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mp3" ContentType="audio/mp3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49973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/>
    <p:otherStyle>
      <a:defPPr>
        <a:defRPr lang="zh-CN"/>
      </a:def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  <Relationship Id="rId5" Type="http://schemas.openxmlformats.org/officeDocument/2006/relationships/video" Target="NULL" TargetMode="External" />
  <Relationship Id="rId21" Type="http://schemas.microsoft.com/office/2006/relationships/recovered" Target="../media/media1.mp3" />
  <Relationship Id="rId19" Type="http://schemas.microsoft.com/office/2007/relationships/media" Target="../media/media1.mp3" />
  <Relationship Id="rId20" Type="http://schemas.openxmlformats.org/officeDocument/2006/relationships/image" Target="../media/image1.png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l="http://blog.lindexi.co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amboo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xmlns:p15="http://schemas.microsoft.com/office/powerpoint/2012/main" xmlns="" r:embed="rId19">
                </p14:media>
              </p:ext>
            </p:extLst>
          </p:nvPr>
        </p:nvPicPr>
        <p:blipFill>
          <a:blip r:embed="rId20" cstate="print"/>
          <a:stretch>
            <a:fillRect/>
          </a:stretch>
        </p:blipFill>
        <p:spPr>
          <a:xfrm>
            <a:off x="609600" y="114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林德熙软件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林德熙是逗比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</dc:title>
  <dc:creator>dexi lin</dc:creator>
  <cp:lastModifiedBy>dexi lin</cp:lastModifiedBy>
  <cp:revision>1</cp:revision>
  <dcterms:created xsi:type="dcterms:W3CDTF">2020-09-27T08:11:31Z</dcterms:created>
  <dcterms:modified xsi:type="dcterms:W3CDTF">2021-09-27T08:26:00Z</dcterms:modified>
</cp:coreProperties>
</file>