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
<Relationships xmlns="http://schemas.openxmlformats.org/package/2006/relationships">
  <Relationship Id="rId3" Type="http://schemas.openxmlformats.org/officeDocument/2006/relationships/presProps" Target="presProps.xml" />
  <Relationship Id="rId2" Type="http://schemas.openxmlformats.org/officeDocument/2006/relationships/slide" Target="slides/slide1.xml" />
  <Relationship Id="rId1" Type="http://schemas.openxmlformats.org/officeDocument/2006/relationships/slideMaster" Target="slideMasters/slideMaster1.xml" />
  <Relationship Id="rId6" Type="http://schemas.openxmlformats.org/officeDocument/2006/relationships/tableStyles" Target="tableStyles.xml" />
  <Relationship Id="rId5" Type="http://schemas.openxmlformats.org/officeDocument/2006/relationships/theme" Target="theme/theme1.xml" />
  <Relationship Id="rId4" Type="http://schemas.openxmlformats.org/officeDocument/2006/relationships/viewProps" Target="viewProps.xml" />
</Relationships>
</file>

<file path=ppt/slideLayouts/_rels/slideLayout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&#65279;<?xml version="1.0" encoding="UTF-8" standalone="yes"?>
<Relationships xmlns="http://schemas.openxmlformats.org/package/2006/relationships">
  <Relationship Id="rId2" Type="http://schemas.openxmlformats.org/officeDocument/2006/relationships/theme" Target="../theme/theme1.xml" />
  <Relationship Id="rId1" Type="http://schemas.openxmlformats.org/officeDocument/2006/relationships/slideLayout" Target="../slideLayouts/slideLayout1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220072" y="1484784"/>
            <a:ext cx="3843995" cy="2832692"/>
            <a:chOff x="5220072" y="1484784"/>
            <a:chExt cx="3843995" cy="2832692"/>
          </a:xfrm>
          <a:solidFill>
            <a:srgbClr val="565656"/>
          </a:solidFill>
        </p:grpSpPr>
        <p:grpSp>
          <p:nvGrpSpPr>
            <p:cNvPr id="4" name="Group 3"/>
            <p:cNvGrpSpPr/>
            <p:nvPr/>
          </p:nvGrpSpPr>
          <p:grpSpPr>
            <a:xfrm>
              <a:off x="5220072" y="1484784"/>
              <a:ext cx="3843995" cy="1215502"/>
              <a:chOff x="5220072" y="1484784"/>
              <a:chExt cx="3843995" cy="1215502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5220072" y="1484784"/>
                <a:ext cx="1440160" cy="1008112"/>
              </a:xfrm>
              <a:prstGeom prst="rect">
                <a:avLst/>
              </a:prstGeom>
              <a:grpFill/>
            </p:spPr>
          </p:sp>
          <p:sp>
            <p:nvSpPr>
              <p:cNvPr id="3" name="Rectangle 2"/>
              <p:cNvSpPr/>
              <p:nvPr/>
            </p:nvSpPr>
            <p:spPr>
              <a:xfrm>
                <a:off x="7623907" y="1692174"/>
                <a:ext cx="1440160" cy="1008112"/>
              </a:xfrm>
              <a:prstGeom prst="rect">
                <a:avLst/>
              </a:prstGeom>
              <a:solidFill>
                <a:srgbClr val="F6F656"/>
              </a:solidFill>
            </p:spPr>
          </p:sp>
        </p:grpSp>
        <p:sp>
          <p:nvSpPr>
            <p:cNvPr id="5" name="矩形 4"/>
            <p:cNvSpPr/>
            <p:nvPr/>
          </p:nvSpPr>
          <p:spPr>
            <a:xfrm>
              <a:off x="6372520" y="3619893"/>
              <a:ext cx="1319752" cy="697583"/>
            </a:xfrm>
            <a:solidFill>
              <a:srgbClr val="F6F656"/>
            </a:solidFill>
            <a:prstGeom prst="rect">
              <a:avLst/>
            </a:prstGeom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</a:majorFont>
      <a:minorFont>
        <a:latin typeface="等线" panose="020F0502020204030204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06350" cap="flat" cmpd="sng" algn="ctr">
          <a:solidFill>
            <a:schemeClr val="phClr"/>
          </a:solidFill>
          <a:prstDash val="solid"/>
          <a:miter lim="800000"/>
        </a:ln>
        <a:ln w="95250" cap="flat" cmpd="sng" algn="ctr">
          <a:solidFill>
            <a:schemeClr val="phClr"/>
          </a:solidFill>
          <a:prstDash val="solid"/>
          <a:miter lim="800000"/>
        </a:ln>
        <a:ln w="952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等线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lindexi is doubi</dc:title>
  <dc:creator>dexi lin</dc:creator>
  <cp:lastModifiedBy>dexi lin</cp:lastModifiedBy>
  <cp:revision>2</cp:revision>
  <dcterms:created xsi:type="dcterms:W3CDTF">2020-07-28T02:14:04Z</dcterms:created>
  <dcterms:modified xsi:type="dcterms:W3CDTF">2021-07-24T10:07:30Z</dcterms:modified>
</cp:coreProperties>
</file>