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0072" y="1484784"/>
            <a:ext cx="1440160" cy="1008112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063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lindexi is doubi</dc:title>
  <dc:creator>dexi lin</dc:creator>
  <cp:lastModifiedBy>dexi lin</cp:lastModifiedBy>
  <cp:revision>2</cp:revision>
  <dcterms:created xsi:type="dcterms:W3CDTF">2020-07-28T02:14:04Z</dcterms:created>
  <dcterms:modified xsi:type="dcterms:W3CDTF">2021-07-24T08:11:42Z</dcterms:modified>
</cp:coreProperties>
</file>