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30448"/>
              </p:ext>
            </p:extLst>
          </p:nvPr>
        </p:nvGraphicFramePr>
        <p:xfrm>
          <a:off x="1328651" y="92785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4598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3799610"/>
                    </a:ext>
                  </a:extLst>
                </a:gridCol>
              </a:tblGrid>
              <a:tr h="370840">
                <a:tc rowSpan="10">
                  <a:txBody>
                    <a:bodyPr/>
                    <a:lstStyle/>
                    <a:p>
                      <a:r>
                        <a:rPr lang="en-US" altLang="zh-CN" dirty="0" smtClean="0"/>
                        <a:t>123123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05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CN" smtClean="0"/>
                        <a:t>投毒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0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11</cp:revision>
  <dcterms:created xsi:type="dcterms:W3CDTF">2020-07-28T02:14:04Z</dcterms:created>
  <dcterms:modified xsi:type="dcterms:W3CDTF">2021-09-01T03:27:08Z</dcterms:modified>
</cp:coreProperties>
</file>