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Grid View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327804" y="1366935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</p:txBody>
      </p:sp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392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Likhit C</cp:lastModifiedBy>
  <cp:revision>10</cp:revision>
  <dcterms:created xsi:type="dcterms:W3CDTF">2024-02-05T09:30:29Z</dcterms:created>
  <dcterms:modified xsi:type="dcterms:W3CDTF">2024-12-27T21:33:58Z</dcterms:modified>
</cp:coreProperties>
</file>