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2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8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45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4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4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0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7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7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2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96E5D-640E-4A79-B27E-D31F261E6FE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E0CF0-0789-4A83-93EB-13A604546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835D8-CE22-4340-ADF1-C58AE052B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Шахматы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3B9A45-3259-494F-B4AE-03853A97E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Староверов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697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33D7-0090-44AA-9F3E-C1AFAD27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ЧЕГО СОЗДАН ПРОЕКТ?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AC4C2-0E18-4A4F-B647-D2A860A0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Шахматы</a:t>
            </a:r>
            <a:r>
              <a:rPr lang="ru-RU" dirty="0"/>
              <a:t> — это бесконечные упражнения для ума, который </a:t>
            </a:r>
            <a:r>
              <a:rPr lang="ru-RU" b="1" dirty="0"/>
              <a:t>развивают</a:t>
            </a:r>
            <a:r>
              <a:rPr lang="ru-RU" dirty="0"/>
              <a:t> умственные способности, используемые на протяжении всей жизни, такие как: концентрация, критическое мышление, абстрактное мышление, решение проблем, распознавания образов, стратегическое планирование, творчество, анализ, синтез и оценка.</a:t>
            </a:r>
          </a:p>
          <a:p>
            <a:r>
              <a:rPr lang="ru-RU" dirty="0"/>
              <a:t>Я очень люблю играть в шахматы поэтому решил сделать такой проект.</a:t>
            </a:r>
          </a:p>
        </p:txBody>
      </p:sp>
    </p:spTree>
    <p:extLst>
      <p:ext uri="{BB962C8B-B14F-4D97-AF65-F5344CB8AC3E}">
        <p14:creationId xmlns:p14="http://schemas.microsoft.com/office/powerpoint/2010/main" val="348512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49FC4-251E-4453-8E9F-680C4527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AD9F0-7E8B-4ACA-922D-13E5D516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small" dirty="0"/>
              <a:t>Всего в проекте около 36 классов они отвечают за физику ходов, искусственный интеллект, проверка ходов, проверка шаха и мата, рисование доски и фигур, главное меню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4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8709D-9F08-4733-AEA5-CF557140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ИНСТРУМЕНТЫ</a:t>
            </a:r>
            <a:br>
              <a:rPr lang="ru-RU"/>
            </a:br>
            <a:br>
              <a:rPr lang="ru-RU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6A842-23C6-4985-8433-53859554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cap="small" dirty="0"/>
              <a:t>Язык программирования: </a:t>
            </a:r>
            <a:r>
              <a:rPr lang="ru-RU" cap="small" dirty="0" err="1"/>
              <a:t>Python</a:t>
            </a:r>
            <a:r>
              <a:rPr lang="ru-RU" cap="small" dirty="0"/>
              <a:t>.</a:t>
            </a:r>
            <a:endParaRPr lang="ru-RU" dirty="0"/>
          </a:p>
          <a:p>
            <a:pPr fontAlgn="base"/>
            <a:r>
              <a:rPr lang="ru-RU" cap="small" dirty="0"/>
              <a:t>Библиотеки: </a:t>
            </a:r>
            <a:r>
              <a:rPr lang="ru-RU" cap="small" dirty="0" err="1"/>
              <a:t>Pygame</a:t>
            </a:r>
            <a:r>
              <a:rPr lang="ru-RU" cap="small" dirty="0"/>
              <a:t>, </a:t>
            </a:r>
            <a:r>
              <a:rPr lang="ru-RU" cap="small" dirty="0" err="1"/>
              <a:t>sys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03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57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Шахматы</vt:lpstr>
      <vt:lpstr>ДЛЯ ЧЕГО СОЗДАН ПРОЕКТ?  </vt:lpstr>
      <vt:lpstr>КЛАССЫ  </vt:lpstr>
      <vt:lpstr>ИНСТРУМЕНТЫ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dc:creator>Nikita Staroverov</dc:creator>
  <cp:lastModifiedBy>Nikita Staroverov</cp:lastModifiedBy>
  <cp:revision>1</cp:revision>
  <dcterms:created xsi:type="dcterms:W3CDTF">2022-02-28T13:58:28Z</dcterms:created>
  <dcterms:modified xsi:type="dcterms:W3CDTF">2022-02-28T14:02:29Z</dcterms:modified>
</cp:coreProperties>
</file>