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embeddedFontLst>
    <p:embeddedFont>
      <p:font typeface="Avenir Next LT Pro" panose="020B0504020202020204" pitchFamily="3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loud" panose="02000000000000000000" pitchFamily="50" charset="-34"/>
      <p:bold r:id="rId19"/>
    </p:embeddedFont>
    <p:embeddedFont>
      <p:font typeface="Cloud Light" panose="02000000000000000000" pitchFamily="50" charset="-34"/>
      <p:regular r:id="rId20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53D023-2EB5-489B-AAA2-6B407DD3F6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DBE3EA8-4504-4268-9395-77D8315D9D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h-TH" sz="1600" b="0" dirty="0">
              <a:latin typeface="Cloud Light" panose="02000000000000000000" pitchFamily="50" charset="-34"/>
              <a:cs typeface="Cloud Light" panose="02000000000000000000" pitchFamily="50" charset="-34"/>
            </a:rPr>
            <a:t>มีข้อมูลภาพทั้งหมดจำนวน 2</a:t>
          </a:r>
          <a:r>
            <a:rPr lang="en-US" sz="1600" b="0" dirty="0">
              <a:latin typeface="Cloud Light" panose="02000000000000000000" pitchFamily="50" charset="-34"/>
              <a:cs typeface="Cloud Light" panose="02000000000000000000" pitchFamily="50" charset="-34"/>
            </a:rPr>
            <a:t>,</a:t>
          </a:r>
          <a:r>
            <a:rPr lang="th-TH" sz="1600" b="0" dirty="0">
              <a:latin typeface="Cloud Light" panose="02000000000000000000" pitchFamily="50" charset="-34"/>
              <a:cs typeface="Cloud Light" panose="02000000000000000000" pitchFamily="50" charset="-34"/>
            </a:rPr>
            <a:t>576ภาพ เป็น</a:t>
          </a:r>
          <a:r>
            <a:rPr lang="en-US" sz="1600" b="0" dirty="0">
              <a:latin typeface="Cloud Light" panose="02000000000000000000" pitchFamily="50" charset="-34"/>
              <a:cs typeface="Cloud Light" panose="02000000000000000000" pitchFamily="50" charset="-34"/>
            </a:rPr>
            <a:t>dataset : weather.h5</a:t>
          </a:r>
        </a:p>
      </dgm:t>
    </dgm:pt>
    <dgm:pt modelId="{8F75CA42-0885-48CD-8EBF-BBF5944C76BA}" type="parTrans" cxnId="{BF8742FE-DEC5-4995-99C0-9607F08C7E7B}">
      <dgm:prSet/>
      <dgm:spPr/>
      <dgm:t>
        <a:bodyPr/>
        <a:lstStyle/>
        <a:p>
          <a:endParaRPr lang="en-US"/>
        </a:p>
      </dgm:t>
    </dgm:pt>
    <dgm:pt modelId="{6715291C-CDCC-4D48-85B9-9507E1E12762}" type="sibTrans" cxnId="{BF8742FE-DEC5-4995-99C0-9607F08C7E7B}">
      <dgm:prSet/>
      <dgm:spPr/>
      <dgm:t>
        <a:bodyPr/>
        <a:lstStyle/>
        <a:p>
          <a:endParaRPr lang="en-US"/>
        </a:p>
      </dgm:t>
    </dgm:pt>
    <dgm:pt modelId="{043BD1A5-259D-4006-BCE9-BD696B8AFD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h-TH" sz="1600" dirty="0">
              <a:latin typeface="Cloud Light" panose="02000000000000000000" pitchFamily="50" charset="-34"/>
              <a:cs typeface="Cloud Light" panose="02000000000000000000" pitchFamily="50" charset="-34"/>
            </a:rPr>
            <a:t>ซึ่งมี</a:t>
          </a:r>
          <a:r>
            <a:rPr lang="th-TH" sz="1600" dirty="0"/>
            <a:t> </a:t>
          </a:r>
          <a:r>
            <a:rPr lang="en-US" sz="1600" dirty="0"/>
            <a:t>4 Classes (cloudy, rainy, sunny and sunrise/sunset) </a:t>
          </a:r>
          <a:r>
            <a:rPr lang="th-TH" sz="1600" dirty="0">
              <a:latin typeface="Cloud Light" panose="02000000000000000000" pitchFamily="50" charset="-34"/>
              <a:cs typeface="Cloud Light" panose="02000000000000000000" pitchFamily="50" charset="-34"/>
            </a:rPr>
            <a:t>โดยที่</a:t>
          </a:r>
          <a:endParaRPr lang="en-US" sz="1600" dirty="0">
            <a:latin typeface="Cloud Light" panose="02000000000000000000" pitchFamily="50" charset="-34"/>
            <a:cs typeface="Cloud Light" panose="02000000000000000000" pitchFamily="50" charset="-34"/>
          </a:endParaRPr>
        </a:p>
      </dgm:t>
    </dgm:pt>
    <dgm:pt modelId="{76A10FF8-0E9E-4B24-8706-46932C464DC1}" type="parTrans" cxnId="{BC3C3466-9D43-4336-A3FD-0DE250EDA78B}">
      <dgm:prSet/>
      <dgm:spPr/>
      <dgm:t>
        <a:bodyPr/>
        <a:lstStyle/>
        <a:p>
          <a:endParaRPr lang="en-US"/>
        </a:p>
      </dgm:t>
    </dgm:pt>
    <dgm:pt modelId="{08A775CA-FD4A-47FA-9111-9268F1EEA4AA}" type="sibTrans" cxnId="{BC3C3466-9D43-4336-A3FD-0DE250EDA78B}">
      <dgm:prSet/>
      <dgm:spPr/>
      <dgm:t>
        <a:bodyPr/>
        <a:lstStyle/>
        <a:p>
          <a:endParaRPr lang="en-US"/>
        </a:p>
      </dgm:t>
    </dgm:pt>
    <dgm:pt modelId="{BC86E119-7045-4FC3-95D6-42FDF3CEB4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Label 0 is cloudy</a:t>
          </a:r>
        </a:p>
      </dgm:t>
    </dgm:pt>
    <dgm:pt modelId="{D972DF03-BE73-44D8-9721-AB8CA2A23C6E}" type="parTrans" cxnId="{8CB75ACE-7F5A-4647-90E5-21FA7B909BFF}">
      <dgm:prSet/>
      <dgm:spPr/>
      <dgm:t>
        <a:bodyPr/>
        <a:lstStyle/>
        <a:p>
          <a:endParaRPr lang="en-US"/>
        </a:p>
      </dgm:t>
    </dgm:pt>
    <dgm:pt modelId="{8F846131-4A0C-455C-BF0A-532214AB22F0}" type="sibTrans" cxnId="{8CB75ACE-7F5A-4647-90E5-21FA7B909BFF}">
      <dgm:prSet/>
      <dgm:spPr/>
      <dgm:t>
        <a:bodyPr/>
        <a:lstStyle/>
        <a:p>
          <a:endParaRPr lang="en-US"/>
        </a:p>
      </dgm:t>
    </dgm:pt>
    <dgm:pt modelId="{868E227D-5C33-4126-8C77-1BE091B19B7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Label 1 is rainy</a:t>
          </a:r>
          <a:endParaRPr lang="en-US" sz="1200" dirty="0"/>
        </a:p>
      </dgm:t>
    </dgm:pt>
    <dgm:pt modelId="{4D3955A7-45FF-493F-8858-314C4B619DB8}" type="parTrans" cxnId="{B2DA8448-7E32-4C0F-BDE9-B948877F33B7}">
      <dgm:prSet/>
      <dgm:spPr/>
      <dgm:t>
        <a:bodyPr/>
        <a:lstStyle/>
        <a:p>
          <a:endParaRPr lang="en-US"/>
        </a:p>
      </dgm:t>
    </dgm:pt>
    <dgm:pt modelId="{C1DB84DD-08EE-4CD4-B93B-3D98E2A305AA}" type="sibTrans" cxnId="{B2DA8448-7E32-4C0F-BDE9-B948877F33B7}">
      <dgm:prSet/>
      <dgm:spPr/>
      <dgm:t>
        <a:bodyPr/>
        <a:lstStyle/>
        <a:p>
          <a:endParaRPr lang="en-US"/>
        </a:p>
      </dgm:t>
    </dgm:pt>
    <dgm:pt modelId="{7BA804C4-3D72-4564-9705-7740C43D71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Label 2 is sunny</a:t>
          </a:r>
        </a:p>
      </dgm:t>
    </dgm:pt>
    <dgm:pt modelId="{A8300D2B-7A7F-403A-9F43-3ABF66779C29}" type="parTrans" cxnId="{7A3EA721-3F25-4F9A-8FC6-0B70E2C5CD56}">
      <dgm:prSet/>
      <dgm:spPr/>
      <dgm:t>
        <a:bodyPr/>
        <a:lstStyle/>
        <a:p>
          <a:endParaRPr lang="en-US"/>
        </a:p>
      </dgm:t>
    </dgm:pt>
    <dgm:pt modelId="{84CB9DF3-6A0E-4EC7-8F36-2AF8187453CB}" type="sibTrans" cxnId="{7A3EA721-3F25-4F9A-8FC6-0B70E2C5CD56}">
      <dgm:prSet/>
      <dgm:spPr/>
      <dgm:t>
        <a:bodyPr/>
        <a:lstStyle/>
        <a:p>
          <a:endParaRPr lang="en-US"/>
        </a:p>
      </dgm:t>
    </dgm:pt>
    <dgm:pt modelId="{54E97803-E04D-4996-8AC5-7053E37F9C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Label 3 is sunrise/sunset</a:t>
          </a:r>
        </a:p>
      </dgm:t>
    </dgm:pt>
    <dgm:pt modelId="{E7CEB368-454F-45AC-B497-51382275BD8F}" type="parTrans" cxnId="{0FDA4091-16E7-4539-91C0-EB6C54B473CF}">
      <dgm:prSet/>
      <dgm:spPr/>
      <dgm:t>
        <a:bodyPr/>
        <a:lstStyle/>
        <a:p>
          <a:endParaRPr lang="en-US"/>
        </a:p>
      </dgm:t>
    </dgm:pt>
    <dgm:pt modelId="{1C75E6D6-17AD-4160-8CB8-E7C3115FE8DC}" type="sibTrans" cxnId="{0FDA4091-16E7-4539-91C0-EB6C54B473CF}">
      <dgm:prSet/>
      <dgm:spPr/>
      <dgm:t>
        <a:bodyPr/>
        <a:lstStyle/>
        <a:p>
          <a:endParaRPr lang="en-US"/>
        </a:p>
      </dgm:t>
    </dgm:pt>
    <dgm:pt modelId="{A9B2CC31-84FD-4DB1-B0B1-4759A86A5285}" type="pres">
      <dgm:prSet presAssocID="{D953D023-2EB5-489B-AAA2-6B407DD3F6A5}" presName="root" presStyleCnt="0">
        <dgm:presLayoutVars>
          <dgm:dir/>
          <dgm:resizeHandles val="exact"/>
        </dgm:presLayoutVars>
      </dgm:prSet>
      <dgm:spPr/>
    </dgm:pt>
    <dgm:pt modelId="{E8EAF5D5-5501-4615-8259-047B0D886E27}" type="pres">
      <dgm:prSet presAssocID="{5DBE3EA8-4504-4268-9395-77D8315D9DD7}" presName="compNode" presStyleCnt="0"/>
      <dgm:spPr/>
    </dgm:pt>
    <dgm:pt modelId="{ADDA41A5-75AB-4B45-A373-C7BE2C4BDA24}" type="pres">
      <dgm:prSet presAssocID="{5DBE3EA8-4504-4268-9395-77D8315D9DD7}" presName="bgRect" presStyleLbl="bgShp" presStyleIdx="0" presStyleCnt="2"/>
      <dgm:spPr/>
    </dgm:pt>
    <dgm:pt modelId="{DE54F818-2B0F-4A8C-ABB8-1996E46574D7}" type="pres">
      <dgm:prSet presAssocID="{5DBE3EA8-4504-4268-9395-77D8315D9D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CDB627E8-06F7-486A-91DB-A1505087B2EF}" type="pres">
      <dgm:prSet presAssocID="{5DBE3EA8-4504-4268-9395-77D8315D9DD7}" presName="spaceRect" presStyleCnt="0"/>
      <dgm:spPr/>
    </dgm:pt>
    <dgm:pt modelId="{637BDEC7-3D3C-4345-A88D-1B3D9C3C18B8}" type="pres">
      <dgm:prSet presAssocID="{5DBE3EA8-4504-4268-9395-77D8315D9DD7}" presName="parTx" presStyleLbl="revTx" presStyleIdx="0" presStyleCnt="3">
        <dgm:presLayoutVars>
          <dgm:chMax val="0"/>
          <dgm:chPref val="0"/>
        </dgm:presLayoutVars>
      </dgm:prSet>
      <dgm:spPr/>
    </dgm:pt>
    <dgm:pt modelId="{EF38A620-14CC-472C-BD39-CB42774D65AA}" type="pres">
      <dgm:prSet presAssocID="{6715291C-CDCC-4D48-85B9-9507E1E12762}" presName="sibTrans" presStyleCnt="0"/>
      <dgm:spPr/>
    </dgm:pt>
    <dgm:pt modelId="{3F2E4F6E-EFA4-43E3-A9CE-ECB949BAE2D3}" type="pres">
      <dgm:prSet presAssocID="{043BD1A5-259D-4006-BCE9-BD696B8AFDA6}" presName="compNode" presStyleCnt="0"/>
      <dgm:spPr/>
    </dgm:pt>
    <dgm:pt modelId="{8FD83170-03A8-4136-8233-7D5EB037169F}" type="pres">
      <dgm:prSet presAssocID="{043BD1A5-259D-4006-BCE9-BD696B8AFDA6}" presName="bgRect" presStyleLbl="bgShp" presStyleIdx="1" presStyleCnt="2"/>
      <dgm:spPr/>
    </dgm:pt>
    <dgm:pt modelId="{BE2F8C60-A722-4A40-A503-62D6FD7AFCD6}" type="pres">
      <dgm:prSet presAssocID="{043BD1A5-259D-4006-BCE9-BD696B8AFDA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C0CE9E95-5C1B-4790-9D35-796BBF5CDE84}" type="pres">
      <dgm:prSet presAssocID="{043BD1A5-259D-4006-BCE9-BD696B8AFDA6}" presName="spaceRect" presStyleCnt="0"/>
      <dgm:spPr/>
    </dgm:pt>
    <dgm:pt modelId="{9FA71B00-C617-4C81-BD92-26FE2FE187D7}" type="pres">
      <dgm:prSet presAssocID="{043BD1A5-259D-4006-BCE9-BD696B8AFDA6}" presName="parTx" presStyleLbl="revTx" presStyleIdx="1" presStyleCnt="3">
        <dgm:presLayoutVars>
          <dgm:chMax val="0"/>
          <dgm:chPref val="0"/>
        </dgm:presLayoutVars>
      </dgm:prSet>
      <dgm:spPr/>
    </dgm:pt>
    <dgm:pt modelId="{3B169319-7517-4044-828A-68BAAE7009FC}" type="pres">
      <dgm:prSet presAssocID="{043BD1A5-259D-4006-BCE9-BD696B8AFDA6}" presName="desTx" presStyleLbl="revTx" presStyleIdx="2" presStyleCnt="3">
        <dgm:presLayoutVars/>
      </dgm:prSet>
      <dgm:spPr/>
    </dgm:pt>
  </dgm:ptLst>
  <dgm:cxnLst>
    <dgm:cxn modelId="{49C0B11C-F8D5-4147-874A-92CA1E42B237}" type="presOf" srcId="{7BA804C4-3D72-4564-9705-7740C43D712F}" destId="{3B169319-7517-4044-828A-68BAAE7009FC}" srcOrd="0" destOrd="2" presId="urn:microsoft.com/office/officeart/2018/2/layout/IconVerticalSolidList"/>
    <dgm:cxn modelId="{7A3EA721-3F25-4F9A-8FC6-0B70E2C5CD56}" srcId="{043BD1A5-259D-4006-BCE9-BD696B8AFDA6}" destId="{7BA804C4-3D72-4564-9705-7740C43D712F}" srcOrd="2" destOrd="0" parTransId="{A8300D2B-7A7F-403A-9F43-3ABF66779C29}" sibTransId="{84CB9DF3-6A0E-4EC7-8F36-2AF8187453CB}"/>
    <dgm:cxn modelId="{A027EB2F-B180-43BB-914C-59F09AAF0F9D}" type="presOf" srcId="{BC86E119-7045-4FC3-95D6-42FDF3CEB42C}" destId="{3B169319-7517-4044-828A-68BAAE7009FC}" srcOrd="0" destOrd="0" presId="urn:microsoft.com/office/officeart/2018/2/layout/IconVerticalSolidList"/>
    <dgm:cxn modelId="{BC3C3466-9D43-4336-A3FD-0DE250EDA78B}" srcId="{D953D023-2EB5-489B-AAA2-6B407DD3F6A5}" destId="{043BD1A5-259D-4006-BCE9-BD696B8AFDA6}" srcOrd="1" destOrd="0" parTransId="{76A10FF8-0E9E-4B24-8706-46932C464DC1}" sibTransId="{08A775CA-FD4A-47FA-9111-9268F1EEA4AA}"/>
    <dgm:cxn modelId="{B2DA8448-7E32-4C0F-BDE9-B948877F33B7}" srcId="{043BD1A5-259D-4006-BCE9-BD696B8AFDA6}" destId="{868E227D-5C33-4126-8C77-1BE091B19B72}" srcOrd="1" destOrd="0" parTransId="{4D3955A7-45FF-493F-8858-314C4B619DB8}" sibTransId="{C1DB84DD-08EE-4CD4-B93B-3D98E2A305AA}"/>
    <dgm:cxn modelId="{ECD6E36B-1D14-4EE5-8403-DA8126EC3769}" type="presOf" srcId="{5DBE3EA8-4504-4268-9395-77D8315D9DD7}" destId="{637BDEC7-3D3C-4345-A88D-1B3D9C3C18B8}" srcOrd="0" destOrd="0" presId="urn:microsoft.com/office/officeart/2018/2/layout/IconVerticalSolidList"/>
    <dgm:cxn modelId="{9FD1386D-4695-4872-90E9-A990C2FB65C8}" type="presOf" srcId="{D953D023-2EB5-489B-AAA2-6B407DD3F6A5}" destId="{A9B2CC31-84FD-4DB1-B0B1-4759A86A5285}" srcOrd="0" destOrd="0" presId="urn:microsoft.com/office/officeart/2018/2/layout/IconVerticalSolidList"/>
    <dgm:cxn modelId="{DB8D247B-7CCF-4D83-B679-29A0ACE8E992}" type="presOf" srcId="{043BD1A5-259D-4006-BCE9-BD696B8AFDA6}" destId="{9FA71B00-C617-4C81-BD92-26FE2FE187D7}" srcOrd="0" destOrd="0" presId="urn:microsoft.com/office/officeart/2018/2/layout/IconVerticalSolidList"/>
    <dgm:cxn modelId="{58FBC589-1B18-4FB7-88B0-C35CA524128E}" type="presOf" srcId="{868E227D-5C33-4126-8C77-1BE091B19B72}" destId="{3B169319-7517-4044-828A-68BAAE7009FC}" srcOrd="0" destOrd="1" presId="urn:microsoft.com/office/officeart/2018/2/layout/IconVerticalSolidList"/>
    <dgm:cxn modelId="{0FDA4091-16E7-4539-91C0-EB6C54B473CF}" srcId="{043BD1A5-259D-4006-BCE9-BD696B8AFDA6}" destId="{54E97803-E04D-4996-8AC5-7053E37F9CCC}" srcOrd="3" destOrd="0" parTransId="{E7CEB368-454F-45AC-B497-51382275BD8F}" sibTransId="{1C75E6D6-17AD-4160-8CB8-E7C3115FE8DC}"/>
    <dgm:cxn modelId="{8CB75ACE-7F5A-4647-90E5-21FA7B909BFF}" srcId="{043BD1A5-259D-4006-BCE9-BD696B8AFDA6}" destId="{BC86E119-7045-4FC3-95D6-42FDF3CEB42C}" srcOrd="0" destOrd="0" parTransId="{D972DF03-BE73-44D8-9721-AB8CA2A23C6E}" sibTransId="{8F846131-4A0C-455C-BF0A-532214AB22F0}"/>
    <dgm:cxn modelId="{39D28ED7-E5FB-4924-8B1B-5F3E4A88C2F8}" type="presOf" srcId="{54E97803-E04D-4996-8AC5-7053E37F9CCC}" destId="{3B169319-7517-4044-828A-68BAAE7009FC}" srcOrd="0" destOrd="3" presId="urn:microsoft.com/office/officeart/2018/2/layout/IconVerticalSolidList"/>
    <dgm:cxn modelId="{BF8742FE-DEC5-4995-99C0-9607F08C7E7B}" srcId="{D953D023-2EB5-489B-AAA2-6B407DD3F6A5}" destId="{5DBE3EA8-4504-4268-9395-77D8315D9DD7}" srcOrd="0" destOrd="0" parTransId="{8F75CA42-0885-48CD-8EBF-BBF5944C76BA}" sibTransId="{6715291C-CDCC-4D48-85B9-9507E1E12762}"/>
    <dgm:cxn modelId="{709022A4-4E18-4C0D-A583-590839BEF33A}" type="presParOf" srcId="{A9B2CC31-84FD-4DB1-B0B1-4759A86A5285}" destId="{E8EAF5D5-5501-4615-8259-047B0D886E27}" srcOrd="0" destOrd="0" presId="urn:microsoft.com/office/officeart/2018/2/layout/IconVerticalSolidList"/>
    <dgm:cxn modelId="{A396FD4A-5412-4A6F-9348-C5DD868ABBD8}" type="presParOf" srcId="{E8EAF5D5-5501-4615-8259-047B0D886E27}" destId="{ADDA41A5-75AB-4B45-A373-C7BE2C4BDA24}" srcOrd="0" destOrd="0" presId="urn:microsoft.com/office/officeart/2018/2/layout/IconVerticalSolidList"/>
    <dgm:cxn modelId="{DE700CBD-26ED-48C6-91F9-84CF207AF63C}" type="presParOf" srcId="{E8EAF5D5-5501-4615-8259-047B0D886E27}" destId="{DE54F818-2B0F-4A8C-ABB8-1996E46574D7}" srcOrd="1" destOrd="0" presId="urn:microsoft.com/office/officeart/2018/2/layout/IconVerticalSolidList"/>
    <dgm:cxn modelId="{182FC763-5F39-4C95-9AEF-1CD1AC0B8A33}" type="presParOf" srcId="{E8EAF5D5-5501-4615-8259-047B0D886E27}" destId="{CDB627E8-06F7-486A-91DB-A1505087B2EF}" srcOrd="2" destOrd="0" presId="urn:microsoft.com/office/officeart/2018/2/layout/IconVerticalSolidList"/>
    <dgm:cxn modelId="{F8C2B2FB-1B66-48AF-8BCE-7397E74F2C9F}" type="presParOf" srcId="{E8EAF5D5-5501-4615-8259-047B0D886E27}" destId="{637BDEC7-3D3C-4345-A88D-1B3D9C3C18B8}" srcOrd="3" destOrd="0" presId="urn:microsoft.com/office/officeart/2018/2/layout/IconVerticalSolidList"/>
    <dgm:cxn modelId="{285F6A7C-C825-40AC-A17B-0BA2D03455CE}" type="presParOf" srcId="{A9B2CC31-84FD-4DB1-B0B1-4759A86A5285}" destId="{EF38A620-14CC-472C-BD39-CB42774D65AA}" srcOrd="1" destOrd="0" presId="urn:microsoft.com/office/officeart/2018/2/layout/IconVerticalSolidList"/>
    <dgm:cxn modelId="{C68C3ACC-5C42-40D8-8E19-A9B4F7D83297}" type="presParOf" srcId="{A9B2CC31-84FD-4DB1-B0B1-4759A86A5285}" destId="{3F2E4F6E-EFA4-43E3-A9CE-ECB949BAE2D3}" srcOrd="2" destOrd="0" presId="urn:microsoft.com/office/officeart/2018/2/layout/IconVerticalSolidList"/>
    <dgm:cxn modelId="{8E9BB5CE-26C5-4170-8A42-0E11597E9FD2}" type="presParOf" srcId="{3F2E4F6E-EFA4-43E3-A9CE-ECB949BAE2D3}" destId="{8FD83170-03A8-4136-8233-7D5EB037169F}" srcOrd="0" destOrd="0" presId="urn:microsoft.com/office/officeart/2018/2/layout/IconVerticalSolidList"/>
    <dgm:cxn modelId="{3774E79A-873B-4AD8-9144-74B140E813E9}" type="presParOf" srcId="{3F2E4F6E-EFA4-43E3-A9CE-ECB949BAE2D3}" destId="{BE2F8C60-A722-4A40-A503-62D6FD7AFCD6}" srcOrd="1" destOrd="0" presId="urn:microsoft.com/office/officeart/2018/2/layout/IconVerticalSolidList"/>
    <dgm:cxn modelId="{888A2E83-D608-44DB-AEA6-852273CB66AA}" type="presParOf" srcId="{3F2E4F6E-EFA4-43E3-A9CE-ECB949BAE2D3}" destId="{C0CE9E95-5C1B-4790-9D35-796BBF5CDE84}" srcOrd="2" destOrd="0" presId="urn:microsoft.com/office/officeart/2018/2/layout/IconVerticalSolidList"/>
    <dgm:cxn modelId="{9844748C-08D3-4799-B194-47F24593DB72}" type="presParOf" srcId="{3F2E4F6E-EFA4-43E3-A9CE-ECB949BAE2D3}" destId="{9FA71B00-C617-4C81-BD92-26FE2FE187D7}" srcOrd="3" destOrd="0" presId="urn:microsoft.com/office/officeart/2018/2/layout/IconVerticalSolidList"/>
    <dgm:cxn modelId="{90B514D1-428D-4A0E-BCD2-B9AB27613F4E}" type="presParOf" srcId="{3F2E4F6E-EFA4-43E3-A9CE-ECB949BAE2D3}" destId="{3B169319-7517-4044-828A-68BAAE7009F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A41A5-75AB-4B45-A373-C7BE2C4BDA24}">
      <dsp:nvSpPr>
        <dsp:cNvPr id="0" name=""/>
        <dsp:cNvSpPr/>
      </dsp:nvSpPr>
      <dsp:spPr>
        <a:xfrm>
          <a:off x="0" y="275840"/>
          <a:ext cx="6268770" cy="10310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4F818-2B0F-4A8C-ABB8-1996E46574D7}">
      <dsp:nvSpPr>
        <dsp:cNvPr id="0" name=""/>
        <dsp:cNvSpPr/>
      </dsp:nvSpPr>
      <dsp:spPr>
        <a:xfrm>
          <a:off x="311894" y="507827"/>
          <a:ext cx="567080" cy="56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BDEC7-3D3C-4345-A88D-1B3D9C3C18B8}">
      <dsp:nvSpPr>
        <dsp:cNvPr id="0" name=""/>
        <dsp:cNvSpPr/>
      </dsp:nvSpPr>
      <dsp:spPr>
        <a:xfrm>
          <a:off x="1190868" y="275840"/>
          <a:ext cx="5076791" cy="1031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20" tIns="109120" rIns="109120" bIns="10912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0" kern="1200" dirty="0">
              <a:latin typeface="Cloud Light" panose="02000000000000000000" pitchFamily="50" charset="-34"/>
              <a:cs typeface="Cloud Light" panose="02000000000000000000" pitchFamily="50" charset="-34"/>
            </a:rPr>
            <a:t>มีข้อมูลภาพทั้งหมดจำนวน 2</a:t>
          </a:r>
          <a:r>
            <a:rPr lang="en-US" sz="1600" b="0" kern="1200" dirty="0">
              <a:latin typeface="Cloud Light" panose="02000000000000000000" pitchFamily="50" charset="-34"/>
              <a:cs typeface="Cloud Light" panose="02000000000000000000" pitchFamily="50" charset="-34"/>
            </a:rPr>
            <a:t>,</a:t>
          </a:r>
          <a:r>
            <a:rPr lang="th-TH" sz="1600" b="0" kern="1200" dirty="0">
              <a:latin typeface="Cloud Light" panose="02000000000000000000" pitchFamily="50" charset="-34"/>
              <a:cs typeface="Cloud Light" panose="02000000000000000000" pitchFamily="50" charset="-34"/>
            </a:rPr>
            <a:t>576ภาพ เป็น</a:t>
          </a:r>
          <a:r>
            <a:rPr lang="en-US" sz="1600" b="0" kern="1200" dirty="0">
              <a:latin typeface="Cloud Light" panose="02000000000000000000" pitchFamily="50" charset="-34"/>
              <a:cs typeface="Cloud Light" panose="02000000000000000000" pitchFamily="50" charset="-34"/>
            </a:rPr>
            <a:t>dataset : weather.h5</a:t>
          </a:r>
        </a:p>
      </dsp:txBody>
      <dsp:txXfrm>
        <a:off x="1190868" y="275840"/>
        <a:ext cx="5076791" cy="1031055"/>
      </dsp:txXfrm>
    </dsp:sp>
    <dsp:sp modelId="{8FD83170-03A8-4136-8233-7D5EB037169F}">
      <dsp:nvSpPr>
        <dsp:cNvPr id="0" name=""/>
        <dsp:cNvSpPr/>
      </dsp:nvSpPr>
      <dsp:spPr>
        <a:xfrm>
          <a:off x="0" y="1518600"/>
          <a:ext cx="6268770" cy="10310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F8C60-A722-4A40-A503-62D6FD7AFCD6}">
      <dsp:nvSpPr>
        <dsp:cNvPr id="0" name=""/>
        <dsp:cNvSpPr/>
      </dsp:nvSpPr>
      <dsp:spPr>
        <a:xfrm>
          <a:off x="311894" y="1750588"/>
          <a:ext cx="567080" cy="56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71B00-C617-4C81-BD92-26FE2FE187D7}">
      <dsp:nvSpPr>
        <dsp:cNvPr id="0" name=""/>
        <dsp:cNvSpPr/>
      </dsp:nvSpPr>
      <dsp:spPr>
        <a:xfrm>
          <a:off x="1190868" y="1518600"/>
          <a:ext cx="2820946" cy="1031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20" tIns="109120" rIns="109120" bIns="10912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kern="1200" dirty="0">
              <a:latin typeface="Cloud Light" panose="02000000000000000000" pitchFamily="50" charset="-34"/>
              <a:cs typeface="Cloud Light" panose="02000000000000000000" pitchFamily="50" charset="-34"/>
            </a:rPr>
            <a:t>ซึ่งมี</a:t>
          </a:r>
          <a:r>
            <a:rPr lang="th-TH" sz="1600" kern="1200" dirty="0"/>
            <a:t> </a:t>
          </a:r>
          <a:r>
            <a:rPr lang="en-US" sz="1600" kern="1200" dirty="0"/>
            <a:t>4 Classes (cloudy, rainy, sunny and sunrise/sunset) </a:t>
          </a:r>
          <a:r>
            <a:rPr lang="th-TH" sz="1600" kern="1200" dirty="0">
              <a:latin typeface="Cloud Light" panose="02000000000000000000" pitchFamily="50" charset="-34"/>
              <a:cs typeface="Cloud Light" panose="02000000000000000000" pitchFamily="50" charset="-34"/>
            </a:rPr>
            <a:t>โดยที่</a:t>
          </a:r>
          <a:endParaRPr lang="en-US" sz="1600" kern="1200" dirty="0">
            <a:latin typeface="Cloud Light" panose="02000000000000000000" pitchFamily="50" charset="-34"/>
            <a:cs typeface="Cloud Light" panose="02000000000000000000" pitchFamily="50" charset="-34"/>
          </a:endParaRPr>
        </a:p>
      </dsp:txBody>
      <dsp:txXfrm>
        <a:off x="1190868" y="1518600"/>
        <a:ext cx="2820946" cy="1031055"/>
      </dsp:txXfrm>
    </dsp:sp>
    <dsp:sp modelId="{3B169319-7517-4044-828A-68BAAE7009FC}">
      <dsp:nvSpPr>
        <dsp:cNvPr id="0" name=""/>
        <dsp:cNvSpPr/>
      </dsp:nvSpPr>
      <dsp:spPr>
        <a:xfrm>
          <a:off x="4011815" y="1518600"/>
          <a:ext cx="2255235" cy="1031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20" tIns="109120" rIns="109120" bIns="1091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Label 0 is cloudy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Label 1 is rainy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Label 2 is sunny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Label 3 is sunrise/sunset</a:t>
          </a:r>
        </a:p>
      </dsp:txBody>
      <dsp:txXfrm>
        <a:off x="4011815" y="1518600"/>
        <a:ext cx="2255235" cy="1031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70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9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3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4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8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1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0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9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0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2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6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4C8BA09A-B2D9-4DB0-B6BF-7B2CF1F24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54" r="3982" b="-1"/>
          <a:stretch/>
        </p:blipFill>
        <p:spPr>
          <a:xfrm>
            <a:off x="4110127" y="10"/>
            <a:ext cx="8081873" cy="6857990"/>
          </a:xfrm>
          <a:custGeom>
            <a:avLst/>
            <a:gdLst>
              <a:gd name="connsiteX0" fmla="*/ 0 w 8081873"/>
              <a:gd name="connsiteY0" fmla="*/ 0 h 6858000"/>
              <a:gd name="connsiteX1" fmla="*/ 8081873 w 8081873"/>
              <a:gd name="connsiteY1" fmla="*/ 0 h 6858000"/>
              <a:gd name="connsiteX2" fmla="*/ 8081873 w 8081873"/>
              <a:gd name="connsiteY2" fmla="*/ 6858000 h 6858000"/>
              <a:gd name="connsiteX3" fmla="*/ 0 w 8081873"/>
              <a:gd name="connsiteY3" fmla="*/ 6858000 h 6858000"/>
              <a:gd name="connsiteX4" fmla="*/ 68897 w 8081873"/>
              <a:gd name="connsiteY4" fmla="*/ 6734633 h 6858000"/>
              <a:gd name="connsiteX5" fmla="*/ 848920 w 8081873"/>
              <a:gd name="connsiteY5" fmla="*/ 3429000 h 6858000"/>
              <a:gd name="connsiteX6" fmla="*/ 68897 w 8081873"/>
              <a:gd name="connsiteY6" fmla="*/ 123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8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349B461-1E74-4F18-B44B-C30F07D97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Weather Prediction</a:t>
            </a:r>
            <a:endParaRPr lang="th-TH" sz="4800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1343DD3E-4A95-4B59-A3DF-A7645CFEE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2000"/>
              <a:t>Machine Learning Project 1/2562</a:t>
            </a:r>
            <a:endParaRPr lang="th-TH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0752CCCE-EB7D-431B-9923-2FFF7E86CC47}"/>
              </a:ext>
            </a:extLst>
          </p:cNvPr>
          <p:cNvSpPr txBox="1"/>
          <p:nvPr/>
        </p:nvSpPr>
        <p:spPr>
          <a:xfrm>
            <a:off x="7248193" y="6309364"/>
            <a:ext cx="4948887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1800" dirty="0">
                <a:latin typeface="Cloud" panose="02000000000000000000" pitchFamily="50" charset="-34"/>
                <a:cs typeface="Cloud" panose="02000000000000000000" pitchFamily="50" charset="-34"/>
              </a:rPr>
              <a:t>จัดทำโดย นายวัชรากร บุทธิจักร 59070502436 </a:t>
            </a:r>
            <a:r>
              <a:rPr lang="en-US" sz="1800" dirty="0">
                <a:latin typeface="Cloud" panose="02000000000000000000" pitchFamily="50" charset="-34"/>
                <a:cs typeface="Cloud" panose="02000000000000000000" pitchFamily="50" charset="-34"/>
              </a:rPr>
              <a:t>ENE</a:t>
            </a:r>
            <a:endParaRPr lang="th-TH" sz="18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8977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8F23D54-B22C-46AC-9B8E-4E0403FC5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91AC06-3DCE-47D7-9CEE-9778A7B2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895019"/>
            <a:ext cx="500176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Sunny images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A8E58B72-5F83-4A6A-B36D-EC6338C72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" y="931946"/>
            <a:ext cx="2834640" cy="2945080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คอมพิวเตอร์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668A5687-C0ED-4B87-8B4B-4152B2977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931946"/>
            <a:ext cx="2834640" cy="2945080"/>
          </a:xfrm>
          <a:prstGeom prst="rect">
            <a:avLst/>
          </a:prstGeo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5CF622B7-7197-41E5-98F2-E6EE70ED6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912" y="931946"/>
            <a:ext cx="2834640" cy="2945080"/>
          </a:xfrm>
          <a:prstGeom prst="rect">
            <a:avLst/>
          </a:prstGeom>
        </p:spPr>
      </p:pic>
      <p:pic>
        <p:nvPicPr>
          <p:cNvPr id="7" name="รูปภาพ 6" descr="รูปภาพประกอบด้วย จอภาพ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33B5C62A-2B68-491C-9AED-7B906FCA6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7424" y="931946"/>
            <a:ext cx="2834640" cy="294508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545" y="51686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5271" y="548312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เครื่องหมายคูณ 7">
            <a:extLst>
              <a:ext uri="{FF2B5EF4-FFF2-40B4-BE49-F238E27FC236}">
                <a16:creationId xmlns:a16="http://schemas.microsoft.com/office/drawing/2014/main" id="{9A8F3871-6A8E-4BBD-A67B-F7817192D784}"/>
              </a:ext>
            </a:extLst>
          </p:cNvPr>
          <p:cNvSpPr/>
          <p:nvPr/>
        </p:nvSpPr>
        <p:spPr>
          <a:xfrm>
            <a:off x="10806393" y="771988"/>
            <a:ext cx="467285" cy="46684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940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F6EE3F3-16E7-4878-B65C-A46AB6775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50E4F57-5AB3-497E-AE8D-3D8CB7AB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Sunrise/Sunset images</a:t>
            </a:r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6F8CD328-48DA-409B-8372-6A8CC3921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" y="874004"/>
            <a:ext cx="2834640" cy="2945080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E346180D-DB87-4B48-A247-FED1643D0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874004"/>
            <a:ext cx="2834640" cy="2945080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145CD93F-FF6B-4196-BD7F-7DE85E51F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912" y="874004"/>
            <a:ext cx="2834640" cy="2945080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8F82C47-C632-42AB-8449-366DBA931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7424" y="874004"/>
            <a:ext cx="2834640" cy="29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7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รูปภาพ 4" descr="รูปภาพประกอบด้วย ธรรมชาติ, หน้าต่าง, น้ำ, น้ำตก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3519ADDA-D38D-499D-B75E-E479A7A7C0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64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03E9AAA-8664-4A31-84CB-F99408CB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Dataset preparation :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7ADD364-7851-4A57-9F7B-AD38B9E43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124706" cy="36545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Augmentation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Horizontal shifted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Vertical shifted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Horizontal flipped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Rotation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Brightening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Zoomed</a:t>
            </a:r>
            <a:endParaRPr lang="th-TH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1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52C6E8D-F479-4C4D-8B8F-AB4685E4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dirty="0"/>
              <a:t>Dataset preparation :</a:t>
            </a:r>
            <a:endParaRPr lang="th-TH" sz="5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2F66E94E-6090-4F29-9CAA-DCA9DAAD3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97" r="31894" b="-1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6" name="ตัวแทนเนื้อหา 2">
            <a:extLst>
              <a:ext uri="{FF2B5EF4-FFF2-40B4-BE49-F238E27FC236}">
                <a16:creationId xmlns:a16="http://schemas.microsoft.com/office/drawing/2014/main" id="{F59C16A6-7B8D-441D-81AA-813F8C62C5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030163"/>
              </p:ext>
            </p:extLst>
          </p:nvPr>
        </p:nvGraphicFramePr>
        <p:xfrm>
          <a:off x="615458" y="3355848"/>
          <a:ext cx="6268770" cy="28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426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78412C3-EFC8-4100-AFE1-1CE5BFF7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83" y="1143000"/>
            <a:ext cx="4846320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Load data &amp; </a:t>
            </a:r>
            <a:br>
              <a:rPr lang="en-US" sz="5400" dirty="0"/>
            </a:br>
            <a:r>
              <a:rPr lang="en-US" sz="5400" dirty="0"/>
              <a:t>K-fold Cross Validation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0F0E0C4B-C88D-4067-B6E9-F7BFE30ED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0956" y="1212987"/>
            <a:ext cx="5441001" cy="110180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F4A1EE8-9B24-4B76-95B0-1AFFA21CD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56" y="3728323"/>
            <a:ext cx="5441001" cy="273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3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209EE6-922E-445F-BDA3-269C6608B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D3EE8F-27AB-4E2E-A318-008220E2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816862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Model Architecture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A2C2E021-ED4F-4C41-ADAD-5ECF35A1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25" y="1086677"/>
            <a:ext cx="11097350" cy="263561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548312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9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209EE6-922E-445F-BDA3-269C6608B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DAA30D9-BEFE-4DDE-AC9B-F347383C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816862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Training&amp; Evaluating</a:t>
            </a:r>
            <a:endParaRPr lang="en-US"/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CA58AF7F-752C-4957-98C9-F655F11D620E}"/>
              </a:ext>
            </a:extLst>
          </p:cNvPr>
          <p:cNvSpPr txBox="1"/>
          <p:nvPr/>
        </p:nvSpPr>
        <p:spPr>
          <a:xfrm>
            <a:off x="7924795" y="4909985"/>
            <a:ext cx="3477009" cy="1185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1800" dirty="0">
                <a:solidFill>
                  <a:schemeClr val="tx1"/>
                </a:solidFill>
              </a:rPr>
              <a:t>Optimizer = Adam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1800" dirty="0">
                <a:solidFill>
                  <a:schemeClr val="tx1"/>
                </a:solidFill>
              </a:rPr>
              <a:t>Batch size = 256, Epoch = 100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E16D87B3-1FA4-480F-8F25-AA2B9C3B1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25" y="476322"/>
            <a:ext cx="11097350" cy="385632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548312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1A2E8586-4B0C-4446-8EF4-CBA0E9F3355B}"/>
              </a:ext>
            </a:extLst>
          </p:cNvPr>
          <p:cNvSpPr/>
          <p:nvPr/>
        </p:nvSpPr>
        <p:spPr>
          <a:xfrm>
            <a:off x="6255528" y="444077"/>
            <a:ext cx="566281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h-TH" sz="2400" dirty="0" err="1"/>
              <a:t>loss</a:t>
            </a:r>
            <a:r>
              <a:rPr lang="th-TH" sz="2400" dirty="0"/>
              <a:t>: 0.0227 - acc: 0.9918 </a:t>
            </a:r>
          </a:p>
          <a:p>
            <a:r>
              <a:rPr lang="th-TH" sz="2400" dirty="0" err="1"/>
              <a:t>val</a:t>
            </a:r>
            <a:r>
              <a:rPr lang="th-TH" sz="2400" dirty="0"/>
              <a:t>_</a:t>
            </a:r>
            <a:r>
              <a:rPr lang="th-TH" sz="2400" dirty="0" err="1"/>
              <a:t>loss</a:t>
            </a:r>
            <a:r>
              <a:rPr lang="th-TH" sz="2400" dirty="0"/>
              <a:t>: 0.1283 - </a:t>
            </a:r>
            <a:r>
              <a:rPr lang="th-TH" sz="2400" dirty="0" err="1"/>
              <a:t>val</a:t>
            </a:r>
            <a:r>
              <a:rPr lang="th-TH" sz="2400" dirty="0"/>
              <a:t>_acc: 0.9783</a:t>
            </a:r>
          </a:p>
        </p:txBody>
      </p:sp>
    </p:spTree>
    <p:extLst>
      <p:ext uri="{BB962C8B-B14F-4D97-AF65-F5344CB8AC3E}">
        <p14:creationId xmlns:p14="http://schemas.microsoft.com/office/powerpoint/2010/main" val="105049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E5B182F-F3C9-44D9-A1F9-2C3B8A42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Test my own images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C23C5EA0-1CB6-4DAD-AF79-CD5DC1512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308022"/>
            <a:ext cx="6846363" cy="409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8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D35BB7-B61C-4865-B06B-36936EEB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Results of cloudy images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D14854E1-314C-4A58-AB24-8E9DEB1C4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246795"/>
            <a:ext cx="3703320" cy="3849120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804D6C8E-8727-4DD1-B93A-4513A2AE3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340" y="2242538"/>
            <a:ext cx="3703320" cy="3847605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6286A66-344B-4CEF-8937-B1C65EE64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92" y="2242538"/>
            <a:ext cx="3703320" cy="38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2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E43807B-D1E2-4D82-AD3D-70D2E7FA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Rainy images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3CA6EF55-884F-4FFF-985D-E05710DFD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19" y="379158"/>
            <a:ext cx="2816351" cy="2926079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629C275B-E6C5-4924-8B5F-F78D5DB28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664" y="379158"/>
            <a:ext cx="2816352" cy="292608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BE8BCAA-C3E9-429B-80A5-11AD98559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919" y="3423288"/>
            <a:ext cx="2816352" cy="2926081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D1E0168-DD88-452B-9CDA-078FD5AF9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101" y="3423290"/>
            <a:ext cx="2816352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7395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F41"/>
      </a:dk2>
      <a:lt2>
        <a:srgbClr val="E3E8E2"/>
      </a:lt2>
      <a:accent1>
        <a:srgbClr val="D229E7"/>
      </a:accent1>
      <a:accent2>
        <a:srgbClr val="7C29D8"/>
      </a:accent2>
      <a:accent3>
        <a:srgbClr val="473DE9"/>
      </a:accent3>
      <a:accent4>
        <a:srgbClr val="175BD5"/>
      </a:accent4>
      <a:accent5>
        <a:srgbClr val="25B1D9"/>
      </a:accent5>
      <a:accent6>
        <a:srgbClr val="14B999"/>
      </a:accent6>
      <a:hlink>
        <a:srgbClr val="3E89B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139</Words>
  <Application>Microsoft Office PowerPoint</Application>
  <PresentationFormat>แบบจอกว้าง</PresentationFormat>
  <Paragraphs>30</Paragraphs>
  <Slides>11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11</vt:i4>
      </vt:variant>
    </vt:vector>
  </HeadingPairs>
  <TitlesOfParts>
    <vt:vector size="17" baseType="lpstr">
      <vt:lpstr>Avenir Next LT Pro</vt:lpstr>
      <vt:lpstr>Cloud Light</vt:lpstr>
      <vt:lpstr>Arial</vt:lpstr>
      <vt:lpstr>Calibri</vt:lpstr>
      <vt:lpstr>Cloud</vt:lpstr>
      <vt:lpstr>AccentBoxVTI</vt:lpstr>
      <vt:lpstr>Weather Prediction</vt:lpstr>
      <vt:lpstr>Dataset preparation :</vt:lpstr>
      <vt:lpstr>Dataset preparation :</vt:lpstr>
      <vt:lpstr>Load data &amp;  K-fold Cross Validation </vt:lpstr>
      <vt:lpstr>Model Architecture</vt:lpstr>
      <vt:lpstr>Training&amp; Evaluating</vt:lpstr>
      <vt:lpstr>Test my own images</vt:lpstr>
      <vt:lpstr>Results of cloudy images</vt:lpstr>
      <vt:lpstr>Rainy images</vt:lpstr>
      <vt:lpstr>Sunny images</vt:lpstr>
      <vt:lpstr>Sunrise/Sunset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Prediction</dc:title>
  <dc:creator>USER</dc:creator>
  <cp:lastModifiedBy>USER</cp:lastModifiedBy>
  <cp:revision>5</cp:revision>
  <dcterms:created xsi:type="dcterms:W3CDTF">2019-12-16T20:38:15Z</dcterms:created>
  <dcterms:modified xsi:type="dcterms:W3CDTF">2019-12-16T20:49:14Z</dcterms:modified>
</cp:coreProperties>
</file>