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383A-1697-4F41-ABB7-ADA226168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86EA-BAEF-431E-B211-C9EF5ABEB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10F6-9100-4D33-8B00-8B055D07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3FD7-6AAB-408B-BEE1-B2E4138A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38F8F-AB41-41A7-B282-9809D9DC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061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F6F3-CFED-4E5A-9B8D-FE17B363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CDD7-AB43-4DF0-8AB3-82D1C362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A34E-D009-4B43-A54F-B5977368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F177-BDC2-4E72-8145-D24F525C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0091-B66B-4180-B916-F69E3277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498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69160-6BD9-4AD8-B533-FC4F0D3E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C26B9-272D-4AA6-9F43-E61DA197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D0F6-905B-4C69-94A5-F191F2D9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16EA-BB0E-4A37-9EBA-2C23670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FA95-0306-4245-A85C-F1BDA679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928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E9F1-3014-4301-B892-C792B101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9E63-D94B-40F9-8E19-4154EC61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9EAE-8A57-4307-9CA2-D4EBE232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AEAC-95CB-4AE9-9D2B-D18A5F74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DFB8-1B77-40DE-AEE7-9A8E5A9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379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19CD-92DE-4030-9E66-78D4ECD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2303-0AC6-466A-A6D6-BF8D03C1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0F953-5FA5-42BD-AD9A-480D2CCE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AB10-C6B4-49F6-B516-3FE6EA93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F6FE-3E38-444F-99B4-20261CDB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585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C479-2652-4BE8-BC6F-A2EE3CB6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DBB3-E72B-419B-BCFB-8C3F6A91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77AF3-DFC9-4B89-9788-B445FDF7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1725B-406D-4350-8245-859A1B5B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D2ED8-07FB-43F6-A1DE-C4A980D0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3C55-BCC9-4639-B738-4155260B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230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2AB4-5D7E-40AE-86B6-5B7666A8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DC2F5-2B9B-4241-8918-1194D3103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A1EA0-550F-468E-B727-520D458B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CABA6-DB3D-4E6D-BF96-9A2ED2B30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55734-D92D-42A3-A5C4-F9623833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6693A-9832-4F89-A2F8-B42186C6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2EC19-E677-44F3-B0F0-9D6448D6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2515C-4A5A-4A97-AE9C-6EDF51C2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692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397D-C212-4389-A3F0-12BE77A5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220EC-278A-458A-81FF-19EADB0D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88235-51F6-4322-B776-85156DE8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68955-F9D1-4FB4-A3A2-C7AD0B12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145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46739-6369-4235-BB13-4A6CA20D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1BF66-FC5D-4817-86AF-0E0761FF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6A3C-8306-492C-923D-47E8B74A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813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36BC-04F7-49D4-9533-56903678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4902-CDC0-4120-A42C-F74DDC7E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FE0E-98C3-4C35-9343-ED728461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3AA3B-8158-43F9-8567-80D7BA4E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B645-224C-4C31-AC15-54428A44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0EAA-1D8E-4571-9E86-DD4D3F69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164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83BC-133E-46A6-8EF7-269D91C3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A7900-7A44-44B8-B021-05E8F60F9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61D9F-766B-4ACC-8D9B-A07334CA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E0F84-3EF2-4BA0-82E5-F3A37CC1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9BBD-C2CF-4833-BA03-999900F4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AA663-924E-4EDE-A5A1-151E3E8F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577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455EF-A405-40C9-AC0C-124E43E8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0542C-678C-4487-8E2F-49BE80B2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4CFF-D23C-4401-BB0B-46F1B46E3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DD03-31E5-47BB-99A3-58E4AC1D82C8}" type="datetimeFigureOut">
              <a:rPr lang="th-TH" smtClean="0"/>
              <a:t>20/11/60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DDCC-C28E-49CD-B521-086391F6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F413-3BAA-4F02-85AE-2171E7B30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E296F-3792-4F80-A440-6DCDDBB886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070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FA78F-25A8-4C1C-BA8E-7226F453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C100F-A61B-48A2-86D4-85252BB13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88" y="0"/>
            <a:ext cx="8572499" cy="6858000"/>
          </a:xfrm>
        </p:spPr>
      </p:pic>
    </p:spTree>
    <p:extLst>
      <p:ext uri="{BB962C8B-B14F-4D97-AF65-F5344CB8AC3E}">
        <p14:creationId xmlns:p14="http://schemas.microsoft.com/office/powerpoint/2010/main" val="350503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9C103-C051-47C2-9F99-41D0B81B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57" y="0"/>
            <a:ext cx="7067085" cy="6858001"/>
          </a:xfrm>
        </p:spPr>
      </p:pic>
    </p:spTree>
    <p:extLst>
      <p:ext uri="{BB962C8B-B14F-4D97-AF65-F5344CB8AC3E}">
        <p14:creationId xmlns:p14="http://schemas.microsoft.com/office/powerpoint/2010/main" val="349455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A13CA-C396-4FD4-B695-85729FE1A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</p:spPr>
      </p:pic>
    </p:spTree>
    <p:extLst>
      <p:ext uri="{BB962C8B-B14F-4D97-AF65-F5344CB8AC3E}">
        <p14:creationId xmlns:p14="http://schemas.microsoft.com/office/powerpoint/2010/main" val="328587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6EA1A-41DC-45B8-A6B1-C7E5354D3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</p:spPr>
      </p:pic>
    </p:spTree>
    <p:extLst>
      <p:ext uri="{BB962C8B-B14F-4D97-AF65-F5344CB8AC3E}">
        <p14:creationId xmlns:p14="http://schemas.microsoft.com/office/powerpoint/2010/main" val="177360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07F98-62E7-4E1C-9FBA-430529915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499" cy="6858000"/>
          </a:xfrm>
        </p:spPr>
      </p:pic>
    </p:spTree>
    <p:extLst>
      <p:ext uri="{BB962C8B-B14F-4D97-AF65-F5344CB8AC3E}">
        <p14:creationId xmlns:p14="http://schemas.microsoft.com/office/powerpoint/2010/main" val="107170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783A8-1A62-4FE6-A4E5-28365659F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44" y="0"/>
            <a:ext cx="8596511" cy="6877209"/>
          </a:xfrm>
        </p:spPr>
      </p:pic>
    </p:spTree>
    <p:extLst>
      <p:ext uri="{BB962C8B-B14F-4D97-AF65-F5344CB8AC3E}">
        <p14:creationId xmlns:p14="http://schemas.microsoft.com/office/powerpoint/2010/main" val="38493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Kawitsara Thongdeeloet</dc:creator>
  <cp:lastModifiedBy>Kawitsara Thongdeeloet</cp:lastModifiedBy>
  <cp:revision>4</cp:revision>
  <dcterms:created xsi:type="dcterms:W3CDTF">2017-11-19T19:11:07Z</dcterms:created>
  <dcterms:modified xsi:type="dcterms:W3CDTF">2017-11-19T20:06:08Z</dcterms:modified>
</cp:coreProperties>
</file>