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7"/>
  </p:notesMasterIdLst>
  <p:sldIdLst>
    <p:sldId id="256" r:id="rId2"/>
    <p:sldId id="257" r:id="rId3"/>
    <p:sldId id="258" r:id="rId4"/>
    <p:sldId id="262" r:id="rId5"/>
    <p:sldId id="263" r:id="rId6"/>
  </p:sldIdLst>
  <p:sldSz cx="9144000" cy="5143500" type="screen16x9"/>
  <p:notesSz cx="6858000" cy="9144000"/>
  <p:embeddedFontLst>
    <p:embeddedFont>
      <p:font typeface="Bellota Text" panose="020B0604020202020204" charset="0"/>
      <p:regular r:id="rId8"/>
      <p:bold r:id="rId9"/>
      <p:italic r:id="rId10"/>
      <p:boldItalic r:id="rId11"/>
    </p:embeddedFont>
    <p:embeddedFont>
      <p:font typeface="Indie Flower" panose="020B0604020202020204" charset="0"/>
      <p:regular r:id="rId12"/>
    </p:embeddedFont>
    <p:embeddedFont>
      <p:font typeface="Ubuntu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9779C9-8AC3-43FD-AD0E-C4B24059A226}">
  <a:tblStyle styleId="{A39779C9-8AC3-43FD-AD0E-C4B24059A2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594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cebe96f65b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cebe96f65b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ce893def0f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ce893def0f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ebe96f65b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cebe96f65b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877898" y="3439120"/>
            <a:ext cx="3266103" cy="1704377"/>
          </a:xfrm>
          <a:custGeom>
            <a:avLst/>
            <a:gdLst/>
            <a:ahLst/>
            <a:cxnLst/>
            <a:rect l="l" t="t" r="r" b="b"/>
            <a:pathLst>
              <a:path w="31908" h="19897" extrusionOk="0">
                <a:moveTo>
                  <a:pt x="29851" y="0"/>
                </a:moveTo>
                <a:cubicBezTo>
                  <a:pt x="29701" y="0"/>
                  <a:pt x="29550" y="4"/>
                  <a:pt x="29399" y="11"/>
                </a:cubicBezTo>
                <a:cubicBezTo>
                  <a:pt x="25852" y="182"/>
                  <a:pt x="22475" y="2397"/>
                  <a:pt x="20906" y="5585"/>
                </a:cubicBezTo>
                <a:cubicBezTo>
                  <a:pt x="19908" y="7610"/>
                  <a:pt x="19562" y="10026"/>
                  <a:pt x="18011" y="11670"/>
                </a:cubicBezTo>
                <a:cubicBezTo>
                  <a:pt x="16460" y="13310"/>
                  <a:pt x="14034" y="13796"/>
                  <a:pt x="11770" y="13848"/>
                </a:cubicBezTo>
                <a:cubicBezTo>
                  <a:pt x="11569" y="13853"/>
                  <a:pt x="11368" y="13855"/>
                  <a:pt x="11166" y="13855"/>
                </a:cubicBezTo>
                <a:cubicBezTo>
                  <a:pt x="10164" y="13855"/>
                  <a:pt x="9157" y="13807"/>
                  <a:pt x="8156" y="13807"/>
                </a:cubicBezTo>
                <a:cubicBezTo>
                  <a:pt x="7093" y="13807"/>
                  <a:pt x="6036" y="13861"/>
                  <a:pt x="4998" y="14082"/>
                </a:cubicBezTo>
                <a:cubicBezTo>
                  <a:pt x="2783" y="14549"/>
                  <a:pt x="568" y="16019"/>
                  <a:pt x="115" y="18238"/>
                </a:cubicBezTo>
                <a:cubicBezTo>
                  <a:pt x="4" y="18783"/>
                  <a:pt x="0" y="19347"/>
                  <a:pt x="104" y="19896"/>
                </a:cubicBezTo>
                <a:lnTo>
                  <a:pt x="31908" y="19896"/>
                </a:lnTo>
                <a:lnTo>
                  <a:pt x="31908" y="223"/>
                </a:lnTo>
                <a:cubicBezTo>
                  <a:pt x="31231" y="76"/>
                  <a:pt x="30542" y="0"/>
                  <a:pt x="29851" y="0"/>
                </a:cubicBezTo>
                <a:close/>
              </a:path>
            </a:pathLst>
          </a:custGeom>
          <a:solidFill>
            <a:srgbClr val="E4F4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5400000">
            <a:off x="7482705" y="-814914"/>
            <a:ext cx="846356" cy="2476185"/>
          </a:xfrm>
          <a:custGeom>
            <a:avLst/>
            <a:gdLst/>
            <a:ahLst/>
            <a:cxnLst/>
            <a:rect l="l" t="t" r="r" b="b"/>
            <a:pathLst>
              <a:path w="8735" h="25556" extrusionOk="0">
                <a:moveTo>
                  <a:pt x="0" y="0"/>
                </a:moveTo>
                <a:lnTo>
                  <a:pt x="0" y="25425"/>
                </a:lnTo>
                <a:cubicBezTo>
                  <a:pt x="1841" y="24987"/>
                  <a:pt x="3859" y="25555"/>
                  <a:pt x="5529" y="24698"/>
                </a:cubicBezTo>
                <a:cubicBezTo>
                  <a:pt x="7410" y="23733"/>
                  <a:pt x="8735" y="21418"/>
                  <a:pt x="7878" y="19340"/>
                </a:cubicBezTo>
                <a:cubicBezTo>
                  <a:pt x="6909" y="16999"/>
                  <a:pt x="3878" y="15856"/>
                  <a:pt x="3332" y="13384"/>
                </a:cubicBezTo>
                <a:cubicBezTo>
                  <a:pt x="2924" y="11544"/>
                  <a:pt x="4089" y="9744"/>
                  <a:pt x="5310" y="8308"/>
                </a:cubicBezTo>
                <a:cubicBezTo>
                  <a:pt x="6535" y="6872"/>
                  <a:pt x="7945" y="5403"/>
                  <a:pt x="8163" y="3529"/>
                </a:cubicBezTo>
                <a:cubicBezTo>
                  <a:pt x="8316" y="2230"/>
                  <a:pt x="7792" y="965"/>
                  <a:pt x="69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259925" y="-173374"/>
            <a:ext cx="3262071" cy="2463766"/>
          </a:xfrm>
          <a:custGeom>
            <a:avLst/>
            <a:gdLst/>
            <a:ahLst/>
            <a:cxnLst/>
            <a:rect l="l" t="t" r="r" b="b"/>
            <a:pathLst>
              <a:path w="121901" h="92069" extrusionOk="0">
                <a:moveTo>
                  <a:pt x="0" y="0"/>
                </a:moveTo>
                <a:cubicBezTo>
                  <a:pt x="0" y="13648"/>
                  <a:pt x="22976" y="20210"/>
                  <a:pt x="36519" y="18517"/>
                </a:cubicBezTo>
                <a:cubicBezTo>
                  <a:pt x="49137" y="16939"/>
                  <a:pt x="64408" y="8316"/>
                  <a:pt x="74581" y="15945"/>
                </a:cubicBezTo>
                <a:cubicBezTo>
                  <a:pt x="83415" y="22570"/>
                  <a:pt x="88066" y="34773"/>
                  <a:pt x="88982" y="45777"/>
                </a:cubicBezTo>
                <a:cubicBezTo>
                  <a:pt x="89767" y="55199"/>
                  <a:pt x="88049" y="65097"/>
                  <a:pt x="91040" y="74066"/>
                </a:cubicBezTo>
                <a:cubicBezTo>
                  <a:pt x="94807" y="85364"/>
                  <a:pt x="109992" y="92069"/>
                  <a:pt x="121901" y="9206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" name="Google Shape;12;p2"/>
          <p:cNvSpPr/>
          <p:nvPr/>
        </p:nvSpPr>
        <p:spPr>
          <a:xfrm>
            <a:off x="4671225" y="4767538"/>
            <a:ext cx="2263125" cy="484750"/>
          </a:xfrm>
          <a:custGeom>
            <a:avLst/>
            <a:gdLst/>
            <a:ahLst/>
            <a:cxnLst/>
            <a:rect l="l" t="t" r="r" b="b"/>
            <a:pathLst>
              <a:path w="90525" h="19390" extrusionOk="0">
                <a:moveTo>
                  <a:pt x="90525" y="19390"/>
                </a:moveTo>
                <a:cubicBezTo>
                  <a:pt x="81647" y="1643"/>
                  <a:pt x="53638" y="-1586"/>
                  <a:pt x="33947" y="874"/>
                </a:cubicBezTo>
                <a:cubicBezTo>
                  <a:pt x="21316" y="2452"/>
                  <a:pt x="11381" y="12661"/>
                  <a:pt x="0" y="1836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" name="Google Shape;13;p2"/>
          <p:cNvSpPr/>
          <p:nvPr/>
        </p:nvSpPr>
        <p:spPr>
          <a:xfrm>
            <a:off x="0" y="0"/>
            <a:ext cx="3381837" cy="2494588"/>
          </a:xfrm>
          <a:custGeom>
            <a:avLst/>
            <a:gdLst/>
            <a:ahLst/>
            <a:cxnLst/>
            <a:rect l="l" t="t" r="r" b="b"/>
            <a:pathLst>
              <a:path w="16143" h="15960" extrusionOk="0">
                <a:moveTo>
                  <a:pt x="1" y="1"/>
                </a:moveTo>
                <a:lnTo>
                  <a:pt x="1" y="15960"/>
                </a:lnTo>
                <a:cubicBezTo>
                  <a:pt x="546" y="14164"/>
                  <a:pt x="583" y="12160"/>
                  <a:pt x="1667" y="10631"/>
                </a:cubicBezTo>
                <a:cubicBezTo>
                  <a:pt x="2788" y="9043"/>
                  <a:pt x="4788" y="8338"/>
                  <a:pt x="6706" y="8023"/>
                </a:cubicBezTo>
                <a:cubicBezTo>
                  <a:pt x="8624" y="7704"/>
                  <a:pt x="10610" y="7670"/>
                  <a:pt x="12435" y="7006"/>
                </a:cubicBezTo>
                <a:cubicBezTo>
                  <a:pt x="14261" y="6338"/>
                  <a:pt x="15964" y="4821"/>
                  <a:pt x="16079" y="2884"/>
                </a:cubicBezTo>
                <a:cubicBezTo>
                  <a:pt x="16142" y="1841"/>
                  <a:pt x="15734" y="835"/>
                  <a:pt x="15088" y="1"/>
                </a:cubicBezTo>
                <a:close/>
              </a:path>
            </a:pathLst>
          </a:custGeom>
          <a:solidFill>
            <a:srgbClr val="E4F4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439700" y="1400913"/>
            <a:ext cx="6264600" cy="19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800"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228550" y="3306388"/>
            <a:ext cx="46869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Bellota Text"/>
                <a:ea typeface="Bellota Text"/>
                <a:cs typeface="Bellota Text"/>
                <a:sym typeface="Bellota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718125" y="1152475"/>
            <a:ext cx="77079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529325" y="445025"/>
            <a:ext cx="808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/>
          <p:nvPr/>
        </p:nvSpPr>
        <p:spPr>
          <a:xfrm flipH="1">
            <a:off x="6502488" y="4105998"/>
            <a:ext cx="2641512" cy="1239539"/>
          </a:xfrm>
          <a:custGeom>
            <a:avLst/>
            <a:gdLst/>
            <a:ahLst/>
            <a:cxnLst/>
            <a:rect l="l" t="t" r="r" b="b"/>
            <a:pathLst>
              <a:path w="30628" h="18252" extrusionOk="0">
                <a:moveTo>
                  <a:pt x="13678" y="1"/>
                </a:moveTo>
                <a:cubicBezTo>
                  <a:pt x="13130" y="1"/>
                  <a:pt x="12578" y="45"/>
                  <a:pt x="12026" y="136"/>
                </a:cubicBezTo>
                <a:cubicBezTo>
                  <a:pt x="9199" y="600"/>
                  <a:pt x="6698" y="2222"/>
                  <a:pt x="4483" y="4043"/>
                </a:cubicBezTo>
                <a:cubicBezTo>
                  <a:pt x="2735" y="5479"/>
                  <a:pt x="1072" y="7119"/>
                  <a:pt x="0" y="9094"/>
                </a:cubicBezTo>
                <a:lnTo>
                  <a:pt x="0" y="18251"/>
                </a:lnTo>
                <a:lnTo>
                  <a:pt x="30627" y="18251"/>
                </a:lnTo>
                <a:cubicBezTo>
                  <a:pt x="29974" y="17272"/>
                  <a:pt x="29388" y="16244"/>
                  <a:pt x="28869" y="15186"/>
                </a:cubicBezTo>
                <a:cubicBezTo>
                  <a:pt x="27644" y="12671"/>
                  <a:pt x="26798" y="9969"/>
                  <a:pt x="25403" y="7542"/>
                </a:cubicBezTo>
                <a:cubicBezTo>
                  <a:pt x="22980" y="3322"/>
                  <a:pt x="18450" y="1"/>
                  <a:pt x="136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/>
          <p:nvPr/>
        </p:nvSpPr>
        <p:spPr>
          <a:xfrm flipH="1">
            <a:off x="-406695" y="3439125"/>
            <a:ext cx="2733239" cy="1704377"/>
          </a:xfrm>
          <a:custGeom>
            <a:avLst/>
            <a:gdLst/>
            <a:ahLst/>
            <a:cxnLst/>
            <a:rect l="l" t="t" r="r" b="b"/>
            <a:pathLst>
              <a:path w="31908" h="19897" extrusionOk="0">
                <a:moveTo>
                  <a:pt x="29851" y="0"/>
                </a:moveTo>
                <a:cubicBezTo>
                  <a:pt x="29701" y="0"/>
                  <a:pt x="29550" y="4"/>
                  <a:pt x="29399" y="11"/>
                </a:cubicBezTo>
                <a:cubicBezTo>
                  <a:pt x="25852" y="182"/>
                  <a:pt x="22475" y="2397"/>
                  <a:pt x="20906" y="5585"/>
                </a:cubicBezTo>
                <a:cubicBezTo>
                  <a:pt x="19908" y="7610"/>
                  <a:pt x="19562" y="10026"/>
                  <a:pt x="18011" y="11670"/>
                </a:cubicBezTo>
                <a:cubicBezTo>
                  <a:pt x="16460" y="13310"/>
                  <a:pt x="14034" y="13796"/>
                  <a:pt x="11770" y="13848"/>
                </a:cubicBezTo>
                <a:cubicBezTo>
                  <a:pt x="11569" y="13853"/>
                  <a:pt x="11368" y="13855"/>
                  <a:pt x="11166" y="13855"/>
                </a:cubicBezTo>
                <a:cubicBezTo>
                  <a:pt x="10164" y="13855"/>
                  <a:pt x="9157" y="13807"/>
                  <a:pt x="8156" y="13807"/>
                </a:cubicBezTo>
                <a:cubicBezTo>
                  <a:pt x="7093" y="13807"/>
                  <a:pt x="6036" y="13861"/>
                  <a:pt x="4998" y="14082"/>
                </a:cubicBezTo>
                <a:cubicBezTo>
                  <a:pt x="2783" y="14549"/>
                  <a:pt x="568" y="16019"/>
                  <a:pt x="115" y="18238"/>
                </a:cubicBezTo>
                <a:cubicBezTo>
                  <a:pt x="4" y="18783"/>
                  <a:pt x="0" y="19347"/>
                  <a:pt x="104" y="19896"/>
                </a:cubicBezTo>
                <a:lnTo>
                  <a:pt x="31908" y="19896"/>
                </a:lnTo>
                <a:lnTo>
                  <a:pt x="31908" y="223"/>
                </a:lnTo>
                <a:cubicBezTo>
                  <a:pt x="31231" y="76"/>
                  <a:pt x="30542" y="0"/>
                  <a:pt x="29851" y="0"/>
                </a:cubicBezTo>
                <a:close/>
              </a:path>
            </a:pathLst>
          </a:custGeom>
          <a:solidFill>
            <a:srgbClr val="E4F4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/>
          <p:nvPr/>
        </p:nvSpPr>
        <p:spPr>
          <a:xfrm rot="10800000" flipH="1">
            <a:off x="-649453" y="-38681"/>
            <a:ext cx="1339822" cy="798434"/>
          </a:xfrm>
          <a:custGeom>
            <a:avLst/>
            <a:gdLst/>
            <a:ahLst/>
            <a:cxnLst/>
            <a:rect l="l" t="t" r="r" b="b"/>
            <a:pathLst>
              <a:path w="30628" h="18252" extrusionOk="0">
                <a:moveTo>
                  <a:pt x="13678" y="1"/>
                </a:moveTo>
                <a:cubicBezTo>
                  <a:pt x="13130" y="1"/>
                  <a:pt x="12578" y="45"/>
                  <a:pt x="12026" y="136"/>
                </a:cubicBezTo>
                <a:cubicBezTo>
                  <a:pt x="9199" y="600"/>
                  <a:pt x="6698" y="2222"/>
                  <a:pt x="4483" y="4043"/>
                </a:cubicBezTo>
                <a:cubicBezTo>
                  <a:pt x="2735" y="5479"/>
                  <a:pt x="1072" y="7119"/>
                  <a:pt x="0" y="9094"/>
                </a:cubicBezTo>
                <a:lnTo>
                  <a:pt x="0" y="18251"/>
                </a:lnTo>
                <a:lnTo>
                  <a:pt x="30627" y="18251"/>
                </a:lnTo>
                <a:cubicBezTo>
                  <a:pt x="29974" y="17272"/>
                  <a:pt x="29388" y="16244"/>
                  <a:pt x="28869" y="15186"/>
                </a:cubicBezTo>
                <a:cubicBezTo>
                  <a:pt x="27644" y="12671"/>
                  <a:pt x="26798" y="9969"/>
                  <a:pt x="25403" y="7542"/>
                </a:cubicBezTo>
                <a:cubicBezTo>
                  <a:pt x="22980" y="3322"/>
                  <a:pt x="18450" y="1"/>
                  <a:pt x="136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 rot="8592899">
            <a:off x="8465933" y="-845146"/>
            <a:ext cx="2156412" cy="1996296"/>
          </a:xfrm>
          <a:custGeom>
            <a:avLst/>
            <a:gdLst/>
            <a:ahLst/>
            <a:cxnLst/>
            <a:rect l="l" t="t" r="r" b="b"/>
            <a:pathLst>
              <a:path w="23663" h="21906" extrusionOk="0">
                <a:moveTo>
                  <a:pt x="9935" y="1"/>
                </a:moveTo>
                <a:cubicBezTo>
                  <a:pt x="9728" y="1"/>
                  <a:pt x="9519" y="11"/>
                  <a:pt x="9310" y="31"/>
                </a:cubicBezTo>
                <a:cubicBezTo>
                  <a:pt x="7507" y="213"/>
                  <a:pt x="5859" y="1134"/>
                  <a:pt x="4386" y="2191"/>
                </a:cubicBezTo>
                <a:cubicBezTo>
                  <a:pt x="3017" y="3178"/>
                  <a:pt x="1711" y="4343"/>
                  <a:pt x="976" y="5865"/>
                </a:cubicBezTo>
                <a:cubicBezTo>
                  <a:pt x="0" y="7894"/>
                  <a:pt x="215" y="10447"/>
                  <a:pt x="1514" y="12284"/>
                </a:cubicBezTo>
                <a:cubicBezTo>
                  <a:pt x="2689" y="13945"/>
                  <a:pt x="4708" y="14962"/>
                  <a:pt x="6735" y="14962"/>
                </a:cubicBezTo>
                <a:cubicBezTo>
                  <a:pt x="6954" y="14962"/>
                  <a:pt x="7173" y="14950"/>
                  <a:pt x="7392" y="14926"/>
                </a:cubicBezTo>
                <a:cubicBezTo>
                  <a:pt x="8573" y="14797"/>
                  <a:pt x="9742" y="14333"/>
                  <a:pt x="10911" y="14333"/>
                </a:cubicBezTo>
                <a:cubicBezTo>
                  <a:pt x="11151" y="14333"/>
                  <a:pt x="11392" y="14353"/>
                  <a:pt x="11633" y="14399"/>
                </a:cubicBezTo>
                <a:cubicBezTo>
                  <a:pt x="13043" y="14670"/>
                  <a:pt x="14126" y="15801"/>
                  <a:pt x="14924" y="16993"/>
                </a:cubicBezTo>
                <a:cubicBezTo>
                  <a:pt x="15726" y="18187"/>
                  <a:pt x="16353" y="19512"/>
                  <a:pt x="17358" y="20536"/>
                </a:cubicBezTo>
                <a:cubicBezTo>
                  <a:pt x="18128" y="21323"/>
                  <a:pt x="19213" y="21906"/>
                  <a:pt x="20281" y="21906"/>
                </a:cubicBezTo>
                <a:cubicBezTo>
                  <a:pt x="20608" y="21906"/>
                  <a:pt x="20933" y="21851"/>
                  <a:pt x="21247" y="21731"/>
                </a:cubicBezTo>
                <a:cubicBezTo>
                  <a:pt x="22245" y="21349"/>
                  <a:pt x="22928" y="20369"/>
                  <a:pt x="23221" y="19338"/>
                </a:cubicBezTo>
                <a:cubicBezTo>
                  <a:pt x="23663" y="17776"/>
                  <a:pt x="23588" y="16566"/>
                  <a:pt x="22557" y="15371"/>
                </a:cubicBezTo>
                <a:cubicBezTo>
                  <a:pt x="21221" y="13820"/>
                  <a:pt x="20108" y="12132"/>
                  <a:pt x="19332" y="10228"/>
                </a:cubicBezTo>
                <a:cubicBezTo>
                  <a:pt x="18661" y="8588"/>
                  <a:pt x="18234" y="6852"/>
                  <a:pt x="17455" y="5260"/>
                </a:cubicBezTo>
                <a:cubicBezTo>
                  <a:pt x="16034" y="2369"/>
                  <a:pt x="13115" y="1"/>
                  <a:pt x="9935" y="1"/>
                </a:cubicBezTo>
                <a:close/>
              </a:path>
            </a:pathLst>
          </a:custGeom>
          <a:solidFill>
            <a:srgbClr val="E4F4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6922450" y="-107512"/>
            <a:ext cx="2268825" cy="1552625"/>
          </a:xfrm>
          <a:custGeom>
            <a:avLst/>
            <a:gdLst/>
            <a:ahLst/>
            <a:cxnLst/>
            <a:rect l="l" t="t" r="r" b="b"/>
            <a:pathLst>
              <a:path w="90753" h="62105" extrusionOk="0">
                <a:moveTo>
                  <a:pt x="90753" y="61361"/>
                </a:moveTo>
                <a:cubicBezTo>
                  <a:pt x="79308" y="65171"/>
                  <a:pt x="63796" y="53320"/>
                  <a:pt x="60330" y="41766"/>
                </a:cubicBezTo>
                <a:cubicBezTo>
                  <a:pt x="57675" y="32916"/>
                  <a:pt x="61702" y="21453"/>
                  <a:pt x="55689" y="14437"/>
                </a:cubicBezTo>
                <a:cubicBezTo>
                  <a:pt x="50665" y="8574"/>
                  <a:pt x="41173" y="8733"/>
                  <a:pt x="33517" y="7734"/>
                </a:cubicBezTo>
                <a:cubicBezTo>
                  <a:pt x="22147" y="6251"/>
                  <a:pt x="10736" y="4025"/>
                  <a:pt x="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Google Shape;41;p4"/>
          <p:cNvSpPr/>
          <p:nvPr/>
        </p:nvSpPr>
        <p:spPr>
          <a:xfrm>
            <a:off x="-29150" y="0"/>
            <a:ext cx="859950" cy="2230025"/>
          </a:xfrm>
          <a:custGeom>
            <a:avLst/>
            <a:gdLst/>
            <a:ahLst/>
            <a:cxnLst/>
            <a:rect l="l" t="t" r="r" b="b"/>
            <a:pathLst>
              <a:path w="34398" h="89201" extrusionOk="0">
                <a:moveTo>
                  <a:pt x="0" y="89201"/>
                </a:moveTo>
                <a:cubicBezTo>
                  <a:pt x="6312" y="80785"/>
                  <a:pt x="11127" y="70902"/>
                  <a:pt x="13409" y="60633"/>
                </a:cubicBezTo>
                <a:cubicBezTo>
                  <a:pt x="16656" y="46020"/>
                  <a:pt x="8612" y="30263"/>
                  <a:pt x="12243" y="15741"/>
                </a:cubicBezTo>
                <a:cubicBezTo>
                  <a:pt x="13376" y="11208"/>
                  <a:pt x="17621" y="6963"/>
                  <a:pt x="22154" y="5830"/>
                </a:cubicBezTo>
                <a:cubicBezTo>
                  <a:pt x="26539" y="4734"/>
                  <a:pt x="32969" y="4288"/>
                  <a:pt x="34398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>
            <a:spLocks noGrp="1"/>
          </p:cNvSpPr>
          <p:nvPr>
            <p:ph type="title" hasCustomPrompt="1"/>
          </p:nvPr>
        </p:nvSpPr>
        <p:spPr>
          <a:xfrm flipH="1">
            <a:off x="1852775" y="1078000"/>
            <a:ext cx="850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1199975" y="2154938"/>
            <a:ext cx="21564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2"/>
          </p:nvPr>
        </p:nvSpPr>
        <p:spPr>
          <a:xfrm>
            <a:off x="1199975" y="1812038"/>
            <a:ext cx="21564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4146588" y="2728650"/>
            <a:ext cx="850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4"/>
          </p:nvPr>
        </p:nvSpPr>
        <p:spPr>
          <a:xfrm>
            <a:off x="3493788" y="3804763"/>
            <a:ext cx="21564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5"/>
          </p:nvPr>
        </p:nvSpPr>
        <p:spPr>
          <a:xfrm>
            <a:off x="3493788" y="3475513"/>
            <a:ext cx="21564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6440400" y="1078000"/>
            <a:ext cx="850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7"/>
          </p:nvPr>
        </p:nvSpPr>
        <p:spPr>
          <a:xfrm>
            <a:off x="5787600" y="2154938"/>
            <a:ext cx="21564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8"/>
          </p:nvPr>
        </p:nvSpPr>
        <p:spPr>
          <a:xfrm>
            <a:off x="5787600" y="1812038"/>
            <a:ext cx="21564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/>
          <p:nvPr/>
        </p:nvSpPr>
        <p:spPr>
          <a:xfrm rot="8592899">
            <a:off x="-686667" y="-845146"/>
            <a:ext cx="2156412" cy="1996296"/>
          </a:xfrm>
          <a:custGeom>
            <a:avLst/>
            <a:gdLst/>
            <a:ahLst/>
            <a:cxnLst/>
            <a:rect l="l" t="t" r="r" b="b"/>
            <a:pathLst>
              <a:path w="23663" h="21906" extrusionOk="0">
                <a:moveTo>
                  <a:pt x="9935" y="1"/>
                </a:moveTo>
                <a:cubicBezTo>
                  <a:pt x="9728" y="1"/>
                  <a:pt x="9519" y="11"/>
                  <a:pt x="9310" y="31"/>
                </a:cubicBezTo>
                <a:cubicBezTo>
                  <a:pt x="7507" y="213"/>
                  <a:pt x="5859" y="1134"/>
                  <a:pt x="4386" y="2191"/>
                </a:cubicBezTo>
                <a:cubicBezTo>
                  <a:pt x="3017" y="3178"/>
                  <a:pt x="1711" y="4343"/>
                  <a:pt x="976" y="5865"/>
                </a:cubicBezTo>
                <a:cubicBezTo>
                  <a:pt x="0" y="7894"/>
                  <a:pt x="215" y="10447"/>
                  <a:pt x="1514" y="12284"/>
                </a:cubicBezTo>
                <a:cubicBezTo>
                  <a:pt x="2689" y="13945"/>
                  <a:pt x="4708" y="14962"/>
                  <a:pt x="6735" y="14962"/>
                </a:cubicBezTo>
                <a:cubicBezTo>
                  <a:pt x="6954" y="14962"/>
                  <a:pt x="7173" y="14950"/>
                  <a:pt x="7392" y="14926"/>
                </a:cubicBezTo>
                <a:cubicBezTo>
                  <a:pt x="8573" y="14797"/>
                  <a:pt x="9742" y="14333"/>
                  <a:pt x="10911" y="14333"/>
                </a:cubicBezTo>
                <a:cubicBezTo>
                  <a:pt x="11151" y="14333"/>
                  <a:pt x="11392" y="14353"/>
                  <a:pt x="11633" y="14399"/>
                </a:cubicBezTo>
                <a:cubicBezTo>
                  <a:pt x="13043" y="14670"/>
                  <a:pt x="14126" y="15801"/>
                  <a:pt x="14924" y="16993"/>
                </a:cubicBezTo>
                <a:cubicBezTo>
                  <a:pt x="15726" y="18187"/>
                  <a:pt x="16353" y="19512"/>
                  <a:pt x="17358" y="20536"/>
                </a:cubicBezTo>
                <a:cubicBezTo>
                  <a:pt x="18128" y="21323"/>
                  <a:pt x="19213" y="21906"/>
                  <a:pt x="20281" y="21906"/>
                </a:cubicBezTo>
                <a:cubicBezTo>
                  <a:pt x="20608" y="21906"/>
                  <a:pt x="20933" y="21851"/>
                  <a:pt x="21247" y="21731"/>
                </a:cubicBezTo>
                <a:cubicBezTo>
                  <a:pt x="22245" y="21349"/>
                  <a:pt x="22928" y="20369"/>
                  <a:pt x="23221" y="19338"/>
                </a:cubicBezTo>
                <a:cubicBezTo>
                  <a:pt x="23663" y="17776"/>
                  <a:pt x="23588" y="16566"/>
                  <a:pt x="22557" y="15371"/>
                </a:cubicBezTo>
                <a:cubicBezTo>
                  <a:pt x="21221" y="13820"/>
                  <a:pt x="20108" y="12132"/>
                  <a:pt x="19332" y="10228"/>
                </a:cubicBezTo>
                <a:cubicBezTo>
                  <a:pt x="18661" y="8588"/>
                  <a:pt x="18234" y="6852"/>
                  <a:pt x="17455" y="5260"/>
                </a:cubicBezTo>
                <a:cubicBezTo>
                  <a:pt x="16034" y="2369"/>
                  <a:pt x="13115" y="1"/>
                  <a:pt x="9935" y="1"/>
                </a:cubicBezTo>
                <a:close/>
              </a:path>
            </a:pathLst>
          </a:custGeom>
          <a:solidFill>
            <a:srgbClr val="E4F4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3"/>
          <p:cNvSpPr/>
          <p:nvPr/>
        </p:nvSpPr>
        <p:spPr>
          <a:xfrm rot="5400000">
            <a:off x="7600022" y="-727758"/>
            <a:ext cx="816220" cy="2271737"/>
          </a:xfrm>
          <a:custGeom>
            <a:avLst/>
            <a:gdLst/>
            <a:ahLst/>
            <a:cxnLst/>
            <a:rect l="l" t="t" r="r" b="b"/>
            <a:pathLst>
              <a:path w="8735" h="25556" extrusionOk="0">
                <a:moveTo>
                  <a:pt x="0" y="0"/>
                </a:moveTo>
                <a:lnTo>
                  <a:pt x="0" y="25425"/>
                </a:lnTo>
                <a:cubicBezTo>
                  <a:pt x="1841" y="24987"/>
                  <a:pt x="3859" y="25555"/>
                  <a:pt x="5529" y="24698"/>
                </a:cubicBezTo>
                <a:cubicBezTo>
                  <a:pt x="7410" y="23733"/>
                  <a:pt x="8735" y="21418"/>
                  <a:pt x="7878" y="19340"/>
                </a:cubicBezTo>
                <a:cubicBezTo>
                  <a:pt x="6909" y="16999"/>
                  <a:pt x="3878" y="15856"/>
                  <a:pt x="3332" y="13384"/>
                </a:cubicBezTo>
                <a:cubicBezTo>
                  <a:pt x="2924" y="11544"/>
                  <a:pt x="4089" y="9744"/>
                  <a:pt x="5310" y="8308"/>
                </a:cubicBezTo>
                <a:cubicBezTo>
                  <a:pt x="6535" y="6872"/>
                  <a:pt x="7945" y="5403"/>
                  <a:pt x="8163" y="3529"/>
                </a:cubicBezTo>
                <a:cubicBezTo>
                  <a:pt x="8316" y="2230"/>
                  <a:pt x="7792" y="965"/>
                  <a:pt x="69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3"/>
          <p:cNvSpPr/>
          <p:nvPr/>
        </p:nvSpPr>
        <p:spPr>
          <a:xfrm>
            <a:off x="5787600" y="3543299"/>
            <a:ext cx="3356403" cy="1600216"/>
          </a:xfrm>
          <a:custGeom>
            <a:avLst/>
            <a:gdLst/>
            <a:ahLst/>
            <a:cxnLst/>
            <a:rect l="l" t="t" r="r" b="b"/>
            <a:pathLst>
              <a:path w="31908" h="19897" extrusionOk="0">
                <a:moveTo>
                  <a:pt x="29851" y="0"/>
                </a:moveTo>
                <a:cubicBezTo>
                  <a:pt x="29701" y="0"/>
                  <a:pt x="29550" y="4"/>
                  <a:pt x="29399" y="11"/>
                </a:cubicBezTo>
                <a:cubicBezTo>
                  <a:pt x="25852" y="182"/>
                  <a:pt x="22475" y="2397"/>
                  <a:pt x="20906" y="5585"/>
                </a:cubicBezTo>
                <a:cubicBezTo>
                  <a:pt x="19908" y="7610"/>
                  <a:pt x="19562" y="10026"/>
                  <a:pt x="18011" y="11670"/>
                </a:cubicBezTo>
                <a:cubicBezTo>
                  <a:pt x="16460" y="13310"/>
                  <a:pt x="14034" y="13796"/>
                  <a:pt x="11770" y="13848"/>
                </a:cubicBezTo>
                <a:cubicBezTo>
                  <a:pt x="11569" y="13853"/>
                  <a:pt x="11368" y="13855"/>
                  <a:pt x="11166" y="13855"/>
                </a:cubicBezTo>
                <a:cubicBezTo>
                  <a:pt x="10164" y="13855"/>
                  <a:pt x="9157" y="13807"/>
                  <a:pt x="8156" y="13807"/>
                </a:cubicBezTo>
                <a:cubicBezTo>
                  <a:pt x="7093" y="13807"/>
                  <a:pt x="6036" y="13861"/>
                  <a:pt x="4998" y="14082"/>
                </a:cubicBezTo>
                <a:cubicBezTo>
                  <a:pt x="2783" y="14549"/>
                  <a:pt x="568" y="16019"/>
                  <a:pt x="115" y="18238"/>
                </a:cubicBezTo>
                <a:cubicBezTo>
                  <a:pt x="4" y="18783"/>
                  <a:pt x="0" y="19347"/>
                  <a:pt x="104" y="19896"/>
                </a:cubicBezTo>
                <a:lnTo>
                  <a:pt x="31908" y="19896"/>
                </a:lnTo>
                <a:lnTo>
                  <a:pt x="31908" y="223"/>
                </a:lnTo>
                <a:cubicBezTo>
                  <a:pt x="31231" y="76"/>
                  <a:pt x="30542" y="0"/>
                  <a:pt x="29851" y="0"/>
                </a:cubicBezTo>
                <a:close/>
              </a:path>
            </a:pathLst>
          </a:custGeom>
          <a:solidFill>
            <a:srgbClr val="E4F4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3"/>
          <p:cNvSpPr/>
          <p:nvPr/>
        </p:nvSpPr>
        <p:spPr>
          <a:xfrm>
            <a:off x="8249625" y="-7300"/>
            <a:ext cx="903675" cy="2834824"/>
          </a:xfrm>
          <a:custGeom>
            <a:avLst/>
            <a:gdLst/>
            <a:ahLst/>
            <a:cxnLst/>
            <a:rect l="l" t="t" r="r" b="b"/>
            <a:pathLst>
              <a:path w="36147" h="85412" extrusionOk="0">
                <a:moveTo>
                  <a:pt x="0" y="0"/>
                </a:moveTo>
                <a:cubicBezTo>
                  <a:pt x="18570" y="4650"/>
                  <a:pt x="37121" y="56420"/>
                  <a:pt x="18073" y="54512"/>
                </a:cubicBezTo>
                <a:cubicBezTo>
                  <a:pt x="16893" y="54394"/>
                  <a:pt x="15046" y="52255"/>
                  <a:pt x="16033" y="51597"/>
                </a:cubicBezTo>
                <a:cubicBezTo>
                  <a:pt x="18616" y="49875"/>
                  <a:pt x="23389" y="52027"/>
                  <a:pt x="24778" y="54804"/>
                </a:cubicBezTo>
                <a:cubicBezTo>
                  <a:pt x="29645" y="64539"/>
                  <a:pt x="31280" y="75677"/>
                  <a:pt x="36147" y="8541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26" name="Google Shape;126;p13"/>
          <p:cNvGrpSpPr/>
          <p:nvPr/>
        </p:nvGrpSpPr>
        <p:grpSpPr>
          <a:xfrm rot="5400000">
            <a:off x="4109853" y="-153796"/>
            <a:ext cx="934617" cy="1180258"/>
            <a:chOff x="9635" y="1954525"/>
            <a:chExt cx="1192265" cy="1234450"/>
          </a:xfrm>
        </p:grpSpPr>
        <p:sp>
          <p:nvSpPr>
            <p:cNvPr id="127" name="Google Shape;127;p13"/>
            <p:cNvSpPr/>
            <p:nvPr/>
          </p:nvSpPr>
          <p:spPr>
            <a:xfrm rot="5400000">
              <a:off x="526878" y="1437282"/>
              <a:ext cx="150460" cy="1184945"/>
            </a:xfrm>
            <a:custGeom>
              <a:avLst/>
              <a:gdLst/>
              <a:ahLst/>
              <a:cxnLst/>
              <a:rect l="l" t="t" r="r" b="b"/>
              <a:pathLst>
                <a:path w="1295" h="10199" extrusionOk="0">
                  <a:moveTo>
                    <a:pt x="1061" y="1"/>
                  </a:moveTo>
                  <a:cubicBezTo>
                    <a:pt x="955" y="1"/>
                    <a:pt x="842" y="50"/>
                    <a:pt x="795" y="143"/>
                  </a:cubicBezTo>
                  <a:cubicBezTo>
                    <a:pt x="64" y="1616"/>
                    <a:pt x="301" y="3271"/>
                    <a:pt x="186" y="4848"/>
                  </a:cubicBezTo>
                  <a:cubicBezTo>
                    <a:pt x="120" y="5753"/>
                    <a:pt x="90" y="6681"/>
                    <a:pt x="149" y="7586"/>
                  </a:cubicBezTo>
                  <a:cubicBezTo>
                    <a:pt x="212" y="8481"/>
                    <a:pt x="138" y="9315"/>
                    <a:pt x="1" y="10199"/>
                  </a:cubicBezTo>
                  <a:lnTo>
                    <a:pt x="877" y="10199"/>
                  </a:lnTo>
                  <a:cubicBezTo>
                    <a:pt x="1192" y="8503"/>
                    <a:pt x="910" y="6803"/>
                    <a:pt x="1088" y="5096"/>
                  </a:cubicBezTo>
                  <a:cubicBezTo>
                    <a:pt x="1255" y="3464"/>
                    <a:pt x="1181" y="1835"/>
                    <a:pt x="1285" y="202"/>
                  </a:cubicBezTo>
                  <a:cubicBezTo>
                    <a:pt x="1295" y="65"/>
                    <a:pt x="1183" y="1"/>
                    <a:pt x="10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 rot="5400000">
              <a:off x="498994" y="1710894"/>
              <a:ext cx="141978" cy="1120696"/>
            </a:xfrm>
            <a:custGeom>
              <a:avLst/>
              <a:gdLst/>
              <a:ahLst/>
              <a:cxnLst/>
              <a:rect l="l" t="t" r="r" b="b"/>
              <a:pathLst>
                <a:path w="1222" h="9646" extrusionOk="0">
                  <a:moveTo>
                    <a:pt x="556" y="1"/>
                  </a:moveTo>
                  <a:cubicBezTo>
                    <a:pt x="511" y="1"/>
                    <a:pt x="466" y="26"/>
                    <a:pt x="468" y="76"/>
                  </a:cubicBezTo>
                  <a:cubicBezTo>
                    <a:pt x="498" y="948"/>
                    <a:pt x="309" y="1842"/>
                    <a:pt x="298" y="2722"/>
                  </a:cubicBezTo>
                  <a:cubicBezTo>
                    <a:pt x="283" y="3631"/>
                    <a:pt x="186" y="4529"/>
                    <a:pt x="168" y="5434"/>
                  </a:cubicBezTo>
                  <a:cubicBezTo>
                    <a:pt x="149" y="6339"/>
                    <a:pt x="149" y="7245"/>
                    <a:pt x="134" y="8154"/>
                  </a:cubicBezTo>
                  <a:cubicBezTo>
                    <a:pt x="127" y="8655"/>
                    <a:pt x="68" y="9148"/>
                    <a:pt x="1" y="9646"/>
                  </a:cubicBezTo>
                  <a:lnTo>
                    <a:pt x="732" y="9646"/>
                  </a:lnTo>
                  <a:cubicBezTo>
                    <a:pt x="802" y="9044"/>
                    <a:pt x="843" y="8440"/>
                    <a:pt x="851" y="7835"/>
                  </a:cubicBezTo>
                  <a:cubicBezTo>
                    <a:pt x="854" y="6877"/>
                    <a:pt x="791" y="5913"/>
                    <a:pt x="854" y="4955"/>
                  </a:cubicBezTo>
                  <a:cubicBezTo>
                    <a:pt x="955" y="3386"/>
                    <a:pt x="1222" y="1582"/>
                    <a:pt x="650" y="57"/>
                  </a:cubicBezTo>
                  <a:cubicBezTo>
                    <a:pt x="637" y="20"/>
                    <a:pt x="596" y="1"/>
                    <a:pt x="5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 rot="5400000">
              <a:off x="507592" y="2370583"/>
              <a:ext cx="108749" cy="1104663"/>
            </a:xfrm>
            <a:custGeom>
              <a:avLst/>
              <a:gdLst/>
              <a:ahLst/>
              <a:cxnLst/>
              <a:rect l="l" t="t" r="r" b="b"/>
              <a:pathLst>
                <a:path w="936" h="9508" extrusionOk="0">
                  <a:moveTo>
                    <a:pt x="220" y="0"/>
                  </a:moveTo>
                  <a:cubicBezTo>
                    <a:pt x="150" y="0"/>
                    <a:pt x="82" y="40"/>
                    <a:pt x="75" y="120"/>
                  </a:cubicBezTo>
                  <a:cubicBezTo>
                    <a:pt x="0" y="1081"/>
                    <a:pt x="101" y="2038"/>
                    <a:pt x="86" y="2999"/>
                  </a:cubicBezTo>
                  <a:cubicBezTo>
                    <a:pt x="75" y="3982"/>
                    <a:pt x="49" y="4969"/>
                    <a:pt x="37" y="5953"/>
                  </a:cubicBezTo>
                  <a:cubicBezTo>
                    <a:pt x="23" y="7136"/>
                    <a:pt x="93" y="8324"/>
                    <a:pt x="130" y="9508"/>
                  </a:cubicBezTo>
                  <a:lnTo>
                    <a:pt x="935" y="9508"/>
                  </a:lnTo>
                  <a:cubicBezTo>
                    <a:pt x="887" y="8324"/>
                    <a:pt x="806" y="7144"/>
                    <a:pt x="809" y="5960"/>
                  </a:cubicBezTo>
                  <a:cubicBezTo>
                    <a:pt x="813" y="5018"/>
                    <a:pt x="843" y="4072"/>
                    <a:pt x="798" y="3125"/>
                  </a:cubicBezTo>
                  <a:cubicBezTo>
                    <a:pt x="754" y="2105"/>
                    <a:pt x="501" y="1133"/>
                    <a:pt x="375" y="123"/>
                  </a:cubicBezTo>
                  <a:cubicBezTo>
                    <a:pt x="366" y="42"/>
                    <a:pt x="292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5400000">
              <a:off x="521011" y="1881626"/>
              <a:ext cx="169514" cy="1192265"/>
            </a:xfrm>
            <a:custGeom>
              <a:avLst/>
              <a:gdLst/>
              <a:ahLst/>
              <a:cxnLst/>
              <a:rect l="l" t="t" r="r" b="b"/>
              <a:pathLst>
                <a:path w="1459" h="10262" extrusionOk="0">
                  <a:moveTo>
                    <a:pt x="375" y="0"/>
                  </a:moveTo>
                  <a:cubicBezTo>
                    <a:pt x="252" y="0"/>
                    <a:pt x="130" y="71"/>
                    <a:pt x="112" y="217"/>
                  </a:cubicBezTo>
                  <a:cubicBezTo>
                    <a:pt x="1" y="1174"/>
                    <a:pt x="234" y="2102"/>
                    <a:pt x="257" y="3056"/>
                  </a:cubicBezTo>
                  <a:cubicBezTo>
                    <a:pt x="279" y="3991"/>
                    <a:pt x="197" y="4922"/>
                    <a:pt x="245" y="5857"/>
                  </a:cubicBezTo>
                  <a:cubicBezTo>
                    <a:pt x="316" y="7334"/>
                    <a:pt x="476" y="8792"/>
                    <a:pt x="542" y="10262"/>
                  </a:cubicBezTo>
                  <a:lnTo>
                    <a:pt x="1459" y="10262"/>
                  </a:lnTo>
                  <a:cubicBezTo>
                    <a:pt x="1385" y="8792"/>
                    <a:pt x="1214" y="7338"/>
                    <a:pt x="1132" y="5861"/>
                  </a:cubicBezTo>
                  <a:cubicBezTo>
                    <a:pt x="1084" y="4967"/>
                    <a:pt x="1158" y="4072"/>
                    <a:pt x="1129" y="3178"/>
                  </a:cubicBezTo>
                  <a:cubicBezTo>
                    <a:pt x="1099" y="2180"/>
                    <a:pt x="802" y="1208"/>
                    <a:pt x="654" y="221"/>
                  </a:cubicBezTo>
                  <a:cubicBezTo>
                    <a:pt x="633" y="76"/>
                    <a:pt x="503" y="0"/>
                    <a:pt x="3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5400000">
              <a:off x="509451" y="2153204"/>
              <a:ext cx="96201" cy="1095833"/>
            </a:xfrm>
            <a:custGeom>
              <a:avLst/>
              <a:gdLst/>
              <a:ahLst/>
              <a:cxnLst/>
              <a:rect l="l" t="t" r="r" b="b"/>
              <a:pathLst>
                <a:path w="828" h="9432" extrusionOk="0">
                  <a:moveTo>
                    <a:pt x="273" y="1"/>
                  </a:moveTo>
                  <a:cubicBezTo>
                    <a:pt x="214" y="1"/>
                    <a:pt x="156" y="33"/>
                    <a:pt x="152" y="99"/>
                  </a:cubicBezTo>
                  <a:cubicBezTo>
                    <a:pt x="100" y="1038"/>
                    <a:pt x="0" y="1955"/>
                    <a:pt x="4" y="2897"/>
                  </a:cubicBezTo>
                  <a:cubicBezTo>
                    <a:pt x="7" y="3788"/>
                    <a:pt x="56" y="4678"/>
                    <a:pt x="78" y="5569"/>
                  </a:cubicBezTo>
                  <a:cubicBezTo>
                    <a:pt x="108" y="6856"/>
                    <a:pt x="85" y="8144"/>
                    <a:pt x="63" y="9432"/>
                  </a:cubicBezTo>
                  <a:lnTo>
                    <a:pt x="828" y="9432"/>
                  </a:lnTo>
                  <a:cubicBezTo>
                    <a:pt x="828" y="8188"/>
                    <a:pt x="828" y="6942"/>
                    <a:pt x="783" y="5699"/>
                  </a:cubicBezTo>
                  <a:cubicBezTo>
                    <a:pt x="712" y="3829"/>
                    <a:pt x="486" y="1966"/>
                    <a:pt x="397" y="99"/>
                  </a:cubicBezTo>
                  <a:cubicBezTo>
                    <a:pt x="393" y="34"/>
                    <a:pt x="333" y="1"/>
                    <a:pt x="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5400000">
              <a:off x="474886" y="2599406"/>
              <a:ext cx="124318" cy="1054821"/>
            </a:xfrm>
            <a:custGeom>
              <a:avLst/>
              <a:gdLst/>
              <a:ahLst/>
              <a:cxnLst/>
              <a:rect l="l" t="t" r="r" b="b"/>
              <a:pathLst>
                <a:path w="1070" h="9079" extrusionOk="0">
                  <a:moveTo>
                    <a:pt x="426" y="1"/>
                  </a:moveTo>
                  <a:cubicBezTo>
                    <a:pt x="357" y="1"/>
                    <a:pt x="286" y="41"/>
                    <a:pt x="275" y="121"/>
                  </a:cubicBezTo>
                  <a:cubicBezTo>
                    <a:pt x="1" y="1932"/>
                    <a:pt x="71" y="3835"/>
                    <a:pt x="64" y="5661"/>
                  </a:cubicBezTo>
                  <a:cubicBezTo>
                    <a:pt x="56" y="6808"/>
                    <a:pt x="164" y="7943"/>
                    <a:pt x="242" y="9079"/>
                  </a:cubicBezTo>
                  <a:lnTo>
                    <a:pt x="1069" y="9079"/>
                  </a:lnTo>
                  <a:cubicBezTo>
                    <a:pt x="980" y="7984"/>
                    <a:pt x="865" y="6889"/>
                    <a:pt x="858" y="5787"/>
                  </a:cubicBezTo>
                  <a:cubicBezTo>
                    <a:pt x="850" y="4819"/>
                    <a:pt x="880" y="3854"/>
                    <a:pt x="850" y="2889"/>
                  </a:cubicBezTo>
                  <a:cubicBezTo>
                    <a:pt x="836" y="2418"/>
                    <a:pt x="850" y="1943"/>
                    <a:pt x="798" y="1476"/>
                  </a:cubicBezTo>
                  <a:cubicBezTo>
                    <a:pt x="754" y="1019"/>
                    <a:pt x="613" y="581"/>
                    <a:pt x="572" y="125"/>
                  </a:cubicBezTo>
                  <a:cubicBezTo>
                    <a:pt x="565" y="41"/>
                    <a:pt x="496" y="1"/>
                    <a:pt x="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3"/>
          <p:cNvSpPr/>
          <p:nvPr/>
        </p:nvSpPr>
        <p:spPr>
          <a:xfrm>
            <a:off x="4" y="4322575"/>
            <a:ext cx="2703610" cy="831744"/>
          </a:xfrm>
          <a:custGeom>
            <a:avLst/>
            <a:gdLst/>
            <a:ahLst/>
            <a:cxnLst/>
            <a:rect l="l" t="t" r="r" b="b"/>
            <a:pathLst>
              <a:path w="30628" h="18252" extrusionOk="0">
                <a:moveTo>
                  <a:pt x="13678" y="1"/>
                </a:moveTo>
                <a:cubicBezTo>
                  <a:pt x="13130" y="1"/>
                  <a:pt x="12578" y="45"/>
                  <a:pt x="12026" y="136"/>
                </a:cubicBezTo>
                <a:cubicBezTo>
                  <a:pt x="9199" y="600"/>
                  <a:pt x="6698" y="2222"/>
                  <a:pt x="4483" y="4043"/>
                </a:cubicBezTo>
                <a:cubicBezTo>
                  <a:pt x="2735" y="5479"/>
                  <a:pt x="1072" y="7119"/>
                  <a:pt x="0" y="9094"/>
                </a:cubicBezTo>
                <a:lnTo>
                  <a:pt x="0" y="18251"/>
                </a:lnTo>
                <a:lnTo>
                  <a:pt x="30627" y="18251"/>
                </a:lnTo>
                <a:cubicBezTo>
                  <a:pt x="29974" y="17272"/>
                  <a:pt x="29388" y="16244"/>
                  <a:pt x="28869" y="15186"/>
                </a:cubicBezTo>
                <a:cubicBezTo>
                  <a:pt x="27644" y="12671"/>
                  <a:pt x="26798" y="9969"/>
                  <a:pt x="25403" y="7542"/>
                </a:cubicBezTo>
                <a:cubicBezTo>
                  <a:pt x="22980" y="3322"/>
                  <a:pt x="18450" y="1"/>
                  <a:pt x="136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1"/>
          <p:cNvSpPr/>
          <p:nvPr/>
        </p:nvSpPr>
        <p:spPr>
          <a:xfrm>
            <a:off x="5307775" y="3141625"/>
            <a:ext cx="3836219" cy="2001887"/>
          </a:xfrm>
          <a:custGeom>
            <a:avLst/>
            <a:gdLst/>
            <a:ahLst/>
            <a:cxnLst/>
            <a:rect l="l" t="t" r="r" b="b"/>
            <a:pathLst>
              <a:path w="31908" h="19897" extrusionOk="0">
                <a:moveTo>
                  <a:pt x="29851" y="0"/>
                </a:moveTo>
                <a:cubicBezTo>
                  <a:pt x="29701" y="0"/>
                  <a:pt x="29550" y="4"/>
                  <a:pt x="29399" y="11"/>
                </a:cubicBezTo>
                <a:cubicBezTo>
                  <a:pt x="25852" y="182"/>
                  <a:pt x="22475" y="2397"/>
                  <a:pt x="20906" y="5585"/>
                </a:cubicBezTo>
                <a:cubicBezTo>
                  <a:pt x="19908" y="7610"/>
                  <a:pt x="19562" y="10026"/>
                  <a:pt x="18011" y="11670"/>
                </a:cubicBezTo>
                <a:cubicBezTo>
                  <a:pt x="16460" y="13310"/>
                  <a:pt x="14034" y="13796"/>
                  <a:pt x="11770" y="13848"/>
                </a:cubicBezTo>
                <a:cubicBezTo>
                  <a:pt x="11569" y="13853"/>
                  <a:pt x="11368" y="13855"/>
                  <a:pt x="11166" y="13855"/>
                </a:cubicBezTo>
                <a:cubicBezTo>
                  <a:pt x="10164" y="13855"/>
                  <a:pt x="9157" y="13807"/>
                  <a:pt x="8156" y="13807"/>
                </a:cubicBezTo>
                <a:cubicBezTo>
                  <a:pt x="7093" y="13807"/>
                  <a:pt x="6036" y="13861"/>
                  <a:pt x="4998" y="14082"/>
                </a:cubicBezTo>
                <a:cubicBezTo>
                  <a:pt x="2783" y="14549"/>
                  <a:pt x="568" y="16019"/>
                  <a:pt x="115" y="18238"/>
                </a:cubicBezTo>
                <a:cubicBezTo>
                  <a:pt x="4" y="18783"/>
                  <a:pt x="0" y="19347"/>
                  <a:pt x="104" y="19896"/>
                </a:cubicBezTo>
                <a:lnTo>
                  <a:pt x="31908" y="19896"/>
                </a:lnTo>
                <a:lnTo>
                  <a:pt x="31908" y="223"/>
                </a:lnTo>
                <a:cubicBezTo>
                  <a:pt x="31231" y="76"/>
                  <a:pt x="30542" y="0"/>
                  <a:pt x="298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1"/>
          <p:cNvSpPr/>
          <p:nvPr/>
        </p:nvSpPr>
        <p:spPr>
          <a:xfrm rot="3270961">
            <a:off x="7216299" y="-790914"/>
            <a:ext cx="2091238" cy="1935942"/>
          </a:xfrm>
          <a:custGeom>
            <a:avLst/>
            <a:gdLst/>
            <a:ahLst/>
            <a:cxnLst/>
            <a:rect l="l" t="t" r="r" b="b"/>
            <a:pathLst>
              <a:path w="23663" h="21906" extrusionOk="0">
                <a:moveTo>
                  <a:pt x="9935" y="1"/>
                </a:moveTo>
                <a:cubicBezTo>
                  <a:pt x="9728" y="1"/>
                  <a:pt x="9519" y="11"/>
                  <a:pt x="9310" y="31"/>
                </a:cubicBezTo>
                <a:cubicBezTo>
                  <a:pt x="7507" y="213"/>
                  <a:pt x="5859" y="1134"/>
                  <a:pt x="4386" y="2191"/>
                </a:cubicBezTo>
                <a:cubicBezTo>
                  <a:pt x="3017" y="3178"/>
                  <a:pt x="1711" y="4343"/>
                  <a:pt x="976" y="5865"/>
                </a:cubicBezTo>
                <a:cubicBezTo>
                  <a:pt x="0" y="7894"/>
                  <a:pt x="215" y="10447"/>
                  <a:pt x="1514" y="12284"/>
                </a:cubicBezTo>
                <a:cubicBezTo>
                  <a:pt x="2689" y="13945"/>
                  <a:pt x="4708" y="14962"/>
                  <a:pt x="6735" y="14962"/>
                </a:cubicBezTo>
                <a:cubicBezTo>
                  <a:pt x="6954" y="14962"/>
                  <a:pt x="7173" y="14950"/>
                  <a:pt x="7392" y="14926"/>
                </a:cubicBezTo>
                <a:cubicBezTo>
                  <a:pt x="8573" y="14797"/>
                  <a:pt x="9742" y="14333"/>
                  <a:pt x="10911" y="14333"/>
                </a:cubicBezTo>
                <a:cubicBezTo>
                  <a:pt x="11151" y="14333"/>
                  <a:pt x="11392" y="14353"/>
                  <a:pt x="11633" y="14399"/>
                </a:cubicBezTo>
                <a:cubicBezTo>
                  <a:pt x="13043" y="14670"/>
                  <a:pt x="14126" y="15801"/>
                  <a:pt x="14924" y="16993"/>
                </a:cubicBezTo>
                <a:cubicBezTo>
                  <a:pt x="15726" y="18187"/>
                  <a:pt x="16353" y="19512"/>
                  <a:pt x="17358" y="20536"/>
                </a:cubicBezTo>
                <a:cubicBezTo>
                  <a:pt x="18128" y="21323"/>
                  <a:pt x="19213" y="21906"/>
                  <a:pt x="20281" y="21906"/>
                </a:cubicBezTo>
                <a:cubicBezTo>
                  <a:pt x="20608" y="21906"/>
                  <a:pt x="20933" y="21851"/>
                  <a:pt x="21247" y="21731"/>
                </a:cubicBezTo>
                <a:cubicBezTo>
                  <a:pt x="22245" y="21349"/>
                  <a:pt x="22928" y="20369"/>
                  <a:pt x="23221" y="19338"/>
                </a:cubicBezTo>
                <a:cubicBezTo>
                  <a:pt x="23663" y="17776"/>
                  <a:pt x="23588" y="16566"/>
                  <a:pt x="22557" y="15371"/>
                </a:cubicBezTo>
                <a:cubicBezTo>
                  <a:pt x="21221" y="13820"/>
                  <a:pt x="20108" y="12132"/>
                  <a:pt x="19332" y="10228"/>
                </a:cubicBezTo>
                <a:cubicBezTo>
                  <a:pt x="18661" y="8588"/>
                  <a:pt x="18234" y="6852"/>
                  <a:pt x="17455" y="5260"/>
                </a:cubicBezTo>
                <a:cubicBezTo>
                  <a:pt x="16034" y="2369"/>
                  <a:pt x="13115" y="1"/>
                  <a:pt x="99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1"/>
          <p:cNvSpPr/>
          <p:nvPr/>
        </p:nvSpPr>
        <p:spPr>
          <a:xfrm rot="10800000" flipH="1">
            <a:off x="0" y="16"/>
            <a:ext cx="2234811" cy="1093659"/>
          </a:xfrm>
          <a:custGeom>
            <a:avLst/>
            <a:gdLst/>
            <a:ahLst/>
            <a:cxnLst/>
            <a:rect l="l" t="t" r="r" b="b"/>
            <a:pathLst>
              <a:path w="32562" h="15935" extrusionOk="0">
                <a:moveTo>
                  <a:pt x="26895" y="0"/>
                </a:moveTo>
                <a:cubicBezTo>
                  <a:pt x="26414" y="0"/>
                  <a:pt x="25908" y="76"/>
                  <a:pt x="25366" y="235"/>
                </a:cubicBezTo>
                <a:cubicBezTo>
                  <a:pt x="22978" y="934"/>
                  <a:pt x="20558" y="1350"/>
                  <a:pt x="18077" y="1350"/>
                </a:cubicBezTo>
                <a:cubicBezTo>
                  <a:pt x="17794" y="1350"/>
                  <a:pt x="17510" y="1344"/>
                  <a:pt x="17225" y="1333"/>
                </a:cubicBezTo>
                <a:cubicBezTo>
                  <a:pt x="15011" y="1248"/>
                  <a:pt x="12810" y="861"/>
                  <a:pt x="10600" y="861"/>
                </a:cubicBezTo>
                <a:cubicBezTo>
                  <a:pt x="10418" y="861"/>
                  <a:pt x="10235" y="864"/>
                  <a:pt x="10053" y="870"/>
                </a:cubicBezTo>
                <a:cubicBezTo>
                  <a:pt x="6142" y="988"/>
                  <a:pt x="2075" y="2829"/>
                  <a:pt x="1" y="6038"/>
                </a:cubicBezTo>
                <a:lnTo>
                  <a:pt x="1" y="15935"/>
                </a:lnTo>
                <a:lnTo>
                  <a:pt x="16977" y="15935"/>
                </a:lnTo>
                <a:cubicBezTo>
                  <a:pt x="17196" y="14944"/>
                  <a:pt x="17474" y="13979"/>
                  <a:pt x="18056" y="13155"/>
                </a:cubicBezTo>
                <a:cubicBezTo>
                  <a:pt x="19181" y="11571"/>
                  <a:pt x="21181" y="10866"/>
                  <a:pt x="23099" y="10547"/>
                </a:cubicBezTo>
                <a:cubicBezTo>
                  <a:pt x="25014" y="10228"/>
                  <a:pt x="26999" y="10198"/>
                  <a:pt x="28825" y="9530"/>
                </a:cubicBezTo>
                <a:cubicBezTo>
                  <a:pt x="30650" y="8866"/>
                  <a:pt x="32353" y="7348"/>
                  <a:pt x="32472" y="5408"/>
                </a:cubicBezTo>
                <a:cubicBezTo>
                  <a:pt x="32561" y="3960"/>
                  <a:pt x="31734" y="2576"/>
                  <a:pt x="30628" y="1638"/>
                </a:cubicBezTo>
                <a:cubicBezTo>
                  <a:pt x="29391" y="592"/>
                  <a:pt x="28236" y="0"/>
                  <a:pt x="268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1"/>
          <p:cNvSpPr/>
          <p:nvPr/>
        </p:nvSpPr>
        <p:spPr>
          <a:xfrm rot="-4311994" flipH="1">
            <a:off x="8451225" y="654097"/>
            <a:ext cx="1081271" cy="644357"/>
          </a:xfrm>
          <a:custGeom>
            <a:avLst/>
            <a:gdLst/>
            <a:ahLst/>
            <a:cxnLst/>
            <a:rect l="l" t="t" r="r" b="b"/>
            <a:pathLst>
              <a:path w="30628" h="18252" extrusionOk="0">
                <a:moveTo>
                  <a:pt x="13678" y="1"/>
                </a:moveTo>
                <a:cubicBezTo>
                  <a:pt x="13130" y="1"/>
                  <a:pt x="12578" y="45"/>
                  <a:pt x="12026" y="136"/>
                </a:cubicBezTo>
                <a:cubicBezTo>
                  <a:pt x="9199" y="600"/>
                  <a:pt x="6698" y="2222"/>
                  <a:pt x="4483" y="4043"/>
                </a:cubicBezTo>
                <a:cubicBezTo>
                  <a:pt x="2735" y="5479"/>
                  <a:pt x="1072" y="7119"/>
                  <a:pt x="0" y="9094"/>
                </a:cubicBezTo>
                <a:lnTo>
                  <a:pt x="0" y="18251"/>
                </a:lnTo>
                <a:lnTo>
                  <a:pt x="30627" y="18251"/>
                </a:lnTo>
                <a:cubicBezTo>
                  <a:pt x="29974" y="17272"/>
                  <a:pt x="29388" y="16244"/>
                  <a:pt x="28869" y="15186"/>
                </a:cubicBezTo>
                <a:cubicBezTo>
                  <a:pt x="27644" y="12671"/>
                  <a:pt x="26798" y="9969"/>
                  <a:pt x="25403" y="7542"/>
                </a:cubicBezTo>
                <a:cubicBezTo>
                  <a:pt x="22980" y="3322"/>
                  <a:pt x="18450" y="1"/>
                  <a:pt x="13678" y="1"/>
                </a:cubicBezTo>
                <a:close/>
              </a:path>
            </a:pathLst>
          </a:custGeom>
          <a:solidFill>
            <a:srgbClr val="E4F4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41"/>
          <p:cNvSpPr/>
          <p:nvPr/>
        </p:nvSpPr>
        <p:spPr>
          <a:xfrm>
            <a:off x="0" y="-38975"/>
            <a:ext cx="2315889" cy="2665933"/>
          </a:xfrm>
          <a:custGeom>
            <a:avLst/>
            <a:gdLst/>
            <a:ahLst/>
            <a:cxnLst/>
            <a:rect l="l" t="t" r="r" b="b"/>
            <a:pathLst>
              <a:path w="91782" h="104649" extrusionOk="0">
                <a:moveTo>
                  <a:pt x="0" y="104649"/>
                </a:moveTo>
                <a:cubicBezTo>
                  <a:pt x="5693" y="87570"/>
                  <a:pt x="13373" y="65739"/>
                  <a:pt x="30451" y="60044"/>
                </a:cubicBezTo>
                <a:cubicBezTo>
                  <a:pt x="36592" y="57996"/>
                  <a:pt x="43305" y="61603"/>
                  <a:pt x="49751" y="62189"/>
                </a:cubicBezTo>
                <a:cubicBezTo>
                  <a:pt x="55875" y="62746"/>
                  <a:pt x="62707" y="60662"/>
                  <a:pt x="67335" y="56613"/>
                </a:cubicBezTo>
                <a:cubicBezTo>
                  <a:pt x="78328" y="46994"/>
                  <a:pt x="63377" y="25933"/>
                  <a:pt x="69909" y="12867"/>
                </a:cubicBezTo>
                <a:cubicBezTo>
                  <a:pt x="73691" y="5301"/>
                  <a:pt x="87999" y="7566"/>
                  <a:pt x="91782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9" name="Google Shape;469;p41"/>
          <p:cNvSpPr/>
          <p:nvPr/>
        </p:nvSpPr>
        <p:spPr>
          <a:xfrm rot="-5400000">
            <a:off x="1099170" y="3221886"/>
            <a:ext cx="822444" cy="3020783"/>
          </a:xfrm>
          <a:custGeom>
            <a:avLst/>
            <a:gdLst/>
            <a:ahLst/>
            <a:cxnLst/>
            <a:rect l="l" t="t" r="r" b="b"/>
            <a:pathLst>
              <a:path w="8735" h="25556" extrusionOk="0">
                <a:moveTo>
                  <a:pt x="0" y="0"/>
                </a:moveTo>
                <a:lnTo>
                  <a:pt x="0" y="25425"/>
                </a:lnTo>
                <a:cubicBezTo>
                  <a:pt x="1841" y="24987"/>
                  <a:pt x="3859" y="25555"/>
                  <a:pt x="5529" y="24698"/>
                </a:cubicBezTo>
                <a:cubicBezTo>
                  <a:pt x="7410" y="23733"/>
                  <a:pt x="8735" y="21418"/>
                  <a:pt x="7878" y="19340"/>
                </a:cubicBezTo>
                <a:cubicBezTo>
                  <a:pt x="6909" y="16999"/>
                  <a:pt x="3878" y="15856"/>
                  <a:pt x="3332" y="13384"/>
                </a:cubicBezTo>
                <a:cubicBezTo>
                  <a:pt x="2924" y="11544"/>
                  <a:pt x="4089" y="9744"/>
                  <a:pt x="5310" y="8308"/>
                </a:cubicBezTo>
                <a:cubicBezTo>
                  <a:pt x="6535" y="6872"/>
                  <a:pt x="7945" y="5403"/>
                  <a:pt x="8163" y="3529"/>
                </a:cubicBezTo>
                <a:cubicBezTo>
                  <a:pt x="8316" y="2230"/>
                  <a:pt x="7792" y="965"/>
                  <a:pt x="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2"/>
          <p:cNvSpPr/>
          <p:nvPr/>
        </p:nvSpPr>
        <p:spPr>
          <a:xfrm rot="-9374510" flipH="1">
            <a:off x="-1503418" y="-379184"/>
            <a:ext cx="3346907" cy="1637926"/>
          </a:xfrm>
          <a:custGeom>
            <a:avLst/>
            <a:gdLst/>
            <a:ahLst/>
            <a:cxnLst/>
            <a:rect l="l" t="t" r="r" b="b"/>
            <a:pathLst>
              <a:path w="32562" h="15935" extrusionOk="0">
                <a:moveTo>
                  <a:pt x="26895" y="0"/>
                </a:moveTo>
                <a:cubicBezTo>
                  <a:pt x="26414" y="0"/>
                  <a:pt x="25908" y="76"/>
                  <a:pt x="25366" y="235"/>
                </a:cubicBezTo>
                <a:cubicBezTo>
                  <a:pt x="22978" y="934"/>
                  <a:pt x="20558" y="1350"/>
                  <a:pt x="18077" y="1350"/>
                </a:cubicBezTo>
                <a:cubicBezTo>
                  <a:pt x="17794" y="1350"/>
                  <a:pt x="17510" y="1344"/>
                  <a:pt x="17225" y="1333"/>
                </a:cubicBezTo>
                <a:cubicBezTo>
                  <a:pt x="15011" y="1248"/>
                  <a:pt x="12810" y="861"/>
                  <a:pt x="10600" y="861"/>
                </a:cubicBezTo>
                <a:cubicBezTo>
                  <a:pt x="10418" y="861"/>
                  <a:pt x="10235" y="864"/>
                  <a:pt x="10053" y="870"/>
                </a:cubicBezTo>
                <a:cubicBezTo>
                  <a:pt x="6142" y="988"/>
                  <a:pt x="2075" y="2829"/>
                  <a:pt x="1" y="6038"/>
                </a:cubicBezTo>
                <a:lnTo>
                  <a:pt x="1" y="15935"/>
                </a:lnTo>
                <a:lnTo>
                  <a:pt x="16977" y="15935"/>
                </a:lnTo>
                <a:cubicBezTo>
                  <a:pt x="17196" y="14944"/>
                  <a:pt x="17474" y="13979"/>
                  <a:pt x="18056" y="13155"/>
                </a:cubicBezTo>
                <a:cubicBezTo>
                  <a:pt x="19181" y="11571"/>
                  <a:pt x="21181" y="10866"/>
                  <a:pt x="23099" y="10547"/>
                </a:cubicBezTo>
                <a:cubicBezTo>
                  <a:pt x="25014" y="10228"/>
                  <a:pt x="26999" y="10198"/>
                  <a:pt x="28825" y="9530"/>
                </a:cubicBezTo>
                <a:cubicBezTo>
                  <a:pt x="30650" y="8866"/>
                  <a:pt x="32353" y="7348"/>
                  <a:pt x="32472" y="5408"/>
                </a:cubicBezTo>
                <a:cubicBezTo>
                  <a:pt x="32561" y="3960"/>
                  <a:pt x="31734" y="2576"/>
                  <a:pt x="30628" y="1638"/>
                </a:cubicBezTo>
                <a:cubicBezTo>
                  <a:pt x="29391" y="592"/>
                  <a:pt x="28236" y="0"/>
                  <a:pt x="268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2"/>
          <p:cNvSpPr/>
          <p:nvPr/>
        </p:nvSpPr>
        <p:spPr>
          <a:xfrm>
            <a:off x="5618999" y="3304016"/>
            <a:ext cx="3525036" cy="1839478"/>
          </a:xfrm>
          <a:custGeom>
            <a:avLst/>
            <a:gdLst/>
            <a:ahLst/>
            <a:cxnLst/>
            <a:rect l="l" t="t" r="r" b="b"/>
            <a:pathLst>
              <a:path w="31908" h="19897" extrusionOk="0">
                <a:moveTo>
                  <a:pt x="29851" y="0"/>
                </a:moveTo>
                <a:cubicBezTo>
                  <a:pt x="29701" y="0"/>
                  <a:pt x="29550" y="4"/>
                  <a:pt x="29399" y="11"/>
                </a:cubicBezTo>
                <a:cubicBezTo>
                  <a:pt x="25852" y="182"/>
                  <a:pt x="22475" y="2397"/>
                  <a:pt x="20906" y="5585"/>
                </a:cubicBezTo>
                <a:cubicBezTo>
                  <a:pt x="19908" y="7610"/>
                  <a:pt x="19562" y="10026"/>
                  <a:pt x="18011" y="11670"/>
                </a:cubicBezTo>
                <a:cubicBezTo>
                  <a:pt x="16460" y="13310"/>
                  <a:pt x="14034" y="13796"/>
                  <a:pt x="11770" y="13848"/>
                </a:cubicBezTo>
                <a:cubicBezTo>
                  <a:pt x="11569" y="13853"/>
                  <a:pt x="11368" y="13855"/>
                  <a:pt x="11166" y="13855"/>
                </a:cubicBezTo>
                <a:cubicBezTo>
                  <a:pt x="10164" y="13855"/>
                  <a:pt x="9157" y="13807"/>
                  <a:pt x="8156" y="13807"/>
                </a:cubicBezTo>
                <a:cubicBezTo>
                  <a:pt x="7093" y="13807"/>
                  <a:pt x="6036" y="13861"/>
                  <a:pt x="4998" y="14082"/>
                </a:cubicBezTo>
                <a:cubicBezTo>
                  <a:pt x="2783" y="14549"/>
                  <a:pt x="568" y="16019"/>
                  <a:pt x="115" y="18238"/>
                </a:cubicBezTo>
                <a:cubicBezTo>
                  <a:pt x="4" y="18783"/>
                  <a:pt x="0" y="19347"/>
                  <a:pt x="104" y="19896"/>
                </a:cubicBezTo>
                <a:lnTo>
                  <a:pt x="31908" y="19896"/>
                </a:lnTo>
                <a:lnTo>
                  <a:pt x="31908" y="223"/>
                </a:lnTo>
                <a:cubicBezTo>
                  <a:pt x="31231" y="76"/>
                  <a:pt x="30542" y="0"/>
                  <a:pt x="29851" y="0"/>
                </a:cubicBezTo>
                <a:close/>
              </a:path>
            </a:pathLst>
          </a:custGeom>
          <a:solidFill>
            <a:srgbClr val="E4F4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2"/>
          <p:cNvSpPr/>
          <p:nvPr/>
        </p:nvSpPr>
        <p:spPr>
          <a:xfrm rot="-4958368">
            <a:off x="-497011" y="3613742"/>
            <a:ext cx="2156432" cy="1996315"/>
          </a:xfrm>
          <a:custGeom>
            <a:avLst/>
            <a:gdLst/>
            <a:ahLst/>
            <a:cxnLst/>
            <a:rect l="l" t="t" r="r" b="b"/>
            <a:pathLst>
              <a:path w="23663" h="21906" extrusionOk="0">
                <a:moveTo>
                  <a:pt x="9935" y="1"/>
                </a:moveTo>
                <a:cubicBezTo>
                  <a:pt x="9728" y="1"/>
                  <a:pt x="9519" y="11"/>
                  <a:pt x="9310" y="31"/>
                </a:cubicBezTo>
                <a:cubicBezTo>
                  <a:pt x="7507" y="213"/>
                  <a:pt x="5859" y="1134"/>
                  <a:pt x="4386" y="2191"/>
                </a:cubicBezTo>
                <a:cubicBezTo>
                  <a:pt x="3017" y="3178"/>
                  <a:pt x="1711" y="4343"/>
                  <a:pt x="976" y="5865"/>
                </a:cubicBezTo>
                <a:cubicBezTo>
                  <a:pt x="0" y="7894"/>
                  <a:pt x="215" y="10447"/>
                  <a:pt x="1514" y="12284"/>
                </a:cubicBezTo>
                <a:cubicBezTo>
                  <a:pt x="2689" y="13945"/>
                  <a:pt x="4708" y="14962"/>
                  <a:pt x="6735" y="14962"/>
                </a:cubicBezTo>
                <a:cubicBezTo>
                  <a:pt x="6954" y="14962"/>
                  <a:pt x="7173" y="14950"/>
                  <a:pt x="7392" y="14926"/>
                </a:cubicBezTo>
                <a:cubicBezTo>
                  <a:pt x="8573" y="14797"/>
                  <a:pt x="9742" y="14333"/>
                  <a:pt x="10911" y="14333"/>
                </a:cubicBezTo>
                <a:cubicBezTo>
                  <a:pt x="11151" y="14333"/>
                  <a:pt x="11392" y="14353"/>
                  <a:pt x="11633" y="14399"/>
                </a:cubicBezTo>
                <a:cubicBezTo>
                  <a:pt x="13043" y="14670"/>
                  <a:pt x="14126" y="15801"/>
                  <a:pt x="14924" y="16993"/>
                </a:cubicBezTo>
                <a:cubicBezTo>
                  <a:pt x="15726" y="18187"/>
                  <a:pt x="16353" y="19512"/>
                  <a:pt x="17358" y="20536"/>
                </a:cubicBezTo>
                <a:cubicBezTo>
                  <a:pt x="18128" y="21323"/>
                  <a:pt x="19213" y="21906"/>
                  <a:pt x="20281" y="21906"/>
                </a:cubicBezTo>
                <a:cubicBezTo>
                  <a:pt x="20608" y="21906"/>
                  <a:pt x="20933" y="21851"/>
                  <a:pt x="21247" y="21731"/>
                </a:cubicBezTo>
                <a:cubicBezTo>
                  <a:pt x="22245" y="21349"/>
                  <a:pt x="22928" y="20369"/>
                  <a:pt x="23221" y="19338"/>
                </a:cubicBezTo>
                <a:cubicBezTo>
                  <a:pt x="23663" y="17776"/>
                  <a:pt x="23588" y="16566"/>
                  <a:pt x="22557" y="15371"/>
                </a:cubicBezTo>
                <a:cubicBezTo>
                  <a:pt x="21221" y="13820"/>
                  <a:pt x="20108" y="12132"/>
                  <a:pt x="19332" y="10228"/>
                </a:cubicBezTo>
                <a:cubicBezTo>
                  <a:pt x="18661" y="8588"/>
                  <a:pt x="18234" y="6852"/>
                  <a:pt x="17455" y="5260"/>
                </a:cubicBezTo>
                <a:cubicBezTo>
                  <a:pt x="16034" y="2369"/>
                  <a:pt x="13115" y="1"/>
                  <a:pt x="9935" y="1"/>
                </a:cubicBezTo>
                <a:close/>
              </a:path>
            </a:pathLst>
          </a:custGeom>
          <a:solidFill>
            <a:srgbClr val="E4F4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2"/>
          <p:cNvSpPr/>
          <p:nvPr/>
        </p:nvSpPr>
        <p:spPr>
          <a:xfrm>
            <a:off x="-76575" y="-42525"/>
            <a:ext cx="978250" cy="3062300"/>
          </a:xfrm>
          <a:custGeom>
            <a:avLst/>
            <a:gdLst/>
            <a:ahLst/>
            <a:cxnLst/>
            <a:rect l="l" t="t" r="r" b="b"/>
            <a:pathLst>
              <a:path w="39130" h="122492" extrusionOk="0">
                <a:moveTo>
                  <a:pt x="0" y="122492"/>
                </a:moveTo>
                <a:cubicBezTo>
                  <a:pt x="9144" y="119447"/>
                  <a:pt x="13669" y="106242"/>
                  <a:pt x="12930" y="96633"/>
                </a:cubicBezTo>
                <a:cubicBezTo>
                  <a:pt x="12025" y="84862"/>
                  <a:pt x="3175" y="72437"/>
                  <a:pt x="7826" y="61586"/>
                </a:cubicBezTo>
                <a:cubicBezTo>
                  <a:pt x="9462" y="57768"/>
                  <a:pt x="11032" y="52693"/>
                  <a:pt x="14972" y="51378"/>
                </a:cubicBezTo>
                <a:cubicBezTo>
                  <a:pt x="17662" y="50481"/>
                  <a:pt x="23548" y="54267"/>
                  <a:pt x="21777" y="56482"/>
                </a:cubicBezTo>
                <a:cubicBezTo>
                  <a:pt x="19646" y="59147"/>
                  <a:pt x="13602" y="56723"/>
                  <a:pt x="11909" y="53760"/>
                </a:cubicBezTo>
                <a:cubicBezTo>
                  <a:pt x="9744" y="49971"/>
                  <a:pt x="8954" y="45097"/>
                  <a:pt x="9868" y="40830"/>
                </a:cubicBezTo>
                <a:cubicBezTo>
                  <a:pt x="11941" y="31146"/>
                  <a:pt x="17495" y="21973"/>
                  <a:pt x="24499" y="14971"/>
                </a:cubicBezTo>
                <a:cubicBezTo>
                  <a:pt x="29433" y="10037"/>
                  <a:pt x="36923" y="6620"/>
                  <a:pt x="3913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5" name="Google Shape;475;p42"/>
          <p:cNvSpPr/>
          <p:nvPr/>
        </p:nvSpPr>
        <p:spPr>
          <a:xfrm flipH="1">
            <a:off x="8493919" y="0"/>
            <a:ext cx="650081" cy="1901941"/>
          </a:xfrm>
          <a:custGeom>
            <a:avLst/>
            <a:gdLst/>
            <a:ahLst/>
            <a:cxnLst/>
            <a:rect l="l" t="t" r="r" b="b"/>
            <a:pathLst>
              <a:path w="8735" h="25556" extrusionOk="0">
                <a:moveTo>
                  <a:pt x="0" y="0"/>
                </a:moveTo>
                <a:lnTo>
                  <a:pt x="0" y="25425"/>
                </a:lnTo>
                <a:cubicBezTo>
                  <a:pt x="1841" y="24987"/>
                  <a:pt x="3859" y="25555"/>
                  <a:pt x="5529" y="24698"/>
                </a:cubicBezTo>
                <a:cubicBezTo>
                  <a:pt x="7410" y="23733"/>
                  <a:pt x="8735" y="21418"/>
                  <a:pt x="7878" y="19340"/>
                </a:cubicBezTo>
                <a:cubicBezTo>
                  <a:pt x="6909" y="16999"/>
                  <a:pt x="3878" y="15856"/>
                  <a:pt x="3332" y="13384"/>
                </a:cubicBezTo>
                <a:cubicBezTo>
                  <a:pt x="2924" y="11544"/>
                  <a:pt x="4089" y="9744"/>
                  <a:pt x="5310" y="8308"/>
                </a:cubicBezTo>
                <a:cubicBezTo>
                  <a:pt x="6535" y="6872"/>
                  <a:pt x="7945" y="5403"/>
                  <a:pt x="8163" y="3529"/>
                </a:cubicBezTo>
                <a:cubicBezTo>
                  <a:pt x="8316" y="2230"/>
                  <a:pt x="7792" y="965"/>
                  <a:pt x="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2"/>
          <p:cNvSpPr/>
          <p:nvPr/>
        </p:nvSpPr>
        <p:spPr>
          <a:xfrm>
            <a:off x="7467150" y="-12"/>
            <a:ext cx="1676875" cy="1714825"/>
          </a:xfrm>
          <a:custGeom>
            <a:avLst/>
            <a:gdLst/>
            <a:ahLst/>
            <a:cxnLst/>
            <a:rect l="l" t="t" r="r" b="b"/>
            <a:pathLst>
              <a:path w="67075" h="68593" extrusionOk="0">
                <a:moveTo>
                  <a:pt x="0" y="0"/>
                </a:moveTo>
                <a:cubicBezTo>
                  <a:pt x="6457" y="4305"/>
                  <a:pt x="16808" y="4497"/>
                  <a:pt x="20279" y="11439"/>
                </a:cubicBezTo>
                <a:cubicBezTo>
                  <a:pt x="24645" y="20170"/>
                  <a:pt x="24779" y="30894"/>
                  <a:pt x="23399" y="40557"/>
                </a:cubicBezTo>
                <a:cubicBezTo>
                  <a:pt x="22443" y="47251"/>
                  <a:pt x="19861" y="55425"/>
                  <a:pt x="23918" y="60835"/>
                </a:cubicBezTo>
                <a:cubicBezTo>
                  <a:pt x="29936" y="68860"/>
                  <a:pt x="44585" y="70521"/>
                  <a:pt x="53556" y="66035"/>
                </a:cubicBezTo>
                <a:cubicBezTo>
                  <a:pt x="58937" y="63344"/>
                  <a:pt x="62821" y="58330"/>
                  <a:pt x="67075" y="5407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3"/>
          <p:cNvSpPr/>
          <p:nvPr/>
        </p:nvSpPr>
        <p:spPr>
          <a:xfrm rot="8592899">
            <a:off x="-686667" y="-845146"/>
            <a:ext cx="2156412" cy="1996296"/>
          </a:xfrm>
          <a:custGeom>
            <a:avLst/>
            <a:gdLst/>
            <a:ahLst/>
            <a:cxnLst/>
            <a:rect l="l" t="t" r="r" b="b"/>
            <a:pathLst>
              <a:path w="23663" h="21906" extrusionOk="0">
                <a:moveTo>
                  <a:pt x="9935" y="1"/>
                </a:moveTo>
                <a:cubicBezTo>
                  <a:pt x="9728" y="1"/>
                  <a:pt x="9519" y="11"/>
                  <a:pt x="9310" y="31"/>
                </a:cubicBezTo>
                <a:cubicBezTo>
                  <a:pt x="7507" y="213"/>
                  <a:pt x="5859" y="1134"/>
                  <a:pt x="4386" y="2191"/>
                </a:cubicBezTo>
                <a:cubicBezTo>
                  <a:pt x="3017" y="3178"/>
                  <a:pt x="1711" y="4343"/>
                  <a:pt x="976" y="5865"/>
                </a:cubicBezTo>
                <a:cubicBezTo>
                  <a:pt x="0" y="7894"/>
                  <a:pt x="215" y="10447"/>
                  <a:pt x="1514" y="12284"/>
                </a:cubicBezTo>
                <a:cubicBezTo>
                  <a:pt x="2689" y="13945"/>
                  <a:pt x="4708" y="14962"/>
                  <a:pt x="6735" y="14962"/>
                </a:cubicBezTo>
                <a:cubicBezTo>
                  <a:pt x="6954" y="14962"/>
                  <a:pt x="7173" y="14950"/>
                  <a:pt x="7392" y="14926"/>
                </a:cubicBezTo>
                <a:cubicBezTo>
                  <a:pt x="8573" y="14797"/>
                  <a:pt x="9742" y="14333"/>
                  <a:pt x="10911" y="14333"/>
                </a:cubicBezTo>
                <a:cubicBezTo>
                  <a:pt x="11151" y="14333"/>
                  <a:pt x="11392" y="14353"/>
                  <a:pt x="11633" y="14399"/>
                </a:cubicBezTo>
                <a:cubicBezTo>
                  <a:pt x="13043" y="14670"/>
                  <a:pt x="14126" y="15801"/>
                  <a:pt x="14924" y="16993"/>
                </a:cubicBezTo>
                <a:cubicBezTo>
                  <a:pt x="15726" y="18187"/>
                  <a:pt x="16353" y="19512"/>
                  <a:pt x="17358" y="20536"/>
                </a:cubicBezTo>
                <a:cubicBezTo>
                  <a:pt x="18128" y="21323"/>
                  <a:pt x="19213" y="21906"/>
                  <a:pt x="20281" y="21906"/>
                </a:cubicBezTo>
                <a:cubicBezTo>
                  <a:pt x="20608" y="21906"/>
                  <a:pt x="20933" y="21851"/>
                  <a:pt x="21247" y="21731"/>
                </a:cubicBezTo>
                <a:cubicBezTo>
                  <a:pt x="22245" y="21349"/>
                  <a:pt x="22928" y="20369"/>
                  <a:pt x="23221" y="19338"/>
                </a:cubicBezTo>
                <a:cubicBezTo>
                  <a:pt x="23663" y="17776"/>
                  <a:pt x="23588" y="16566"/>
                  <a:pt x="22557" y="15371"/>
                </a:cubicBezTo>
                <a:cubicBezTo>
                  <a:pt x="21221" y="13820"/>
                  <a:pt x="20108" y="12132"/>
                  <a:pt x="19332" y="10228"/>
                </a:cubicBezTo>
                <a:cubicBezTo>
                  <a:pt x="18661" y="8588"/>
                  <a:pt x="18234" y="6852"/>
                  <a:pt x="17455" y="5260"/>
                </a:cubicBezTo>
                <a:cubicBezTo>
                  <a:pt x="16034" y="2369"/>
                  <a:pt x="13115" y="1"/>
                  <a:pt x="9935" y="1"/>
                </a:cubicBezTo>
                <a:close/>
              </a:path>
            </a:pathLst>
          </a:custGeom>
          <a:solidFill>
            <a:srgbClr val="E4F4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3"/>
          <p:cNvSpPr/>
          <p:nvPr/>
        </p:nvSpPr>
        <p:spPr>
          <a:xfrm rot="5400000">
            <a:off x="7600022" y="-727758"/>
            <a:ext cx="816220" cy="2271737"/>
          </a:xfrm>
          <a:custGeom>
            <a:avLst/>
            <a:gdLst/>
            <a:ahLst/>
            <a:cxnLst/>
            <a:rect l="l" t="t" r="r" b="b"/>
            <a:pathLst>
              <a:path w="8735" h="25556" extrusionOk="0">
                <a:moveTo>
                  <a:pt x="0" y="0"/>
                </a:moveTo>
                <a:lnTo>
                  <a:pt x="0" y="25425"/>
                </a:lnTo>
                <a:cubicBezTo>
                  <a:pt x="1841" y="24987"/>
                  <a:pt x="3859" y="25555"/>
                  <a:pt x="5529" y="24698"/>
                </a:cubicBezTo>
                <a:cubicBezTo>
                  <a:pt x="7410" y="23733"/>
                  <a:pt x="8735" y="21418"/>
                  <a:pt x="7878" y="19340"/>
                </a:cubicBezTo>
                <a:cubicBezTo>
                  <a:pt x="6909" y="16999"/>
                  <a:pt x="3878" y="15856"/>
                  <a:pt x="3332" y="13384"/>
                </a:cubicBezTo>
                <a:cubicBezTo>
                  <a:pt x="2924" y="11544"/>
                  <a:pt x="4089" y="9744"/>
                  <a:pt x="5310" y="8308"/>
                </a:cubicBezTo>
                <a:cubicBezTo>
                  <a:pt x="6535" y="6872"/>
                  <a:pt x="7945" y="5403"/>
                  <a:pt x="8163" y="3529"/>
                </a:cubicBezTo>
                <a:cubicBezTo>
                  <a:pt x="8316" y="2230"/>
                  <a:pt x="7792" y="965"/>
                  <a:pt x="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43"/>
          <p:cNvSpPr/>
          <p:nvPr/>
        </p:nvSpPr>
        <p:spPr>
          <a:xfrm>
            <a:off x="5787600" y="3543299"/>
            <a:ext cx="3356403" cy="1600216"/>
          </a:xfrm>
          <a:custGeom>
            <a:avLst/>
            <a:gdLst/>
            <a:ahLst/>
            <a:cxnLst/>
            <a:rect l="l" t="t" r="r" b="b"/>
            <a:pathLst>
              <a:path w="31908" h="19897" extrusionOk="0">
                <a:moveTo>
                  <a:pt x="29851" y="0"/>
                </a:moveTo>
                <a:cubicBezTo>
                  <a:pt x="29701" y="0"/>
                  <a:pt x="29550" y="4"/>
                  <a:pt x="29399" y="11"/>
                </a:cubicBezTo>
                <a:cubicBezTo>
                  <a:pt x="25852" y="182"/>
                  <a:pt x="22475" y="2397"/>
                  <a:pt x="20906" y="5585"/>
                </a:cubicBezTo>
                <a:cubicBezTo>
                  <a:pt x="19908" y="7610"/>
                  <a:pt x="19562" y="10026"/>
                  <a:pt x="18011" y="11670"/>
                </a:cubicBezTo>
                <a:cubicBezTo>
                  <a:pt x="16460" y="13310"/>
                  <a:pt x="14034" y="13796"/>
                  <a:pt x="11770" y="13848"/>
                </a:cubicBezTo>
                <a:cubicBezTo>
                  <a:pt x="11569" y="13853"/>
                  <a:pt x="11368" y="13855"/>
                  <a:pt x="11166" y="13855"/>
                </a:cubicBezTo>
                <a:cubicBezTo>
                  <a:pt x="10164" y="13855"/>
                  <a:pt x="9157" y="13807"/>
                  <a:pt x="8156" y="13807"/>
                </a:cubicBezTo>
                <a:cubicBezTo>
                  <a:pt x="7093" y="13807"/>
                  <a:pt x="6036" y="13861"/>
                  <a:pt x="4998" y="14082"/>
                </a:cubicBezTo>
                <a:cubicBezTo>
                  <a:pt x="2783" y="14549"/>
                  <a:pt x="568" y="16019"/>
                  <a:pt x="115" y="18238"/>
                </a:cubicBezTo>
                <a:cubicBezTo>
                  <a:pt x="4" y="18783"/>
                  <a:pt x="0" y="19347"/>
                  <a:pt x="104" y="19896"/>
                </a:cubicBezTo>
                <a:lnTo>
                  <a:pt x="31908" y="19896"/>
                </a:lnTo>
                <a:lnTo>
                  <a:pt x="31908" y="223"/>
                </a:lnTo>
                <a:cubicBezTo>
                  <a:pt x="31231" y="76"/>
                  <a:pt x="30542" y="0"/>
                  <a:pt x="29851" y="0"/>
                </a:cubicBezTo>
                <a:close/>
              </a:path>
            </a:pathLst>
          </a:custGeom>
          <a:solidFill>
            <a:srgbClr val="E4F4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43"/>
          <p:cNvSpPr/>
          <p:nvPr/>
        </p:nvSpPr>
        <p:spPr>
          <a:xfrm>
            <a:off x="8249625" y="-7300"/>
            <a:ext cx="903675" cy="2834824"/>
          </a:xfrm>
          <a:custGeom>
            <a:avLst/>
            <a:gdLst/>
            <a:ahLst/>
            <a:cxnLst/>
            <a:rect l="l" t="t" r="r" b="b"/>
            <a:pathLst>
              <a:path w="36147" h="85412" extrusionOk="0">
                <a:moveTo>
                  <a:pt x="0" y="0"/>
                </a:moveTo>
                <a:cubicBezTo>
                  <a:pt x="18570" y="4650"/>
                  <a:pt x="37121" y="56420"/>
                  <a:pt x="18073" y="54512"/>
                </a:cubicBezTo>
                <a:cubicBezTo>
                  <a:pt x="16893" y="54394"/>
                  <a:pt x="15046" y="52255"/>
                  <a:pt x="16033" y="51597"/>
                </a:cubicBezTo>
                <a:cubicBezTo>
                  <a:pt x="18616" y="49875"/>
                  <a:pt x="23389" y="52027"/>
                  <a:pt x="24778" y="54804"/>
                </a:cubicBezTo>
                <a:cubicBezTo>
                  <a:pt x="29645" y="64539"/>
                  <a:pt x="31280" y="75677"/>
                  <a:pt x="36147" y="8541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82" name="Google Shape;482;p43"/>
          <p:cNvGrpSpPr/>
          <p:nvPr/>
        </p:nvGrpSpPr>
        <p:grpSpPr>
          <a:xfrm rot="5400000">
            <a:off x="4109853" y="-153796"/>
            <a:ext cx="934617" cy="1180258"/>
            <a:chOff x="9635" y="1954525"/>
            <a:chExt cx="1192265" cy="1234450"/>
          </a:xfrm>
        </p:grpSpPr>
        <p:sp>
          <p:nvSpPr>
            <p:cNvPr id="483" name="Google Shape;483;p43"/>
            <p:cNvSpPr/>
            <p:nvPr/>
          </p:nvSpPr>
          <p:spPr>
            <a:xfrm rot="5400000">
              <a:off x="526878" y="1437282"/>
              <a:ext cx="150460" cy="1184945"/>
            </a:xfrm>
            <a:custGeom>
              <a:avLst/>
              <a:gdLst/>
              <a:ahLst/>
              <a:cxnLst/>
              <a:rect l="l" t="t" r="r" b="b"/>
              <a:pathLst>
                <a:path w="1295" h="10199" extrusionOk="0">
                  <a:moveTo>
                    <a:pt x="1061" y="1"/>
                  </a:moveTo>
                  <a:cubicBezTo>
                    <a:pt x="955" y="1"/>
                    <a:pt x="842" y="50"/>
                    <a:pt x="795" y="143"/>
                  </a:cubicBezTo>
                  <a:cubicBezTo>
                    <a:pt x="64" y="1616"/>
                    <a:pt x="301" y="3271"/>
                    <a:pt x="186" y="4848"/>
                  </a:cubicBezTo>
                  <a:cubicBezTo>
                    <a:pt x="120" y="5753"/>
                    <a:pt x="90" y="6681"/>
                    <a:pt x="149" y="7586"/>
                  </a:cubicBezTo>
                  <a:cubicBezTo>
                    <a:pt x="212" y="8481"/>
                    <a:pt x="138" y="9315"/>
                    <a:pt x="1" y="10199"/>
                  </a:cubicBezTo>
                  <a:lnTo>
                    <a:pt x="877" y="10199"/>
                  </a:lnTo>
                  <a:cubicBezTo>
                    <a:pt x="1192" y="8503"/>
                    <a:pt x="910" y="6803"/>
                    <a:pt x="1088" y="5096"/>
                  </a:cubicBezTo>
                  <a:cubicBezTo>
                    <a:pt x="1255" y="3464"/>
                    <a:pt x="1181" y="1835"/>
                    <a:pt x="1285" y="202"/>
                  </a:cubicBezTo>
                  <a:cubicBezTo>
                    <a:pt x="1295" y="65"/>
                    <a:pt x="1183" y="1"/>
                    <a:pt x="10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3"/>
            <p:cNvSpPr/>
            <p:nvPr/>
          </p:nvSpPr>
          <p:spPr>
            <a:xfrm rot="5400000">
              <a:off x="498994" y="1710894"/>
              <a:ext cx="141978" cy="1120696"/>
            </a:xfrm>
            <a:custGeom>
              <a:avLst/>
              <a:gdLst/>
              <a:ahLst/>
              <a:cxnLst/>
              <a:rect l="l" t="t" r="r" b="b"/>
              <a:pathLst>
                <a:path w="1222" h="9646" extrusionOk="0">
                  <a:moveTo>
                    <a:pt x="556" y="1"/>
                  </a:moveTo>
                  <a:cubicBezTo>
                    <a:pt x="511" y="1"/>
                    <a:pt x="466" y="26"/>
                    <a:pt x="468" y="76"/>
                  </a:cubicBezTo>
                  <a:cubicBezTo>
                    <a:pt x="498" y="948"/>
                    <a:pt x="309" y="1842"/>
                    <a:pt x="298" y="2722"/>
                  </a:cubicBezTo>
                  <a:cubicBezTo>
                    <a:pt x="283" y="3631"/>
                    <a:pt x="186" y="4529"/>
                    <a:pt x="168" y="5434"/>
                  </a:cubicBezTo>
                  <a:cubicBezTo>
                    <a:pt x="149" y="6339"/>
                    <a:pt x="149" y="7245"/>
                    <a:pt x="134" y="8154"/>
                  </a:cubicBezTo>
                  <a:cubicBezTo>
                    <a:pt x="127" y="8655"/>
                    <a:pt x="68" y="9148"/>
                    <a:pt x="1" y="9646"/>
                  </a:cubicBezTo>
                  <a:lnTo>
                    <a:pt x="732" y="9646"/>
                  </a:lnTo>
                  <a:cubicBezTo>
                    <a:pt x="802" y="9044"/>
                    <a:pt x="843" y="8440"/>
                    <a:pt x="851" y="7835"/>
                  </a:cubicBezTo>
                  <a:cubicBezTo>
                    <a:pt x="854" y="6877"/>
                    <a:pt x="791" y="5913"/>
                    <a:pt x="854" y="4955"/>
                  </a:cubicBezTo>
                  <a:cubicBezTo>
                    <a:pt x="955" y="3386"/>
                    <a:pt x="1222" y="1582"/>
                    <a:pt x="650" y="57"/>
                  </a:cubicBezTo>
                  <a:cubicBezTo>
                    <a:pt x="637" y="20"/>
                    <a:pt x="596" y="1"/>
                    <a:pt x="5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3"/>
            <p:cNvSpPr/>
            <p:nvPr/>
          </p:nvSpPr>
          <p:spPr>
            <a:xfrm rot="5400000">
              <a:off x="507592" y="2370583"/>
              <a:ext cx="108749" cy="1104663"/>
            </a:xfrm>
            <a:custGeom>
              <a:avLst/>
              <a:gdLst/>
              <a:ahLst/>
              <a:cxnLst/>
              <a:rect l="l" t="t" r="r" b="b"/>
              <a:pathLst>
                <a:path w="936" h="9508" extrusionOk="0">
                  <a:moveTo>
                    <a:pt x="220" y="0"/>
                  </a:moveTo>
                  <a:cubicBezTo>
                    <a:pt x="150" y="0"/>
                    <a:pt x="82" y="40"/>
                    <a:pt x="75" y="120"/>
                  </a:cubicBezTo>
                  <a:cubicBezTo>
                    <a:pt x="0" y="1081"/>
                    <a:pt x="101" y="2038"/>
                    <a:pt x="86" y="2999"/>
                  </a:cubicBezTo>
                  <a:cubicBezTo>
                    <a:pt x="75" y="3982"/>
                    <a:pt x="49" y="4969"/>
                    <a:pt x="37" y="5953"/>
                  </a:cubicBezTo>
                  <a:cubicBezTo>
                    <a:pt x="23" y="7136"/>
                    <a:pt x="93" y="8324"/>
                    <a:pt x="130" y="9508"/>
                  </a:cubicBezTo>
                  <a:lnTo>
                    <a:pt x="935" y="9508"/>
                  </a:lnTo>
                  <a:cubicBezTo>
                    <a:pt x="887" y="8324"/>
                    <a:pt x="806" y="7144"/>
                    <a:pt x="809" y="5960"/>
                  </a:cubicBezTo>
                  <a:cubicBezTo>
                    <a:pt x="813" y="5018"/>
                    <a:pt x="843" y="4072"/>
                    <a:pt x="798" y="3125"/>
                  </a:cubicBezTo>
                  <a:cubicBezTo>
                    <a:pt x="754" y="2105"/>
                    <a:pt x="501" y="1133"/>
                    <a:pt x="375" y="123"/>
                  </a:cubicBezTo>
                  <a:cubicBezTo>
                    <a:pt x="366" y="42"/>
                    <a:pt x="292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3"/>
            <p:cNvSpPr/>
            <p:nvPr/>
          </p:nvSpPr>
          <p:spPr>
            <a:xfrm rot="5400000">
              <a:off x="521011" y="1881626"/>
              <a:ext cx="169514" cy="1192265"/>
            </a:xfrm>
            <a:custGeom>
              <a:avLst/>
              <a:gdLst/>
              <a:ahLst/>
              <a:cxnLst/>
              <a:rect l="l" t="t" r="r" b="b"/>
              <a:pathLst>
                <a:path w="1459" h="10262" extrusionOk="0">
                  <a:moveTo>
                    <a:pt x="375" y="0"/>
                  </a:moveTo>
                  <a:cubicBezTo>
                    <a:pt x="252" y="0"/>
                    <a:pt x="130" y="71"/>
                    <a:pt x="112" y="217"/>
                  </a:cubicBezTo>
                  <a:cubicBezTo>
                    <a:pt x="1" y="1174"/>
                    <a:pt x="234" y="2102"/>
                    <a:pt x="257" y="3056"/>
                  </a:cubicBezTo>
                  <a:cubicBezTo>
                    <a:pt x="279" y="3991"/>
                    <a:pt x="197" y="4922"/>
                    <a:pt x="245" y="5857"/>
                  </a:cubicBezTo>
                  <a:cubicBezTo>
                    <a:pt x="316" y="7334"/>
                    <a:pt x="476" y="8792"/>
                    <a:pt x="542" y="10262"/>
                  </a:cubicBezTo>
                  <a:lnTo>
                    <a:pt x="1459" y="10262"/>
                  </a:lnTo>
                  <a:cubicBezTo>
                    <a:pt x="1385" y="8792"/>
                    <a:pt x="1214" y="7338"/>
                    <a:pt x="1132" y="5861"/>
                  </a:cubicBezTo>
                  <a:cubicBezTo>
                    <a:pt x="1084" y="4967"/>
                    <a:pt x="1158" y="4072"/>
                    <a:pt x="1129" y="3178"/>
                  </a:cubicBezTo>
                  <a:cubicBezTo>
                    <a:pt x="1099" y="2180"/>
                    <a:pt x="802" y="1208"/>
                    <a:pt x="654" y="221"/>
                  </a:cubicBezTo>
                  <a:cubicBezTo>
                    <a:pt x="633" y="76"/>
                    <a:pt x="503" y="0"/>
                    <a:pt x="3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3"/>
            <p:cNvSpPr/>
            <p:nvPr/>
          </p:nvSpPr>
          <p:spPr>
            <a:xfrm rot="5400000">
              <a:off x="509451" y="2153204"/>
              <a:ext cx="96201" cy="1095833"/>
            </a:xfrm>
            <a:custGeom>
              <a:avLst/>
              <a:gdLst/>
              <a:ahLst/>
              <a:cxnLst/>
              <a:rect l="l" t="t" r="r" b="b"/>
              <a:pathLst>
                <a:path w="828" h="9432" extrusionOk="0">
                  <a:moveTo>
                    <a:pt x="273" y="1"/>
                  </a:moveTo>
                  <a:cubicBezTo>
                    <a:pt x="214" y="1"/>
                    <a:pt x="156" y="33"/>
                    <a:pt x="152" y="99"/>
                  </a:cubicBezTo>
                  <a:cubicBezTo>
                    <a:pt x="100" y="1038"/>
                    <a:pt x="0" y="1955"/>
                    <a:pt x="4" y="2897"/>
                  </a:cubicBezTo>
                  <a:cubicBezTo>
                    <a:pt x="7" y="3788"/>
                    <a:pt x="56" y="4678"/>
                    <a:pt x="78" y="5569"/>
                  </a:cubicBezTo>
                  <a:cubicBezTo>
                    <a:pt x="108" y="6856"/>
                    <a:pt x="85" y="8144"/>
                    <a:pt x="63" y="9432"/>
                  </a:cubicBezTo>
                  <a:lnTo>
                    <a:pt x="828" y="9432"/>
                  </a:lnTo>
                  <a:cubicBezTo>
                    <a:pt x="828" y="8188"/>
                    <a:pt x="828" y="6942"/>
                    <a:pt x="783" y="5699"/>
                  </a:cubicBezTo>
                  <a:cubicBezTo>
                    <a:pt x="712" y="3829"/>
                    <a:pt x="486" y="1966"/>
                    <a:pt x="397" y="99"/>
                  </a:cubicBezTo>
                  <a:cubicBezTo>
                    <a:pt x="393" y="34"/>
                    <a:pt x="333" y="1"/>
                    <a:pt x="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 rot="5400000">
              <a:off x="474886" y="2599406"/>
              <a:ext cx="124318" cy="1054821"/>
            </a:xfrm>
            <a:custGeom>
              <a:avLst/>
              <a:gdLst/>
              <a:ahLst/>
              <a:cxnLst/>
              <a:rect l="l" t="t" r="r" b="b"/>
              <a:pathLst>
                <a:path w="1070" h="9079" extrusionOk="0">
                  <a:moveTo>
                    <a:pt x="426" y="1"/>
                  </a:moveTo>
                  <a:cubicBezTo>
                    <a:pt x="357" y="1"/>
                    <a:pt x="286" y="41"/>
                    <a:pt x="275" y="121"/>
                  </a:cubicBezTo>
                  <a:cubicBezTo>
                    <a:pt x="1" y="1932"/>
                    <a:pt x="71" y="3835"/>
                    <a:pt x="64" y="5661"/>
                  </a:cubicBezTo>
                  <a:cubicBezTo>
                    <a:pt x="56" y="6808"/>
                    <a:pt x="164" y="7943"/>
                    <a:pt x="242" y="9079"/>
                  </a:cubicBezTo>
                  <a:lnTo>
                    <a:pt x="1069" y="9079"/>
                  </a:lnTo>
                  <a:cubicBezTo>
                    <a:pt x="980" y="7984"/>
                    <a:pt x="865" y="6889"/>
                    <a:pt x="858" y="5787"/>
                  </a:cubicBezTo>
                  <a:cubicBezTo>
                    <a:pt x="850" y="4819"/>
                    <a:pt x="880" y="3854"/>
                    <a:pt x="850" y="2889"/>
                  </a:cubicBezTo>
                  <a:cubicBezTo>
                    <a:pt x="836" y="2418"/>
                    <a:pt x="850" y="1943"/>
                    <a:pt x="798" y="1476"/>
                  </a:cubicBezTo>
                  <a:cubicBezTo>
                    <a:pt x="754" y="1019"/>
                    <a:pt x="613" y="581"/>
                    <a:pt x="572" y="125"/>
                  </a:cubicBezTo>
                  <a:cubicBezTo>
                    <a:pt x="565" y="41"/>
                    <a:pt x="496" y="1"/>
                    <a:pt x="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43"/>
          <p:cNvSpPr/>
          <p:nvPr/>
        </p:nvSpPr>
        <p:spPr>
          <a:xfrm>
            <a:off x="4" y="4322575"/>
            <a:ext cx="2703610" cy="831744"/>
          </a:xfrm>
          <a:custGeom>
            <a:avLst/>
            <a:gdLst/>
            <a:ahLst/>
            <a:cxnLst/>
            <a:rect l="l" t="t" r="r" b="b"/>
            <a:pathLst>
              <a:path w="30628" h="18252" extrusionOk="0">
                <a:moveTo>
                  <a:pt x="13678" y="1"/>
                </a:moveTo>
                <a:cubicBezTo>
                  <a:pt x="13130" y="1"/>
                  <a:pt x="12578" y="45"/>
                  <a:pt x="12026" y="136"/>
                </a:cubicBezTo>
                <a:cubicBezTo>
                  <a:pt x="9199" y="600"/>
                  <a:pt x="6698" y="2222"/>
                  <a:pt x="4483" y="4043"/>
                </a:cubicBezTo>
                <a:cubicBezTo>
                  <a:pt x="2735" y="5479"/>
                  <a:pt x="1072" y="7119"/>
                  <a:pt x="0" y="9094"/>
                </a:cubicBezTo>
                <a:lnTo>
                  <a:pt x="0" y="18251"/>
                </a:lnTo>
                <a:lnTo>
                  <a:pt x="30627" y="18251"/>
                </a:lnTo>
                <a:cubicBezTo>
                  <a:pt x="29974" y="17272"/>
                  <a:pt x="29388" y="16244"/>
                  <a:pt x="28869" y="15186"/>
                </a:cubicBezTo>
                <a:cubicBezTo>
                  <a:pt x="27644" y="12671"/>
                  <a:pt x="26798" y="9969"/>
                  <a:pt x="25403" y="7542"/>
                </a:cubicBezTo>
                <a:cubicBezTo>
                  <a:pt x="22980" y="3322"/>
                  <a:pt x="18450" y="1"/>
                  <a:pt x="136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buntu"/>
              <a:buNone/>
              <a:defRPr sz="35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die Flower"/>
              <a:buNone/>
              <a:defRPr sz="3500" b="1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die Flower"/>
              <a:buNone/>
              <a:defRPr sz="3500" b="1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die Flower"/>
              <a:buNone/>
              <a:defRPr sz="3500" b="1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die Flower"/>
              <a:buNone/>
              <a:defRPr sz="3500" b="1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die Flower"/>
              <a:buNone/>
              <a:defRPr sz="3500" b="1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die Flower"/>
              <a:buNone/>
              <a:defRPr sz="3500" b="1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die Flower"/>
              <a:buNone/>
              <a:defRPr sz="3500" b="1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die Flower"/>
              <a:buNone/>
              <a:defRPr sz="3500" b="1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●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○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■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●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○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■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●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○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■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87" r:id="rId5"/>
    <p:sldLayoutId id="2147483688" r:id="rId6"/>
    <p:sldLayoutId id="214748368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6"/>
          <p:cNvSpPr txBox="1">
            <a:spLocks noGrp="1"/>
          </p:cNvSpPr>
          <p:nvPr>
            <p:ph type="ctrTitle"/>
          </p:nvPr>
        </p:nvSpPr>
        <p:spPr>
          <a:xfrm>
            <a:off x="899652" y="1400913"/>
            <a:ext cx="7175090" cy="19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HW 06</a:t>
            </a:r>
            <a:br>
              <a:rPr lang="en" sz="4400" dirty="0"/>
            </a:br>
            <a:r>
              <a:rPr lang="en" sz="3600">
                <a:solidFill>
                  <a:schemeClr val="accent2"/>
                </a:solidFill>
              </a:rPr>
              <a:t>Customer Segmentation</a:t>
            </a:r>
            <a:endParaRPr sz="4400" dirty="0">
              <a:solidFill>
                <a:schemeClr val="accent2"/>
              </a:solidFill>
            </a:endParaRPr>
          </a:p>
        </p:txBody>
      </p:sp>
      <p:sp>
        <p:nvSpPr>
          <p:cNvPr id="499" name="Google Shape;499;p46"/>
          <p:cNvSpPr txBox="1">
            <a:spLocks noGrp="1"/>
          </p:cNvSpPr>
          <p:nvPr>
            <p:ph type="subTitle" idx="1"/>
          </p:nvPr>
        </p:nvSpPr>
        <p:spPr>
          <a:xfrm>
            <a:off x="1570703" y="3306513"/>
            <a:ext cx="5779824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BADS7105 – CRM </a:t>
            </a:r>
            <a:r>
              <a:rPr lang="en" sz="1600" dirty="0"/>
              <a:t>Analytics</a:t>
            </a:r>
            <a:r>
              <a:rPr lang="en" sz="1800" dirty="0"/>
              <a:t> and Intelligence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Watcharaphan</a:t>
            </a:r>
            <a:r>
              <a:rPr lang="en-US" sz="1600" dirty="0"/>
              <a:t> </a:t>
            </a:r>
            <a:r>
              <a:rPr lang="en-US" sz="1600" dirty="0" err="1"/>
              <a:t>Watcharanggurpipat</a:t>
            </a:r>
            <a:r>
              <a:rPr lang="en-US" sz="1600" dirty="0"/>
              <a:t>​</a:t>
            </a:r>
            <a:endParaRPr sz="1600" dirty="0"/>
          </a:p>
        </p:txBody>
      </p:sp>
      <p:sp>
        <p:nvSpPr>
          <p:cNvPr id="500" name="Google Shape;500;p46"/>
          <p:cNvSpPr/>
          <p:nvPr/>
        </p:nvSpPr>
        <p:spPr>
          <a:xfrm>
            <a:off x="0" y="4062130"/>
            <a:ext cx="3794733" cy="1096261"/>
          </a:xfrm>
          <a:custGeom>
            <a:avLst/>
            <a:gdLst/>
            <a:ahLst/>
            <a:cxnLst/>
            <a:rect l="l" t="t" r="r" b="b"/>
            <a:pathLst>
              <a:path w="30628" h="18252" extrusionOk="0">
                <a:moveTo>
                  <a:pt x="13678" y="1"/>
                </a:moveTo>
                <a:cubicBezTo>
                  <a:pt x="13130" y="1"/>
                  <a:pt x="12578" y="45"/>
                  <a:pt x="12026" y="136"/>
                </a:cubicBezTo>
                <a:cubicBezTo>
                  <a:pt x="9199" y="600"/>
                  <a:pt x="6698" y="2222"/>
                  <a:pt x="4483" y="4043"/>
                </a:cubicBezTo>
                <a:cubicBezTo>
                  <a:pt x="2735" y="5479"/>
                  <a:pt x="1072" y="7119"/>
                  <a:pt x="0" y="9094"/>
                </a:cubicBezTo>
                <a:lnTo>
                  <a:pt x="0" y="18251"/>
                </a:lnTo>
                <a:lnTo>
                  <a:pt x="30627" y="18251"/>
                </a:lnTo>
                <a:cubicBezTo>
                  <a:pt x="29974" y="17272"/>
                  <a:pt x="29388" y="16244"/>
                  <a:pt x="28869" y="15186"/>
                </a:cubicBezTo>
                <a:cubicBezTo>
                  <a:pt x="27644" y="12671"/>
                  <a:pt x="26798" y="9969"/>
                  <a:pt x="25403" y="7542"/>
                </a:cubicBezTo>
                <a:cubicBezTo>
                  <a:pt x="22980" y="3322"/>
                  <a:pt x="18450" y="1"/>
                  <a:pt x="136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46"/>
          <p:cNvSpPr/>
          <p:nvPr/>
        </p:nvSpPr>
        <p:spPr>
          <a:xfrm>
            <a:off x="295750" y="3903577"/>
            <a:ext cx="1683367" cy="1300750"/>
          </a:xfrm>
          <a:custGeom>
            <a:avLst/>
            <a:gdLst/>
            <a:ahLst/>
            <a:cxnLst/>
            <a:rect l="l" t="t" r="r" b="b"/>
            <a:pathLst>
              <a:path w="56579" h="43719" extrusionOk="0">
                <a:moveTo>
                  <a:pt x="0" y="43719"/>
                </a:moveTo>
                <a:cubicBezTo>
                  <a:pt x="12109" y="38879"/>
                  <a:pt x="27004" y="19159"/>
                  <a:pt x="18517" y="9258"/>
                </a:cubicBezTo>
                <a:cubicBezTo>
                  <a:pt x="16753" y="7200"/>
                  <a:pt x="12919" y="4993"/>
                  <a:pt x="10802" y="6686"/>
                </a:cubicBezTo>
                <a:cubicBezTo>
                  <a:pt x="7298" y="9489"/>
                  <a:pt x="7032" y="16163"/>
                  <a:pt x="9259" y="20059"/>
                </a:cubicBezTo>
                <a:cubicBezTo>
                  <a:pt x="11281" y="23597"/>
                  <a:pt x="16499" y="24688"/>
                  <a:pt x="20574" y="24688"/>
                </a:cubicBezTo>
                <a:cubicBezTo>
                  <a:pt x="35126" y="24688"/>
                  <a:pt x="49246" y="12569"/>
                  <a:pt x="56579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13;p48">
            <a:extLst>
              <a:ext uri="{FF2B5EF4-FFF2-40B4-BE49-F238E27FC236}">
                <a16:creationId xmlns:a16="http://schemas.microsoft.com/office/drawing/2014/main" id="{8B387382-44B6-450A-A9D6-5477AB1FC0A6}"/>
              </a:ext>
            </a:extLst>
          </p:cNvPr>
          <p:cNvSpPr/>
          <p:nvPr/>
        </p:nvSpPr>
        <p:spPr>
          <a:xfrm>
            <a:off x="675895" y="111602"/>
            <a:ext cx="639219" cy="568104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" name="Google Shape;515;p48">
            <a:extLst>
              <a:ext uri="{FF2B5EF4-FFF2-40B4-BE49-F238E27FC236}">
                <a16:creationId xmlns:a16="http://schemas.microsoft.com/office/drawing/2014/main" id="{4278F3F8-6726-4348-ABC4-FD442F01A887}"/>
              </a:ext>
            </a:extLst>
          </p:cNvPr>
          <p:cNvSpPr txBox="1">
            <a:spLocks/>
          </p:cNvSpPr>
          <p:nvPr/>
        </p:nvSpPr>
        <p:spPr>
          <a:xfrm flipH="1">
            <a:off x="608777" y="196811"/>
            <a:ext cx="773455" cy="39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2500"/>
              <a:buFont typeface="Ubuntu"/>
              <a:buNone/>
              <a:defRPr sz="3500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algn="r">
              <a:buClr>
                <a:schemeClr val="dk1"/>
              </a:buClr>
              <a:buSzPts val="2500"/>
              <a:buFont typeface="Indie Flower"/>
              <a:buNone/>
              <a:defRPr sz="2500" b="1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algn="r">
              <a:buClr>
                <a:schemeClr val="dk1"/>
              </a:buClr>
              <a:buSzPts val="2500"/>
              <a:buFont typeface="Indie Flower"/>
              <a:buNone/>
              <a:defRPr sz="2500" b="1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algn="r">
              <a:buClr>
                <a:schemeClr val="dk1"/>
              </a:buClr>
              <a:buSzPts val="2500"/>
              <a:buFont typeface="Indie Flower"/>
              <a:buNone/>
              <a:defRPr sz="2500" b="1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algn="r">
              <a:buClr>
                <a:schemeClr val="dk1"/>
              </a:buClr>
              <a:buSzPts val="2500"/>
              <a:buFont typeface="Indie Flower"/>
              <a:buNone/>
              <a:defRPr sz="2500" b="1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algn="r">
              <a:buClr>
                <a:schemeClr val="dk1"/>
              </a:buClr>
              <a:buSzPts val="2500"/>
              <a:buFont typeface="Indie Flower"/>
              <a:buNone/>
              <a:defRPr sz="2500" b="1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algn="r">
              <a:buClr>
                <a:schemeClr val="dk1"/>
              </a:buClr>
              <a:buSzPts val="2500"/>
              <a:buFont typeface="Indie Flower"/>
              <a:buNone/>
              <a:defRPr sz="2500" b="1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algn="r">
              <a:buClr>
                <a:schemeClr val="dk1"/>
              </a:buClr>
              <a:buSzPts val="2500"/>
              <a:buFont typeface="Indie Flower"/>
              <a:buNone/>
              <a:defRPr sz="2500" b="1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algn="r">
              <a:buClr>
                <a:schemeClr val="dk1"/>
              </a:buClr>
              <a:buSzPts val="2500"/>
              <a:buFont typeface="Indie Flower"/>
              <a:buNone/>
              <a:defRPr sz="2500" b="1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r>
              <a:rPr lang="en" sz="2400" dirty="0"/>
              <a:t>01</a:t>
            </a:r>
          </a:p>
        </p:txBody>
      </p:sp>
      <p:sp>
        <p:nvSpPr>
          <p:cNvPr id="12" name="Google Shape;520;p48">
            <a:extLst>
              <a:ext uri="{FF2B5EF4-FFF2-40B4-BE49-F238E27FC236}">
                <a16:creationId xmlns:a16="http://schemas.microsoft.com/office/drawing/2014/main" id="{ECEA7A45-7C34-446A-881F-27CDDF023B6B}"/>
              </a:ext>
            </a:extLst>
          </p:cNvPr>
          <p:cNvSpPr txBox="1">
            <a:spLocks/>
          </p:cNvSpPr>
          <p:nvPr/>
        </p:nvSpPr>
        <p:spPr>
          <a:xfrm>
            <a:off x="1337988" y="216938"/>
            <a:ext cx="5107058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solidFill>
                  <a:schemeClr val="dk1"/>
                </a:solidFill>
                <a:latin typeface="Ubuntu"/>
                <a:sym typeface="Ubuntu"/>
              </a:rPr>
              <a:t>SQL Script running in Google Big Query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45B974-3460-4342-B156-0132CEABD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232" y="679706"/>
            <a:ext cx="6401355" cy="960203"/>
          </a:xfrm>
          <a:prstGeom prst="rect">
            <a:avLst/>
          </a:prstGeom>
        </p:spPr>
      </p:pic>
      <p:sp>
        <p:nvSpPr>
          <p:cNvPr id="8" name="Google Shape;513;p48">
            <a:extLst>
              <a:ext uri="{FF2B5EF4-FFF2-40B4-BE49-F238E27FC236}">
                <a16:creationId xmlns:a16="http://schemas.microsoft.com/office/drawing/2014/main" id="{6E046BC0-FD26-43CF-9DD0-10BB16746BA6}"/>
              </a:ext>
            </a:extLst>
          </p:cNvPr>
          <p:cNvSpPr/>
          <p:nvPr/>
        </p:nvSpPr>
        <p:spPr>
          <a:xfrm>
            <a:off x="653021" y="1658941"/>
            <a:ext cx="639219" cy="568104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" name="Google Shape;515;p48">
            <a:extLst>
              <a:ext uri="{FF2B5EF4-FFF2-40B4-BE49-F238E27FC236}">
                <a16:creationId xmlns:a16="http://schemas.microsoft.com/office/drawing/2014/main" id="{1D8F7348-4435-43FA-AADB-484AFDC9FB86}"/>
              </a:ext>
            </a:extLst>
          </p:cNvPr>
          <p:cNvSpPr txBox="1">
            <a:spLocks/>
          </p:cNvSpPr>
          <p:nvPr/>
        </p:nvSpPr>
        <p:spPr>
          <a:xfrm flipH="1">
            <a:off x="585903" y="1744150"/>
            <a:ext cx="773455" cy="39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2500"/>
              <a:buFont typeface="Ubuntu"/>
              <a:buNone/>
              <a:defRPr sz="3500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algn="r">
              <a:buClr>
                <a:schemeClr val="dk1"/>
              </a:buClr>
              <a:buSzPts val="2500"/>
              <a:buFont typeface="Indie Flower"/>
              <a:buNone/>
              <a:defRPr sz="2500" b="1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algn="r">
              <a:buClr>
                <a:schemeClr val="dk1"/>
              </a:buClr>
              <a:buSzPts val="2500"/>
              <a:buFont typeface="Indie Flower"/>
              <a:buNone/>
              <a:defRPr sz="2500" b="1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algn="r">
              <a:buClr>
                <a:schemeClr val="dk1"/>
              </a:buClr>
              <a:buSzPts val="2500"/>
              <a:buFont typeface="Indie Flower"/>
              <a:buNone/>
              <a:defRPr sz="2500" b="1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algn="r">
              <a:buClr>
                <a:schemeClr val="dk1"/>
              </a:buClr>
              <a:buSzPts val="2500"/>
              <a:buFont typeface="Indie Flower"/>
              <a:buNone/>
              <a:defRPr sz="2500" b="1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algn="r">
              <a:buClr>
                <a:schemeClr val="dk1"/>
              </a:buClr>
              <a:buSzPts val="2500"/>
              <a:buFont typeface="Indie Flower"/>
              <a:buNone/>
              <a:defRPr sz="2500" b="1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algn="r">
              <a:buClr>
                <a:schemeClr val="dk1"/>
              </a:buClr>
              <a:buSzPts val="2500"/>
              <a:buFont typeface="Indie Flower"/>
              <a:buNone/>
              <a:defRPr sz="2500" b="1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algn="r">
              <a:buClr>
                <a:schemeClr val="dk1"/>
              </a:buClr>
              <a:buSzPts val="2500"/>
              <a:buFont typeface="Indie Flower"/>
              <a:buNone/>
              <a:defRPr sz="2500" b="1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algn="r">
              <a:buClr>
                <a:schemeClr val="dk1"/>
              </a:buClr>
              <a:buSzPts val="2500"/>
              <a:buFont typeface="Indie Flower"/>
              <a:buNone/>
              <a:defRPr sz="2500" b="1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r>
              <a:rPr lang="en" sz="2400" dirty="0"/>
              <a:t>02</a:t>
            </a:r>
          </a:p>
        </p:txBody>
      </p:sp>
      <p:sp>
        <p:nvSpPr>
          <p:cNvPr id="14" name="Google Shape;520;p48">
            <a:extLst>
              <a:ext uri="{FF2B5EF4-FFF2-40B4-BE49-F238E27FC236}">
                <a16:creationId xmlns:a16="http://schemas.microsoft.com/office/drawing/2014/main" id="{69E22062-CAC3-4FA5-A1F1-6028364BFD22}"/>
              </a:ext>
            </a:extLst>
          </p:cNvPr>
          <p:cNvSpPr txBox="1">
            <a:spLocks/>
          </p:cNvSpPr>
          <p:nvPr/>
        </p:nvSpPr>
        <p:spPr>
          <a:xfrm>
            <a:off x="1315114" y="1764277"/>
            <a:ext cx="5107058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solidFill>
                  <a:schemeClr val="dk1"/>
                </a:solidFill>
                <a:latin typeface="Ubuntu"/>
                <a:sym typeface="Ubuntu"/>
              </a:rPr>
              <a:t>Training Result -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66A7E-1C95-4182-8973-A43E72AB6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359" y="2122804"/>
            <a:ext cx="5889474" cy="28238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8"/>
          <p:cNvSpPr txBox="1">
            <a:spLocks noGrp="1"/>
          </p:cNvSpPr>
          <p:nvPr>
            <p:ph type="subTitle" idx="2"/>
          </p:nvPr>
        </p:nvSpPr>
        <p:spPr>
          <a:xfrm>
            <a:off x="1041681" y="581422"/>
            <a:ext cx="454796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Result - Table</a:t>
            </a:r>
            <a:endParaRPr dirty="0"/>
          </a:p>
        </p:txBody>
      </p:sp>
      <p:sp>
        <p:nvSpPr>
          <p:cNvPr id="30" name="Google Shape;559;p53">
            <a:extLst>
              <a:ext uri="{FF2B5EF4-FFF2-40B4-BE49-F238E27FC236}">
                <a16:creationId xmlns:a16="http://schemas.microsoft.com/office/drawing/2014/main" id="{C7FA2327-F829-4496-B951-F7783BC5937C}"/>
              </a:ext>
            </a:extLst>
          </p:cNvPr>
          <p:cNvSpPr/>
          <p:nvPr/>
        </p:nvSpPr>
        <p:spPr>
          <a:xfrm>
            <a:off x="356088" y="466945"/>
            <a:ext cx="638376" cy="567355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562;p53">
            <a:extLst>
              <a:ext uri="{FF2B5EF4-FFF2-40B4-BE49-F238E27FC236}">
                <a16:creationId xmlns:a16="http://schemas.microsoft.com/office/drawing/2014/main" id="{5ACCD2DA-92AD-44A9-9D67-B6657C5016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49879" y="464272"/>
            <a:ext cx="85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02</a:t>
            </a:r>
            <a:endParaRPr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8D7F8C-6F04-4717-B106-C0F6A10D6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50" y="1215140"/>
            <a:ext cx="4206240" cy="21941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077C7A-7942-41E9-8E53-29CED822D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186" y="1454727"/>
            <a:ext cx="4206241" cy="19596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559;p53">
            <a:extLst>
              <a:ext uri="{FF2B5EF4-FFF2-40B4-BE49-F238E27FC236}">
                <a16:creationId xmlns:a16="http://schemas.microsoft.com/office/drawing/2014/main" id="{F5620407-E7F3-4B5D-9122-A4475E0FD056}"/>
              </a:ext>
            </a:extLst>
          </p:cNvPr>
          <p:cNvSpPr/>
          <p:nvPr/>
        </p:nvSpPr>
        <p:spPr>
          <a:xfrm>
            <a:off x="289720" y="452197"/>
            <a:ext cx="638376" cy="567355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516;p48">
            <a:extLst>
              <a:ext uri="{FF2B5EF4-FFF2-40B4-BE49-F238E27FC236}">
                <a16:creationId xmlns:a16="http://schemas.microsoft.com/office/drawing/2014/main" id="{533E9BE4-AB8E-49AA-9394-203DCF506A59}"/>
              </a:ext>
            </a:extLst>
          </p:cNvPr>
          <p:cNvSpPr txBox="1">
            <a:spLocks/>
          </p:cNvSpPr>
          <p:nvPr/>
        </p:nvSpPr>
        <p:spPr>
          <a:xfrm>
            <a:off x="975313" y="566674"/>
            <a:ext cx="1819506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ota Text"/>
              <a:buNone/>
              <a:defRPr sz="20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ota Text"/>
              <a:buNone/>
              <a:defRPr sz="20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ota Text"/>
              <a:buNone/>
              <a:defRPr sz="20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ota Text"/>
              <a:buNone/>
              <a:defRPr sz="20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ota Text"/>
              <a:buNone/>
              <a:defRPr sz="20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ota Text"/>
              <a:buNone/>
              <a:defRPr sz="20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ota Text"/>
              <a:buNone/>
              <a:defRPr sz="20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ota Text"/>
              <a:buNone/>
              <a:defRPr sz="20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ota Text"/>
              <a:buNone/>
              <a:defRPr sz="20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pPr marL="0" indent="0" algn="l"/>
            <a:r>
              <a:rPr lang="en-US" dirty="0"/>
              <a:t>Evaluation</a:t>
            </a:r>
          </a:p>
        </p:txBody>
      </p:sp>
      <p:sp>
        <p:nvSpPr>
          <p:cNvPr id="12" name="Google Shape;562;p53">
            <a:extLst>
              <a:ext uri="{FF2B5EF4-FFF2-40B4-BE49-F238E27FC236}">
                <a16:creationId xmlns:a16="http://schemas.microsoft.com/office/drawing/2014/main" id="{6C16F26D-1617-434C-B9F8-3D429757DE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83511" y="449524"/>
            <a:ext cx="85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</a:t>
            </a:r>
            <a:r>
              <a:rPr lang="en-US" sz="2400" dirty="0"/>
              <a:t>3</a:t>
            </a:r>
            <a:endParaRPr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60305A7-D8FA-4A1F-921F-591634603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42" y="1098811"/>
            <a:ext cx="8683631" cy="331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5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4CAA83F-C4CF-428F-BC2D-995EE636BA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597"/>
          <a:stretch/>
        </p:blipFill>
        <p:spPr>
          <a:xfrm>
            <a:off x="621726" y="140888"/>
            <a:ext cx="3657600" cy="16333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25D5ED-E0D0-4DD8-8442-6CAF1A8789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97"/>
          <a:stretch/>
        </p:blipFill>
        <p:spPr>
          <a:xfrm>
            <a:off x="4695725" y="140888"/>
            <a:ext cx="3657600" cy="16333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1D9A42-0451-4722-B82C-28C970B1FE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871"/>
          <a:stretch/>
        </p:blipFill>
        <p:spPr>
          <a:xfrm>
            <a:off x="598293" y="1822134"/>
            <a:ext cx="3657600" cy="15701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9ACC9F-B110-416E-826F-201E452318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97"/>
          <a:stretch/>
        </p:blipFill>
        <p:spPr>
          <a:xfrm>
            <a:off x="4683270" y="1832313"/>
            <a:ext cx="3657600" cy="1595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7C2742-4AD9-4956-B162-37D6FC06F1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597"/>
          <a:stretch/>
        </p:blipFill>
        <p:spPr>
          <a:xfrm>
            <a:off x="603700" y="3470266"/>
            <a:ext cx="3657600" cy="1589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737B278-598B-440F-9967-3FFAB43F79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403"/>
          <a:stretch/>
        </p:blipFill>
        <p:spPr>
          <a:xfrm>
            <a:off x="4721778" y="3470266"/>
            <a:ext cx="3657600" cy="16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28745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tional Environment Day by Slidesgo">
  <a:themeElements>
    <a:clrScheme name="Simple Light">
      <a:dk1>
        <a:srgbClr val="866642"/>
      </a:dk1>
      <a:lt1>
        <a:srgbClr val="FFFFFF"/>
      </a:lt1>
      <a:dk2>
        <a:srgbClr val="AC8A65"/>
      </a:dk2>
      <a:lt2>
        <a:srgbClr val="EDE1D6"/>
      </a:lt2>
      <a:accent1>
        <a:srgbClr val="E4F4E7"/>
      </a:accent1>
      <a:accent2>
        <a:srgbClr val="84C28F"/>
      </a:accent2>
      <a:accent3>
        <a:srgbClr val="EDE1D6"/>
      </a:accent3>
      <a:accent4>
        <a:srgbClr val="E4F4E7"/>
      </a:accent4>
      <a:accent5>
        <a:srgbClr val="84C28F"/>
      </a:accent5>
      <a:accent6>
        <a:srgbClr val="E4F4E7"/>
      </a:accent6>
      <a:hlink>
        <a:srgbClr val="AC8A6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35</Words>
  <Application>Microsoft Office PowerPoint</Application>
  <PresentationFormat>On-screen Show (16:9)</PresentationFormat>
  <Paragraphs>11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Bellota Text</vt:lpstr>
      <vt:lpstr>Ubuntu</vt:lpstr>
      <vt:lpstr>Arial</vt:lpstr>
      <vt:lpstr>Indie Flower</vt:lpstr>
      <vt:lpstr>International Environment Day by Slidesgo</vt:lpstr>
      <vt:lpstr>HW 06 Customer Segmentation</vt:lpstr>
      <vt:lpstr>PowerPoint Presentation</vt:lpstr>
      <vt:lpstr>02</vt:lpstr>
      <vt:lpstr>03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10  Customer Movement Analysis</dc:title>
  <cp:lastModifiedBy>Yupalapas Panomwongkasame</cp:lastModifiedBy>
  <cp:revision>7</cp:revision>
  <dcterms:modified xsi:type="dcterms:W3CDTF">2021-06-03T11:34:45Z</dcterms:modified>
</cp:coreProperties>
</file>