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307" r:id="rId3"/>
    <p:sldId id="259" r:id="rId4"/>
    <p:sldId id="262" r:id="rId5"/>
    <p:sldId id="261" r:id="rId6"/>
    <p:sldId id="309" r:id="rId7"/>
    <p:sldId id="310" r:id="rId8"/>
    <p:sldId id="311" r:id="rId9"/>
    <p:sldId id="281" r:id="rId10"/>
  </p:sldIdLst>
  <p:sldSz cx="9144000" cy="5143500" type="screen16x9"/>
  <p:notesSz cx="6858000" cy="9144000"/>
  <p:embeddedFontLst>
    <p:embeddedFont>
      <p:font typeface="Advent Pro" panose="020B0604020202020204" charset="0"/>
      <p:regular r:id="rId12"/>
      <p:bold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Coiny" panose="020B0604020202020204" charset="0"/>
      <p:regular r:id="rId18"/>
    </p:embeddedFont>
    <p:embeddedFont>
      <p:font typeface="Cordia New" panose="020B0304020202020204" pitchFamily="34" charset="-34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  <p:embeddedFont>
      <p:font typeface="Wingdings 2" panose="05020102010507070707" pitchFamily="18" charset="2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BBF4C5-10B9-49CA-BF0F-BBBEB6167CDD}">
  <a:tblStyle styleId="{14BBF4C5-10B9-49CA-BF0F-BBBEB6167C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91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b9affece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b9affece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98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78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95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6ba8e432a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6ba8e432a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34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347800" y="1283075"/>
            <a:ext cx="389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347800" y="3372625"/>
            <a:ext cx="29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347800" y="1262375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8850" y="1228675"/>
            <a:ext cx="73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1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4"/>
          <p:cNvSpPr txBox="1">
            <a:spLocks noGrp="1"/>
          </p:cNvSpPr>
          <p:nvPr>
            <p:ph type="title" idx="2"/>
          </p:nvPr>
        </p:nvSpPr>
        <p:spPr>
          <a:xfrm>
            <a:off x="1197338" y="2333425"/>
            <a:ext cx="2776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197338" y="3750925"/>
            <a:ext cx="2776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3"/>
          </p:nvPr>
        </p:nvSpPr>
        <p:spPr>
          <a:xfrm>
            <a:off x="5169862" y="2333425"/>
            <a:ext cx="2776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4"/>
          </p:nvPr>
        </p:nvSpPr>
        <p:spPr>
          <a:xfrm>
            <a:off x="5169862" y="3750925"/>
            <a:ext cx="2776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CF8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7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144" name="Google Shape;144;p27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7"/>
          <p:cNvSpPr txBox="1">
            <a:spLocks noGrp="1"/>
          </p:cNvSpPr>
          <p:nvPr>
            <p:ph type="ctrTitle"/>
          </p:nvPr>
        </p:nvSpPr>
        <p:spPr>
          <a:xfrm>
            <a:off x="565927" y="815500"/>
            <a:ext cx="435390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HOMEWORK 12</a:t>
            </a:r>
            <a:br>
              <a:rPr lang="en-US" sz="4800" dirty="0"/>
            </a:br>
            <a:r>
              <a:rPr lang="en-US" sz="4000" dirty="0"/>
              <a:t>DESIGN THINKING</a:t>
            </a:r>
            <a:endParaRPr lang="en-US" sz="4800" dirty="0"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623400" y="3409495"/>
            <a:ext cx="467972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BADS7105 – CRM Analytics and Intelligence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tabLst>
                <a:tab pos="287338" algn="l"/>
              </a:tabLst>
            </a:pPr>
            <a:r>
              <a:rPr lang="en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	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Watcharaphan Watcharanggurpipat</a:t>
            </a:r>
          </a:p>
          <a:p>
            <a:pPr marL="398463" indent="-284163">
              <a:tabLst>
                <a:tab pos="287338" algn="l"/>
              </a:tabLst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	ID : 6220422111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1" name="Google Shape;151;p27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" name="Google Shape;152;p27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153" name="Google Shape;153;p27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OF DESIGN THINKING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4E3329-8ADC-4775-82C4-7A6ADFAB8B09}"/>
              </a:ext>
            </a:extLst>
          </p:cNvPr>
          <p:cNvGrpSpPr/>
          <p:nvPr/>
        </p:nvGrpSpPr>
        <p:grpSpPr>
          <a:xfrm>
            <a:off x="409832" y="1428710"/>
            <a:ext cx="2066700" cy="1657122"/>
            <a:chOff x="955525" y="513203"/>
            <a:chExt cx="2066700" cy="1657122"/>
          </a:xfrm>
        </p:grpSpPr>
        <p:sp>
          <p:nvSpPr>
            <p:cNvPr id="43" name="Google Shape;264;p29">
              <a:extLst>
                <a:ext uri="{FF2B5EF4-FFF2-40B4-BE49-F238E27FC236}">
                  <a16:creationId xmlns:a16="http://schemas.microsoft.com/office/drawing/2014/main" id="{63C83E6B-5C30-427A-A8E4-4714985BF7E3}"/>
                </a:ext>
              </a:extLst>
            </p:cNvPr>
            <p:cNvSpPr/>
            <p:nvPr/>
          </p:nvSpPr>
          <p:spPr>
            <a:xfrm>
              <a:off x="1397125" y="513203"/>
              <a:ext cx="1183500" cy="132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0;p29">
              <a:extLst>
                <a:ext uri="{FF2B5EF4-FFF2-40B4-BE49-F238E27FC236}">
                  <a16:creationId xmlns:a16="http://schemas.microsoft.com/office/drawing/2014/main" id="{AD9A5854-7D3A-418F-AAEA-0DBEE0A4C827}"/>
                </a:ext>
              </a:extLst>
            </p:cNvPr>
            <p:cNvSpPr txBox="1">
              <a:spLocks/>
            </p:cNvSpPr>
            <p:nvPr/>
          </p:nvSpPr>
          <p:spPr>
            <a:xfrm>
              <a:off x="955525" y="763925"/>
              <a:ext cx="2066700" cy="1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rgbClr val="ECF8FF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1pPr>
              <a:lvl2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2pPr>
              <a:lvl3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3pPr>
              <a:lvl4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4pPr>
              <a:lvl5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5pPr>
              <a:lvl6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6pPr>
              <a:lvl7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7pPr>
              <a:lvl8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8pPr>
              <a:lvl9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9pPr>
            </a:lstStyle>
            <a:p>
              <a:r>
                <a:rPr lang="en" dirty="0"/>
                <a:t>01</a:t>
              </a:r>
            </a:p>
          </p:txBody>
        </p:sp>
      </p:grpSp>
      <p:sp>
        <p:nvSpPr>
          <p:cNvPr id="46" name="Google Shape;258;p29">
            <a:extLst>
              <a:ext uri="{FF2B5EF4-FFF2-40B4-BE49-F238E27FC236}">
                <a16:creationId xmlns:a16="http://schemas.microsoft.com/office/drawing/2014/main" id="{3F36B4B1-EFD4-4E3C-BF9D-B2520D0BAF7B}"/>
              </a:ext>
            </a:extLst>
          </p:cNvPr>
          <p:cNvSpPr txBox="1">
            <a:spLocks/>
          </p:cNvSpPr>
          <p:nvPr/>
        </p:nvSpPr>
        <p:spPr>
          <a:xfrm>
            <a:off x="640825" y="3012092"/>
            <a:ext cx="16047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/>
              <a:t>EMPATHIZE</a:t>
            </a:r>
          </a:p>
        </p:txBody>
      </p:sp>
      <p:sp>
        <p:nvSpPr>
          <p:cNvPr id="47" name="Google Shape;259;p29">
            <a:extLst>
              <a:ext uri="{FF2B5EF4-FFF2-40B4-BE49-F238E27FC236}">
                <a16:creationId xmlns:a16="http://schemas.microsoft.com/office/drawing/2014/main" id="{0396700C-78DC-4477-8519-8FC06698E9C8}"/>
              </a:ext>
            </a:extLst>
          </p:cNvPr>
          <p:cNvSpPr txBox="1">
            <a:spLocks/>
          </p:cNvSpPr>
          <p:nvPr/>
        </p:nvSpPr>
        <p:spPr>
          <a:xfrm>
            <a:off x="633451" y="3471210"/>
            <a:ext cx="1604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Develop a deep understanding of the challenge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965155A-8976-4E74-9DD3-8492B0E3A4B3}"/>
              </a:ext>
            </a:extLst>
          </p:cNvPr>
          <p:cNvGrpSpPr/>
          <p:nvPr/>
        </p:nvGrpSpPr>
        <p:grpSpPr>
          <a:xfrm>
            <a:off x="1951151" y="1428710"/>
            <a:ext cx="2066700" cy="1657122"/>
            <a:chOff x="955525" y="513203"/>
            <a:chExt cx="2066700" cy="1657122"/>
          </a:xfrm>
        </p:grpSpPr>
        <p:sp>
          <p:nvSpPr>
            <p:cNvPr id="53" name="Google Shape;264;p29">
              <a:extLst>
                <a:ext uri="{FF2B5EF4-FFF2-40B4-BE49-F238E27FC236}">
                  <a16:creationId xmlns:a16="http://schemas.microsoft.com/office/drawing/2014/main" id="{9D3185FE-1C1B-421B-95A1-730BAF2859FA}"/>
                </a:ext>
              </a:extLst>
            </p:cNvPr>
            <p:cNvSpPr/>
            <p:nvPr/>
          </p:nvSpPr>
          <p:spPr>
            <a:xfrm>
              <a:off x="1397125" y="513203"/>
              <a:ext cx="1183500" cy="132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0;p29">
              <a:extLst>
                <a:ext uri="{FF2B5EF4-FFF2-40B4-BE49-F238E27FC236}">
                  <a16:creationId xmlns:a16="http://schemas.microsoft.com/office/drawing/2014/main" id="{E1C52D24-CAEF-451A-92E6-2F64A6D01EF0}"/>
                </a:ext>
              </a:extLst>
            </p:cNvPr>
            <p:cNvSpPr txBox="1">
              <a:spLocks/>
            </p:cNvSpPr>
            <p:nvPr/>
          </p:nvSpPr>
          <p:spPr>
            <a:xfrm>
              <a:off x="955525" y="763925"/>
              <a:ext cx="2066700" cy="1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rgbClr val="ECF8FF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1pPr>
              <a:lvl2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2pPr>
              <a:lvl3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3pPr>
              <a:lvl4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4pPr>
              <a:lvl5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5pPr>
              <a:lvl6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6pPr>
              <a:lvl7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7pPr>
              <a:lvl8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8pPr>
              <a:lvl9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9pPr>
            </a:lstStyle>
            <a:p>
              <a:r>
                <a:rPr lang="en" dirty="0"/>
                <a:t>02</a:t>
              </a:r>
            </a:p>
          </p:txBody>
        </p:sp>
      </p:grpSp>
      <p:sp>
        <p:nvSpPr>
          <p:cNvPr id="51" name="Google Shape;258;p29">
            <a:extLst>
              <a:ext uri="{FF2B5EF4-FFF2-40B4-BE49-F238E27FC236}">
                <a16:creationId xmlns:a16="http://schemas.microsoft.com/office/drawing/2014/main" id="{60ECCF90-8FC8-4D1C-A555-5D579035095B}"/>
              </a:ext>
            </a:extLst>
          </p:cNvPr>
          <p:cNvSpPr txBox="1">
            <a:spLocks/>
          </p:cNvSpPr>
          <p:nvPr/>
        </p:nvSpPr>
        <p:spPr>
          <a:xfrm>
            <a:off x="2182144" y="3012092"/>
            <a:ext cx="16047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/>
              <a:t>DEFINE</a:t>
            </a:r>
          </a:p>
        </p:txBody>
      </p:sp>
      <p:sp>
        <p:nvSpPr>
          <p:cNvPr id="52" name="Google Shape;259;p29">
            <a:extLst>
              <a:ext uri="{FF2B5EF4-FFF2-40B4-BE49-F238E27FC236}">
                <a16:creationId xmlns:a16="http://schemas.microsoft.com/office/drawing/2014/main" id="{48315089-169D-4957-8A81-760B2724BA56}"/>
              </a:ext>
            </a:extLst>
          </p:cNvPr>
          <p:cNvSpPr txBox="1">
            <a:spLocks/>
          </p:cNvSpPr>
          <p:nvPr/>
        </p:nvSpPr>
        <p:spPr>
          <a:xfrm>
            <a:off x="2174770" y="3471210"/>
            <a:ext cx="1604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Clearly articulate the problem you want to solve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07C84B-5B95-4ED5-A8BC-0589B7477712}"/>
              </a:ext>
            </a:extLst>
          </p:cNvPr>
          <p:cNvGrpSpPr/>
          <p:nvPr/>
        </p:nvGrpSpPr>
        <p:grpSpPr>
          <a:xfrm>
            <a:off x="3558834" y="1428710"/>
            <a:ext cx="2066700" cy="1657122"/>
            <a:chOff x="955525" y="513203"/>
            <a:chExt cx="2066700" cy="1657122"/>
          </a:xfrm>
        </p:grpSpPr>
        <p:sp>
          <p:nvSpPr>
            <p:cNvPr id="59" name="Google Shape;264;p29">
              <a:extLst>
                <a:ext uri="{FF2B5EF4-FFF2-40B4-BE49-F238E27FC236}">
                  <a16:creationId xmlns:a16="http://schemas.microsoft.com/office/drawing/2014/main" id="{196A960A-C77F-4906-8567-A03056DCDAFF}"/>
                </a:ext>
              </a:extLst>
            </p:cNvPr>
            <p:cNvSpPr/>
            <p:nvPr/>
          </p:nvSpPr>
          <p:spPr>
            <a:xfrm>
              <a:off x="1397125" y="513203"/>
              <a:ext cx="1183500" cy="132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0;p29">
              <a:extLst>
                <a:ext uri="{FF2B5EF4-FFF2-40B4-BE49-F238E27FC236}">
                  <a16:creationId xmlns:a16="http://schemas.microsoft.com/office/drawing/2014/main" id="{35505BA1-9165-43EA-97D6-21821F008190}"/>
                </a:ext>
              </a:extLst>
            </p:cNvPr>
            <p:cNvSpPr txBox="1">
              <a:spLocks/>
            </p:cNvSpPr>
            <p:nvPr/>
          </p:nvSpPr>
          <p:spPr>
            <a:xfrm>
              <a:off x="955525" y="763925"/>
              <a:ext cx="2066700" cy="1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rgbClr val="ECF8FF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1pPr>
              <a:lvl2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2pPr>
              <a:lvl3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3pPr>
              <a:lvl4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4pPr>
              <a:lvl5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5pPr>
              <a:lvl6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6pPr>
              <a:lvl7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7pPr>
              <a:lvl8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8pPr>
              <a:lvl9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9pPr>
            </a:lstStyle>
            <a:p>
              <a:r>
                <a:rPr lang="en" dirty="0"/>
                <a:t>03</a:t>
              </a:r>
            </a:p>
          </p:txBody>
        </p:sp>
      </p:grpSp>
      <p:sp>
        <p:nvSpPr>
          <p:cNvPr id="57" name="Google Shape;258;p29">
            <a:extLst>
              <a:ext uri="{FF2B5EF4-FFF2-40B4-BE49-F238E27FC236}">
                <a16:creationId xmlns:a16="http://schemas.microsoft.com/office/drawing/2014/main" id="{55B63B12-EDAA-42BB-AD19-6E01A14F107A}"/>
              </a:ext>
            </a:extLst>
          </p:cNvPr>
          <p:cNvSpPr txBox="1">
            <a:spLocks/>
          </p:cNvSpPr>
          <p:nvPr/>
        </p:nvSpPr>
        <p:spPr>
          <a:xfrm>
            <a:off x="3789827" y="3012092"/>
            <a:ext cx="16047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/>
              <a:t>IDEATE</a:t>
            </a:r>
          </a:p>
        </p:txBody>
      </p:sp>
      <p:sp>
        <p:nvSpPr>
          <p:cNvPr id="58" name="Google Shape;259;p29">
            <a:extLst>
              <a:ext uri="{FF2B5EF4-FFF2-40B4-BE49-F238E27FC236}">
                <a16:creationId xmlns:a16="http://schemas.microsoft.com/office/drawing/2014/main" id="{91B66771-C0BF-4F0E-A0B1-3A04213F51A4}"/>
              </a:ext>
            </a:extLst>
          </p:cNvPr>
          <p:cNvSpPr txBox="1">
            <a:spLocks/>
          </p:cNvSpPr>
          <p:nvPr/>
        </p:nvSpPr>
        <p:spPr>
          <a:xfrm>
            <a:off x="3782453" y="3471210"/>
            <a:ext cx="1604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1100"/>
              <a:buNone/>
              <a:defRPr>
                <a:solidFill>
                  <a:srgbClr val="434343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spcBef>
                <a:spcPts val="1600"/>
              </a:spcBef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spcBef>
                <a:spcPts val="1600"/>
              </a:spcBef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spcBef>
                <a:spcPts val="1600"/>
              </a:spcBef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spcBef>
                <a:spcPts val="1600"/>
              </a:spcBef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spcBef>
                <a:spcPts val="1600"/>
              </a:spcBef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spcBef>
                <a:spcPts val="1600"/>
              </a:spcBef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spcBef>
                <a:spcPts val="1600"/>
              </a:spcBef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dirty="0"/>
              <a:t>Brainstorm to find potential solutions and develop your solution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70E7A2D-A44D-496D-87BF-1FD807EECB0C}"/>
              </a:ext>
            </a:extLst>
          </p:cNvPr>
          <p:cNvGrpSpPr/>
          <p:nvPr/>
        </p:nvGrpSpPr>
        <p:grpSpPr>
          <a:xfrm>
            <a:off x="6687196" y="1428710"/>
            <a:ext cx="2066700" cy="1657122"/>
            <a:chOff x="955525" y="513203"/>
            <a:chExt cx="2066700" cy="1657122"/>
          </a:xfrm>
        </p:grpSpPr>
        <p:sp>
          <p:nvSpPr>
            <p:cNvPr id="65" name="Google Shape;264;p29">
              <a:extLst>
                <a:ext uri="{FF2B5EF4-FFF2-40B4-BE49-F238E27FC236}">
                  <a16:creationId xmlns:a16="http://schemas.microsoft.com/office/drawing/2014/main" id="{FE234D43-3851-445A-ABFE-FD6AB71D627B}"/>
                </a:ext>
              </a:extLst>
            </p:cNvPr>
            <p:cNvSpPr/>
            <p:nvPr/>
          </p:nvSpPr>
          <p:spPr>
            <a:xfrm>
              <a:off x="1397125" y="513203"/>
              <a:ext cx="1183500" cy="132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0;p29">
              <a:extLst>
                <a:ext uri="{FF2B5EF4-FFF2-40B4-BE49-F238E27FC236}">
                  <a16:creationId xmlns:a16="http://schemas.microsoft.com/office/drawing/2014/main" id="{5FDE566F-9E8A-42DC-A75F-60C0BB29AB52}"/>
                </a:ext>
              </a:extLst>
            </p:cNvPr>
            <p:cNvSpPr txBox="1">
              <a:spLocks/>
            </p:cNvSpPr>
            <p:nvPr/>
          </p:nvSpPr>
          <p:spPr>
            <a:xfrm>
              <a:off x="955525" y="763925"/>
              <a:ext cx="2066700" cy="1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rgbClr val="ECF8FF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1pPr>
              <a:lvl2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2pPr>
              <a:lvl3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3pPr>
              <a:lvl4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4pPr>
              <a:lvl5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5pPr>
              <a:lvl6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6pPr>
              <a:lvl7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7pPr>
              <a:lvl8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8pPr>
              <a:lvl9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9pPr>
            </a:lstStyle>
            <a:p>
              <a:r>
                <a:rPr lang="en" dirty="0"/>
                <a:t>05</a:t>
              </a:r>
            </a:p>
          </p:txBody>
        </p:sp>
      </p:grpSp>
      <p:sp>
        <p:nvSpPr>
          <p:cNvPr id="63" name="Google Shape;258;p29">
            <a:extLst>
              <a:ext uri="{FF2B5EF4-FFF2-40B4-BE49-F238E27FC236}">
                <a16:creationId xmlns:a16="http://schemas.microsoft.com/office/drawing/2014/main" id="{86F61929-CEB5-4B2F-8F71-59CC6E070126}"/>
              </a:ext>
            </a:extLst>
          </p:cNvPr>
          <p:cNvSpPr txBox="1">
            <a:spLocks/>
          </p:cNvSpPr>
          <p:nvPr/>
        </p:nvSpPr>
        <p:spPr>
          <a:xfrm>
            <a:off x="6918189" y="3012092"/>
            <a:ext cx="16047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/>
              <a:t>TEST</a:t>
            </a:r>
          </a:p>
        </p:txBody>
      </p:sp>
      <p:sp>
        <p:nvSpPr>
          <p:cNvPr id="64" name="Google Shape;259;p29">
            <a:extLst>
              <a:ext uri="{FF2B5EF4-FFF2-40B4-BE49-F238E27FC236}">
                <a16:creationId xmlns:a16="http://schemas.microsoft.com/office/drawing/2014/main" id="{B225112B-EDA5-4DAA-BDE5-B79ABA6722C3}"/>
              </a:ext>
            </a:extLst>
          </p:cNvPr>
          <p:cNvSpPr txBox="1">
            <a:spLocks/>
          </p:cNvSpPr>
          <p:nvPr/>
        </p:nvSpPr>
        <p:spPr>
          <a:xfrm>
            <a:off x="6910815" y="3471210"/>
            <a:ext cx="1724366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dirty="0"/>
              <a:t>Engage in a innovation process to continually improve your design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E4496E-EAB6-42F2-877F-F3285194D98A}"/>
              </a:ext>
            </a:extLst>
          </p:cNvPr>
          <p:cNvGrpSpPr/>
          <p:nvPr/>
        </p:nvGrpSpPr>
        <p:grpSpPr>
          <a:xfrm>
            <a:off x="5129104" y="1428710"/>
            <a:ext cx="2066700" cy="1657122"/>
            <a:chOff x="955525" y="513203"/>
            <a:chExt cx="2066700" cy="1657122"/>
          </a:xfrm>
        </p:grpSpPr>
        <p:sp>
          <p:nvSpPr>
            <p:cNvPr id="71" name="Google Shape;264;p29">
              <a:extLst>
                <a:ext uri="{FF2B5EF4-FFF2-40B4-BE49-F238E27FC236}">
                  <a16:creationId xmlns:a16="http://schemas.microsoft.com/office/drawing/2014/main" id="{2103A323-A13D-4F7F-9B41-F64F723AB263}"/>
                </a:ext>
              </a:extLst>
            </p:cNvPr>
            <p:cNvSpPr/>
            <p:nvPr/>
          </p:nvSpPr>
          <p:spPr>
            <a:xfrm>
              <a:off x="1397125" y="513203"/>
              <a:ext cx="1183500" cy="132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0;p29">
              <a:extLst>
                <a:ext uri="{FF2B5EF4-FFF2-40B4-BE49-F238E27FC236}">
                  <a16:creationId xmlns:a16="http://schemas.microsoft.com/office/drawing/2014/main" id="{681FE2B6-791E-4189-96C5-0CC339DEEF9D}"/>
                </a:ext>
              </a:extLst>
            </p:cNvPr>
            <p:cNvSpPr txBox="1">
              <a:spLocks/>
            </p:cNvSpPr>
            <p:nvPr/>
          </p:nvSpPr>
          <p:spPr>
            <a:xfrm>
              <a:off x="955525" y="763925"/>
              <a:ext cx="2066700" cy="1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rgbClr val="ECF8FF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1pPr>
              <a:lvl2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2pPr>
              <a:lvl3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3pPr>
              <a:lvl4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4pPr>
              <a:lvl5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5pPr>
              <a:lvl6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6pPr>
              <a:lvl7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7pPr>
              <a:lvl8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8pPr>
              <a:lvl9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9pPr>
            </a:lstStyle>
            <a:p>
              <a:r>
                <a:rPr lang="en" dirty="0"/>
                <a:t>04</a:t>
              </a:r>
            </a:p>
          </p:txBody>
        </p:sp>
      </p:grpSp>
      <p:sp>
        <p:nvSpPr>
          <p:cNvPr id="69" name="Google Shape;258;p29">
            <a:extLst>
              <a:ext uri="{FF2B5EF4-FFF2-40B4-BE49-F238E27FC236}">
                <a16:creationId xmlns:a16="http://schemas.microsoft.com/office/drawing/2014/main" id="{24FA3863-5884-4F09-B6B9-1F90F956C4FE}"/>
              </a:ext>
            </a:extLst>
          </p:cNvPr>
          <p:cNvSpPr txBox="1">
            <a:spLocks/>
          </p:cNvSpPr>
          <p:nvPr/>
        </p:nvSpPr>
        <p:spPr>
          <a:xfrm>
            <a:off x="5360097" y="3012092"/>
            <a:ext cx="16047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/>
              <a:t>PROTOTYPE</a:t>
            </a:r>
          </a:p>
        </p:txBody>
      </p:sp>
      <p:sp>
        <p:nvSpPr>
          <p:cNvPr id="70" name="Google Shape;259;p29">
            <a:extLst>
              <a:ext uri="{FF2B5EF4-FFF2-40B4-BE49-F238E27FC236}">
                <a16:creationId xmlns:a16="http://schemas.microsoft.com/office/drawing/2014/main" id="{95B4AA80-C479-4E46-8055-1361295F4E61}"/>
              </a:ext>
            </a:extLst>
          </p:cNvPr>
          <p:cNvSpPr txBox="1">
            <a:spLocks/>
          </p:cNvSpPr>
          <p:nvPr/>
        </p:nvSpPr>
        <p:spPr>
          <a:xfrm>
            <a:off x="5352723" y="3471210"/>
            <a:ext cx="1604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ym typeface="Arial"/>
              </a:rPr>
              <a:t>Design prototype to test all or part of your solution</a:t>
            </a:r>
          </a:p>
        </p:txBody>
      </p:sp>
    </p:spTree>
    <p:extLst>
      <p:ext uri="{BB962C8B-B14F-4D97-AF65-F5344CB8AC3E}">
        <p14:creationId xmlns:p14="http://schemas.microsoft.com/office/powerpoint/2010/main" val="425947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/>
          <p:nvPr/>
        </p:nvSpPr>
        <p:spPr>
          <a:xfrm rot="10800000" flipH="1">
            <a:off x="-1761645" y="982629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4206786" y="1556829"/>
            <a:ext cx="4170298" cy="2995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Name : </a:t>
            </a:r>
            <a:r>
              <a:rPr lang="th-TH" sz="1500" dirty="0">
                <a:solidFill>
                  <a:schemeClr val="dk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เพื่อน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Profile : </a:t>
            </a:r>
            <a:r>
              <a:rPr lang="th-TH" sz="1500" dirty="0">
                <a:solidFill>
                  <a:schemeClr val="dk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พนักงานออฟฟิศ อายุ </a:t>
            </a:r>
            <a:r>
              <a:rPr lang="en-US" sz="1500" dirty="0">
                <a:solidFill>
                  <a:schemeClr val="dk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30 </a:t>
            </a:r>
            <a:r>
              <a:rPr lang="th-TH" sz="1500" dirty="0">
                <a:solidFill>
                  <a:schemeClr val="dk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ปี</a:t>
            </a:r>
            <a:endParaRPr lang="en" sz="1500" dirty="0">
              <a:solidFill>
                <a:schemeClr val="dk2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Lifestyle : </a:t>
            </a:r>
            <a:r>
              <a:rPr lang="th-TH" sz="1500" dirty="0">
                <a:solidFill>
                  <a:schemeClr val="dk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เนื่องจากทำงานออฟฟิศที่ต้องนั่งอยู่แต่กับโต๊ะทั้งวัน ได้เคลื่อนไหวร่างกายค่อนข้างน้อย ประกอบกับอายุที่เริ่มเพิ่มขึ้นเรื่อย ๆต่อให้รับประทานอาหารเท่าเดิมแต่น้ำหนักก็เพิ่มขึ้น ทำให้มีความคิดที่อยากจะควบคุมอาหารการกินเพื่อไม่ให้น้ำหนักเพิ่มขึ้น และยังคงได้รับสารอาหารครบถ้วนตามที่ร่างกายต้องการ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500" dirty="0">
              <a:solidFill>
                <a:schemeClr val="dk2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Additional information :</a:t>
            </a:r>
            <a:r>
              <a:rPr lang="th-TH" sz="1500" b="1" dirty="0">
                <a:solidFill>
                  <a:schemeClr val="dk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500" dirty="0">
                <a:solidFill>
                  <a:schemeClr val="dk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เป็นคนสั่งอาหาร </a:t>
            </a:r>
            <a:r>
              <a:rPr lang="en-US" sz="1500" dirty="0">
                <a:solidFill>
                  <a:schemeClr val="dk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delivery </a:t>
            </a:r>
            <a:r>
              <a:rPr lang="th-TH" sz="1500" dirty="0">
                <a:solidFill>
                  <a:schemeClr val="dk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บ่อยเกือบทุกมื้อไม่ว่าจะอยู่ที่ออฟฟิศ หรือว่าที่บ้านเนื่องจากสะดวก ไม่ต้องออกไปเจอแดดร้อน และเสี่ยงกับสถานการณ์ </a:t>
            </a:r>
            <a:r>
              <a:rPr lang="en-US" sz="1500" dirty="0">
                <a:solidFill>
                  <a:schemeClr val="dk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Covid-19</a:t>
            </a:r>
            <a:endParaRPr sz="15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281" name="Google Shape;281;p30"/>
          <p:cNvGrpSpPr/>
          <p:nvPr/>
        </p:nvGrpSpPr>
        <p:grpSpPr>
          <a:xfrm>
            <a:off x="399903" y="1768700"/>
            <a:ext cx="3137921" cy="3359131"/>
            <a:chOff x="886600" y="1400288"/>
            <a:chExt cx="3137921" cy="3359131"/>
          </a:xfrm>
        </p:grpSpPr>
        <p:grpSp>
          <p:nvGrpSpPr>
            <p:cNvPr id="282" name="Google Shape;282;p30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283" name="Google Shape;283;p30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284" name="Google Shape;284;p30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0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0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0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288;p30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289" name="Google Shape;289;p30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0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0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0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3" name="Google Shape;293;p30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294" name="Google Shape;294;p30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rgbClr val="A3A0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5A0E2FF-7261-4402-B6BE-3A6EC306F9C9}"/>
              </a:ext>
            </a:extLst>
          </p:cNvPr>
          <p:cNvGrpSpPr/>
          <p:nvPr/>
        </p:nvGrpSpPr>
        <p:grpSpPr>
          <a:xfrm>
            <a:off x="7349797" y="0"/>
            <a:ext cx="2066700" cy="1657122"/>
            <a:chOff x="955525" y="513203"/>
            <a:chExt cx="2066700" cy="1657122"/>
          </a:xfrm>
        </p:grpSpPr>
        <p:sp>
          <p:nvSpPr>
            <p:cNvPr id="70" name="Google Shape;264;p29">
              <a:extLst>
                <a:ext uri="{FF2B5EF4-FFF2-40B4-BE49-F238E27FC236}">
                  <a16:creationId xmlns:a16="http://schemas.microsoft.com/office/drawing/2014/main" id="{BE239DFD-B299-45E0-98C0-828B4A5EDD21}"/>
                </a:ext>
              </a:extLst>
            </p:cNvPr>
            <p:cNvSpPr/>
            <p:nvPr/>
          </p:nvSpPr>
          <p:spPr>
            <a:xfrm>
              <a:off x="1397125" y="513203"/>
              <a:ext cx="1183500" cy="132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0;p29">
              <a:extLst>
                <a:ext uri="{FF2B5EF4-FFF2-40B4-BE49-F238E27FC236}">
                  <a16:creationId xmlns:a16="http://schemas.microsoft.com/office/drawing/2014/main" id="{6D531186-A1CA-4E45-86E5-D96888916727}"/>
                </a:ext>
              </a:extLst>
            </p:cNvPr>
            <p:cNvSpPr txBox="1">
              <a:spLocks/>
            </p:cNvSpPr>
            <p:nvPr/>
          </p:nvSpPr>
          <p:spPr>
            <a:xfrm>
              <a:off x="955525" y="763925"/>
              <a:ext cx="2066700" cy="1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rgbClr val="ECF8FF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1pPr>
              <a:lvl2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2pPr>
              <a:lvl3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3pPr>
              <a:lvl4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4pPr>
              <a:lvl5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5pPr>
              <a:lvl6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6pPr>
              <a:lvl7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7pPr>
              <a:lvl8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8pPr>
              <a:lvl9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9pPr>
            </a:lstStyle>
            <a:p>
              <a:r>
                <a:rPr lang="en" dirty="0"/>
                <a:t>01</a:t>
              </a:r>
            </a:p>
          </p:txBody>
        </p:sp>
      </p:grpSp>
      <p:sp>
        <p:nvSpPr>
          <p:cNvPr id="72" name="Google Shape;258;p29">
            <a:extLst>
              <a:ext uri="{FF2B5EF4-FFF2-40B4-BE49-F238E27FC236}">
                <a16:creationId xmlns:a16="http://schemas.microsoft.com/office/drawing/2014/main" id="{AF8AD2A0-1237-4AB6-8893-15D85B583C6E}"/>
              </a:ext>
            </a:extLst>
          </p:cNvPr>
          <p:cNvSpPr txBox="1">
            <a:spLocks/>
          </p:cNvSpPr>
          <p:nvPr/>
        </p:nvSpPr>
        <p:spPr>
          <a:xfrm>
            <a:off x="7580797" y="1304650"/>
            <a:ext cx="16047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/>
              <a:t>EMPATHIZE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41836-2312-4D86-9698-EC9D369C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914" y="591097"/>
            <a:ext cx="1044030" cy="914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0AE9D-CFC3-4CE3-B5F4-26FCA0C3D34B}"/>
              </a:ext>
            </a:extLst>
          </p:cNvPr>
          <p:cNvSpPr txBox="1"/>
          <p:nvPr/>
        </p:nvSpPr>
        <p:spPr>
          <a:xfrm>
            <a:off x="3332563" y="981301"/>
            <a:ext cx="29899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accent6"/>
              </a:buClr>
              <a:buSzPts val="3000"/>
              <a:buFont typeface="Advent Pro"/>
              <a:buNone/>
              <a:defRPr sz="20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1pPr>
            <a:lvl2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2pPr>
            <a:lvl3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3pPr>
            <a:lvl4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4pPr>
            <a:lvl5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5pPr>
            <a:lvl6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6pPr>
            <a:lvl7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7pPr>
            <a:lvl8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8pPr>
            <a:lvl9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9pPr>
          </a:lstStyle>
          <a:p>
            <a:r>
              <a:rPr lang="en-US" sz="1400" dirty="0"/>
              <a:t>NOTE FROM INTERVIEWING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D7EA4C-F5FF-4AD1-9485-01BFB47696E3}"/>
              </a:ext>
            </a:extLst>
          </p:cNvPr>
          <p:cNvCxnSpPr/>
          <p:nvPr/>
        </p:nvCxnSpPr>
        <p:spPr>
          <a:xfrm>
            <a:off x="3864077" y="1378974"/>
            <a:ext cx="3370006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C6AFE56-04E9-4DAC-A618-D72F78B23AE4}"/>
              </a:ext>
            </a:extLst>
          </p:cNvPr>
          <p:cNvSpPr/>
          <p:nvPr/>
        </p:nvSpPr>
        <p:spPr>
          <a:xfrm>
            <a:off x="1916556" y="1654091"/>
            <a:ext cx="3784026" cy="5430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dk2"/>
                </a:solidFill>
                <a:latin typeface="Tahoma" panose="020B0604030504040204" pitchFamily="34" charset="0"/>
                <a:ea typeface="Tahoma" panose="020B0604030504040204" pitchFamily="34" charset="0"/>
                <a:sym typeface="Roboto"/>
              </a:rPr>
              <a:t>ปัญหาในการเลือกอาหารแต่ละมื้อให้ไม่เกินแคลอรี่ที่ต้องการ และยังคงได้รับสารอาหารที่จำเป็นต่อร่างกายครบถ้วน</a:t>
            </a:r>
            <a:endParaRPr lang="en-US" dirty="0">
              <a:solidFill>
                <a:schemeClr val="dk2"/>
              </a:solidFill>
              <a:latin typeface="Tahoma" panose="020B0604030504040204" pitchFamily="34" charset="0"/>
              <a:ea typeface="Tahoma" panose="020B0604030504040204" pitchFamily="34" charset="0"/>
              <a:sym typeface="Roboto"/>
            </a:endParaRPr>
          </a:p>
        </p:txBody>
      </p:sp>
      <p:grpSp>
        <p:nvGrpSpPr>
          <p:cNvPr id="423" name="Google Shape;423;p33"/>
          <p:cNvGrpSpPr/>
          <p:nvPr/>
        </p:nvGrpSpPr>
        <p:grpSpPr>
          <a:xfrm>
            <a:off x="6246256" y="2649350"/>
            <a:ext cx="1553147" cy="1481026"/>
            <a:chOff x="5781682" y="1407683"/>
            <a:chExt cx="1553147" cy="1481026"/>
          </a:xfrm>
        </p:grpSpPr>
        <p:sp>
          <p:nvSpPr>
            <p:cNvPr id="424" name="Google Shape;424;p33"/>
            <p:cNvSpPr/>
            <p:nvPr/>
          </p:nvSpPr>
          <p:spPr>
            <a:xfrm>
              <a:off x="5781682" y="14076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11506" y="2614320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3"/>
          <p:cNvGrpSpPr/>
          <p:nvPr/>
        </p:nvGrpSpPr>
        <p:grpSpPr>
          <a:xfrm>
            <a:off x="6151848" y="1671367"/>
            <a:ext cx="1741958" cy="2738512"/>
            <a:chOff x="4771350" y="238100"/>
            <a:chExt cx="2257300" cy="3548675"/>
          </a:xfrm>
        </p:grpSpPr>
        <p:sp>
          <p:nvSpPr>
            <p:cNvPr id="429" name="Google Shape;429;p33"/>
            <p:cNvSpPr/>
            <p:nvPr/>
          </p:nvSpPr>
          <p:spPr>
            <a:xfrm>
              <a:off x="5160575" y="610775"/>
              <a:ext cx="1868075" cy="881050"/>
            </a:xfrm>
            <a:custGeom>
              <a:avLst/>
              <a:gdLst/>
              <a:ahLst/>
              <a:cxnLst/>
              <a:rect l="l" t="t" r="r" b="b"/>
              <a:pathLst>
                <a:path w="74723" h="35242" extrusionOk="0">
                  <a:moveTo>
                    <a:pt x="47018" y="1"/>
                  </a:moveTo>
                  <a:cubicBezTo>
                    <a:pt x="40736" y="1"/>
                    <a:pt x="36124" y="6114"/>
                    <a:pt x="30054" y="7780"/>
                  </a:cubicBezTo>
                  <a:cubicBezTo>
                    <a:pt x="28718" y="8147"/>
                    <a:pt x="27350" y="8287"/>
                    <a:pt x="25970" y="8287"/>
                  </a:cubicBezTo>
                  <a:cubicBezTo>
                    <a:pt x="23862" y="8287"/>
                    <a:pt x="21728" y="7960"/>
                    <a:pt x="19642" y="7612"/>
                  </a:cubicBezTo>
                  <a:cubicBezTo>
                    <a:pt x="17305" y="7223"/>
                    <a:pt x="14924" y="6810"/>
                    <a:pt x="12567" y="6810"/>
                  </a:cubicBezTo>
                  <a:cubicBezTo>
                    <a:pt x="11444" y="6810"/>
                    <a:pt x="10325" y="6904"/>
                    <a:pt x="9220" y="7139"/>
                  </a:cubicBezTo>
                  <a:cubicBezTo>
                    <a:pt x="777" y="8929"/>
                    <a:pt x="0" y="18379"/>
                    <a:pt x="5451" y="24015"/>
                  </a:cubicBezTo>
                  <a:cubicBezTo>
                    <a:pt x="10820" y="29567"/>
                    <a:pt x="19783" y="25527"/>
                    <a:pt x="26016" y="28578"/>
                  </a:cubicBezTo>
                  <a:cubicBezTo>
                    <a:pt x="27548" y="29328"/>
                    <a:pt x="28813" y="30517"/>
                    <a:pt x="30177" y="31541"/>
                  </a:cubicBezTo>
                  <a:cubicBezTo>
                    <a:pt x="33247" y="33846"/>
                    <a:pt x="37196" y="35242"/>
                    <a:pt x="40999" y="35242"/>
                  </a:cubicBezTo>
                  <a:cubicBezTo>
                    <a:pt x="43920" y="35242"/>
                    <a:pt x="46755" y="34419"/>
                    <a:pt x="49038" y="32552"/>
                  </a:cubicBezTo>
                  <a:cubicBezTo>
                    <a:pt x="51132" y="30838"/>
                    <a:pt x="52601" y="28414"/>
                    <a:pt x="54849" y="26908"/>
                  </a:cubicBezTo>
                  <a:cubicBezTo>
                    <a:pt x="57071" y="25419"/>
                    <a:pt x="59807" y="24985"/>
                    <a:pt x="62375" y="24237"/>
                  </a:cubicBezTo>
                  <a:cubicBezTo>
                    <a:pt x="66056" y="23164"/>
                    <a:pt x="69649" y="21271"/>
                    <a:pt x="71893" y="18161"/>
                  </a:cubicBezTo>
                  <a:cubicBezTo>
                    <a:pt x="74136" y="15051"/>
                    <a:pt x="74723" y="10561"/>
                    <a:pt x="72584" y="7377"/>
                  </a:cubicBezTo>
                  <a:cubicBezTo>
                    <a:pt x="70782" y="4696"/>
                    <a:pt x="67488" y="3413"/>
                    <a:pt x="64298" y="2893"/>
                  </a:cubicBezTo>
                  <a:cubicBezTo>
                    <a:pt x="61109" y="2372"/>
                    <a:pt x="57830" y="2450"/>
                    <a:pt x="54682" y="1720"/>
                  </a:cubicBezTo>
                  <a:cubicBezTo>
                    <a:pt x="52148" y="1131"/>
                    <a:pt x="49694" y="20"/>
                    <a:pt x="47093" y="1"/>
                  </a:cubicBezTo>
                  <a:cubicBezTo>
                    <a:pt x="47068" y="1"/>
                    <a:pt x="47043" y="1"/>
                    <a:pt x="47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5348300" y="3450450"/>
              <a:ext cx="176200" cy="324475"/>
            </a:xfrm>
            <a:custGeom>
              <a:avLst/>
              <a:gdLst/>
              <a:ahLst/>
              <a:cxnLst/>
              <a:rect l="l" t="t" r="r" b="b"/>
              <a:pathLst>
                <a:path w="7048" h="12979" extrusionOk="0">
                  <a:moveTo>
                    <a:pt x="3773" y="1"/>
                  </a:moveTo>
                  <a:lnTo>
                    <a:pt x="1" y="2725"/>
                  </a:lnTo>
                  <a:cubicBezTo>
                    <a:pt x="1" y="2725"/>
                    <a:pt x="4785" y="12979"/>
                    <a:pt x="6108" y="12979"/>
                  </a:cubicBezTo>
                  <a:cubicBezTo>
                    <a:pt x="6231" y="12979"/>
                    <a:pt x="6323" y="12891"/>
                    <a:pt x="6380" y="12699"/>
                  </a:cubicBezTo>
                  <a:cubicBezTo>
                    <a:pt x="7047" y="10433"/>
                    <a:pt x="6825" y="4988"/>
                    <a:pt x="6468" y="4210"/>
                  </a:cubicBezTo>
                  <a:cubicBezTo>
                    <a:pt x="6109" y="3433"/>
                    <a:pt x="3773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350500" y="851825"/>
              <a:ext cx="255200" cy="215550"/>
            </a:xfrm>
            <a:custGeom>
              <a:avLst/>
              <a:gdLst/>
              <a:ahLst/>
              <a:cxnLst/>
              <a:rect l="l" t="t" r="r" b="b"/>
              <a:pathLst>
                <a:path w="10208" h="8622" extrusionOk="0">
                  <a:moveTo>
                    <a:pt x="7184" y="0"/>
                  </a:moveTo>
                  <a:cubicBezTo>
                    <a:pt x="6227" y="0"/>
                    <a:pt x="1376" y="3739"/>
                    <a:pt x="1376" y="3739"/>
                  </a:cubicBezTo>
                  <a:cubicBezTo>
                    <a:pt x="1450" y="1846"/>
                    <a:pt x="184" y="1784"/>
                    <a:pt x="18" y="1784"/>
                  </a:cubicBezTo>
                  <a:cubicBezTo>
                    <a:pt x="7" y="1784"/>
                    <a:pt x="0" y="1784"/>
                    <a:pt x="0" y="1784"/>
                  </a:cubicBezTo>
                  <a:lnTo>
                    <a:pt x="61" y="6732"/>
                  </a:lnTo>
                  <a:cubicBezTo>
                    <a:pt x="61" y="6732"/>
                    <a:pt x="962" y="7383"/>
                    <a:pt x="1204" y="7694"/>
                  </a:cubicBezTo>
                  <a:cubicBezTo>
                    <a:pt x="1732" y="8372"/>
                    <a:pt x="1380" y="7644"/>
                    <a:pt x="1979" y="8621"/>
                  </a:cubicBezTo>
                  <a:cubicBezTo>
                    <a:pt x="4466" y="8533"/>
                    <a:pt x="6136" y="6430"/>
                    <a:pt x="6136" y="6430"/>
                  </a:cubicBezTo>
                  <a:cubicBezTo>
                    <a:pt x="6136" y="6430"/>
                    <a:pt x="6342" y="6435"/>
                    <a:pt x="6660" y="6435"/>
                  </a:cubicBezTo>
                  <a:cubicBezTo>
                    <a:pt x="7733" y="6435"/>
                    <a:pt x="10072" y="6373"/>
                    <a:pt x="10037" y="5830"/>
                  </a:cubicBezTo>
                  <a:cubicBezTo>
                    <a:pt x="10010" y="5425"/>
                    <a:pt x="8773" y="5339"/>
                    <a:pt x="7720" y="5339"/>
                  </a:cubicBezTo>
                  <a:cubicBezTo>
                    <a:pt x="6935" y="5339"/>
                    <a:pt x="6253" y="5387"/>
                    <a:pt x="6253" y="5387"/>
                  </a:cubicBezTo>
                  <a:cubicBezTo>
                    <a:pt x="6253" y="5387"/>
                    <a:pt x="10207" y="4144"/>
                    <a:pt x="9990" y="3523"/>
                  </a:cubicBezTo>
                  <a:cubicBezTo>
                    <a:pt x="9961" y="3440"/>
                    <a:pt x="9852" y="3403"/>
                    <a:pt x="9685" y="3403"/>
                  </a:cubicBezTo>
                  <a:cubicBezTo>
                    <a:pt x="8621" y="3403"/>
                    <a:pt x="5209" y="4881"/>
                    <a:pt x="5209" y="4881"/>
                  </a:cubicBezTo>
                  <a:cubicBezTo>
                    <a:pt x="5209" y="4881"/>
                    <a:pt x="9816" y="2021"/>
                    <a:pt x="9136" y="1563"/>
                  </a:cubicBezTo>
                  <a:cubicBezTo>
                    <a:pt x="9079" y="1524"/>
                    <a:pt x="8995" y="1507"/>
                    <a:pt x="8889" y="1507"/>
                  </a:cubicBezTo>
                  <a:cubicBezTo>
                    <a:pt x="7741" y="1507"/>
                    <a:pt x="4022" y="3602"/>
                    <a:pt x="4022" y="3602"/>
                  </a:cubicBezTo>
                  <a:cubicBezTo>
                    <a:pt x="4022" y="3602"/>
                    <a:pt x="7875" y="437"/>
                    <a:pt x="7297" y="29"/>
                  </a:cubicBezTo>
                  <a:cubicBezTo>
                    <a:pt x="7270" y="9"/>
                    <a:pt x="7232" y="0"/>
                    <a:pt x="7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771350" y="238100"/>
              <a:ext cx="267250" cy="251250"/>
            </a:xfrm>
            <a:custGeom>
              <a:avLst/>
              <a:gdLst/>
              <a:ahLst/>
              <a:cxnLst/>
              <a:rect l="l" t="t" r="r" b="b"/>
              <a:pathLst>
                <a:path w="10690" h="10050" extrusionOk="0">
                  <a:moveTo>
                    <a:pt x="3983" y="1"/>
                  </a:moveTo>
                  <a:cubicBezTo>
                    <a:pt x="3226" y="1"/>
                    <a:pt x="4742" y="5091"/>
                    <a:pt x="4742" y="5091"/>
                  </a:cubicBezTo>
                  <a:cubicBezTo>
                    <a:pt x="4742" y="5091"/>
                    <a:pt x="2780" y="886"/>
                    <a:pt x="2129" y="886"/>
                  </a:cubicBezTo>
                  <a:cubicBezTo>
                    <a:pt x="2106" y="886"/>
                    <a:pt x="2085" y="891"/>
                    <a:pt x="2065" y="902"/>
                  </a:cubicBezTo>
                  <a:cubicBezTo>
                    <a:pt x="1492" y="1222"/>
                    <a:pt x="3624" y="4776"/>
                    <a:pt x="3624" y="4776"/>
                  </a:cubicBezTo>
                  <a:cubicBezTo>
                    <a:pt x="3624" y="4776"/>
                    <a:pt x="1431" y="2533"/>
                    <a:pt x="673" y="2533"/>
                  </a:cubicBezTo>
                  <a:cubicBezTo>
                    <a:pt x="602" y="2533"/>
                    <a:pt x="544" y="2553"/>
                    <a:pt x="501" y="2595"/>
                  </a:cubicBezTo>
                  <a:cubicBezTo>
                    <a:pt x="0" y="3092"/>
                    <a:pt x="3020" y="5634"/>
                    <a:pt x="3020" y="5634"/>
                  </a:cubicBezTo>
                  <a:cubicBezTo>
                    <a:pt x="3020" y="5634"/>
                    <a:pt x="2782" y="8333"/>
                    <a:pt x="4582" y="10049"/>
                  </a:cubicBezTo>
                  <a:cubicBezTo>
                    <a:pt x="5033" y="9911"/>
                    <a:pt x="5187" y="9880"/>
                    <a:pt x="5272" y="9880"/>
                  </a:cubicBezTo>
                  <a:cubicBezTo>
                    <a:pt x="5342" y="9880"/>
                    <a:pt x="5364" y="9902"/>
                    <a:pt x="5468" y="9902"/>
                  </a:cubicBezTo>
                  <a:cubicBezTo>
                    <a:pt x="5543" y="9902"/>
                    <a:pt x="5660" y="9891"/>
                    <a:pt x="5867" y="9853"/>
                  </a:cubicBezTo>
                  <a:cubicBezTo>
                    <a:pt x="6056" y="9818"/>
                    <a:pt x="6431" y="9809"/>
                    <a:pt x="6766" y="9809"/>
                  </a:cubicBezTo>
                  <a:cubicBezTo>
                    <a:pt x="7120" y="9809"/>
                    <a:pt x="7429" y="9819"/>
                    <a:pt x="7429" y="9819"/>
                  </a:cubicBezTo>
                  <a:lnTo>
                    <a:pt x="10690" y="6233"/>
                  </a:lnTo>
                  <a:cubicBezTo>
                    <a:pt x="10690" y="6233"/>
                    <a:pt x="10358" y="5908"/>
                    <a:pt x="9837" y="5908"/>
                  </a:cubicBezTo>
                  <a:cubicBezTo>
                    <a:pt x="9436" y="5908"/>
                    <a:pt x="8924" y="6100"/>
                    <a:pt x="8364" y="6781"/>
                  </a:cubicBezTo>
                  <a:cubicBezTo>
                    <a:pt x="8364" y="6781"/>
                    <a:pt x="7101" y="153"/>
                    <a:pt x="6400" y="76"/>
                  </a:cubicBezTo>
                  <a:cubicBezTo>
                    <a:pt x="6395" y="75"/>
                    <a:pt x="6389" y="75"/>
                    <a:pt x="6384" y="75"/>
                  </a:cubicBezTo>
                  <a:cubicBezTo>
                    <a:pt x="5710" y="75"/>
                    <a:pt x="6478" y="4922"/>
                    <a:pt x="6478" y="4922"/>
                  </a:cubicBezTo>
                  <a:cubicBezTo>
                    <a:pt x="6478" y="4922"/>
                    <a:pt x="4822" y="111"/>
                    <a:pt x="4008" y="2"/>
                  </a:cubicBezTo>
                  <a:cubicBezTo>
                    <a:pt x="3999" y="1"/>
                    <a:pt x="3991" y="1"/>
                    <a:pt x="3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5272625" y="1000725"/>
              <a:ext cx="295625" cy="408750"/>
            </a:xfrm>
            <a:custGeom>
              <a:avLst/>
              <a:gdLst/>
              <a:ahLst/>
              <a:cxnLst/>
              <a:rect l="l" t="t" r="r" b="b"/>
              <a:pathLst>
                <a:path w="11825" h="16350" extrusionOk="0">
                  <a:moveTo>
                    <a:pt x="6140" y="0"/>
                  </a:moveTo>
                  <a:cubicBezTo>
                    <a:pt x="4966" y="0"/>
                    <a:pt x="2508" y="1723"/>
                    <a:pt x="1248" y="4449"/>
                  </a:cubicBezTo>
                  <a:cubicBezTo>
                    <a:pt x="509" y="6050"/>
                    <a:pt x="0" y="7675"/>
                    <a:pt x="849" y="10279"/>
                  </a:cubicBezTo>
                  <a:cubicBezTo>
                    <a:pt x="1248" y="11505"/>
                    <a:pt x="2086" y="11657"/>
                    <a:pt x="2272" y="12206"/>
                  </a:cubicBezTo>
                  <a:cubicBezTo>
                    <a:pt x="2508" y="12901"/>
                    <a:pt x="1726" y="15090"/>
                    <a:pt x="1726" y="15090"/>
                  </a:cubicBezTo>
                  <a:lnTo>
                    <a:pt x="4844" y="16350"/>
                  </a:lnTo>
                  <a:cubicBezTo>
                    <a:pt x="5046" y="14846"/>
                    <a:pt x="5276" y="13332"/>
                    <a:pt x="6809" y="12679"/>
                  </a:cubicBezTo>
                  <a:cubicBezTo>
                    <a:pt x="7382" y="12434"/>
                    <a:pt x="7996" y="12279"/>
                    <a:pt x="8537" y="11970"/>
                  </a:cubicBezTo>
                  <a:cubicBezTo>
                    <a:pt x="9998" y="11132"/>
                    <a:pt x="10777" y="9301"/>
                    <a:pt x="11378" y="7801"/>
                  </a:cubicBezTo>
                  <a:cubicBezTo>
                    <a:pt x="11824" y="6682"/>
                    <a:pt x="9040" y="461"/>
                    <a:pt x="6303" y="13"/>
                  </a:cubicBezTo>
                  <a:cubicBezTo>
                    <a:pt x="6252" y="5"/>
                    <a:pt x="6197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819350" y="2011425"/>
              <a:ext cx="623325" cy="1516375"/>
            </a:xfrm>
            <a:custGeom>
              <a:avLst/>
              <a:gdLst/>
              <a:ahLst/>
              <a:cxnLst/>
              <a:rect l="l" t="t" r="r" b="b"/>
              <a:pathLst>
                <a:path w="24933" h="60655" extrusionOk="0">
                  <a:moveTo>
                    <a:pt x="15500" y="0"/>
                  </a:moveTo>
                  <a:cubicBezTo>
                    <a:pt x="15500" y="0"/>
                    <a:pt x="1" y="28742"/>
                    <a:pt x="65" y="36716"/>
                  </a:cubicBezTo>
                  <a:cubicBezTo>
                    <a:pt x="130" y="44689"/>
                    <a:pt x="21352" y="60655"/>
                    <a:pt x="21352" y="60655"/>
                  </a:cubicBezTo>
                  <a:lnTo>
                    <a:pt x="24932" y="57560"/>
                  </a:lnTo>
                  <a:cubicBezTo>
                    <a:pt x="24932" y="57560"/>
                    <a:pt x="18379" y="46135"/>
                    <a:pt x="14877" y="42106"/>
                  </a:cubicBezTo>
                  <a:cubicBezTo>
                    <a:pt x="11374" y="38077"/>
                    <a:pt x="20723" y="2096"/>
                    <a:pt x="20723" y="2096"/>
                  </a:cubicBezTo>
                  <a:lnTo>
                    <a:pt x="155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5904450" y="2729500"/>
              <a:ext cx="368950" cy="152825"/>
            </a:xfrm>
            <a:custGeom>
              <a:avLst/>
              <a:gdLst/>
              <a:ahLst/>
              <a:cxnLst/>
              <a:rect l="l" t="t" r="r" b="b"/>
              <a:pathLst>
                <a:path w="14758" h="6113" extrusionOk="0">
                  <a:moveTo>
                    <a:pt x="10277" y="1"/>
                  </a:moveTo>
                  <a:cubicBezTo>
                    <a:pt x="7741" y="1"/>
                    <a:pt x="4540" y="455"/>
                    <a:pt x="3978" y="771"/>
                  </a:cubicBezTo>
                  <a:cubicBezTo>
                    <a:pt x="3234" y="1192"/>
                    <a:pt x="1" y="3797"/>
                    <a:pt x="1" y="3797"/>
                  </a:cubicBezTo>
                  <a:lnTo>
                    <a:pt x="3249" y="6112"/>
                  </a:lnTo>
                  <a:cubicBezTo>
                    <a:pt x="3249" y="6112"/>
                    <a:pt x="14758" y="651"/>
                    <a:pt x="12445" y="170"/>
                  </a:cubicBezTo>
                  <a:cubicBezTo>
                    <a:pt x="11873" y="50"/>
                    <a:pt x="11111" y="1"/>
                    <a:pt x="10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5069450" y="2057550"/>
              <a:ext cx="919600" cy="1147050"/>
            </a:xfrm>
            <a:custGeom>
              <a:avLst/>
              <a:gdLst/>
              <a:ahLst/>
              <a:cxnLst/>
              <a:rect l="l" t="t" r="r" b="b"/>
              <a:pathLst>
                <a:path w="36784" h="45882" extrusionOk="0">
                  <a:moveTo>
                    <a:pt x="15849" y="1"/>
                  </a:moveTo>
                  <a:lnTo>
                    <a:pt x="7926" y="2884"/>
                  </a:lnTo>
                  <a:cubicBezTo>
                    <a:pt x="7926" y="2884"/>
                    <a:pt x="1" y="37740"/>
                    <a:pt x="3026" y="43213"/>
                  </a:cubicBezTo>
                  <a:cubicBezTo>
                    <a:pt x="4054" y="45072"/>
                    <a:pt x="5713" y="45881"/>
                    <a:pt x="7930" y="45881"/>
                  </a:cubicBezTo>
                  <a:cubicBezTo>
                    <a:pt x="12239" y="45881"/>
                    <a:pt x="18658" y="42821"/>
                    <a:pt x="26648" y="38460"/>
                  </a:cubicBezTo>
                  <a:lnTo>
                    <a:pt x="36783" y="32926"/>
                  </a:lnTo>
                  <a:lnTo>
                    <a:pt x="33401" y="30675"/>
                  </a:lnTo>
                  <a:cubicBezTo>
                    <a:pt x="33401" y="30675"/>
                    <a:pt x="21606" y="32987"/>
                    <a:pt x="18294" y="35290"/>
                  </a:cubicBezTo>
                  <a:cubicBezTo>
                    <a:pt x="18294" y="35290"/>
                    <a:pt x="20022" y="30393"/>
                    <a:pt x="22327" y="23479"/>
                  </a:cubicBezTo>
                  <a:cubicBezTo>
                    <a:pt x="24632" y="16566"/>
                    <a:pt x="26220" y="9507"/>
                    <a:pt x="15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5221850" y="1364125"/>
              <a:ext cx="214500" cy="230200"/>
            </a:xfrm>
            <a:custGeom>
              <a:avLst/>
              <a:gdLst/>
              <a:ahLst/>
              <a:cxnLst/>
              <a:rect l="l" t="t" r="r" b="b"/>
              <a:pathLst>
                <a:path w="8580" h="9208" extrusionOk="0">
                  <a:moveTo>
                    <a:pt x="3062" y="1"/>
                  </a:moveTo>
                  <a:cubicBezTo>
                    <a:pt x="746" y="1"/>
                    <a:pt x="0" y="1676"/>
                    <a:pt x="0" y="3991"/>
                  </a:cubicBezTo>
                  <a:cubicBezTo>
                    <a:pt x="0" y="6309"/>
                    <a:pt x="2120" y="9207"/>
                    <a:pt x="4437" y="9207"/>
                  </a:cubicBezTo>
                  <a:cubicBezTo>
                    <a:pt x="6753" y="9207"/>
                    <a:pt x="8579" y="5445"/>
                    <a:pt x="8579" y="3129"/>
                  </a:cubicBezTo>
                  <a:cubicBezTo>
                    <a:pt x="8579" y="812"/>
                    <a:pt x="5378" y="1"/>
                    <a:pt x="3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853450" y="469600"/>
              <a:ext cx="414150" cy="1117425"/>
            </a:xfrm>
            <a:custGeom>
              <a:avLst/>
              <a:gdLst/>
              <a:ahLst/>
              <a:cxnLst/>
              <a:rect l="l" t="t" r="r" b="b"/>
              <a:pathLst>
                <a:path w="16566" h="44697" extrusionOk="0">
                  <a:moveTo>
                    <a:pt x="4035" y="1"/>
                  </a:moveTo>
                  <a:lnTo>
                    <a:pt x="1298" y="789"/>
                  </a:lnTo>
                  <a:cubicBezTo>
                    <a:pt x="1298" y="789"/>
                    <a:pt x="1" y="17718"/>
                    <a:pt x="1298" y="20311"/>
                  </a:cubicBezTo>
                  <a:cubicBezTo>
                    <a:pt x="2595" y="22902"/>
                    <a:pt x="8927" y="40164"/>
                    <a:pt x="10857" y="44696"/>
                  </a:cubicBezTo>
                  <a:lnTo>
                    <a:pt x="16566" y="35450"/>
                  </a:lnTo>
                  <a:cubicBezTo>
                    <a:pt x="16566" y="35450"/>
                    <a:pt x="9364" y="27656"/>
                    <a:pt x="7923" y="20022"/>
                  </a:cubicBezTo>
                  <a:cubicBezTo>
                    <a:pt x="6483" y="12388"/>
                    <a:pt x="4035" y="1"/>
                    <a:pt x="4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5461000" y="1015350"/>
              <a:ext cx="941525" cy="631525"/>
            </a:xfrm>
            <a:custGeom>
              <a:avLst/>
              <a:gdLst/>
              <a:ahLst/>
              <a:cxnLst/>
              <a:rect l="l" t="t" r="r" b="b"/>
              <a:pathLst>
                <a:path w="37661" h="25261" extrusionOk="0">
                  <a:moveTo>
                    <a:pt x="35947" y="1"/>
                  </a:moveTo>
                  <a:cubicBezTo>
                    <a:pt x="35947" y="1"/>
                    <a:pt x="18767" y="10679"/>
                    <a:pt x="9660" y="13975"/>
                  </a:cubicBezTo>
                  <a:cubicBezTo>
                    <a:pt x="554" y="17269"/>
                    <a:pt x="1" y="19693"/>
                    <a:pt x="1" y="19693"/>
                  </a:cubicBezTo>
                  <a:cubicBezTo>
                    <a:pt x="1904" y="24132"/>
                    <a:pt x="2578" y="25261"/>
                    <a:pt x="3289" y="25261"/>
                  </a:cubicBezTo>
                  <a:cubicBezTo>
                    <a:pt x="3688" y="25261"/>
                    <a:pt x="4099" y="24906"/>
                    <a:pt x="4743" y="24582"/>
                  </a:cubicBezTo>
                  <a:cubicBezTo>
                    <a:pt x="5931" y="23985"/>
                    <a:pt x="17465" y="16529"/>
                    <a:pt x="22896" y="14637"/>
                  </a:cubicBezTo>
                  <a:cubicBezTo>
                    <a:pt x="28326" y="12745"/>
                    <a:pt x="37661" y="1963"/>
                    <a:pt x="37661" y="1963"/>
                  </a:cubicBezTo>
                  <a:lnTo>
                    <a:pt x="35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5084650" y="1355825"/>
              <a:ext cx="524875" cy="796150"/>
            </a:xfrm>
            <a:custGeom>
              <a:avLst/>
              <a:gdLst/>
              <a:ahLst/>
              <a:cxnLst/>
              <a:rect l="l" t="t" r="r" b="b"/>
              <a:pathLst>
                <a:path w="20995" h="31846" extrusionOk="0">
                  <a:moveTo>
                    <a:pt x="7318" y="1"/>
                  </a:moveTo>
                  <a:cubicBezTo>
                    <a:pt x="7318" y="1"/>
                    <a:pt x="1" y="2372"/>
                    <a:pt x="1" y="13505"/>
                  </a:cubicBezTo>
                  <a:cubicBezTo>
                    <a:pt x="1" y="13505"/>
                    <a:pt x="6" y="28754"/>
                    <a:pt x="1730" y="31527"/>
                  </a:cubicBezTo>
                  <a:cubicBezTo>
                    <a:pt x="1730" y="31527"/>
                    <a:pt x="2976" y="31846"/>
                    <a:pt x="4842" y="31846"/>
                  </a:cubicBezTo>
                  <a:cubicBezTo>
                    <a:pt x="5775" y="31846"/>
                    <a:pt x="6864" y="31766"/>
                    <a:pt x="8029" y="31527"/>
                  </a:cubicBezTo>
                  <a:cubicBezTo>
                    <a:pt x="11693" y="30773"/>
                    <a:pt x="15241" y="28070"/>
                    <a:pt x="15241" y="28070"/>
                  </a:cubicBezTo>
                  <a:lnTo>
                    <a:pt x="20995" y="10791"/>
                  </a:lnTo>
                  <a:lnTo>
                    <a:pt x="20307" y="2696"/>
                  </a:lnTo>
                  <a:lnTo>
                    <a:pt x="12481" y="1184"/>
                  </a:lnTo>
                  <a:lnTo>
                    <a:pt x="12481" y="1184"/>
                  </a:lnTo>
                  <a:cubicBezTo>
                    <a:pt x="12481" y="1185"/>
                    <a:pt x="14003" y="8292"/>
                    <a:pt x="10011" y="8292"/>
                  </a:cubicBezTo>
                  <a:cubicBezTo>
                    <a:pt x="9154" y="8292"/>
                    <a:pt x="8041" y="7964"/>
                    <a:pt x="6604" y="7166"/>
                  </a:cubicBezTo>
                  <a:cubicBezTo>
                    <a:pt x="5026" y="6290"/>
                    <a:pt x="8926" y="336"/>
                    <a:pt x="8926" y="336"/>
                  </a:cubicBezTo>
                  <a:lnTo>
                    <a:pt x="7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5022650" y="1239700"/>
              <a:ext cx="285250" cy="342525"/>
            </a:xfrm>
            <a:custGeom>
              <a:avLst/>
              <a:gdLst/>
              <a:ahLst/>
              <a:cxnLst/>
              <a:rect l="l" t="t" r="r" b="b"/>
              <a:pathLst>
                <a:path w="11410" h="13701" extrusionOk="0">
                  <a:moveTo>
                    <a:pt x="7136" y="0"/>
                  </a:moveTo>
                  <a:cubicBezTo>
                    <a:pt x="517" y="1633"/>
                    <a:pt x="0" y="6189"/>
                    <a:pt x="0" y="6189"/>
                  </a:cubicBezTo>
                  <a:lnTo>
                    <a:pt x="3606" y="13700"/>
                  </a:lnTo>
                  <a:lnTo>
                    <a:pt x="11410" y="4985"/>
                  </a:lnTo>
                  <a:cubicBezTo>
                    <a:pt x="11410" y="4985"/>
                    <a:pt x="9274" y="4052"/>
                    <a:pt x="8540" y="3175"/>
                  </a:cubicBezTo>
                  <a:cubicBezTo>
                    <a:pt x="7805" y="2297"/>
                    <a:pt x="7136" y="0"/>
                    <a:pt x="7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5390875" y="1372900"/>
              <a:ext cx="399175" cy="284825"/>
            </a:xfrm>
            <a:custGeom>
              <a:avLst/>
              <a:gdLst/>
              <a:ahLst/>
              <a:cxnLst/>
              <a:rect l="l" t="t" r="r" b="b"/>
              <a:pathLst>
                <a:path w="15967" h="11393" extrusionOk="0">
                  <a:moveTo>
                    <a:pt x="11239" y="1"/>
                  </a:moveTo>
                  <a:cubicBezTo>
                    <a:pt x="11239" y="1"/>
                    <a:pt x="2297" y="540"/>
                    <a:pt x="1140" y="637"/>
                  </a:cubicBezTo>
                  <a:cubicBezTo>
                    <a:pt x="0" y="731"/>
                    <a:pt x="782" y="1609"/>
                    <a:pt x="782" y="1609"/>
                  </a:cubicBezTo>
                  <a:lnTo>
                    <a:pt x="2509" y="11392"/>
                  </a:lnTo>
                  <a:lnTo>
                    <a:pt x="13973" y="9042"/>
                  </a:lnTo>
                  <a:cubicBezTo>
                    <a:pt x="13973" y="9042"/>
                    <a:pt x="15966" y="4912"/>
                    <a:pt x="1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811550" y="1990525"/>
              <a:ext cx="1124425" cy="794575"/>
            </a:xfrm>
            <a:custGeom>
              <a:avLst/>
              <a:gdLst/>
              <a:ahLst/>
              <a:cxnLst/>
              <a:rect l="l" t="t" r="r" b="b"/>
              <a:pathLst>
                <a:path w="44977" h="31783" extrusionOk="0">
                  <a:moveTo>
                    <a:pt x="21244" y="0"/>
                  </a:moveTo>
                  <a:lnTo>
                    <a:pt x="12828" y="2328"/>
                  </a:lnTo>
                  <a:lnTo>
                    <a:pt x="12636" y="2425"/>
                  </a:lnTo>
                  <a:cubicBezTo>
                    <a:pt x="12636" y="2425"/>
                    <a:pt x="1792" y="22473"/>
                    <a:pt x="0" y="26056"/>
                  </a:cubicBezTo>
                  <a:cubicBezTo>
                    <a:pt x="0" y="26056"/>
                    <a:pt x="12467" y="31783"/>
                    <a:pt x="24995" y="31783"/>
                  </a:cubicBezTo>
                  <a:cubicBezTo>
                    <a:pt x="32535" y="31783"/>
                    <a:pt x="40097" y="29708"/>
                    <a:pt x="44976" y="23062"/>
                  </a:cubicBezTo>
                  <a:cubicBezTo>
                    <a:pt x="44976" y="23062"/>
                    <a:pt x="37589" y="7427"/>
                    <a:pt x="26170" y="1474"/>
                  </a:cubicBezTo>
                  <a:lnTo>
                    <a:pt x="21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527525" y="1173975"/>
              <a:ext cx="87925" cy="59800"/>
            </a:xfrm>
            <a:custGeom>
              <a:avLst/>
              <a:gdLst/>
              <a:ahLst/>
              <a:cxnLst/>
              <a:rect l="l" t="t" r="r" b="b"/>
              <a:pathLst>
                <a:path w="3517" h="2392" extrusionOk="0">
                  <a:moveTo>
                    <a:pt x="2104" y="0"/>
                  </a:moveTo>
                  <a:cubicBezTo>
                    <a:pt x="1442" y="0"/>
                    <a:pt x="761" y="682"/>
                    <a:pt x="761" y="682"/>
                  </a:cubicBezTo>
                  <a:lnTo>
                    <a:pt x="1" y="2392"/>
                  </a:lnTo>
                  <a:cubicBezTo>
                    <a:pt x="1" y="2392"/>
                    <a:pt x="3516" y="1157"/>
                    <a:pt x="2756" y="302"/>
                  </a:cubicBezTo>
                  <a:cubicBezTo>
                    <a:pt x="2560" y="82"/>
                    <a:pt x="2333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5318725" y="1292625"/>
              <a:ext cx="75650" cy="35300"/>
            </a:xfrm>
            <a:custGeom>
              <a:avLst/>
              <a:gdLst/>
              <a:ahLst/>
              <a:cxnLst/>
              <a:rect l="l" t="t" r="r" b="b"/>
              <a:pathLst>
                <a:path w="3026" h="1412" extrusionOk="0">
                  <a:moveTo>
                    <a:pt x="0" y="1"/>
                  </a:moveTo>
                  <a:cubicBezTo>
                    <a:pt x="1" y="1"/>
                    <a:pt x="15" y="13"/>
                    <a:pt x="42" y="34"/>
                  </a:cubicBezTo>
                  <a:lnTo>
                    <a:pt x="42" y="34"/>
                  </a:lnTo>
                  <a:cubicBezTo>
                    <a:pt x="28" y="22"/>
                    <a:pt x="15" y="11"/>
                    <a:pt x="0" y="1"/>
                  </a:cubicBezTo>
                  <a:close/>
                  <a:moveTo>
                    <a:pt x="42" y="34"/>
                  </a:moveTo>
                  <a:cubicBezTo>
                    <a:pt x="606" y="507"/>
                    <a:pt x="442" y="1347"/>
                    <a:pt x="442" y="1347"/>
                  </a:cubicBezTo>
                  <a:cubicBezTo>
                    <a:pt x="760" y="1392"/>
                    <a:pt x="1041" y="1411"/>
                    <a:pt x="1289" y="1411"/>
                  </a:cubicBezTo>
                  <a:cubicBezTo>
                    <a:pt x="2645" y="1411"/>
                    <a:pt x="3025" y="841"/>
                    <a:pt x="3025" y="841"/>
                  </a:cubicBezTo>
                  <a:lnTo>
                    <a:pt x="3025" y="841"/>
                  </a:lnTo>
                  <a:cubicBezTo>
                    <a:pt x="2811" y="896"/>
                    <a:pt x="2598" y="920"/>
                    <a:pt x="2391" y="920"/>
                  </a:cubicBezTo>
                  <a:cubicBezTo>
                    <a:pt x="1245" y="920"/>
                    <a:pt x="252" y="198"/>
                    <a:pt x="42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5409450" y="3484200"/>
              <a:ext cx="134650" cy="302575"/>
            </a:xfrm>
            <a:custGeom>
              <a:avLst/>
              <a:gdLst/>
              <a:ahLst/>
              <a:cxnLst/>
              <a:rect l="l" t="t" r="r" b="b"/>
              <a:pathLst>
                <a:path w="5386" h="12103" extrusionOk="0">
                  <a:moveTo>
                    <a:pt x="2211" y="0"/>
                  </a:moveTo>
                  <a:cubicBezTo>
                    <a:pt x="2211" y="1"/>
                    <a:pt x="3246" y="8862"/>
                    <a:pt x="1845" y="8862"/>
                  </a:cubicBezTo>
                  <a:cubicBezTo>
                    <a:pt x="1450" y="8862"/>
                    <a:pt x="861" y="8157"/>
                    <a:pt x="0" y="6349"/>
                  </a:cubicBezTo>
                  <a:lnTo>
                    <a:pt x="0" y="6349"/>
                  </a:lnTo>
                  <a:cubicBezTo>
                    <a:pt x="1" y="6349"/>
                    <a:pt x="1623" y="12103"/>
                    <a:pt x="3358" y="12103"/>
                  </a:cubicBezTo>
                  <a:cubicBezTo>
                    <a:pt x="3429" y="12103"/>
                    <a:pt x="3500" y="12093"/>
                    <a:pt x="3571" y="12073"/>
                  </a:cubicBezTo>
                  <a:cubicBezTo>
                    <a:pt x="5386" y="11562"/>
                    <a:pt x="4022" y="2860"/>
                    <a:pt x="4022" y="2860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5963275" y="2725675"/>
              <a:ext cx="288425" cy="88550"/>
            </a:xfrm>
            <a:custGeom>
              <a:avLst/>
              <a:gdLst/>
              <a:ahLst/>
              <a:cxnLst/>
              <a:rect l="l" t="t" r="r" b="b"/>
              <a:pathLst>
                <a:path w="11537" h="3542" extrusionOk="0">
                  <a:moveTo>
                    <a:pt x="8609" y="1"/>
                  </a:moveTo>
                  <a:cubicBezTo>
                    <a:pt x="6617" y="1"/>
                    <a:pt x="3851" y="341"/>
                    <a:pt x="2827" y="494"/>
                  </a:cubicBezTo>
                  <a:cubicBezTo>
                    <a:pt x="1278" y="726"/>
                    <a:pt x="1" y="2120"/>
                    <a:pt x="1" y="2120"/>
                  </a:cubicBezTo>
                  <a:cubicBezTo>
                    <a:pt x="1" y="2120"/>
                    <a:pt x="3042" y="1626"/>
                    <a:pt x="5274" y="1626"/>
                  </a:cubicBezTo>
                  <a:cubicBezTo>
                    <a:pt x="6167" y="1626"/>
                    <a:pt x="6930" y="1705"/>
                    <a:pt x="7318" y="1927"/>
                  </a:cubicBezTo>
                  <a:cubicBezTo>
                    <a:pt x="8083" y="2364"/>
                    <a:pt x="6236" y="3541"/>
                    <a:pt x="6236" y="3541"/>
                  </a:cubicBezTo>
                  <a:cubicBezTo>
                    <a:pt x="6236" y="3541"/>
                    <a:pt x="11536" y="1074"/>
                    <a:pt x="10723" y="339"/>
                  </a:cubicBezTo>
                  <a:cubicBezTo>
                    <a:pt x="10448" y="90"/>
                    <a:pt x="9630" y="1"/>
                    <a:pt x="8609" y="1"/>
                  </a:cubicBez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5908375" y="2808575"/>
              <a:ext cx="66950" cy="99825"/>
            </a:xfrm>
            <a:custGeom>
              <a:avLst/>
              <a:gdLst/>
              <a:ahLst/>
              <a:cxnLst/>
              <a:rect l="l" t="t" r="r" b="b"/>
              <a:pathLst>
                <a:path w="2678" h="3993" extrusionOk="0">
                  <a:moveTo>
                    <a:pt x="367" y="1"/>
                  </a:moveTo>
                  <a:lnTo>
                    <a:pt x="0" y="473"/>
                  </a:lnTo>
                  <a:lnTo>
                    <a:pt x="1733" y="3992"/>
                  </a:lnTo>
                  <a:lnTo>
                    <a:pt x="2678" y="3467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5317500" y="3415175"/>
              <a:ext cx="120825" cy="122150"/>
            </a:xfrm>
            <a:custGeom>
              <a:avLst/>
              <a:gdLst/>
              <a:ahLst/>
              <a:cxnLst/>
              <a:rect l="l" t="t" r="r" b="b"/>
              <a:pathLst>
                <a:path w="4833" h="4886" extrusionOk="0">
                  <a:moveTo>
                    <a:pt x="4254" y="1"/>
                  </a:moveTo>
                  <a:lnTo>
                    <a:pt x="0" y="3835"/>
                  </a:lnTo>
                  <a:lnTo>
                    <a:pt x="1261" y="4886"/>
                  </a:lnTo>
                  <a:lnTo>
                    <a:pt x="4832" y="999"/>
                  </a:lnTo>
                  <a:lnTo>
                    <a:pt x="4254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C7D7D2-E81C-4B2A-9DD8-0877AA715BAA}"/>
              </a:ext>
            </a:extLst>
          </p:cNvPr>
          <p:cNvGrpSpPr/>
          <p:nvPr/>
        </p:nvGrpSpPr>
        <p:grpSpPr>
          <a:xfrm>
            <a:off x="7185017" y="0"/>
            <a:ext cx="2066700" cy="1657122"/>
            <a:chOff x="955525" y="513203"/>
            <a:chExt cx="2066700" cy="1657122"/>
          </a:xfrm>
        </p:grpSpPr>
        <p:sp>
          <p:nvSpPr>
            <p:cNvPr id="53" name="Google Shape;264;p29">
              <a:extLst>
                <a:ext uri="{FF2B5EF4-FFF2-40B4-BE49-F238E27FC236}">
                  <a16:creationId xmlns:a16="http://schemas.microsoft.com/office/drawing/2014/main" id="{9C866FAF-B37D-4860-8409-C5C0D03C212D}"/>
                </a:ext>
              </a:extLst>
            </p:cNvPr>
            <p:cNvSpPr/>
            <p:nvPr/>
          </p:nvSpPr>
          <p:spPr>
            <a:xfrm>
              <a:off x="1397125" y="513203"/>
              <a:ext cx="1183500" cy="132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0;p29">
              <a:extLst>
                <a:ext uri="{FF2B5EF4-FFF2-40B4-BE49-F238E27FC236}">
                  <a16:creationId xmlns:a16="http://schemas.microsoft.com/office/drawing/2014/main" id="{9D7EAF4E-C783-490F-8CBA-7EEDB064CDB8}"/>
                </a:ext>
              </a:extLst>
            </p:cNvPr>
            <p:cNvSpPr txBox="1">
              <a:spLocks/>
            </p:cNvSpPr>
            <p:nvPr/>
          </p:nvSpPr>
          <p:spPr>
            <a:xfrm>
              <a:off x="955525" y="763925"/>
              <a:ext cx="2066700" cy="1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rgbClr val="ECF8FF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1pPr>
              <a:lvl2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2pPr>
              <a:lvl3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3pPr>
              <a:lvl4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4pPr>
              <a:lvl5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5pPr>
              <a:lvl6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6pPr>
              <a:lvl7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7pPr>
              <a:lvl8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8pPr>
              <a:lvl9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9pPr>
            </a:lstStyle>
            <a:p>
              <a:r>
                <a:rPr lang="en" dirty="0"/>
                <a:t>02</a:t>
              </a:r>
            </a:p>
          </p:txBody>
        </p:sp>
      </p:grpSp>
      <p:sp>
        <p:nvSpPr>
          <p:cNvPr id="55" name="Google Shape;258;p29">
            <a:extLst>
              <a:ext uri="{FF2B5EF4-FFF2-40B4-BE49-F238E27FC236}">
                <a16:creationId xmlns:a16="http://schemas.microsoft.com/office/drawing/2014/main" id="{E5CD23ED-0D0B-439A-AD91-C7271AB943B6}"/>
              </a:ext>
            </a:extLst>
          </p:cNvPr>
          <p:cNvSpPr txBox="1">
            <a:spLocks/>
          </p:cNvSpPr>
          <p:nvPr/>
        </p:nvSpPr>
        <p:spPr>
          <a:xfrm>
            <a:off x="7465265" y="1339045"/>
            <a:ext cx="16047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/>
              <a:t>DEFINE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83D8F7-8D1F-42DA-8B60-5308ECF3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870" y="761295"/>
            <a:ext cx="1234547" cy="68585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639D679-9138-4EBA-93D3-B3FFFB7AB017}"/>
              </a:ext>
            </a:extLst>
          </p:cNvPr>
          <p:cNvSpPr txBox="1"/>
          <p:nvPr/>
        </p:nvSpPr>
        <p:spPr>
          <a:xfrm>
            <a:off x="671594" y="1104225"/>
            <a:ext cx="29899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accent6"/>
              </a:buClr>
              <a:buSzPts val="3000"/>
              <a:buFont typeface="Advent Pro"/>
              <a:buNone/>
              <a:defRPr sz="20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1pPr>
            <a:lvl2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2pPr>
            <a:lvl3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3pPr>
            <a:lvl4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4pPr>
            <a:lvl5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5pPr>
            <a:lvl6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6pPr>
            <a:lvl7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7pPr>
            <a:lvl8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8pPr>
            <a:lvl9pPr algn="ctr">
              <a:buClr>
                <a:schemeClr val="accent6"/>
              </a:buClr>
              <a:buSzPts val="2400"/>
              <a:buFont typeface="Advent Pro"/>
              <a:buNone/>
              <a:defRPr sz="2400" b="1">
                <a:solidFill>
                  <a:schemeClr val="accent6"/>
                </a:solidFill>
                <a:latin typeface="Advent Pro"/>
                <a:ea typeface="Advent Pro"/>
                <a:cs typeface="Advent Pro"/>
              </a:defRPr>
            </a:lvl9pPr>
          </a:lstStyle>
          <a:p>
            <a:pPr algn="l"/>
            <a:r>
              <a:rPr lang="en-US" sz="1400" dirty="0"/>
              <a:t>PROBLEM FRAMEWORK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98386B0-3710-4ADD-8646-D4ED2B65E008}"/>
              </a:ext>
            </a:extLst>
          </p:cNvPr>
          <p:cNvCxnSpPr/>
          <p:nvPr/>
        </p:nvCxnSpPr>
        <p:spPr>
          <a:xfrm>
            <a:off x="766916" y="1504335"/>
            <a:ext cx="493776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E584440-DDAD-4BD1-9072-EA498DA04E4C}"/>
              </a:ext>
            </a:extLst>
          </p:cNvPr>
          <p:cNvSpPr/>
          <p:nvPr/>
        </p:nvSpPr>
        <p:spPr>
          <a:xfrm>
            <a:off x="766916" y="1654089"/>
            <a:ext cx="1054510" cy="5430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USER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DESCRIPTION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1EE716-045D-45AF-A663-90AD216127FB}"/>
              </a:ext>
            </a:extLst>
          </p:cNvPr>
          <p:cNvSpPr/>
          <p:nvPr/>
        </p:nvSpPr>
        <p:spPr>
          <a:xfrm>
            <a:off x="1916556" y="2261003"/>
            <a:ext cx="3793691" cy="913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 2" panose="05020102010507070707" pitchFamily="18" charset="2"/>
              <a:buChar char="R"/>
            </a:pPr>
            <a:r>
              <a:rPr lang="th-TH" dirty="0">
                <a:solidFill>
                  <a:schemeClr val="bg2"/>
                </a:solidFill>
                <a:sym typeface="Wingdings 2" panose="05020102010507070707" pitchFamily="18" charset="2"/>
              </a:rPr>
              <a:t>อยากมีเมนูอาหารใหม่ๆให้เลือกกินทุกวัน</a:t>
            </a:r>
            <a:r>
              <a:rPr lang="en-US" dirty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th-TH" dirty="0">
                <a:solidFill>
                  <a:schemeClr val="bg2"/>
                </a:solidFill>
                <a:sym typeface="Wingdings 2" panose="05020102010507070707" pitchFamily="18" charset="2"/>
              </a:rPr>
              <a:t>โดยไม่ต้องคิดเองและอร่อย</a:t>
            </a:r>
          </a:p>
          <a:p>
            <a:pPr marL="285750" indent="-285750">
              <a:buFont typeface="Wingdings 2" panose="05020102010507070707" pitchFamily="18" charset="2"/>
              <a:buChar char="R"/>
            </a:pPr>
            <a:r>
              <a:rPr lang="th-TH" dirty="0">
                <a:solidFill>
                  <a:schemeClr val="bg2"/>
                </a:solidFill>
                <a:sym typeface="Wingdings 2" panose="05020102010507070707" pitchFamily="18" charset="2"/>
              </a:rPr>
              <a:t>อยากให้อาหารที่กินแต่ละวันไม่เกินแคลอรี่ที่ต้องการ จะได้สะดวกในการควบคุมน้ำหนัก </a:t>
            </a:r>
          </a:p>
          <a:p>
            <a:pPr marL="285750" indent="-285750">
              <a:buFont typeface="Wingdings 2" panose="05020102010507070707" pitchFamily="18" charset="2"/>
              <a:buChar char="R"/>
            </a:pPr>
            <a:r>
              <a:rPr lang="th-TH" dirty="0">
                <a:solidFill>
                  <a:schemeClr val="bg2"/>
                </a:solidFill>
                <a:sym typeface="Wingdings 2" panose="05020102010507070707" pitchFamily="18" charset="2"/>
              </a:rPr>
              <a:t>อยากให้หาซื้อง่ายๆ ยิ่งมีบริการส่งถึงบ้านทุกมื้อเลยยิ่งดี</a:t>
            </a:r>
            <a:endParaRPr lang="en-US" dirty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marL="285750" indent="-285750">
              <a:buFont typeface="Wingdings 2" panose="05020102010507070707" pitchFamily="18" charset="2"/>
              <a:buChar char="R"/>
            </a:pPr>
            <a:endParaRPr lang="th-TH" dirty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marL="285750" indent="-285750">
              <a:buFont typeface="Wingdings 2" panose="05020102010507070707" pitchFamily="18" charset="2"/>
              <a:buChar char="R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E0955F-F5CB-4CCE-8AB6-9623DAE66EB2}"/>
              </a:ext>
            </a:extLst>
          </p:cNvPr>
          <p:cNvSpPr/>
          <p:nvPr/>
        </p:nvSpPr>
        <p:spPr>
          <a:xfrm>
            <a:off x="766916" y="2261004"/>
            <a:ext cx="1054510" cy="9139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USER</a:t>
            </a:r>
          </a:p>
          <a:p>
            <a:r>
              <a:rPr lang="en-US" sz="1000" dirty="0">
                <a:solidFill>
                  <a:schemeClr val="bg1"/>
                </a:solidFill>
              </a:rPr>
              <a:t>NEEDS</a:t>
            </a:r>
            <a:endParaRPr lang="en-US" sz="1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F36996-087C-4A80-A27B-11722E6B2B5C}"/>
              </a:ext>
            </a:extLst>
          </p:cNvPr>
          <p:cNvSpPr/>
          <p:nvPr/>
        </p:nvSpPr>
        <p:spPr>
          <a:xfrm>
            <a:off x="1920650" y="3250232"/>
            <a:ext cx="3784026" cy="9671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bg2"/>
                </a:solidFill>
              </a:rPr>
              <a:t>รู้สึกว่าการกินอาหารให้ได้สารอาหารครบถ้วน และควบคุมน้ำหนักไปด้วยเป็นเรื่องที่ยาก เนื่องจากไม่ได้เป็นคนทำอาหารเองยิ่งไม่รู้เลยว่าในแต่ละขั้นตอน</a:t>
            </a:r>
            <a:r>
              <a:rPr lang="th-TH" dirty="0" err="1">
                <a:solidFill>
                  <a:schemeClr val="bg2"/>
                </a:solidFill>
              </a:rPr>
              <a:t>การทำ</a:t>
            </a:r>
            <a:r>
              <a:rPr lang="th-TH" dirty="0">
                <a:solidFill>
                  <a:schemeClr val="bg2"/>
                </a:solidFill>
              </a:rPr>
              <a:t>อาหารมีส่วนประกอบอะไรที่ไขมัน โซเดียมหรืออื่นๆที่ส่งผลเสียต่อร่างกาย รวมถึงการจะนับแคลอรี่ให้ได้ถูกต้องเป๊ะๆยิ่งทำได้ยาก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8DB19A-3CEC-4659-AD99-36B3DA664B3B}"/>
              </a:ext>
            </a:extLst>
          </p:cNvPr>
          <p:cNvSpPr/>
          <p:nvPr/>
        </p:nvSpPr>
        <p:spPr>
          <a:xfrm>
            <a:off x="761344" y="3250232"/>
            <a:ext cx="1054510" cy="9671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USER’S</a:t>
            </a:r>
          </a:p>
          <a:p>
            <a:r>
              <a:rPr lang="en-US" sz="1000" dirty="0">
                <a:solidFill>
                  <a:schemeClr val="bg1"/>
                </a:solidFill>
              </a:rPr>
              <a:t>INSIGHT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563F44F-E90E-4849-A4B4-E567D1FEA45F}"/>
              </a:ext>
            </a:extLst>
          </p:cNvPr>
          <p:cNvGrpSpPr/>
          <p:nvPr/>
        </p:nvGrpSpPr>
        <p:grpSpPr>
          <a:xfrm>
            <a:off x="7185017" y="0"/>
            <a:ext cx="2066700" cy="1657122"/>
            <a:chOff x="955525" y="513203"/>
            <a:chExt cx="2066700" cy="1657122"/>
          </a:xfrm>
        </p:grpSpPr>
        <p:sp>
          <p:nvSpPr>
            <p:cNvPr id="54" name="Google Shape;264;p29">
              <a:extLst>
                <a:ext uri="{FF2B5EF4-FFF2-40B4-BE49-F238E27FC236}">
                  <a16:creationId xmlns:a16="http://schemas.microsoft.com/office/drawing/2014/main" id="{FA3DD3C6-7118-41CF-A88C-B5357DF94B56}"/>
                </a:ext>
              </a:extLst>
            </p:cNvPr>
            <p:cNvSpPr/>
            <p:nvPr/>
          </p:nvSpPr>
          <p:spPr>
            <a:xfrm>
              <a:off x="1397125" y="513203"/>
              <a:ext cx="1183500" cy="132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0;p29">
              <a:extLst>
                <a:ext uri="{FF2B5EF4-FFF2-40B4-BE49-F238E27FC236}">
                  <a16:creationId xmlns:a16="http://schemas.microsoft.com/office/drawing/2014/main" id="{677C12B3-1093-4382-983A-97FADFCD2D58}"/>
                </a:ext>
              </a:extLst>
            </p:cNvPr>
            <p:cNvSpPr txBox="1">
              <a:spLocks/>
            </p:cNvSpPr>
            <p:nvPr/>
          </p:nvSpPr>
          <p:spPr>
            <a:xfrm>
              <a:off x="955525" y="763925"/>
              <a:ext cx="2066700" cy="1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rgbClr val="ECF8FF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1pPr>
              <a:lvl2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2pPr>
              <a:lvl3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3pPr>
              <a:lvl4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4pPr>
              <a:lvl5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5pPr>
              <a:lvl6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6pPr>
              <a:lvl7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7pPr>
              <a:lvl8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8pPr>
              <a:lvl9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9pPr>
            </a:lstStyle>
            <a:p>
              <a:r>
                <a:rPr lang="en" dirty="0"/>
                <a:t>03</a:t>
              </a:r>
            </a:p>
          </p:txBody>
        </p:sp>
      </p:grpSp>
      <p:sp>
        <p:nvSpPr>
          <p:cNvPr id="56" name="Google Shape;258;p29">
            <a:extLst>
              <a:ext uri="{FF2B5EF4-FFF2-40B4-BE49-F238E27FC236}">
                <a16:creationId xmlns:a16="http://schemas.microsoft.com/office/drawing/2014/main" id="{18080E28-752E-46AE-B89D-565408C9FEA4}"/>
              </a:ext>
            </a:extLst>
          </p:cNvPr>
          <p:cNvSpPr txBox="1">
            <a:spLocks/>
          </p:cNvSpPr>
          <p:nvPr/>
        </p:nvSpPr>
        <p:spPr>
          <a:xfrm>
            <a:off x="7465265" y="1339045"/>
            <a:ext cx="16047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/>
              <a:t>IDEATE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11A351-B83E-4B8C-B3F7-25ED61EF77EA}"/>
              </a:ext>
            </a:extLst>
          </p:cNvPr>
          <p:cNvSpPr/>
          <p:nvPr/>
        </p:nvSpPr>
        <p:spPr>
          <a:xfrm>
            <a:off x="634181" y="737419"/>
            <a:ext cx="6831084" cy="4018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5464E0-BA0E-48BB-8FBD-17B72A7FEC0E}"/>
              </a:ext>
            </a:extLst>
          </p:cNvPr>
          <p:cNvSpPr txBox="1"/>
          <p:nvPr/>
        </p:nvSpPr>
        <p:spPr>
          <a:xfrm>
            <a:off x="1942817" y="537364"/>
            <a:ext cx="4347369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dvent Pro"/>
                <a:sym typeface="Advent Pro"/>
              </a:rPr>
              <a:t>SKETCH SOLUTION TO MEET USER NEEDS</a:t>
            </a: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492F5E6E-508F-43BA-81B0-E9D57EB61CDC}"/>
              </a:ext>
            </a:extLst>
          </p:cNvPr>
          <p:cNvSpPr/>
          <p:nvPr/>
        </p:nvSpPr>
        <p:spPr>
          <a:xfrm>
            <a:off x="5323316" y="3795375"/>
            <a:ext cx="1861702" cy="685800"/>
          </a:xfrm>
          <a:prstGeom prst="round1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Food Recommendation</a:t>
            </a:r>
          </a:p>
        </p:txBody>
      </p:sp>
      <p:sp>
        <p:nvSpPr>
          <p:cNvPr id="61" name="Rectangle: Single Corner Rounded 60">
            <a:extLst>
              <a:ext uri="{FF2B5EF4-FFF2-40B4-BE49-F238E27FC236}">
                <a16:creationId xmlns:a16="http://schemas.microsoft.com/office/drawing/2014/main" id="{43C4AC2D-A9D6-4AF1-8535-BD0DCD182946}"/>
              </a:ext>
            </a:extLst>
          </p:cNvPr>
          <p:cNvSpPr/>
          <p:nvPr/>
        </p:nvSpPr>
        <p:spPr>
          <a:xfrm>
            <a:off x="1005937" y="1302758"/>
            <a:ext cx="1752011" cy="685800"/>
          </a:xfrm>
          <a:prstGeom prst="round1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bg2"/>
                </a:solidFill>
              </a:rPr>
              <a:t>หาใครมาช่วยคิดเมนูอาหารในแต่วัน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2" name="Rectangle: Single Corner Rounded 61">
            <a:extLst>
              <a:ext uri="{FF2B5EF4-FFF2-40B4-BE49-F238E27FC236}">
                <a16:creationId xmlns:a16="http://schemas.microsoft.com/office/drawing/2014/main" id="{7FD3CD05-3C6E-4E78-815C-71BE72828C77}"/>
              </a:ext>
            </a:extLst>
          </p:cNvPr>
          <p:cNvSpPr/>
          <p:nvPr/>
        </p:nvSpPr>
        <p:spPr>
          <a:xfrm>
            <a:off x="968890" y="3178280"/>
            <a:ext cx="1848050" cy="1324619"/>
          </a:xfrm>
          <a:prstGeom prst="round1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ควรเก็บ </a:t>
            </a:r>
            <a:r>
              <a:rPr lang="en-US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USER PROFILE</a:t>
            </a:r>
            <a:r>
              <a:rPr lang="th-TH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USER PREFERENCE </a:t>
            </a:r>
            <a:r>
              <a:rPr lang="th-TH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ได้ว่าเมื่อวานกินอะไรไปบ้าง แนวอาหารที่ชอบ เป็นต้น</a:t>
            </a:r>
            <a:endParaRPr lang="en-US" sz="1600" dirty="0">
              <a:solidFill>
                <a:schemeClr val="bg2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3" name="Rectangle: Single Corner Rounded 62">
            <a:extLst>
              <a:ext uri="{FF2B5EF4-FFF2-40B4-BE49-F238E27FC236}">
                <a16:creationId xmlns:a16="http://schemas.microsoft.com/office/drawing/2014/main" id="{717D8136-49C1-4337-9C51-327A982AF010}"/>
              </a:ext>
            </a:extLst>
          </p:cNvPr>
          <p:cNvSpPr/>
          <p:nvPr/>
        </p:nvSpPr>
        <p:spPr>
          <a:xfrm>
            <a:off x="968890" y="2140823"/>
            <a:ext cx="1789058" cy="872889"/>
          </a:xfrm>
          <a:prstGeom prst="round1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Application </a:t>
            </a:r>
            <a:r>
              <a:rPr lang="th-TH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ที่สามารถประมวลผลเรื่องโภชนาการอาหาร</a:t>
            </a:r>
            <a:endParaRPr lang="en-US" sz="1600" dirty="0">
              <a:solidFill>
                <a:schemeClr val="bg2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4" name="Rectangle: Single Corner Rounded 63">
            <a:extLst>
              <a:ext uri="{FF2B5EF4-FFF2-40B4-BE49-F238E27FC236}">
                <a16:creationId xmlns:a16="http://schemas.microsoft.com/office/drawing/2014/main" id="{BA952244-C84E-429E-9635-CA36862F4B89}"/>
              </a:ext>
            </a:extLst>
          </p:cNvPr>
          <p:cNvSpPr/>
          <p:nvPr/>
        </p:nvSpPr>
        <p:spPr>
          <a:xfrm>
            <a:off x="3151649" y="3396646"/>
            <a:ext cx="1791895" cy="1070333"/>
          </a:xfrm>
          <a:prstGeom prst="round1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bg2"/>
                </a:solidFill>
              </a:rPr>
              <a:t>หาคนที่มีความรู้มาช่วยนับแคลอรี่และให้ความรู้เรื่องโภชนาการ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5" name="Rectangle: Single Corner Rounded 64">
            <a:extLst>
              <a:ext uri="{FF2B5EF4-FFF2-40B4-BE49-F238E27FC236}">
                <a16:creationId xmlns:a16="http://schemas.microsoft.com/office/drawing/2014/main" id="{5A795A6C-5301-4415-A2FA-C2D5ACB083FD}"/>
              </a:ext>
            </a:extLst>
          </p:cNvPr>
          <p:cNvSpPr/>
          <p:nvPr/>
        </p:nvSpPr>
        <p:spPr>
          <a:xfrm>
            <a:off x="3151648" y="1302758"/>
            <a:ext cx="1839757" cy="811823"/>
          </a:xfrm>
          <a:prstGeom prst="round1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หาร้านอาหารคลีนที่อยู่ใกล้ๆ </a:t>
            </a:r>
            <a:endParaRPr lang="en-US" sz="1600" dirty="0">
              <a:solidFill>
                <a:schemeClr val="bg2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6" name="Rectangle: Single Corner Rounded 65">
            <a:extLst>
              <a:ext uri="{FF2B5EF4-FFF2-40B4-BE49-F238E27FC236}">
                <a16:creationId xmlns:a16="http://schemas.microsoft.com/office/drawing/2014/main" id="{6D24C4F1-3A1E-49E4-A3B3-CDD22551D1F7}"/>
              </a:ext>
            </a:extLst>
          </p:cNvPr>
          <p:cNvSpPr/>
          <p:nvPr/>
        </p:nvSpPr>
        <p:spPr>
          <a:xfrm>
            <a:off x="5323315" y="1302758"/>
            <a:ext cx="1861702" cy="2352398"/>
          </a:xfrm>
          <a:prstGeom prst="round1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ใช้ </a:t>
            </a:r>
            <a:r>
              <a:rPr lang="en-US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AI </a:t>
            </a:r>
            <a:r>
              <a:rPr lang="th-TH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ประมวลผลได้ว่า ถ้าลูกค้าที่มี </a:t>
            </a:r>
            <a:r>
              <a:rPr lang="en-US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profile </a:t>
            </a:r>
            <a:r>
              <a:rPr lang="th-TH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แบบนี้ และมี </a:t>
            </a:r>
            <a:r>
              <a:rPr lang="en-US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target </a:t>
            </a:r>
            <a:r>
              <a:rPr lang="th-TH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แบบนี้ ควรรับประทานอะไรบ้างในแต่ละวันถึงจะบรรลุเป้าหมาย เช่น ต้องการลดน้ำหนัก </a:t>
            </a:r>
            <a:r>
              <a:rPr lang="en-US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5 </a:t>
            </a:r>
            <a:r>
              <a:rPr lang="th-TH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กิโลกรัม ใน </a:t>
            </a:r>
            <a:r>
              <a:rPr lang="en-US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15 </a:t>
            </a:r>
            <a:r>
              <a:rPr lang="th-TH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วัน เป็นต้น</a:t>
            </a:r>
            <a:endParaRPr lang="en-US" sz="1600" dirty="0">
              <a:solidFill>
                <a:schemeClr val="bg2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7" name="Rectangle: Single Corner Rounded 66">
            <a:extLst>
              <a:ext uri="{FF2B5EF4-FFF2-40B4-BE49-F238E27FC236}">
                <a16:creationId xmlns:a16="http://schemas.microsoft.com/office/drawing/2014/main" id="{94C577A9-8E21-42DC-8FDC-84C2EDF4A55C}"/>
              </a:ext>
            </a:extLst>
          </p:cNvPr>
          <p:cNvSpPr/>
          <p:nvPr/>
        </p:nvSpPr>
        <p:spPr>
          <a:xfrm>
            <a:off x="3150249" y="2219539"/>
            <a:ext cx="1839757" cy="1070333"/>
          </a:xfrm>
          <a:prstGeom prst="round1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สะดวก สามารถสั่งได้ง่ายๆ และสามารถ </a:t>
            </a:r>
            <a:r>
              <a:rPr lang="en-US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delivery </a:t>
            </a:r>
            <a:r>
              <a:rPr lang="th-TH" sz="1600" dirty="0">
                <a:solidFill>
                  <a:schemeClr val="bg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ได้ตลอดเวลา</a:t>
            </a:r>
            <a:endParaRPr lang="en-US" sz="1600" dirty="0">
              <a:solidFill>
                <a:schemeClr val="bg2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563F44F-E90E-4849-A4B4-E567D1FEA45F}"/>
              </a:ext>
            </a:extLst>
          </p:cNvPr>
          <p:cNvGrpSpPr/>
          <p:nvPr/>
        </p:nvGrpSpPr>
        <p:grpSpPr>
          <a:xfrm>
            <a:off x="7185017" y="0"/>
            <a:ext cx="2066700" cy="1657122"/>
            <a:chOff x="955525" y="513203"/>
            <a:chExt cx="2066700" cy="1657122"/>
          </a:xfrm>
        </p:grpSpPr>
        <p:sp>
          <p:nvSpPr>
            <p:cNvPr id="54" name="Google Shape;264;p29">
              <a:extLst>
                <a:ext uri="{FF2B5EF4-FFF2-40B4-BE49-F238E27FC236}">
                  <a16:creationId xmlns:a16="http://schemas.microsoft.com/office/drawing/2014/main" id="{FA3DD3C6-7118-41CF-A88C-B5357DF94B56}"/>
                </a:ext>
              </a:extLst>
            </p:cNvPr>
            <p:cNvSpPr/>
            <p:nvPr/>
          </p:nvSpPr>
          <p:spPr>
            <a:xfrm>
              <a:off x="1397125" y="513203"/>
              <a:ext cx="1183500" cy="132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0;p29">
              <a:extLst>
                <a:ext uri="{FF2B5EF4-FFF2-40B4-BE49-F238E27FC236}">
                  <a16:creationId xmlns:a16="http://schemas.microsoft.com/office/drawing/2014/main" id="{677C12B3-1093-4382-983A-97FADFCD2D58}"/>
                </a:ext>
              </a:extLst>
            </p:cNvPr>
            <p:cNvSpPr txBox="1">
              <a:spLocks/>
            </p:cNvSpPr>
            <p:nvPr/>
          </p:nvSpPr>
          <p:spPr>
            <a:xfrm>
              <a:off x="955525" y="763925"/>
              <a:ext cx="2066700" cy="1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rgbClr val="ECF8FF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1pPr>
              <a:lvl2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2pPr>
              <a:lvl3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3pPr>
              <a:lvl4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4pPr>
              <a:lvl5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5pPr>
              <a:lvl6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6pPr>
              <a:lvl7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7pPr>
              <a:lvl8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8pPr>
              <a:lvl9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9pPr>
            </a:lstStyle>
            <a:p>
              <a:r>
                <a:rPr lang="en" dirty="0"/>
                <a:t>04</a:t>
              </a:r>
            </a:p>
          </p:txBody>
        </p:sp>
      </p:grpSp>
      <p:sp>
        <p:nvSpPr>
          <p:cNvPr id="56" name="Google Shape;258;p29">
            <a:extLst>
              <a:ext uri="{FF2B5EF4-FFF2-40B4-BE49-F238E27FC236}">
                <a16:creationId xmlns:a16="http://schemas.microsoft.com/office/drawing/2014/main" id="{18080E28-752E-46AE-B89D-565408C9FEA4}"/>
              </a:ext>
            </a:extLst>
          </p:cNvPr>
          <p:cNvSpPr txBox="1">
            <a:spLocks/>
          </p:cNvSpPr>
          <p:nvPr/>
        </p:nvSpPr>
        <p:spPr>
          <a:xfrm>
            <a:off x="7465265" y="1339045"/>
            <a:ext cx="16047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/>
              <a:t>PROTOTYPE</a:t>
            </a:r>
          </a:p>
        </p:txBody>
      </p:sp>
      <p:sp>
        <p:nvSpPr>
          <p:cNvPr id="8" name="Google Shape;349;p31">
            <a:extLst>
              <a:ext uri="{FF2B5EF4-FFF2-40B4-BE49-F238E27FC236}">
                <a16:creationId xmlns:a16="http://schemas.microsoft.com/office/drawing/2014/main" id="{68BA5404-BB08-40BB-B476-DBE3997B20CD}"/>
              </a:ext>
            </a:extLst>
          </p:cNvPr>
          <p:cNvSpPr/>
          <p:nvPr/>
        </p:nvSpPr>
        <p:spPr>
          <a:xfrm>
            <a:off x="709837" y="1341653"/>
            <a:ext cx="2199399" cy="1999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50;p31">
            <a:extLst>
              <a:ext uri="{FF2B5EF4-FFF2-40B4-BE49-F238E27FC236}">
                <a16:creationId xmlns:a16="http://schemas.microsoft.com/office/drawing/2014/main" id="{C427D617-C8FF-4137-B6A8-DE7C01FD3CDC}"/>
              </a:ext>
            </a:extLst>
          </p:cNvPr>
          <p:cNvSpPr/>
          <p:nvPr/>
        </p:nvSpPr>
        <p:spPr>
          <a:xfrm>
            <a:off x="816793" y="1438880"/>
            <a:ext cx="1985500" cy="1805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54;p31">
            <a:extLst>
              <a:ext uri="{FF2B5EF4-FFF2-40B4-BE49-F238E27FC236}">
                <a16:creationId xmlns:a16="http://schemas.microsoft.com/office/drawing/2014/main" id="{7FAD043F-3721-49CB-A623-7BC544E558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1295" y="2736156"/>
            <a:ext cx="2056499" cy="346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Coiny"/>
                <a:ea typeface="Coiny"/>
                <a:cs typeface="Coiny"/>
                <a:sym typeface="Coiny"/>
              </a:rPr>
              <a:t>MyDelivery</a:t>
            </a:r>
            <a:endParaRPr sz="2200">
              <a:solidFill>
                <a:schemeClr val="accent4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grpSp>
        <p:nvGrpSpPr>
          <p:cNvPr id="12" name="Google Shape;355;p31">
            <a:extLst>
              <a:ext uri="{FF2B5EF4-FFF2-40B4-BE49-F238E27FC236}">
                <a16:creationId xmlns:a16="http://schemas.microsoft.com/office/drawing/2014/main" id="{05F5A6C4-1248-4C1C-91D3-17ADDB0C37DB}"/>
              </a:ext>
            </a:extLst>
          </p:cNvPr>
          <p:cNvGrpSpPr/>
          <p:nvPr/>
        </p:nvGrpSpPr>
        <p:grpSpPr>
          <a:xfrm>
            <a:off x="1218071" y="1753390"/>
            <a:ext cx="1182945" cy="768935"/>
            <a:chOff x="2135100" y="238125"/>
            <a:chExt cx="2240325" cy="1601875"/>
          </a:xfrm>
        </p:grpSpPr>
        <p:sp>
          <p:nvSpPr>
            <p:cNvPr id="13" name="Google Shape;356;p31">
              <a:extLst>
                <a:ext uri="{FF2B5EF4-FFF2-40B4-BE49-F238E27FC236}">
                  <a16:creationId xmlns:a16="http://schemas.microsoft.com/office/drawing/2014/main" id="{9239E750-E028-4141-8D34-EDF55D5B0C17}"/>
                </a:ext>
              </a:extLst>
            </p:cNvPr>
            <p:cNvSpPr/>
            <p:nvPr/>
          </p:nvSpPr>
          <p:spPr>
            <a:xfrm>
              <a:off x="2135100" y="998650"/>
              <a:ext cx="215350" cy="41450"/>
            </a:xfrm>
            <a:custGeom>
              <a:avLst/>
              <a:gdLst/>
              <a:ahLst/>
              <a:cxnLst/>
              <a:rect l="l" t="t" r="r" b="b"/>
              <a:pathLst>
                <a:path w="8614" h="1658" extrusionOk="0">
                  <a:moveTo>
                    <a:pt x="829" y="1"/>
                  </a:moveTo>
                  <a:cubicBezTo>
                    <a:pt x="371" y="1"/>
                    <a:pt x="1" y="372"/>
                    <a:pt x="1" y="829"/>
                  </a:cubicBezTo>
                  <a:cubicBezTo>
                    <a:pt x="1" y="1286"/>
                    <a:pt x="371" y="1657"/>
                    <a:pt x="829" y="1657"/>
                  </a:cubicBezTo>
                  <a:lnTo>
                    <a:pt x="7785" y="1657"/>
                  </a:lnTo>
                  <a:cubicBezTo>
                    <a:pt x="8242" y="1656"/>
                    <a:pt x="8611" y="1286"/>
                    <a:pt x="8613" y="829"/>
                  </a:cubicBezTo>
                  <a:cubicBezTo>
                    <a:pt x="8611" y="372"/>
                    <a:pt x="8241" y="2"/>
                    <a:pt x="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7;p31">
              <a:extLst>
                <a:ext uri="{FF2B5EF4-FFF2-40B4-BE49-F238E27FC236}">
                  <a16:creationId xmlns:a16="http://schemas.microsoft.com/office/drawing/2014/main" id="{31BB039E-2B22-4C60-B425-B0ED8870B95E}"/>
                </a:ext>
              </a:extLst>
            </p:cNvPr>
            <p:cNvSpPr/>
            <p:nvPr/>
          </p:nvSpPr>
          <p:spPr>
            <a:xfrm>
              <a:off x="2281900" y="238125"/>
              <a:ext cx="2093525" cy="1601875"/>
            </a:xfrm>
            <a:custGeom>
              <a:avLst/>
              <a:gdLst/>
              <a:ahLst/>
              <a:cxnLst/>
              <a:rect l="l" t="t" r="r" b="b"/>
              <a:pathLst>
                <a:path w="83741" h="64075" extrusionOk="0">
                  <a:moveTo>
                    <a:pt x="69637" y="51592"/>
                  </a:moveTo>
                  <a:cubicBezTo>
                    <a:pt x="69668" y="51592"/>
                    <a:pt x="69699" y="51592"/>
                    <a:pt x="69729" y="51593"/>
                  </a:cubicBezTo>
                  <a:cubicBezTo>
                    <a:pt x="71553" y="51641"/>
                    <a:pt x="72515" y="53113"/>
                    <a:pt x="71868" y="54882"/>
                  </a:cubicBezTo>
                  <a:cubicBezTo>
                    <a:pt x="71236" y="56615"/>
                    <a:pt x="69290" y="57991"/>
                    <a:pt x="67487" y="57991"/>
                  </a:cubicBezTo>
                  <a:cubicBezTo>
                    <a:pt x="67456" y="57991"/>
                    <a:pt x="67425" y="57990"/>
                    <a:pt x="67395" y="57990"/>
                  </a:cubicBezTo>
                  <a:cubicBezTo>
                    <a:pt x="65568" y="57942"/>
                    <a:pt x="64610" y="56469"/>
                    <a:pt x="65252" y="54701"/>
                  </a:cubicBezTo>
                  <a:cubicBezTo>
                    <a:pt x="65888" y="52968"/>
                    <a:pt x="67835" y="51592"/>
                    <a:pt x="69637" y="51592"/>
                  </a:cubicBezTo>
                  <a:close/>
                  <a:moveTo>
                    <a:pt x="54012" y="0"/>
                  </a:moveTo>
                  <a:cubicBezTo>
                    <a:pt x="49440" y="0"/>
                    <a:pt x="45700" y="3741"/>
                    <a:pt x="45700" y="8312"/>
                  </a:cubicBezTo>
                  <a:cubicBezTo>
                    <a:pt x="45700" y="10834"/>
                    <a:pt x="46842" y="13099"/>
                    <a:pt x="48630" y="14627"/>
                  </a:cubicBezTo>
                  <a:cubicBezTo>
                    <a:pt x="37913" y="14823"/>
                    <a:pt x="31942" y="19434"/>
                    <a:pt x="30204" y="21018"/>
                  </a:cubicBezTo>
                  <a:cubicBezTo>
                    <a:pt x="29521" y="21451"/>
                    <a:pt x="29062" y="22214"/>
                    <a:pt x="29062" y="23081"/>
                  </a:cubicBezTo>
                  <a:lnTo>
                    <a:pt x="29062" y="23257"/>
                  </a:lnTo>
                  <a:cubicBezTo>
                    <a:pt x="29062" y="24599"/>
                    <a:pt x="30156" y="25697"/>
                    <a:pt x="31494" y="25697"/>
                  </a:cubicBezTo>
                  <a:lnTo>
                    <a:pt x="33945" y="25707"/>
                  </a:lnTo>
                  <a:cubicBezTo>
                    <a:pt x="31418" y="28913"/>
                    <a:pt x="29669" y="32039"/>
                    <a:pt x="28656" y="34072"/>
                  </a:cubicBezTo>
                  <a:lnTo>
                    <a:pt x="25659" y="34072"/>
                  </a:lnTo>
                  <a:cubicBezTo>
                    <a:pt x="25743" y="33913"/>
                    <a:pt x="25809" y="33746"/>
                    <a:pt x="25839" y="33570"/>
                  </a:cubicBezTo>
                  <a:lnTo>
                    <a:pt x="28861" y="16124"/>
                  </a:lnTo>
                  <a:cubicBezTo>
                    <a:pt x="29018" y="15219"/>
                    <a:pt x="28355" y="14474"/>
                    <a:pt x="27388" y="14468"/>
                  </a:cubicBezTo>
                  <a:lnTo>
                    <a:pt x="10851" y="14360"/>
                  </a:lnTo>
                  <a:cubicBezTo>
                    <a:pt x="10848" y="14360"/>
                    <a:pt x="10844" y="14360"/>
                    <a:pt x="10841" y="14360"/>
                  </a:cubicBezTo>
                  <a:cubicBezTo>
                    <a:pt x="9877" y="14360"/>
                    <a:pt x="8964" y="15092"/>
                    <a:pt x="8808" y="15993"/>
                  </a:cubicBezTo>
                  <a:lnTo>
                    <a:pt x="5786" y="33442"/>
                  </a:lnTo>
                  <a:cubicBezTo>
                    <a:pt x="5748" y="33651"/>
                    <a:pt x="5758" y="33866"/>
                    <a:pt x="5813" y="34073"/>
                  </a:cubicBezTo>
                  <a:lnTo>
                    <a:pt x="1097" y="34073"/>
                  </a:lnTo>
                  <a:cubicBezTo>
                    <a:pt x="493" y="34074"/>
                    <a:pt x="3" y="34564"/>
                    <a:pt x="1" y="35169"/>
                  </a:cubicBezTo>
                  <a:lnTo>
                    <a:pt x="1" y="35288"/>
                  </a:lnTo>
                  <a:cubicBezTo>
                    <a:pt x="3" y="35892"/>
                    <a:pt x="493" y="36382"/>
                    <a:pt x="1097" y="36384"/>
                  </a:cubicBezTo>
                  <a:lnTo>
                    <a:pt x="11330" y="36384"/>
                  </a:lnTo>
                  <a:cubicBezTo>
                    <a:pt x="11347" y="36385"/>
                    <a:pt x="11362" y="36389"/>
                    <a:pt x="11378" y="36389"/>
                  </a:cubicBezTo>
                  <a:lnTo>
                    <a:pt x="58876" y="36389"/>
                  </a:lnTo>
                  <a:cubicBezTo>
                    <a:pt x="53718" y="32229"/>
                    <a:pt x="48559" y="31554"/>
                    <a:pt x="45756" y="31554"/>
                  </a:cubicBezTo>
                  <a:cubicBezTo>
                    <a:pt x="44410" y="31554"/>
                    <a:pt x="43607" y="31709"/>
                    <a:pt x="43607" y="31709"/>
                  </a:cubicBezTo>
                  <a:cubicBezTo>
                    <a:pt x="43607" y="31709"/>
                    <a:pt x="45300" y="28931"/>
                    <a:pt x="47324" y="25757"/>
                  </a:cubicBezTo>
                  <a:lnTo>
                    <a:pt x="50707" y="25770"/>
                  </a:lnTo>
                  <a:cubicBezTo>
                    <a:pt x="50434" y="26081"/>
                    <a:pt x="50263" y="26484"/>
                    <a:pt x="50263" y="26928"/>
                  </a:cubicBezTo>
                  <a:cubicBezTo>
                    <a:pt x="50263" y="27901"/>
                    <a:pt x="51059" y="28695"/>
                    <a:pt x="52030" y="28695"/>
                  </a:cubicBezTo>
                  <a:lnTo>
                    <a:pt x="60731" y="28695"/>
                  </a:lnTo>
                  <a:cubicBezTo>
                    <a:pt x="60772" y="28998"/>
                    <a:pt x="60858" y="29292"/>
                    <a:pt x="60985" y="29569"/>
                  </a:cubicBezTo>
                  <a:lnTo>
                    <a:pt x="64514" y="37214"/>
                  </a:lnTo>
                  <a:lnTo>
                    <a:pt x="63155" y="38573"/>
                  </a:lnTo>
                  <a:lnTo>
                    <a:pt x="51108" y="38573"/>
                  </a:lnTo>
                  <a:cubicBezTo>
                    <a:pt x="50698" y="38573"/>
                    <a:pt x="50367" y="38905"/>
                    <a:pt x="50367" y="39314"/>
                  </a:cubicBezTo>
                  <a:cubicBezTo>
                    <a:pt x="50367" y="39722"/>
                    <a:pt x="50698" y="40054"/>
                    <a:pt x="51108" y="40054"/>
                  </a:cubicBezTo>
                  <a:lnTo>
                    <a:pt x="62182" y="40054"/>
                  </a:lnTo>
                  <a:cubicBezTo>
                    <a:pt x="62454" y="40121"/>
                    <a:pt x="62645" y="40365"/>
                    <a:pt x="62647" y="40645"/>
                  </a:cubicBezTo>
                  <a:lnTo>
                    <a:pt x="62647" y="40721"/>
                  </a:lnTo>
                  <a:cubicBezTo>
                    <a:pt x="62646" y="40893"/>
                    <a:pt x="62572" y="41057"/>
                    <a:pt x="62442" y="41171"/>
                  </a:cubicBezTo>
                  <a:lnTo>
                    <a:pt x="41945" y="41171"/>
                  </a:lnTo>
                  <a:cubicBezTo>
                    <a:pt x="41941" y="41171"/>
                    <a:pt x="41937" y="41171"/>
                    <a:pt x="41933" y="41171"/>
                  </a:cubicBezTo>
                  <a:cubicBezTo>
                    <a:pt x="41359" y="41171"/>
                    <a:pt x="40894" y="41637"/>
                    <a:pt x="40894" y="42212"/>
                  </a:cubicBezTo>
                  <a:cubicBezTo>
                    <a:pt x="40894" y="42787"/>
                    <a:pt x="41359" y="43251"/>
                    <a:pt x="41933" y="43251"/>
                  </a:cubicBezTo>
                  <a:cubicBezTo>
                    <a:pt x="41937" y="43251"/>
                    <a:pt x="41941" y="43251"/>
                    <a:pt x="41945" y="43251"/>
                  </a:cubicBezTo>
                  <a:lnTo>
                    <a:pt x="58476" y="43251"/>
                  </a:lnTo>
                  <a:lnTo>
                    <a:pt x="58414" y="43314"/>
                  </a:lnTo>
                  <a:lnTo>
                    <a:pt x="58493" y="43314"/>
                  </a:lnTo>
                  <a:cubicBezTo>
                    <a:pt x="58879" y="43316"/>
                    <a:pt x="59190" y="43627"/>
                    <a:pt x="59192" y="44013"/>
                  </a:cubicBezTo>
                  <a:lnTo>
                    <a:pt x="59192" y="44092"/>
                  </a:lnTo>
                  <a:cubicBezTo>
                    <a:pt x="59190" y="44477"/>
                    <a:pt x="58879" y="44789"/>
                    <a:pt x="58493" y="44791"/>
                  </a:cubicBezTo>
                  <a:lnTo>
                    <a:pt x="57914" y="44791"/>
                  </a:lnTo>
                  <a:cubicBezTo>
                    <a:pt x="57839" y="44772"/>
                    <a:pt x="57762" y="44764"/>
                    <a:pt x="57686" y="44764"/>
                  </a:cubicBezTo>
                  <a:lnTo>
                    <a:pt x="36060" y="44764"/>
                  </a:lnTo>
                  <a:cubicBezTo>
                    <a:pt x="35491" y="44770"/>
                    <a:pt x="35032" y="45234"/>
                    <a:pt x="35032" y="45803"/>
                  </a:cubicBezTo>
                  <a:cubicBezTo>
                    <a:pt x="35032" y="46373"/>
                    <a:pt x="35491" y="46837"/>
                    <a:pt x="36060" y="46843"/>
                  </a:cubicBezTo>
                  <a:lnTo>
                    <a:pt x="56524" y="46843"/>
                  </a:lnTo>
                  <a:cubicBezTo>
                    <a:pt x="56777" y="47034"/>
                    <a:pt x="56927" y="47333"/>
                    <a:pt x="56928" y="47652"/>
                  </a:cubicBezTo>
                  <a:lnTo>
                    <a:pt x="56928" y="47664"/>
                  </a:lnTo>
                  <a:cubicBezTo>
                    <a:pt x="56928" y="48227"/>
                    <a:pt x="56471" y="48684"/>
                    <a:pt x="55908" y="48685"/>
                  </a:cubicBezTo>
                  <a:lnTo>
                    <a:pt x="31510" y="48463"/>
                  </a:lnTo>
                  <a:cubicBezTo>
                    <a:pt x="30860" y="48466"/>
                    <a:pt x="30335" y="48991"/>
                    <a:pt x="30333" y="49641"/>
                  </a:cubicBezTo>
                  <a:lnTo>
                    <a:pt x="30333" y="49954"/>
                  </a:lnTo>
                  <a:cubicBezTo>
                    <a:pt x="30335" y="50604"/>
                    <a:pt x="30860" y="51130"/>
                    <a:pt x="31510" y="51132"/>
                  </a:cubicBezTo>
                  <a:lnTo>
                    <a:pt x="52859" y="51132"/>
                  </a:lnTo>
                  <a:cubicBezTo>
                    <a:pt x="52989" y="51131"/>
                    <a:pt x="53118" y="51107"/>
                    <a:pt x="53239" y="51063"/>
                  </a:cubicBezTo>
                  <a:cubicBezTo>
                    <a:pt x="53533" y="51149"/>
                    <a:pt x="53736" y="51419"/>
                    <a:pt x="53737" y="51726"/>
                  </a:cubicBezTo>
                  <a:lnTo>
                    <a:pt x="53737" y="51810"/>
                  </a:lnTo>
                  <a:cubicBezTo>
                    <a:pt x="53736" y="52051"/>
                    <a:pt x="53608" y="52274"/>
                    <a:pt x="53402" y="52399"/>
                  </a:cubicBezTo>
                  <a:lnTo>
                    <a:pt x="28436" y="52399"/>
                  </a:lnTo>
                  <a:cubicBezTo>
                    <a:pt x="28328" y="53058"/>
                    <a:pt x="28149" y="53737"/>
                    <a:pt x="27897" y="54427"/>
                  </a:cubicBezTo>
                  <a:cubicBezTo>
                    <a:pt x="27688" y="54998"/>
                    <a:pt x="27439" y="55554"/>
                    <a:pt x="27151" y="56091"/>
                  </a:cubicBezTo>
                  <a:lnTo>
                    <a:pt x="36591" y="56091"/>
                  </a:lnTo>
                  <a:lnTo>
                    <a:pt x="36540" y="56143"/>
                  </a:lnTo>
                  <a:lnTo>
                    <a:pt x="58525" y="56143"/>
                  </a:lnTo>
                  <a:cubicBezTo>
                    <a:pt x="57723" y="60523"/>
                    <a:pt x="60443" y="63942"/>
                    <a:pt x="65177" y="64071"/>
                  </a:cubicBezTo>
                  <a:cubicBezTo>
                    <a:pt x="65267" y="64073"/>
                    <a:pt x="65356" y="64074"/>
                    <a:pt x="65446" y="64074"/>
                  </a:cubicBezTo>
                  <a:cubicBezTo>
                    <a:pt x="70671" y="64074"/>
                    <a:pt x="76317" y="60086"/>
                    <a:pt x="78156" y="55049"/>
                  </a:cubicBezTo>
                  <a:cubicBezTo>
                    <a:pt x="78797" y="53294"/>
                    <a:pt x="78892" y="51640"/>
                    <a:pt x="78527" y="50218"/>
                  </a:cubicBezTo>
                  <a:lnTo>
                    <a:pt x="83715" y="50218"/>
                  </a:lnTo>
                  <a:cubicBezTo>
                    <a:pt x="83722" y="50043"/>
                    <a:pt x="83741" y="49873"/>
                    <a:pt x="83741" y="49697"/>
                  </a:cubicBezTo>
                  <a:cubicBezTo>
                    <a:pt x="83741" y="43725"/>
                    <a:pt x="78899" y="38884"/>
                    <a:pt x="72928" y="38884"/>
                  </a:cubicBezTo>
                  <a:cubicBezTo>
                    <a:pt x="72673" y="38884"/>
                    <a:pt x="72421" y="38896"/>
                    <a:pt x="72171" y="38913"/>
                  </a:cubicBezTo>
                  <a:lnTo>
                    <a:pt x="66649" y="26954"/>
                  </a:lnTo>
                  <a:cubicBezTo>
                    <a:pt x="66501" y="26635"/>
                    <a:pt x="66300" y="26344"/>
                    <a:pt x="66054" y="26093"/>
                  </a:cubicBezTo>
                  <a:cubicBezTo>
                    <a:pt x="65755" y="25541"/>
                    <a:pt x="65176" y="25160"/>
                    <a:pt x="64507" y="25160"/>
                  </a:cubicBezTo>
                  <a:lnTo>
                    <a:pt x="64098" y="25160"/>
                  </a:lnTo>
                  <a:cubicBezTo>
                    <a:pt x="64002" y="25152"/>
                    <a:pt x="63907" y="25147"/>
                    <a:pt x="63812" y="25147"/>
                  </a:cubicBezTo>
                  <a:cubicBezTo>
                    <a:pt x="63717" y="25147"/>
                    <a:pt x="63621" y="25152"/>
                    <a:pt x="63526" y="25160"/>
                  </a:cubicBezTo>
                  <a:lnTo>
                    <a:pt x="60537" y="25160"/>
                  </a:lnTo>
                  <a:lnTo>
                    <a:pt x="60265" y="23081"/>
                  </a:lnTo>
                  <a:cubicBezTo>
                    <a:pt x="60265" y="21739"/>
                    <a:pt x="59170" y="20641"/>
                    <a:pt x="57833" y="20641"/>
                  </a:cubicBezTo>
                  <a:lnTo>
                    <a:pt x="50680" y="20641"/>
                  </a:lnTo>
                  <a:cubicBezTo>
                    <a:pt x="52173" y="18455"/>
                    <a:pt x="53434" y="16776"/>
                    <a:pt x="53887" y="16618"/>
                  </a:cubicBezTo>
                  <a:cubicBezTo>
                    <a:pt x="53929" y="16618"/>
                    <a:pt x="53970" y="16625"/>
                    <a:pt x="54013" y="16625"/>
                  </a:cubicBezTo>
                  <a:cubicBezTo>
                    <a:pt x="57883" y="16625"/>
                    <a:pt x="61147" y="13940"/>
                    <a:pt x="62062" y="10345"/>
                  </a:cubicBezTo>
                  <a:lnTo>
                    <a:pt x="64456" y="10345"/>
                  </a:lnTo>
                  <a:cubicBezTo>
                    <a:pt x="64196" y="8650"/>
                    <a:pt x="63298" y="7162"/>
                    <a:pt x="62020" y="6126"/>
                  </a:cubicBezTo>
                  <a:cubicBezTo>
                    <a:pt x="61054" y="2607"/>
                    <a:pt x="57826" y="0"/>
                    <a:pt x="54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8;p31">
              <a:extLst>
                <a:ext uri="{FF2B5EF4-FFF2-40B4-BE49-F238E27FC236}">
                  <a16:creationId xmlns:a16="http://schemas.microsoft.com/office/drawing/2014/main" id="{3797926C-8D32-4169-A2BF-FF583403783A}"/>
                </a:ext>
              </a:extLst>
            </p:cNvPr>
            <p:cNvSpPr/>
            <p:nvPr/>
          </p:nvSpPr>
          <p:spPr>
            <a:xfrm>
              <a:off x="4032300" y="960675"/>
              <a:ext cx="91000" cy="166400"/>
            </a:xfrm>
            <a:custGeom>
              <a:avLst/>
              <a:gdLst/>
              <a:ahLst/>
              <a:cxnLst/>
              <a:rect l="l" t="t" r="r" b="b"/>
              <a:pathLst>
                <a:path w="3640" h="6656" extrusionOk="0">
                  <a:moveTo>
                    <a:pt x="3120" y="1"/>
                  </a:moveTo>
                  <a:cubicBezTo>
                    <a:pt x="1404" y="1"/>
                    <a:pt x="0" y="1405"/>
                    <a:pt x="0" y="3121"/>
                  </a:cubicBezTo>
                  <a:lnTo>
                    <a:pt x="0" y="3536"/>
                  </a:lnTo>
                  <a:cubicBezTo>
                    <a:pt x="0" y="5251"/>
                    <a:pt x="1404" y="6655"/>
                    <a:pt x="3120" y="6655"/>
                  </a:cubicBezTo>
                  <a:cubicBezTo>
                    <a:pt x="3298" y="6655"/>
                    <a:pt x="3470" y="6631"/>
                    <a:pt x="3639" y="6603"/>
                  </a:cubicBezTo>
                  <a:lnTo>
                    <a:pt x="3639" y="54"/>
                  </a:lnTo>
                  <a:cubicBezTo>
                    <a:pt x="3470" y="25"/>
                    <a:pt x="3298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9;p31">
              <a:extLst>
                <a:ext uri="{FF2B5EF4-FFF2-40B4-BE49-F238E27FC236}">
                  <a16:creationId xmlns:a16="http://schemas.microsoft.com/office/drawing/2014/main" id="{55867CC1-58D7-4A52-9B0A-486E0D55314A}"/>
                </a:ext>
              </a:extLst>
            </p:cNvPr>
            <p:cNvSpPr/>
            <p:nvPr/>
          </p:nvSpPr>
          <p:spPr>
            <a:xfrm>
              <a:off x="3018625" y="1268700"/>
              <a:ext cx="239800" cy="50700"/>
            </a:xfrm>
            <a:custGeom>
              <a:avLst/>
              <a:gdLst/>
              <a:ahLst/>
              <a:cxnLst/>
              <a:rect l="l" t="t" r="r" b="b"/>
              <a:pathLst>
                <a:path w="9592" h="2028" extrusionOk="0">
                  <a:moveTo>
                    <a:pt x="1015" y="1"/>
                  </a:moveTo>
                  <a:cubicBezTo>
                    <a:pt x="456" y="2"/>
                    <a:pt x="2" y="455"/>
                    <a:pt x="1" y="1015"/>
                  </a:cubicBezTo>
                  <a:cubicBezTo>
                    <a:pt x="2" y="1573"/>
                    <a:pt x="456" y="2026"/>
                    <a:pt x="1015" y="2028"/>
                  </a:cubicBezTo>
                  <a:lnTo>
                    <a:pt x="8578" y="2028"/>
                  </a:lnTo>
                  <a:cubicBezTo>
                    <a:pt x="9136" y="2026"/>
                    <a:pt x="9590" y="1573"/>
                    <a:pt x="9591" y="1015"/>
                  </a:cubicBezTo>
                  <a:cubicBezTo>
                    <a:pt x="9590" y="455"/>
                    <a:pt x="9136" y="2"/>
                    <a:pt x="8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0;p31">
              <a:extLst>
                <a:ext uri="{FF2B5EF4-FFF2-40B4-BE49-F238E27FC236}">
                  <a16:creationId xmlns:a16="http://schemas.microsoft.com/office/drawing/2014/main" id="{8CD951FD-332A-4D5E-87B1-F135C4D44AC8}"/>
                </a:ext>
              </a:extLst>
            </p:cNvPr>
            <p:cNvSpPr/>
            <p:nvPr/>
          </p:nvSpPr>
          <p:spPr>
            <a:xfrm>
              <a:off x="3344175" y="119657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5" y="1"/>
                  </a:moveTo>
                  <a:cubicBezTo>
                    <a:pt x="280" y="1"/>
                    <a:pt x="0" y="279"/>
                    <a:pt x="0" y="624"/>
                  </a:cubicBezTo>
                  <a:cubicBezTo>
                    <a:pt x="0" y="968"/>
                    <a:pt x="280" y="1248"/>
                    <a:pt x="625" y="1248"/>
                  </a:cubicBezTo>
                  <a:lnTo>
                    <a:pt x="3821" y="1248"/>
                  </a:lnTo>
                  <a:cubicBezTo>
                    <a:pt x="4166" y="1248"/>
                    <a:pt x="4444" y="968"/>
                    <a:pt x="4444" y="624"/>
                  </a:cubicBezTo>
                  <a:cubicBezTo>
                    <a:pt x="4444" y="279"/>
                    <a:pt x="4166" y="1"/>
                    <a:pt x="3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1;p31">
              <a:extLst>
                <a:ext uri="{FF2B5EF4-FFF2-40B4-BE49-F238E27FC236}">
                  <a16:creationId xmlns:a16="http://schemas.microsoft.com/office/drawing/2014/main" id="{6C3911AC-C31F-4134-B66A-DDC6EEF1D30C}"/>
                </a:ext>
              </a:extLst>
            </p:cNvPr>
            <p:cNvSpPr/>
            <p:nvPr/>
          </p:nvSpPr>
          <p:spPr>
            <a:xfrm>
              <a:off x="2296025" y="872325"/>
              <a:ext cx="111125" cy="31225"/>
            </a:xfrm>
            <a:custGeom>
              <a:avLst/>
              <a:gdLst/>
              <a:ahLst/>
              <a:cxnLst/>
              <a:rect l="l" t="t" r="r" b="b"/>
              <a:pathLst>
                <a:path w="4445" h="1249" extrusionOk="0">
                  <a:moveTo>
                    <a:pt x="625" y="0"/>
                  </a:moveTo>
                  <a:cubicBezTo>
                    <a:pt x="280" y="0"/>
                    <a:pt x="1" y="280"/>
                    <a:pt x="1" y="624"/>
                  </a:cubicBezTo>
                  <a:cubicBezTo>
                    <a:pt x="1" y="969"/>
                    <a:pt x="280" y="1247"/>
                    <a:pt x="625" y="1249"/>
                  </a:cubicBezTo>
                  <a:lnTo>
                    <a:pt x="3821" y="1249"/>
                  </a:lnTo>
                  <a:cubicBezTo>
                    <a:pt x="4166" y="1249"/>
                    <a:pt x="4445" y="969"/>
                    <a:pt x="4445" y="624"/>
                  </a:cubicBezTo>
                  <a:cubicBezTo>
                    <a:pt x="4445" y="280"/>
                    <a:pt x="4166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2;p31">
              <a:extLst>
                <a:ext uri="{FF2B5EF4-FFF2-40B4-BE49-F238E27FC236}">
                  <a16:creationId xmlns:a16="http://schemas.microsoft.com/office/drawing/2014/main" id="{9DE3B4C6-85E0-4227-9B16-7B6E222EFDAE}"/>
                </a:ext>
              </a:extLst>
            </p:cNvPr>
            <p:cNvSpPr/>
            <p:nvPr/>
          </p:nvSpPr>
          <p:spPr>
            <a:xfrm>
              <a:off x="2366850" y="147942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4" y="1"/>
                  </a:moveTo>
                  <a:cubicBezTo>
                    <a:pt x="280" y="1"/>
                    <a:pt x="0" y="281"/>
                    <a:pt x="0" y="624"/>
                  </a:cubicBezTo>
                  <a:cubicBezTo>
                    <a:pt x="0" y="969"/>
                    <a:pt x="280" y="1248"/>
                    <a:pt x="624" y="1248"/>
                  </a:cubicBezTo>
                  <a:lnTo>
                    <a:pt x="3821" y="1248"/>
                  </a:lnTo>
                  <a:cubicBezTo>
                    <a:pt x="4165" y="1248"/>
                    <a:pt x="4444" y="968"/>
                    <a:pt x="4445" y="624"/>
                  </a:cubicBezTo>
                  <a:cubicBezTo>
                    <a:pt x="4444" y="281"/>
                    <a:pt x="4165" y="2"/>
                    <a:pt x="3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3;p31">
              <a:extLst>
                <a:ext uri="{FF2B5EF4-FFF2-40B4-BE49-F238E27FC236}">
                  <a16:creationId xmlns:a16="http://schemas.microsoft.com/office/drawing/2014/main" id="{517EA1DA-B278-422B-9A35-4CFFF59C3A53}"/>
                </a:ext>
              </a:extLst>
            </p:cNvPr>
            <p:cNvSpPr/>
            <p:nvPr/>
          </p:nvSpPr>
          <p:spPr>
            <a:xfrm>
              <a:off x="3054525" y="583875"/>
              <a:ext cx="217525" cy="38775"/>
            </a:xfrm>
            <a:custGeom>
              <a:avLst/>
              <a:gdLst/>
              <a:ahLst/>
              <a:cxnLst/>
              <a:rect l="l" t="t" r="r" b="b"/>
              <a:pathLst>
                <a:path w="8701" h="1551" extrusionOk="0">
                  <a:moveTo>
                    <a:pt x="775" y="0"/>
                  </a:moveTo>
                  <a:cubicBezTo>
                    <a:pt x="346" y="0"/>
                    <a:pt x="0" y="347"/>
                    <a:pt x="0" y="775"/>
                  </a:cubicBezTo>
                  <a:cubicBezTo>
                    <a:pt x="0" y="1204"/>
                    <a:pt x="346" y="1551"/>
                    <a:pt x="775" y="1551"/>
                  </a:cubicBezTo>
                  <a:lnTo>
                    <a:pt x="7924" y="1551"/>
                  </a:lnTo>
                  <a:cubicBezTo>
                    <a:pt x="8353" y="1551"/>
                    <a:pt x="8700" y="1204"/>
                    <a:pt x="8700" y="775"/>
                  </a:cubicBezTo>
                  <a:cubicBezTo>
                    <a:pt x="8700" y="347"/>
                    <a:pt x="8353" y="0"/>
                    <a:pt x="7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4;p31">
              <a:extLst>
                <a:ext uri="{FF2B5EF4-FFF2-40B4-BE49-F238E27FC236}">
                  <a16:creationId xmlns:a16="http://schemas.microsoft.com/office/drawing/2014/main" id="{06F77767-C9D6-4CC0-86BD-0F8C8F3088AB}"/>
                </a:ext>
              </a:extLst>
            </p:cNvPr>
            <p:cNvSpPr/>
            <p:nvPr/>
          </p:nvSpPr>
          <p:spPr>
            <a:xfrm>
              <a:off x="2744000" y="1276500"/>
              <a:ext cx="210050" cy="39025"/>
            </a:xfrm>
            <a:custGeom>
              <a:avLst/>
              <a:gdLst/>
              <a:ahLst/>
              <a:cxnLst/>
              <a:rect l="l" t="t" r="r" b="b"/>
              <a:pathLst>
                <a:path w="8402" h="1561" extrusionOk="0">
                  <a:moveTo>
                    <a:pt x="771" y="1"/>
                  </a:moveTo>
                  <a:cubicBezTo>
                    <a:pt x="343" y="6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60"/>
                  </a:cubicBezTo>
                  <a:lnTo>
                    <a:pt x="7632" y="1560"/>
                  </a:lnTo>
                  <a:cubicBezTo>
                    <a:pt x="8058" y="1554"/>
                    <a:pt x="8401" y="1207"/>
                    <a:pt x="8401" y="780"/>
                  </a:cubicBezTo>
                  <a:cubicBezTo>
                    <a:pt x="8401" y="353"/>
                    <a:pt x="8058" y="6"/>
                    <a:pt x="7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5;p31">
              <a:extLst>
                <a:ext uri="{FF2B5EF4-FFF2-40B4-BE49-F238E27FC236}">
                  <a16:creationId xmlns:a16="http://schemas.microsoft.com/office/drawing/2014/main" id="{601FA828-A5B4-4448-ADFF-D7AA2CEA039A}"/>
                </a:ext>
              </a:extLst>
            </p:cNvPr>
            <p:cNvSpPr/>
            <p:nvPr/>
          </p:nvSpPr>
          <p:spPr>
            <a:xfrm>
              <a:off x="2310725" y="1402400"/>
              <a:ext cx="210325" cy="39000"/>
            </a:xfrm>
            <a:custGeom>
              <a:avLst/>
              <a:gdLst/>
              <a:ahLst/>
              <a:cxnLst/>
              <a:rect l="l" t="t" r="r" b="b"/>
              <a:pathLst>
                <a:path w="8413" h="1560" extrusionOk="0">
                  <a:moveTo>
                    <a:pt x="771" y="0"/>
                  </a:moveTo>
                  <a:cubicBezTo>
                    <a:pt x="343" y="5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59"/>
                  </a:cubicBezTo>
                  <a:lnTo>
                    <a:pt x="7632" y="1559"/>
                  </a:lnTo>
                  <a:cubicBezTo>
                    <a:pt x="8063" y="1558"/>
                    <a:pt x="8411" y="1210"/>
                    <a:pt x="8412" y="780"/>
                  </a:cubicBezTo>
                  <a:cubicBezTo>
                    <a:pt x="8411" y="349"/>
                    <a:pt x="8062" y="1"/>
                    <a:pt x="7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6;p31">
              <a:extLst>
                <a:ext uri="{FF2B5EF4-FFF2-40B4-BE49-F238E27FC236}">
                  <a16:creationId xmlns:a16="http://schemas.microsoft.com/office/drawing/2014/main" id="{C0E6FB9B-FDB0-45C9-AA3E-B40861FF60DB}"/>
                </a:ext>
              </a:extLst>
            </p:cNvPr>
            <p:cNvSpPr/>
            <p:nvPr/>
          </p:nvSpPr>
          <p:spPr>
            <a:xfrm>
              <a:off x="2415825" y="1359275"/>
              <a:ext cx="573275" cy="464075"/>
            </a:xfrm>
            <a:custGeom>
              <a:avLst/>
              <a:gdLst/>
              <a:ahLst/>
              <a:cxnLst/>
              <a:rect l="l" t="t" r="r" b="b"/>
              <a:pathLst>
                <a:path w="22931" h="18563" extrusionOk="0">
                  <a:moveTo>
                    <a:pt x="12072" y="6255"/>
                  </a:moveTo>
                  <a:cubicBezTo>
                    <a:pt x="12102" y="6255"/>
                    <a:pt x="12132" y="6256"/>
                    <a:pt x="12162" y="6256"/>
                  </a:cubicBezTo>
                  <a:cubicBezTo>
                    <a:pt x="13989" y="6309"/>
                    <a:pt x="14947" y="7777"/>
                    <a:pt x="14300" y="9545"/>
                  </a:cubicBezTo>
                  <a:cubicBezTo>
                    <a:pt x="13669" y="11284"/>
                    <a:pt x="11722" y="12654"/>
                    <a:pt x="9920" y="12654"/>
                  </a:cubicBezTo>
                  <a:cubicBezTo>
                    <a:pt x="9889" y="12654"/>
                    <a:pt x="9858" y="12654"/>
                    <a:pt x="9828" y="12653"/>
                  </a:cubicBezTo>
                  <a:cubicBezTo>
                    <a:pt x="8001" y="12605"/>
                    <a:pt x="7043" y="11133"/>
                    <a:pt x="7689" y="9365"/>
                  </a:cubicBezTo>
                  <a:cubicBezTo>
                    <a:pt x="8321" y="7630"/>
                    <a:pt x="10270" y="6255"/>
                    <a:pt x="12072" y="6255"/>
                  </a:cubicBezTo>
                  <a:close/>
                  <a:moveTo>
                    <a:pt x="14576" y="1"/>
                  </a:moveTo>
                  <a:cubicBezTo>
                    <a:pt x="9353" y="1"/>
                    <a:pt x="3707" y="3987"/>
                    <a:pt x="1872" y="9021"/>
                  </a:cubicBezTo>
                  <a:cubicBezTo>
                    <a:pt x="0" y="14145"/>
                    <a:pt x="2782" y="18415"/>
                    <a:pt x="8080" y="18559"/>
                  </a:cubicBezTo>
                  <a:cubicBezTo>
                    <a:pt x="8171" y="18561"/>
                    <a:pt x="8262" y="18562"/>
                    <a:pt x="8353" y="18562"/>
                  </a:cubicBezTo>
                  <a:cubicBezTo>
                    <a:pt x="13577" y="18562"/>
                    <a:pt x="19225" y="14576"/>
                    <a:pt x="21059" y="9541"/>
                  </a:cubicBezTo>
                  <a:cubicBezTo>
                    <a:pt x="22931" y="4417"/>
                    <a:pt x="20150" y="148"/>
                    <a:pt x="14851" y="5"/>
                  </a:cubicBezTo>
                  <a:cubicBezTo>
                    <a:pt x="14759" y="2"/>
                    <a:pt x="14668" y="1"/>
                    <a:pt x="14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Plus Sign 1">
            <a:extLst>
              <a:ext uri="{FF2B5EF4-FFF2-40B4-BE49-F238E27FC236}">
                <a16:creationId xmlns:a16="http://schemas.microsoft.com/office/drawing/2014/main" id="{CF421391-E379-42E0-BD9B-F75AE06EB762}"/>
              </a:ext>
            </a:extLst>
          </p:cNvPr>
          <p:cNvSpPr/>
          <p:nvPr/>
        </p:nvSpPr>
        <p:spPr>
          <a:xfrm>
            <a:off x="3347885" y="1914515"/>
            <a:ext cx="958645" cy="958645"/>
          </a:xfrm>
          <a:prstGeom prst="mathPlu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F5B6C-3FD5-4A69-8524-CF65EB9B8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45" y="1503452"/>
            <a:ext cx="2597727" cy="1731818"/>
          </a:xfrm>
          <a:prstGeom prst="rect">
            <a:avLst/>
          </a:prstGeom>
        </p:spPr>
      </p:pic>
      <p:sp>
        <p:nvSpPr>
          <p:cNvPr id="26" name="Google Shape;258;p29">
            <a:extLst>
              <a:ext uri="{FF2B5EF4-FFF2-40B4-BE49-F238E27FC236}">
                <a16:creationId xmlns:a16="http://schemas.microsoft.com/office/drawing/2014/main" id="{17A1AC1E-BF96-4881-A3FF-20AC988332D0}"/>
              </a:ext>
            </a:extLst>
          </p:cNvPr>
          <p:cNvSpPr txBox="1">
            <a:spLocks/>
          </p:cNvSpPr>
          <p:nvPr/>
        </p:nvSpPr>
        <p:spPr>
          <a:xfrm>
            <a:off x="939389" y="3444319"/>
            <a:ext cx="1604700" cy="746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/>
              <a:t>Delivery Service</a:t>
            </a:r>
          </a:p>
        </p:txBody>
      </p:sp>
      <p:sp>
        <p:nvSpPr>
          <p:cNvPr id="27" name="Google Shape;258;p29">
            <a:extLst>
              <a:ext uri="{FF2B5EF4-FFF2-40B4-BE49-F238E27FC236}">
                <a16:creationId xmlns:a16="http://schemas.microsoft.com/office/drawing/2014/main" id="{ABCC78BD-659F-46EF-B88F-78E8CC324E74}"/>
              </a:ext>
            </a:extLst>
          </p:cNvPr>
          <p:cNvSpPr txBox="1">
            <a:spLocks/>
          </p:cNvSpPr>
          <p:nvPr/>
        </p:nvSpPr>
        <p:spPr>
          <a:xfrm>
            <a:off x="4763730" y="3442936"/>
            <a:ext cx="2566220" cy="43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/>
              <a:t>Nutrition Application</a:t>
            </a:r>
          </a:p>
        </p:txBody>
      </p:sp>
    </p:spTree>
    <p:extLst>
      <p:ext uri="{BB962C8B-B14F-4D97-AF65-F5344CB8AC3E}">
        <p14:creationId xmlns:p14="http://schemas.microsoft.com/office/powerpoint/2010/main" val="132672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563F44F-E90E-4849-A4B4-E567D1FEA45F}"/>
              </a:ext>
            </a:extLst>
          </p:cNvPr>
          <p:cNvGrpSpPr/>
          <p:nvPr/>
        </p:nvGrpSpPr>
        <p:grpSpPr>
          <a:xfrm>
            <a:off x="7185017" y="0"/>
            <a:ext cx="2066700" cy="1657122"/>
            <a:chOff x="955525" y="513203"/>
            <a:chExt cx="2066700" cy="1657122"/>
          </a:xfrm>
        </p:grpSpPr>
        <p:sp>
          <p:nvSpPr>
            <p:cNvPr id="54" name="Google Shape;264;p29">
              <a:extLst>
                <a:ext uri="{FF2B5EF4-FFF2-40B4-BE49-F238E27FC236}">
                  <a16:creationId xmlns:a16="http://schemas.microsoft.com/office/drawing/2014/main" id="{FA3DD3C6-7118-41CF-A88C-B5357DF94B56}"/>
                </a:ext>
              </a:extLst>
            </p:cNvPr>
            <p:cNvSpPr/>
            <p:nvPr/>
          </p:nvSpPr>
          <p:spPr>
            <a:xfrm>
              <a:off x="1397125" y="513203"/>
              <a:ext cx="1183500" cy="132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0;p29">
              <a:extLst>
                <a:ext uri="{FF2B5EF4-FFF2-40B4-BE49-F238E27FC236}">
                  <a16:creationId xmlns:a16="http://schemas.microsoft.com/office/drawing/2014/main" id="{677C12B3-1093-4382-983A-97FADFCD2D58}"/>
                </a:ext>
              </a:extLst>
            </p:cNvPr>
            <p:cNvSpPr txBox="1">
              <a:spLocks/>
            </p:cNvSpPr>
            <p:nvPr/>
          </p:nvSpPr>
          <p:spPr>
            <a:xfrm>
              <a:off x="955525" y="763925"/>
              <a:ext cx="2066700" cy="1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rgbClr val="ECF8FF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1pPr>
              <a:lvl2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2pPr>
              <a:lvl3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3pPr>
              <a:lvl4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4pPr>
              <a:lvl5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5pPr>
              <a:lvl6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6pPr>
              <a:lvl7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7pPr>
              <a:lvl8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8pPr>
              <a:lvl9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9pPr>
            </a:lstStyle>
            <a:p>
              <a:r>
                <a:rPr lang="en" dirty="0"/>
                <a:t>04</a:t>
              </a:r>
            </a:p>
          </p:txBody>
        </p:sp>
      </p:grpSp>
      <p:sp>
        <p:nvSpPr>
          <p:cNvPr id="56" name="Google Shape;258;p29">
            <a:extLst>
              <a:ext uri="{FF2B5EF4-FFF2-40B4-BE49-F238E27FC236}">
                <a16:creationId xmlns:a16="http://schemas.microsoft.com/office/drawing/2014/main" id="{18080E28-752E-46AE-B89D-565408C9FEA4}"/>
              </a:ext>
            </a:extLst>
          </p:cNvPr>
          <p:cNvSpPr txBox="1">
            <a:spLocks/>
          </p:cNvSpPr>
          <p:nvPr/>
        </p:nvSpPr>
        <p:spPr>
          <a:xfrm>
            <a:off x="7465265" y="1339045"/>
            <a:ext cx="16047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/>
              <a:t>PROTOTYPE</a:t>
            </a:r>
          </a:p>
        </p:txBody>
      </p:sp>
      <p:grpSp>
        <p:nvGrpSpPr>
          <p:cNvPr id="24" name="Google Shape;485;p34">
            <a:extLst>
              <a:ext uri="{FF2B5EF4-FFF2-40B4-BE49-F238E27FC236}">
                <a16:creationId xmlns:a16="http://schemas.microsoft.com/office/drawing/2014/main" id="{46027C10-78D0-4B97-8A9E-0DB2D9A9461F}"/>
              </a:ext>
            </a:extLst>
          </p:cNvPr>
          <p:cNvGrpSpPr/>
          <p:nvPr/>
        </p:nvGrpSpPr>
        <p:grpSpPr>
          <a:xfrm>
            <a:off x="7465265" y="3943521"/>
            <a:ext cx="1614504" cy="1104115"/>
            <a:chOff x="8272025" y="3231288"/>
            <a:chExt cx="3394925" cy="2321700"/>
          </a:xfrm>
        </p:grpSpPr>
        <p:sp>
          <p:nvSpPr>
            <p:cNvPr id="25" name="Google Shape;486;p34">
              <a:extLst>
                <a:ext uri="{FF2B5EF4-FFF2-40B4-BE49-F238E27FC236}">
                  <a16:creationId xmlns:a16="http://schemas.microsoft.com/office/drawing/2014/main" id="{FC1B0928-970B-4C5C-95ED-AFA6847544D4}"/>
                </a:ext>
              </a:extLst>
            </p:cNvPr>
            <p:cNvSpPr/>
            <p:nvPr/>
          </p:nvSpPr>
          <p:spPr>
            <a:xfrm>
              <a:off x="8272025" y="5109488"/>
              <a:ext cx="3394925" cy="443500"/>
            </a:xfrm>
            <a:custGeom>
              <a:avLst/>
              <a:gdLst/>
              <a:ahLst/>
              <a:cxnLst/>
              <a:rect l="l" t="t" r="r" b="b"/>
              <a:pathLst>
                <a:path w="135797" h="17740" extrusionOk="0">
                  <a:moveTo>
                    <a:pt x="67899" y="0"/>
                  </a:moveTo>
                  <a:cubicBezTo>
                    <a:pt x="49892" y="0"/>
                    <a:pt x="32621" y="935"/>
                    <a:pt x="19888" y="2599"/>
                  </a:cubicBezTo>
                  <a:cubicBezTo>
                    <a:pt x="7154" y="4261"/>
                    <a:pt x="1" y="6517"/>
                    <a:pt x="1" y="8870"/>
                  </a:cubicBezTo>
                  <a:cubicBezTo>
                    <a:pt x="1" y="11222"/>
                    <a:pt x="7154" y="13479"/>
                    <a:pt x="19888" y="15141"/>
                  </a:cubicBezTo>
                  <a:cubicBezTo>
                    <a:pt x="32621" y="16805"/>
                    <a:pt x="49892" y="17740"/>
                    <a:pt x="67899" y="17740"/>
                  </a:cubicBezTo>
                  <a:cubicBezTo>
                    <a:pt x="85907" y="17740"/>
                    <a:pt x="103176" y="16805"/>
                    <a:pt x="115909" y="15141"/>
                  </a:cubicBezTo>
                  <a:cubicBezTo>
                    <a:pt x="128642" y="13479"/>
                    <a:pt x="135796" y="11222"/>
                    <a:pt x="135796" y="8870"/>
                  </a:cubicBezTo>
                  <a:cubicBezTo>
                    <a:pt x="135796" y="6517"/>
                    <a:pt x="128642" y="4261"/>
                    <a:pt x="115909" y="2599"/>
                  </a:cubicBezTo>
                  <a:cubicBezTo>
                    <a:pt x="103176" y="935"/>
                    <a:pt x="85907" y="0"/>
                    <a:pt x="67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87;p34">
              <a:extLst>
                <a:ext uri="{FF2B5EF4-FFF2-40B4-BE49-F238E27FC236}">
                  <a16:creationId xmlns:a16="http://schemas.microsoft.com/office/drawing/2014/main" id="{618FD3F7-A9D6-4B7A-B015-E9932038BC4F}"/>
                </a:ext>
              </a:extLst>
            </p:cNvPr>
            <p:cNvSpPr/>
            <p:nvPr/>
          </p:nvSpPr>
          <p:spPr>
            <a:xfrm>
              <a:off x="8806150" y="3422263"/>
              <a:ext cx="2444125" cy="1048825"/>
            </a:xfrm>
            <a:custGeom>
              <a:avLst/>
              <a:gdLst/>
              <a:ahLst/>
              <a:cxnLst/>
              <a:rect l="l" t="t" r="r" b="b"/>
              <a:pathLst>
                <a:path w="97765" h="41953" extrusionOk="0">
                  <a:moveTo>
                    <a:pt x="62916" y="0"/>
                  </a:moveTo>
                  <a:cubicBezTo>
                    <a:pt x="59429" y="0"/>
                    <a:pt x="55942" y="135"/>
                    <a:pt x="52490" y="292"/>
                  </a:cubicBezTo>
                  <a:cubicBezTo>
                    <a:pt x="42429" y="747"/>
                    <a:pt x="32288" y="471"/>
                    <a:pt x="22253" y="1133"/>
                  </a:cubicBezTo>
                  <a:cubicBezTo>
                    <a:pt x="11202" y="1865"/>
                    <a:pt x="7112" y="6937"/>
                    <a:pt x="4674" y="17153"/>
                  </a:cubicBezTo>
                  <a:cubicBezTo>
                    <a:pt x="3325" y="22812"/>
                    <a:pt x="2615" y="28747"/>
                    <a:pt x="2465" y="34565"/>
                  </a:cubicBezTo>
                  <a:lnTo>
                    <a:pt x="1" y="41952"/>
                  </a:lnTo>
                  <a:lnTo>
                    <a:pt x="97764" y="41952"/>
                  </a:lnTo>
                  <a:lnTo>
                    <a:pt x="95302" y="34565"/>
                  </a:lnTo>
                  <a:cubicBezTo>
                    <a:pt x="95302" y="34565"/>
                    <a:pt x="94562" y="6001"/>
                    <a:pt x="84464" y="2798"/>
                  </a:cubicBezTo>
                  <a:cubicBezTo>
                    <a:pt x="77496" y="589"/>
                    <a:pt x="70206" y="0"/>
                    <a:pt x="62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88;p34">
              <a:extLst>
                <a:ext uri="{FF2B5EF4-FFF2-40B4-BE49-F238E27FC236}">
                  <a16:creationId xmlns:a16="http://schemas.microsoft.com/office/drawing/2014/main" id="{DF135433-BCB6-4C8C-BB25-7F436B70BA8B}"/>
                </a:ext>
              </a:extLst>
            </p:cNvPr>
            <p:cNvSpPr/>
            <p:nvPr/>
          </p:nvSpPr>
          <p:spPr>
            <a:xfrm>
              <a:off x="8430750" y="4082838"/>
              <a:ext cx="646325" cy="926525"/>
            </a:xfrm>
            <a:custGeom>
              <a:avLst/>
              <a:gdLst/>
              <a:ahLst/>
              <a:cxnLst/>
              <a:rect l="l" t="t" r="r" b="b"/>
              <a:pathLst>
                <a:path w="25853" h="37061" extrusionOk="0">
                  <a:moveTo>
                    <a:pt x="19840" y="1"/>
                  </a:moveTo>
                  <a:cubicBezTo>
                    <a:pt x="14163" y="1"/>
                    <a:pt x="1" y="11149"/>
                    <a:pt x="243" y="13559"/>
                  </a:cubicBezTo>
                  <a:cubicBezTo>
                    <a:pt x="489" y="16020"/>
                    <a:pt x="3198" y="33505"/>
                    <a:pt x="4921" y="34245"/>
                  </a:cubicBezTo>
                  <a:cubicBezTo>
                    <a:pt x="6270" y="34823"/>
                    <a:pt x="9279" y="37060"/>
                    <a:pt x="12413" y="37060"/>
                  </a:cubicBezTo>
                  <a:cubicBezTo>
                    <a:pt x="13283" y="37060"/>
                    <a:pt x="14162" y="36888"/>
                    <a:pt x="15018" y="36460"/>
                  </a:cubicBezTo>
                  <a:cubicBezTo>
                    <a:pt x="18957" y="34491"/>
                    <a:pt x="25853" y="11590"/>
                    <a:pt x="25853" y="11590"/>
                  </a:cubicBezTo>
                  <a:lnTo>
                    <a:pt x="25853" y="5187"/>
                  </a:lnTo>
                  <a:cubicBezTo>
                    <a:pt x="25853" y="5187"/>
                    <a:pt x="25607" y="508"/>
                    <a:pt x="20189" y="16"/>
                  </a:cubicBezTo>
                  <a:cubicBezTo>
                    <a:pt x="20077" y="6"/>
                    <a:pt x="19960" y="1"/>
                    <a:pt x="19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89;p34">
              <a:extLst>
                <a:ext uri="{FF2B5EF4-FFF2-40B4-BE49-F238E27FC236}">
                  <a16:creationId xmlns:a16="http://schemas.microsoft.com/office/drawing/2014/main" id="{32B53722-BF74-4090-8D0B-9E6430774A6C}"/>
                </a:ext>
              </a:extLst>
            </p:cNvPr>
            <p:cNvSpPr/>
            <p:nvPr/>
          </p:nvSpPr>
          <p:spPr>
            <a:xfrm>
              <a:off x="10930125" y="4082838"/>
              <a:ext cx="646275" cy="926525"/>
            </a:xfrm>
            <a:custGeom>
              <a:avLst/>
              <a:gdLst/>
              <a:ahLst/>
              <a:cxnLst/>
              <a:rect l="l" t="t" r="r" b="b"/>
              <a:pathLst>
                <a:path w="25851" h="37061" extrusionOk="0">
                  <a:moveTo>
                    <a:pt x="6013" y="1"/>
                  </a:moveTo>
                  <a:cubicBezTo>
                    <a:pt x="5893" y="1"/>
                    <a:pt x="5776" y="6"/>
                    <a:pt x="5664" y="16"/>
                  </a:cubicBezTo>
                  <a:cubicBezTo>
                    <a:pt x="247" y="508"/>
                    <a:pt x="0" y="5187"/>
                    <a:pt x="0" y="5187"/>
                  </a:cubicBezTo>
                  <a:lnTo>
                    <a:pt x="0" y="11590"/>
                  </a:lnTo>
                  <a:cubicBezTo>
                    <a:pt x="0" y="11590"/>
                    <a:pt x="6896" y="34491"/>
                    <a:pt x="10835" y="36460"/>
                  </a:cubicBezTo>
                  <a:cubicBezTo>
                    <a:pt x="11691" y="36888"/>
                    <a:pt x="12570" y="37060"/>
                    <a:pt x="13440" y="37060"/>
                  </a:cubicBezTo>
                  <a:cubicBezTo>
                    <a:pt x="16574" y="37060"/>
                    <a:pt x="19583" y="34823"/>
                    <a:pt x="20931" y="34245"/>
                  </a:cubicBezTo>
                  <a:cubicBezTo>
                    <a:pt x="22655" y="33505"/>
                    <a:pt x="25364" y="16020"/>
                    <a:pt x="25610" y="13559"/>
                  </a:cubicBezTo>
                  <a:cubicBezTo>
                    <a:pt x="25851" y="11149"/>
                    <a:pt x="11688" y="1"/>
                    <a:pt x="6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90;p34">
              <a:extLst>
                <a:ext uri="{FF2B5EF4-FFF2-40B4-BE49-F238E27FC236}">
                  <a16:creationId xmlns:a16="http://schemas.microsoft.com/office/drawing/2014/main" id="{5F6E7EAA-E113-46FF-97CA-DFDAB7A9663C}"/>
                </a:ext>
              </a:extLst>
            </p:cNvPr>
            <p:cNvSpPr/>
            <p:nvPr/>
          </p:nvSpPr>
          <p:spPr>
            <a:xfrm>
              <a:off x="8750775" y="4354113"/>
              <a:ext cx="2517950" cy="277050"/>
            </a:xfrm>
            <a:custGeom>
              <a:avLst/>
              <a:gdLst/>
              <a:ahLst/>
              <a:cxnLst/>
              <a:rect l="l" t="t" r="r" b="b"/>
              <a:pathLst>
                <a:path w="100718" h="11082" extrusionOk="0">
                  <a:moveTo>
                    <a:pt x="87174" y="1"/>
                  </a:moveTo>
                  <a:lnTo>
                    <a:pt x="13052" y="739"/>
                  </a:lnTo>
                  <a:cubicBezTo>
                    <a:pt x="12964" y="873"/>
                    <a:pt x="12484" y="1292"/>
                    <a:pt x="11756" y="1893"/>
                  </a:cubicBezTo>
                  <a:cubicBezTo>
                    <a:pt x="8444" y="4625"/>
                    <a:pt x="1" y="11081"/>
                    <a:pt x="1" y="11081"/>
                  </a:cubicBezTo>
                  <a:lnTo>
                    <a:pt x="100718" y="11081"/>
                  </a:lnTo>
                  <a:lnTo>
                    <a:pt x="871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91;p34">
              <a:extLst>
                <a:ext uri="{FF2B5EF4-FFF2-40B4-BE49-F238E27FC236}">
                  <a16:creationId xmlns:a16="http://schemas.microsoft.com/office/drawing/2014/main" id="{18937EBD-27A4-4F94-B2E8-90EE5CF7567D}"/>
                </a:ext>
              </a:extLst>
            </p:cNvPr>
            <p:cNvSpPr/>
            <p:nvPr/>
          </p:nvSpPr>
          <p:spPr>
            <a:xfrm>
              <a:off x="8750775" y="4631138"/>
              <a:ext cx="2517950" cy="254500"/>
            </a:xfrm>
            <a:custGeom>
              <a:avLst/>
              <a:gdLst/>
              <a:ahLst/>
              <a:cxnLst/>
              <a:rect l="l" t="t" r="r" b="b"/>
              <a:pathLst>
                <a:path w="100718" h="10180" extrusionOk="0">
                  <a:moveTo>
                    <a:pt x="1" y="0"/>
                  </a:moveTo>
                  <a:lnTo>
                    <a:pt x="1" y="10179"/>
                  </a:lnTo>
                  <a:lnTo>
                    <a:pt x="100649" y="10179"/>
                  </a:lnTo>
                  <a:lnTo>
                    <a:pt x="1007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2;p34">
              <a:extLst>
                <a:ext uri="{FF2B5EF4-FFF2-40B4-BE49-F238E27FC236}">
                  <a16:creationId xmlns:a16="http://schemas.microsoft.com/office/drawing/2014/main" id="{532FCCE7-D378-4F2B-9B07-37631696A95E}"/>
                </a:ext>
              </a:extLst>
            </p:cNvPr>
            <p:cNvSpPr/>
            <p:nvPr/>
          </p:nvSpPr>
          <p:spPr>
            <a:xfrm>
              <a:off x="8585250" y="5135938"/>
              <a:ext cx="251725" cy="289375"/>
            </a:xfrm>
            <a:custGeom>
              <a:avLst/>
              <a:gdLst/>
              <a:ahLst/>
              <a:cxnLst/>
              <a:rect l="l" t="t" r="r" b="b"/>
              <a:pathLst>
                <a:path w="10069" h="11575" extrusionOk="0">
                  <a:moveTo>
                    <a:pt x="3420" y="1"/>
                  </a:moveTo>
                  <a:lnTo>
                    <a:pt x="268" y="9877"/>
                  </a:lnTo>
                  <a:cubicBezTo>
                    <a:pt x="0" y="10717"/>
                    <a:pt x="627" y="11575"/>
                    <a:pt x="1508" y="11575"/>
                  </a:cubicBezTo>
                  <a:cubicBezTo>
                    <a:pt x="1935" y="11575"/>
                    <a:pt x="2333" y="11366"/>
                    <a:pt x="2577" y="11017"/>
                  </a:cubicBezTo>
                  <a:lnTo>
                    <a:pt x="10069" y="24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93;p34">
              <a:extLst>
                <a:ext uri="{FF2B5EF4-FFF2-40B4-BE49-F238E27FC236}">
                  <a16:creationId xmlns:a16="http://schemas.microsoft.com/office/drawing/2014/main" id="{AAB4676B-67E3-4206-8D14-512CD8B491E2}"/>
                </a:ext>
              </a:extLst>
            </p:cNvPr>
            <p:cNvSpPr/>
            <p:nvPr/>
          </p:nvSpPr>
          <p:spPr>
            <a:xfrm>
              <a:off x="11182175" y="5135938"/>
              <a:ext cx="251750" cy="289375"/>
            </a:xfrm>
            <a:custGeom>
              <a:avLst/>
              <a:gdLst/>
              <a:ahLst/>
              <a:cxnLst/>
              <a:rect l="l" t="t" r="r" b="b"/>
              <a:pathLst>
                <a:path w="10070" h="11575" extrusionOk="0">
                  <a:moveTo>
                    <a:pt x="6650" y="1"/>
                  </a:moveTo>
                  <a:lnTo>
                    <a:pt x="1" y="248"/>
                  </a:lnTo>
                  <a:lnTo>
                    <a:pt x="7493" y="11017"/>
                  </a:lnTo>
                  <a:cubicBezTo>
                    <a:pt x="7736" y="11366"/>
                    <a:pt x="8135" y="11575"/>
                    <a:pt x="8561" y="11575"/>
                  </a:cubicBezTo>
                  <a:cubicBezTo>
                    <a:pt x="9442" y="11575"/>
                    <a:pt x="10069" y="10717"/>
                    <a:pt x="9801" y="9877"/>
                  </a:cubicBezTo>
                  <a:lnTo>
                    <a:pt x="6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94;p34">
              <a:extLst>
                <a:ext uri="{FF2B5EF4-FFF2-40B4-BE49-F238E27FC236}">
                  <a16:creationId xmlns:a16="http://schemas.microsoft.com/office/drawing/2014/main" id="{A94004FD-52FC-4BEF-B9A7-A4B8E741055B}"/>
                </a:ext>
              </a:extLst>
            </p:cNvPr>
            <p:cNvSpPr/>
            <p:nvPr/>
          </p:nvSpPr>
          <p:spPr>
            <a:xfrm>
              <a:off x="8401625" y="4333888"/>
              <a:ext cx="3214500" cy="846575"/>
            </a:xfrm>
            <a:custGeom>
              <a:avLst/>
              <a:gdLst/>
              <a:ahLst/>
              <a:cxnLst/>
              <a:rect l="l" t="t" r="r" b="b"/>
              <a:pathLst>
                <a:path w="128580" h="33863" extrusionOk="0">
                  <a:moveTo>
                    <a:pt x="6915" y="1"/>
                  </a:moveTo>
                  <a:cubicBezTo>
                    <a:pt x="5989" y="1"/>
                    <a:pt x="5134" y="230"/>
                    <a:pt x="4331" y="624"/>
                  </a:cubicBezTo>
                  <a:cubicBezTo>
                    <a:pt x="1499" y="2014"/>
                    <a:pt x="0" y="5190"/>
                    <a:pt x="424" y="8317"/>
                  </a:cubicBezTo>
                  <a:cubicBezTo>
                    <a:pt x="1118" y="13448"/>
                    <a:pt x="2430" y="22345"/>
                    <a:pt x="3623" y="25927"/>
                  </a:cubicBezTo>
                  <a:cubicBezTo>
                    <a:pt x="5347" y="31098"/>
                    <a:pt x="5347" y="32083"/>
                    <a:pt x="9042" y="33315"/>
                  </a:cubicBezTo>
                  <a:cubicBezTo>
                    <a:pt x="10273" y="33725"/>
                    <a:pt x="17112" y="33862"/>
                    <a:pt x="25684" y="33862"/>
                  </a:cubicBezTo>
                  <a:cubicBezTo>
                    <a:pt x="39418" y="33862"/>
                    <a:pt x="57601" y="33511"/>
                    <a:pt x="64291" y="33371"/>
                  </a:cubicBezTo>
                  <a:cubicBezTo>
                    <a:pt x="70980" y="33511"/>
                    <a:pt x="89163" y="33862"/>
                    <a:pt x="102898" y="33862"/>
                  </a:cubicBezTo>
                  <a:cubicBezTo>
                    <a:pt x="111470" y="33862"/>
                    <a:pt x="118309" y="33725"/>
                    <a:pt x="119540" y="33315"/>
                  </a:cubicBezTo>
                  <a:cubicBezTo>
                    <a:pt x="123234" y="32083"/>
                    <a:pt x="123234" y="31097"/>
                    <a:pt x="124957" y="25927"/>
                  </a:cubicBezTo>
                  <a:cubicBezTo>
                    <a:pt x="126152" y="22345"/>
                    <a:pt x="127464" y="13450"/>
                    <a:pt x="128158" y="8317"/>
                  </a:cubicBezTo>
                  <a:cubicBezTo>
                    <a:pt x="128580" y="5190"/>
                    <a:pt x="127083" y="2014"/>
                    <a:pt x="124250" y="624"/>
                  </a:cubicBezTo>
                  <a:cubicBezTo>
                    <a:pt x="123448" y="231"/>
                    <a:pt x="122594" y="1"/>
                    <a:pt x="121669" y="1"/>
                  </a:cubicBezTo>
                  <a:cubicBezTo>
                    <a:pt x="120713" y="1"/>
                    <a:pt x="119682" y="247"/>
                    <a:pt x="118555" y="810"/>
                  </a:cubicBezTo>
                  <a:cubicBezTo>
                    <a:pt x="114123" y="3025"/>
                    <a:pt x="114615" y="11890"/>
                    <a:pt x="114615" y="11890"/>
                  </a:cubicBezTo>
                  <a:lnTo>
                    <a:pt x="114615" y="21741"/>
                  </a:lnTo>
                  <a:lnTo>
                    <a:pt x="13967" y="21741"/>
                  </a:lnTo>
                  <a:lnTo>
                    <a:pt x="13967" y="11890"/>
                  </a:lnTo>
                  <a:cubicBezTo>
                    <a:pt x="13967" y="11890"/>
                    <a:pt x="14459" y="3025"/>
                    <a:pt x="10026" y="808"/>
                  </a:cubicBezTo>
                  <a:cubicBezTo>
                    <a:pt x="8900" y="246"/>
                    <a:pt x="7870" y="1"/>
                    <a:pt x="691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5;p34">
              <a:extLst>
                <a:ext uri="{FF2B5EF4-FFF2-40B4-BE49-F238E27FC236}">
                  <a16:creationId xmlns:a16="http://schemas.microsoft.com/office/drawing/2014/main" id="{E82318ED-E86D-43F7-980E-FD73FFCC9F89}"/>
                </a:ext>
              </a:extLst>
            </p:cNvPr>
            <p:cNvSpPr/>
            <p:nvPr/>
          </p:nvSpPr>
          <p:spPr>
            <a:xfrm>
              <a:off x="10395250" y="4081188"/>
              <a:ext cx="658200" cy="611950"/>
            </a:xfrm>
            <a:custGeom>
              <a:avLst/>
              <a:gdLst/>
              <a:ahLst/>
              <a:cxnLst/>
              <a:rect l="l" t="t" r="r" b="b"/>
              <a:pathLst>
                <a:path w="26328" h="24478" extrusionOk="0">
                  <a:moveTo>
                    <a:pt x="20373" y="0"/>
                  </a:moveTo>
                  <a:cubicBezTo>
                    <a:pt x="18261" y="0"/>
                    <a:pt x="14291" y="1721"/>
                    <a:pt x="14291" y="1721"/>
                  </a:cubicBezTo>
                  <a:cubicBezTo>
                    <a:pt x="14291" y="1721"/>
                    <a:pt x="11753" y="3507"/>
                    <a:pt x="11096" y="3977"/>
                  </a:cubicBezTo>
                  <a:cubicBezTo>
                    <a:pt x="10437" y="4447"/>
                    <a:pt x="4326" y="5481"/>
                    <a:pt x="2351" y="5763"/>
                  </a:cubicBezTo>
                  <a:cubicBezTo>
                    <a:pt x="375" y="6045"/>
                    <a:pt x="0" y="13569"/>
                    <a:pt x="375" y="15825"/>
                  </a:cubicBezTo>
                  <a:cubicBezTo>
                    <a:pt x="752" y="18081"/>
                    <a:pt x="2256" y="18928"/>
                    <a:pt x="5641" y="20338"/>
                  </a:cubicBezTo>
                  <a:cubicBezTo>
                    <a:pt x="9026" y="21748"/>
                    <a:pt x="12506" y="24381"/>
                    <a:pt x="15797" y="24476"/>
                  </a:cubicBezTo>
                  <a:cubicBezTo>
                    <a:pt x="15828" y="24477"/>
                    <a:pt x="15860" y="24477"/>
                    <a:pt x="15892" y="24477"/>
                  </a:cubicBezTo>
                  <a:cubicBezTo>
                    <a:pt x="19190" y="24477"/>
                    <a:pt x="24455" y="19753"/>
                    <a:pt x="25387" y="17611"/>
                  </a:cubicBezTo>
                  <a:cubicBezTo>
                    <a:pt x="26327" y="15448"/>
                    <a:pt x="24823" y="10182"/>
                    <a:pt x="24728" y="9337"/>
                  </a:cubicBezTo>
                  <a:cubicBezTo>
                    <a:pt x="24635" y="8490"/>
                    <a:pt x="25105" y="8208"/>
                    <a:pt x="25669" y="7080"/>
                  </a:cubicBezTo>
                  <a:cubicBezTo>
                    <a:pt x="26234" y="5952"/>
                    <a:pt x="22754" y="1156"/>
                    <a:pt x="21343" y="215"/>
                  </a:cubicBezTo>
                  <a:cubicBezTo>
                    <a:pt x="21116" y="64"/>
                    <a:pt x="20779" y="0"/>
                    <a:pt x="20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96;p34">
              <a:extLst>
                <a:ext uri="{FF2B5EF4-FFF2-40B4-BE49-F238E27FC236}">
                  <a16:creationId xmlns:a16="http://schemas.microsoft.com/office/drawing/2014/main" id="{D6038204-F2D3-4E65-9FBC-2F6D64D4A6E9}"/>
                </a:ext>
              </a:extLst>
            </p:cNvPr>
            <p:cNvSpPr/>
            <p:nvPr/>
          </p:nvSpPr>
          <p:spPr>
            <a:xfrm>
              <a:off x="10277675" y="3231288"/>
              <a:ext cx="735825" cy="898050"/>
            </a:xfrm>
            <a:custGeom>
              <a:avLst/>
              <a:gdLst/>
              <a:ahLst/>
              <a:cxnLst/>
              <a:rect l="l" t="t" r="r" b="b"/>
              <a:pathLst>
                <a:path w="29433" h="35922" extrusionOk="0">
                  <a:moveTo>
                    <a:pt x="9241" y="0"/>
                  </a:moveTo>
                  <a:cubicBezTo>
                    <a:pt x="7403" y="0"/>
                    <a:pt x="5563" y="557"/>
                    <a:pt x="4703" y="1114"/>
                  </a:cubicBezTo>
                  <a:cubicBezTo>
                    <a:pt x="3104" y="2148"/>
                    <a:pt x="1882" y="2523"/>
                    <a:pt x="1882" y="2523"/>
                  </a:cubicBezTo>
                  <a:cubicBezTo>
                    <a:pt x="1882" y="2523"/>
                    <a:pt x="1" y="2523"/>
                    <a:pt x="1" y="4874"/>
                  </a:cubicBezTo>
                  <a:cubicBezTo>
                    <a:pt x="1" y="7225"/>
                    <a:pt x="2070" y="8541"/>
                    <a:pt x="2447" y="8541"/>
                  </a:cubicBezTo>
                  <a:cubicBezTo>
                    <a:pt x="2575" y="8541"/>
                    <a:pt x="3024" y="8475"/>
                    <a:pt x="3608" y="8475"/>
                  </a:cubicBezTo>
                  <a:cubicBezTo>
                    <a:pt x="4728" y="8475"/>
                    <a:pt x="6344" y="8719"/>
                    <a:pt x="7148" y="10140"/>
                  </a:cubicBezTo>
                  <a:cubicBezTo>
                    <a:pt x="8370" y="12303"/>
                    <a:pt x="10063" y="16064"/>
                    <a:pt x="11567" y="18415"/>
                  </a:cubicBezTo>
                  <a:cubicBezTo>
                    <a:pt x="13071" y="20766"/>
                    <a:pt x="14388" y="21988"/>
                    <a:pt x="15986" y="22458"/>
                  </a:cubicBezTo>
                  <a:cubicBezTo>
                    <a:pt x="17585" y="22929"/>
                    <a:pt x="19466" y="26030"/>
                    <a:pt x="19277" y="28475"/>
                  </a:cubicBezTo>
                  <a:cubicBezTo>
                    <a:pt x="19089" y="30921"/>
                    <a:pt x="18055" y="34306"/>
                    <a:pt x="19277" y="35529"/>
                  </a:cubicBezTo>
                  <a:cubicBezTo>
                    <a:pt x="19547" y="35798"/>
                    <a:pt x="19917" y="35921"/>
                    <a:pt x="20347" y="35921"/>
                  </a:cubicBezTo>
                  <a:cubicBezTo>
                    <a:pt x="21865" y="35921"/>
                    <a:pt x="24123" y="34383"/>
                    <a:pt x="25295" y="32332"/>
                  </a:cubicBezTo>
                  <a:cubicBezTo>
                    <a:pt x="26800" y="29699"/>
                    <a:pt x="25389" y="30074"/>
                    <a:pt x="25671" y="26784"/>
                  </a:cubicBezTo>
                  <a:cubicBezTo>
                    <a:pt x="25953" y="23492"/>
                    <a:pt x="29433" y="20954"/>
                    <a:pt x="27363" y="15688"/>
                  </a:cubicBezTo>
                  <a:cubicBezTo>
                    <a:pt x="25295" y="10422"/>
                    <a:pt x="17583" y="10045"/>
                    <a:pt x="16456" y="9952"/>
                  </a:cubicBezTo>
                  <a:cubicBezTo>
                    <a:pt x="16456" y="9952"/>
                    <a:pt x="15422" y="4122"/>
                    <a:pt x="13354" y="1584"/>
                  </a:cubicBezTo>
                  <a:cubicBezTo>
                    <a:pt x="12399" y="411"/>
                    <a:pt x="10821" y="0"/>
                    <a:pt x="9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97;p34">
              <a:extLst>
                <a:ext uri="{FF2B5EF4-FFF2-40B4-BE49-F238E27FC236}">
                  <a16:creationId xmlns:a16="http://schemas.microsoft.com/office/drawing/2014/main" id="{25CE67A2-A830-4F4C-8D3B-F62FB41C6537}"/>
                </a:ext>
              </a:extLst>
            </p:cNvPr>
            <p:cNvSpPr/>
            <p:nvPr/>
          </p:nvSpPr>
          <p:spPr>
            <a:xfrm>
              <a:off x="9177525" y="3937813"/>
              <a:ext cx="923150" cy="626925"/>
            </a:xfrm>
            <a:custGeom>
              <a:avLst/>
              <a:gdLst/>
              <a:ahLst/>
              <a:cxnLst/>
              <a:rect l="l" t="t" r="r" b="b"/>
              <a:pathLst>
                <a:path w="36926" h="25077" extrusionOk="0">
                  <a:moveTo>
                    <a:pt x="22417" y="0"/>
                  </a:moveTo>
                  <a:cubicBezTo>
                    <a:pt x="22228" y="0"/>
                    <a:pt x="22057" y="38"/>
                    <a:pt x="21909" y="121"/>
                  </a:cubicBezTo>
                  <a:cubicBezTo>
                    <a:pt x="20216" y="1061"/>
                    <a:pt x="1" y="17610"/>
                    <a:pt x="1" y="17610"/>
                  </a:cubicBezTo>
                  <a:lnTo>
                    <a:pt x="4420" y="21183"/>
                  </a:lnTo>
                  <a:lnTo>
                    <a:pt x="21722" y="11310"/>
                  </a:lnTo>
                  <a:cubicBezTo>
                    <a:pt x="21722" y="11310"/>
                    <a:pt x="23885" y="15165"/>
                    <a:pt x="26234" y="18739"/>
                  </a:cubicBezTo>
                  <a:cubicBezTo>
                    <a:pt x="28585" y="22312"/>
                    <a:pt x="32818" y="24662"/>
                    <a:pt x="34885" y="25039"/>
                  </a:cubicBezTo>
                  <a:cubicBezTo>
                    <a:pt x="35028" y="25064"/>
                    <a:pt x="35159" y="25077"/>
                    <a:pt x="35281" y="25077"/>
                  </a:cubicBezTo>
                  <a:cubicBezTo>
                    <a:pt x="36925" y="25077"/>
                    <a:pt x="36721" y="22795"/>
                    <a:pt x="36108" y="20431"/>
                  </a:cubicBezTo>
                  <a:cubicBezTo>
                    <a:pt x="35451" y="17892"/>
                    <a:pt x="30278" y="6609"/>
                    <a:pt x="28210" y="4069"/>
                  </a:cubicBezTo>
                  <a:cubicBezTo>
                    <a:pt x="28210" y="4069"/>
                    <a:pt x="24375" y="0"/>
                    <a:pt x="22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8;p34">
              <a:extLst>
                <a:ext uri="{FF2B5EF4-FFF2-40B4-BE49-F238E27FC236}">
                  <a16:creationId xmlns:a16="http://schemas.microsoft.com/office/drawing/2014/main" id="{CE1C4D43-33EB-4868-8947-F69B361562BE}"/>
                </a:ext>
              </a:extLst>
            </p:cNvPr>
            <p:cNvSpPr/>
            <p:nvPr/>
          </p:nvSpPr>
          <p:spPr>
            <a:xfrm>
              <a:off x="10016750" y="3695763"/>
              <a:ext cx="759300" cy="893875"/>
            </a:xfrm>
            <a:custGeom>
              <a:avLst/>
              <a:gdLst/>
              <a:ahLst/>
              <a:cxnLst/>
              <a:rect l="l" t="t" r="r" b="b"/>
              <a:pathLst>
                <a:path w="30372" h="35755" extrusionOk="0">
                  <a:moveTo>
                    <a:pt x="15103" y="0"/>
                  </a:moveTo>
                  <a:cubicBezTo>
                    <a:pt x="13223" y="0"/>
                    <a:pt x="11048" y="941"/>
                    <a:pt x="10531" y="2751"/>
                  </a:cubicBezTo>
                  <a:cubicBezTo>
                    <a:pt x="9968" y="4725"/>
                    <a:pt x="5360" y="11307"/>
                    <a:pt x="5078" y="11965"/>
                  </a:cubicBezTo>
                  <a:cubicBezTo>
                    <a:pt x="4795" y="12623"/>
                    <a:pt x="1" y="17983"/>
                    <a:pt x="1" y="17983"/>
                  </a:cubicBezTo>
                  <a:lnTo>
                    <a:pt x="13071" y="35755"/>
                  </a:lnTo>
                  <a:cubicBezTo>
                    <a:pt x="13071" y="35755"/>
                    <a:pt x="17865" y="34532"/>
                    <a:pt x="18242" y="30582"/>
                  </a:cubicBezTo>
                  <a:cubicBezTo>
                    <a:pt x="18619" y="26633"/>
                    <a:pt x="18430" y="23248"/>
                    <a:pt x="21533" y="19581"/>
                  </a:cubicBezTo>
                  <a:cubicBezTo>
                    <a:pt x="24635" y="15914"/>
                    <a:pt x="29619" y="9896"/>
                    <a:pt x="29995" y="5664"/>
                  </a:cubicBezTo>
                  <a:cubicBezTo>
                    <a:pt x="30372" y="1433"/>
                    <a:pt x="27080" y="775"/>
                    <a:pt x="25200" y="586"/>
                  </a:cubicBezTo>
                  <a:cubicBezTo>
                    <a:pt x="23320" y="399"/>
                    <a:pt x="21533" y="23"/>
                    <a:pt x="21533" y="23"/>
                  </a:cubicBezTo>
                  <a:lnTo>
                    <a:pt x="19558" y="306"/>
                  </a:lnTo>
                  <a:cubicBezTo>
                    <a:pt x="19558" y="306"/>
                    <a:pt x="17583" y="211"/>
                    <a:pt x="15609" y="24"/>
                  </a:cubicBezTo>
                  <a:cubicBezTo>
                    <a:pt x="15444" y="8"/>
                    <a:pt x="15274" y="0"/>
                    <a:pt x="15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99;p34">
              <a:extLst>
                <a:ext uri="{FF2B5EF4-FFF2-40B4-BE49-F238E27FC236}">
                  <a16:creationId xmlns:a16="http://schemas.microsoft.com/office/drawing/2014/main" id="{B4990008-8E19-4054-9BC1-55A3F7F3EA01}"/>
                </a:ext>
              </a:extLst>
            </p:cNvPr>
            <p:cNvSpPr/>
            <p:nvPr/>
          </p:nvSpPr>
          <p:spPr>
            <a:xfrm>
              <a:off x="10078175" y="3848488"/>
              <a:ext cx="220675" cy="303925"/>
            </a:xfrm>
            <a:custGeom>
              <a:avLst/>
              <a:gdLst/>
              <a:ahLst/>
              <a:cxnLst/>
              <a:rect l="l" t="t" r="r" b="b"/>
              <a:pathLst>
                <a:path w="8827" h="12157" extrusionOk="0">
                  <a:moveTo>
                    <a:pt x="6328" y="1"/>
                  </a:moveTo>
                  <a:cubicBezTo>
                    <a:pt x="4791" y="2532"/>
                    <a:pt x="2803" y="5432"/>
                    <a:pt x="2621" y="5856"/>
                  </a:cubicBezTo>
                  <a:cubicBezTo>
                    <a:pt x="2481" y="6182"/>
                    <a:pt x="1227" y="7670"/>
                    <a:pt x="1" y="9083"/>
                  </a:cubicBezTo>
                  <a:lnTo>
                    <a:pt x="3749" y="12156"/>
                  </a:lnTo>
                  <a:lnTo>
                    <a:pt x="8826" y="5386"/>
                  </a:lnTo>
                  <a:cubicBezTo>
                    <a:pt x="8826" y="5386"/>
                    <a:pt x="8263" y="4634"/>
                    <a:pt x="7792" y="3787"/>
                  </a:cubicBezTo>
                  <a:cubicBezTo>
                    <a:pt x="7322" y="2942"/>
                    <a:pt x="8356" y="1249"/>
                    <a:pt x="8356" y="1249"/>
                  </a:cubicBezTo>
                  <a:lnTo>
                    <a:pt x="6328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0;p34">
              <a:extLst>
                <a:ext uri="{FF2B5EF4-FFF2-40B4-BE49-F238E27FC236}">
                  <a16:creationId xmlns:a16="http://schemas.microsoft.com/office/drawing/2014/main" id="{628EBD04-FC70-45C1-8BBE-5CA5B589178F}"/>
                </a:ext>
              </a:extLst>
            </p:cNvPr>
            <p:cNvSpPr/>
            <p:nvPr/>
          </p:nvSpPr>
          <p:spPr>
            <a:xfrm>
              <a:off x="10449575" y="3614063"/>
              <a:ext cx="161975" cy="229550"/>
            </a:xfrm>
            <a:custGeom>
              <a:avLst/>
              <a:gdLst/>
              <a:ahLst/>
              <a:cxnLst/>
              <a:rect l="l" t="t" r="r" b="b"/>
              <a:pathLst>
                <a:path w="6479" h="9182" extrusionOk="0">
                  <a:moveTo>
                    <a:pt x="3657" y="0"/>
                  </a:moveTo>
                  <a:lnTo>
                    <a:pt x="835" y="753"/>
                  </a:lnTo>
                  <a:cubicBezTo>
                    <a:pt x="835" y="753"/>
                    <a:pt x="1776" y="2257"/>
                    <a:pt x="835" y="4326"/>
                  </a:cubicBezTo>
                  <a:cubicBezTo>
                    <a:pt x="1" y="6161"/>
                    <a:pt x="351" y="9181"/>
                    <a:pt x="1820" y="9181"/>
                  </a:cubicBezTo>
                  <a:cubicBezTo>
                    <a:pt x="2006" y="9181"/>
                    <a:pt x="2211" y="9133"/>
                    <a:pt x="2433" y="9027"/>
                  </a:cubicBezTo>
                  <a:cubicBezTo>
                    <a:pt x="4407" y="8086"/>
                    <a:pt x="6478" y="3949"/>
                    <a:pt x="6478" y="3949"/>
                  </a:cubicBezTo>
                  <a:cubicBezTo>
                    <a:pt x="6478" y="3949"/>
                    <a:pt x="4315" y="1693"/>
                    <a:pt x="3657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1;p34">
              <a:extLst>
                <a:ext uri="{FF2B5EF4-FFF2-40B4-BE49-F238E27FC236}">
                  <a16:creationId xmlns:a16="http://schemas.microsoft.com/office/drawing/2014/main" id="{EBB45011-1A74-4603-B33B-793A3A175BF8}"/>
                </a:ext>
              </a:extLst>
            </p:cNvPr>
            <p:cNvSpPr/>
            <p:nvPr/>
          </p:nvSpPr>
          <p:spPr>
            <a:xfrm>
              <a:off x="10323150" y="3343563"/>
              <a:ext cx="222575" cy="312250"/>
            </a:xfrm>
            <a:custGeom>
              <a:avLst/>
              <a:gdLst/>
              <a:ahLst/>
              <a:cxnLst/>
              <a:rect l="l" t="t" r="r" b="b"/>
              <a:pathLst>
                <a:path w="8903" h="12490" extrusionOk="0">
                  <a:moveTo>
                    <a:pt x="2304" y="1"/>
                  </a:moveTo>
                  <a:cubicBezTo>
                    <a:pt x="1706" y="1"/>
                    <a:pt x="1" y="129"/>
                    <a:pt x="158" y="1606"/>
                  </a:cubicBezTo>
                  <a:cubicBezTo>
                    <a:pt x="158" y="1606"/>
                    <a:pt x="2037" y="11949"/>
                    <a:pt x="4013" y="12419"/>
                  </a:cubicBezTo>
                  <a:cubicBezTo>
                    <a:pt x="4214" y="12467"/>
                    <a:pt x="4424" y="12489"/>
                    <a:pt x="4637" y="12489"/>
                  </a:cubicBezTo>
                  <a:cubicBezTo>
                    <a:pt x="6515" y="12489"/>
                    <a:pt x="8714" y="10820"/>
                    <a:pt x="8714" y="10820"/>
                  </a:cubicBezTo>
                  <a:cubicBezTo>
                    <a:pt x="8714" y="10820"/>
                    <a:pt x="8055" y="9786"/>
                    <a:pt x="7962" y="8187"/>
                  </a:cubicBezTo>
                  <a:cubicBezTo>
                    <a:pt x="7867" y="6588"/>
                    <a:pt x="8902" y="4709"/>
                    <a:pt x="7773" y="4050"/>
                  </a:cubicBezTo>
                  <a:cubicBezTo>
                    <a:pt x="6644" y="3392"/>
                    <a:pt x="6363" y="4332"/>
                    <a:pt x="4482" y="2358"/>
                  </a:cubicBezTo>
                  <a:cubicBezTo>
                    <a:pt x="2602" y="383"/>
                    <a:pt x="2507" y="7"/>
                    <a:pt x="2507" y="7"/>
                  </a:cubicBezTo>
                  <a:cubicBezTo>
                    <a:pt x="2507" y="7"/>
                    <a:pt x="2430" y="1"/>
                    <a:pt x="2304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2;p34">
              <a:extLst>
                <a:ext uri="{FF2B5EF4-FFF2-40B4-BE49-F238E27FC236}">
                  <a16:creationId xmlns:a16="http://schemas.microsoft.com/office/drawing/2014/main" id="{ABB72E9C-1375-44F7-BA88-A8115C9CAFAB}"/>
                </a:ext>
              </a:extLst>
            </p:cNvPr>
            <p:cNvSpPr/>
            <p:nvPr/>
          </p:nvSpPr>
          <p:spPr>
            <a:xfrm>
              <a:off x="9892150" y="3940813"/>
              <a:ext cx="580650" cy="296225"/>
            </a:xfrm>
            <a:custGeom>
              <a:avLst/>
              <a:gdLst/>
              <a:ahLst/>
              <a:cxnLst/>
              <a:rect l="l" t="t" r="r" b="b"/>
              <a:pathLst>
                <a:path w="23226" h="11849" extrusionOk="0">
                  <a:moveTo>
                    <a:pt x="8275" y="1"/>
                  </a:moveTo>
                  <a:lnTo>
                    <a:pt x="0" y="4231"/>
                  </a:lnTo>
                  <a:lnTo>
                    <a:pt x="13823" y="11848"/>
                  </a:lnTo>
                  <a:lnTo>
                    <a:pt x="23226" y="6207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3;p34">
              <a:extLst>
                <a:ext uri="{FF2B5EF4-FFF2-40B4-BE49-F238E27FC236}">
                  <a16:creationId xmlns:a16="http://schemas.microsoft.com/office/drawing/2014/main" id="{0581D858-6762-4734-98A8-685D335CEA9B}"/>
                </a:ext>
              </a:extLst>
            </p:cNvPr>
            <p:cNvSpPr/>
            <p:nvPr/>
          </p:nvSpPr>
          <p:spPr>
            <a:xfrm>
              <a:off x="9791050" y="3757463"/>
              <a:ext cx="446675" cy="479575"/>
            </a:xfrm>
            <a:custGeom>
              <a:avLst/>
              <a:gdLst/>
              <a:ahLst/>
              <a:cxnLst/>
              <a:rect l="l" t="t" r="r" b="b"/>
              <a:pathLst>
                <a:path w="17867" h="19183" extrusionOk="0">
                  <a:moveTo>
                    <a:pt x="1" y="1"/>
                  </a:moveTo>
                  <a:lnTo>
                    <a:pt x="4044" y="11565"/>
                  </a:lnTo>
                  <a:lnTo>
                    <a:pt x="17867" y="19182"/>
                  </a:lnTo>
                  <a:lnTo>
                    <a:pt x="15329" y="49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4;p34">
              <a:extLst>
                <a:ext uri="{FF2B5EF4-FFF2-40B4-BE49-F238E27FC236}">
                  <a16:creationId xmlns:a16="http://schemas.microsoft.com/office/drawing/2014/main" id="{06F54EAC-880C-439C-B207-1F78346EFF55}"/>
                </a:ext>
              </a:extLst>
            </p:cNvPr>
            <p:cNvSpPr/>
            <p:nvPr/>
          </p:nvSpPr>
          <p:spPr>
            <a:xfrm>
              <a:off x="10200100" y="3690338"/>
              <a:ext cx="622975" cy="596050"/>
            </a:xfrm>
            <a:custGeom>
              <a:avLst/>
              <a:gdLst/>
              <a:ahLst/>
              <a:cxnLst/>
              <a:rect l="l" t="t" r="r" b="b"/>
              <a:pathLst>
                <a:path w="24919" h="23842" extrusionOk="0">
                  <a:moveTo>
                    <a:pt x="21550" y="0"/>
                  </a:moveTo>
                  <a:cubicBezTo>
                    <a:pt x="20367" y="0"/>
                    <a:pt x="18970" y="612"/>
                    <a:pt x="17678" y="2215"/>
                  </a:cubicBezTo>
                  <a:lnTo>
                    <a:pt x="18525" y="4848"/>
                  </a:lnTo>
                  <a:lnTo>
                    <a:pt x="19934" y="17635"/>
                  </a:lnTo>
                  <a:cubicBezTo>
                    <a:pt x="19934" y="17635"/>
                    <a:pt x="16456" y="18764"/>
                    <a:pt x="13164" y="19328"/>
                  </a:cubicBezTo>
                  <a:cubicBezTo>
                    <a:pt x="9874" y="19892"/>
                    <a:pt x="8087" y="19893"/>
                    <a:pt x="8087" y="19893"/>
                  </a:cubicBezTo>
                  <a:cubicBezTo>
                    <a:pt x="8087" y="19893"/>
                    <a:pt x="6959" y="18482"/>
                    <a:pt x="5924" y="18200"/>
                  </a:cubicBezTo>
                  <a:cubicBezTo>
                    <a:pt x="5407" y="18059"/>
                    <a:pt x="5054" y="18035"/>
                    <a:pt x="4714" y="18035"/>
                  </a:cubicBezTo>
                  <a:cubicBezTo>
                    <a:pt x="4542" y="18035"/>
                    <a:pt x="4374" y="18041"/>
                    <a:pt x="4188" y="18041"/>
                  </a:cubicBezTo>
                  <a:cubicBezTo>
                    <a:pt x="4006" y="18041"/>
                    <a:pt x="3807" y="18035"/>
                    <a:pt x="3574" y="18012"/>
                  </a:cubicBezTo>
                  <a:cubicBezTo>
                    <a:pt x="3190" y="17973"/>
                    <a:pt x="2837" y="17935"/>
                    <a:pt x="2574" y="17935"/>
                  </a:cubicBezTo>
                  <a:cubicBezTo>
                    <a:pt x="2192" y="17935"/>
                    <a:pt x="1997" y="18016"/>
                    <a:pt x="2163" y="18294"/>
                  </a:cubicBezTo>
                  <a:cubicBezTo>
                    <a:pt x="2445" y="18764"/>
                    <a:pt x="2727" y="18671"/>
                    <a:pt x="3667" y="18764"/>
                  </a:cubicBezTo>
                  <a:cubicBezTo>
                    <a:pt x="4608" y="18858"/>
                    <a:pt x="5454" y="19987"/>
                    <a:pt x="5454" y="19987"/>
                  </a:cubicBezTo>
                  <a:lnTo>
                    <a:pt x="2727" y="21397"/>
                  </a:lnTo>
                  <a:cubicBezTo>
                    <a:pt x="2727" y="21397"/>
                    <a:pt x="1129" y="20833"/>
                    <a:pt x="564" y="20833"/>
                  </a:cubicBezTo>
                  <a:cubicBezTo>
                    <a:pt x="1" y="20833"/>
                    <a:pt x="282" y="21209"/>
                    <a:pt x="282" y="21209"/>
                  </a:cubicBezTo>
                  <a:cubicBezTo>
                    <a:pt x="282" y="21209"/>
                    <a:pt x="1881" y="21773"/>
                    <a:pt x="2539" y="22431"/>
                  </a:cubicBezTo>
                  <a:cubicBezTo>
                    <a:pt x="3197" y="23090"/>
                    <a:pt x="4231" y="23842"/>
                    <a:pt x="5267" y="23842"/>
                  </a:cubicBezTo>
                  <a:cubicBezTo>
                    <a:pt x="6300" y="23842"/>
                    <a:pt x="10251" y="22244"/>
                    <a:pt x="10251" y="22244"/>
                  </a:cubicBezTo>
                  <a:cubicBezTo>
                    <a:pt x="10251" y="22244"/>
                    <a:pt x="16926" y="22056"/>
                    <a:pt x="17960" y="22056"/>
                  </a:cubicBezTo>
                  <a:lnTo>
                    <a:pt x="23696" y="18389"/>
                  </a:lnTo>
                  <a:cubicBezTo>
                    <a:pt x="23696" y="18389"/>
                    <a:pt x="24918" y="3625"/>
                    <a:pt x="24260" y="1745"/>
                  </a:cubicBezTo>
                  <a:cubicBezTo>
                    <a:pt x="23914" y="756"/>
                    <a:pt x="22864" y="0"/>
                    <a:pt x="21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5;p34">
              <a:extLst>
                <a:ext uri="{FF2B5EF4-FFF2-40B4-BE49-F238E27FC236}">
                  <a16:creationId xmlns:a16="http://schemas.microsoft.com/office/drawing/2014/main" id="{87FA1CAA-F539-4C40-AF19-7B3BA8C722D1}"/>
                </a:ext>
              </a:extLst>
            </p:cNvPr>
            <p:cNvSpPr/>
            <p:nvPr/>
          </p:nvSpPr>
          <p:spPr>
            <a:xfrm>
              <a:off x="10200100" y="3917988"/>
              <a:ext cx="607850" cy="368400"/>
            </a:xfrm>
            <a:custGeom>
              <a:avLst/>
              <a:gdLst/>
              <a:ahLst/>
              <a:cxnLst/>
              <a:rect l="l" t="t" r="r" b="b"/>
              <a:pathLst>
                <a:path w="24314" h="14736" extrusionOk="0">
                  <a:moveTo>
                    <a:pt x="24314" y="1"/>
                  </a:moveTo>
                  <a:lnTo>
                    <a:pt x="19120" y="1149"/>
                  </a:lnTo>
                  <a:lnTo>
                    <a:pt x="19934" y="8529"/>
                  </a:lnTo>
                  <a:cubicBezTo>
                    <a:pt x="19934" y="8529"/>
                    <a:pt x="16456" y="9658"/>
                    <a:pt x="13164" y="10222"/>
                  </a:cubicBezTo>
                  <a:cubicBezTo>
                    <a:pt x="9873" y="10786"/>
                    <a:pt x="8087" y="10787"/>
                    <a:pt x="8087" y="10787"/>
                  </a:cubicBezTo>
                  <a:cubicBezTo>
                    <a:pt x="8087" y="10787"/>
                    <a:pt x="6958" y="9376"/>
                    <a:pt x="5924" y="9094"/>
                  </a:cubicBezTo>
                  <a:cubicBezTo>
                    <a:pt x="5407" y="8953"/>
                    <a:pt x="5054" y="8929"/>
                    <a:pt x="4713" y="8929"/>
                  </a:cubicBezTo>
                  <a:cubicBezTo>
                    <a:pt x="4541" y="8929"/>
                    <a:pt x="4373" y="8935"/>
                    <a:pt x="4187" y="8935"/>
                  </a:cubicBezTo>
                  <a:cubicBezTo>
                    <a:pt x="4005" y="8935"/>
                    <a:pt x="3806" y="8929"/>
                    <a:pt x="3573" y="8906"/>
                  </a:cubicBezTo>
                  <a:cubicBezTo>
                    <a:pt x="3189" y="8867"/>
                    <a:pt x="2836" y="8829"/>
                    <a:pt x="2573" y="8829"/>
                  </a:cubicBezTo>
                  <a:cubicBezTo>
                    <a:pt x="2191" y="8829"/>
                    <a:pt x="1996" y="8910"/>
                    <a:pt x="2163" y="9188"/>
                  </a:cubicBezTo>
                  <a:cubicBezTo>
                    <a:pt x="2445" y="9658"/>
                    <a:pt x="2727" y="9565"/>
                    <a:pt x="3667" y="9658"/>
                  </a:cubicBezTo>
                  <a:cubicBezTo>
                    <a:pt x="4608" y="9752"/>
                    <a:pt x="5454" y="10881"/>
                    <a:pt x="5454" y="10881"/>
                  </a:cubicBezTo>
                  <a:lnTo>
                    <a:pt x="2727" y="12291"/>
                  </a:lnTo>
                  <a:cubicBezTo>
                    <a:pt x="2727" y="12291"/>
                    <a:pt x="1128" y="11727"/>
                    <a:pt x="564" y="11727"/>
                  </a:cubicBezTo>
                  <a:cubicBezTo>
                    <a:pt x="1" y="11727"/>
                    <a:pt x="282" y="12103"/>
                    <a:pt x="282" y="12103"/>
                  </a:cubicBezTo>
                  <a:cubicBezTo>
                    <a:pt x="282" y="12103"/>
                    <a:pt x="1880" y="12667"/>
                    <a:pt x="2539" y="13325"/>
                  </a:cubicBezTo>
                  <a:cubicBezTo>
                    <a:pt x="3197" y="13984"/>
                    <a:pt x="4231" y="14736"/>
                    <a:pt x="5265" y="14736"/>
                  </a:cubicBezTo>
                  <a:cubicBezTo>
                    <a:pt x="6300" y="14736"/>
                    <a:pt x="10249" y="13138"/>
                    <a:pt x="10249" y="13138"/>
                  </a:cubicBezTo>
                  <a:cubicBezTo>
                    <a:pt x="10249" y="13138"/>
                    <a:pt x="16926" y="12950"/>
                    <a:pt x="17960" y="12950"/>
                  </a:cubicBezTo>
                  <a:lnTo>
                    <a:pt x="23696" y="9283"/>
                  </a:lnTo>
                  <a:cubicBezTo>
                    <a:pt x="23696" y="9283"/>
                    <a:pt x="24094" y="4477"/>
                    <a:pt x="24314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06;p34">
              <a:extLst>
                <a:ext uri="{FF2B5EF4-FFF2-40B4-BE49-F238E27FC236}">
                  <a16:creationId xmlns:a16="http://schemas.microsoft.com/office/drawing/2014/main" id="{6C24A1C3-E274-4CEE-B4F8-4F636FF7CDC7}"/>
                </a:ext>
              </a:extLst>
            </p:cNvPr>
            <p:cNvSpPr/>
            <p:nvPr/>
          </p:nvSpPr>
          <p:spPr>
            <a:xfrm>
              <a:off x="10590625" y="4086638"/>
              <a:ext cx="462825" cy="606475"/>
            </a:xfrm>
            <a:custGeom>
              <a:avLst/>
              <a:gdLst/>
              <a:ahLst/>
              <a:cxnLst/>
              <a:rect l="l" t="t" r="r" b="b"/>
              <a:pathLst>
                <a:path w="18513" h="24259" extrusionOk="0">
                  <a:moveTo>
                    <a:pt x="13532" y="0"/>
                  </a:moveTo>
                  <a:cubicBezTo>
                    <a:pt x="12936" y="105"/>
                    <a:pt x="12252" y="319"/>
                    <a:pt x="12306" y="749"/>
                  </a:cubicBezTo>
                  <a:cubicBezTo>
                    <a:pt x="12401" y="1502"/>
                    <a:pt x="12117" y="15230"/>
                    <a:pt x="10708" y="17393"/>
                  </a:cubicBezTo>
                  <a:cubicBezTo>
                    <a:pt x="9299" y="19556"/>
                    <a:pt x="3279" y="21153"/>
                    <a:pt x="1493" y="21248"/>
                  </a:cubicBezTo>
                  <a:cubicBezTo>
                    <a:pt x="1429" y="21252"/>
                    <a:pt x="1361" y="21253"/>
                    <a:pt x="1289" y="21253"/>
                  </a:cubicBezTo>
                  <a:cubicBezTo>
                    <a:pt x="933" y="21253"/>
                    <a:pt x="488" y="21215"/>
                    <a:pt x="0" y="21152"/>
                  </a:cubicBezTo>
                  <a:lnTo>
                    <a:pt x="0" y="21152"/>
                  </a:lnTo>
                  <a:cubicBezTo>
                    <a:pt x="2685" y="22538"/>
                    <a:pt x="5391" y="24182"/>
                    <a:pt x="7982" y="24257"/>
                  </a:cubicBezTo>
                  <a:cubicBezTo>
                    <a:pt x="8013" y="24258"/>
                    <a:pt x="8045" y="24258"/>
                    <a:pt x="8077" y="24258"/>
                  </a:cubicBezTo>
                  <a:cubicBezTo>
                    <a:pt x="11375" y="24258"/>
                    <a:pt x="16640" y="19535"/>
                    <a:pt x="17572" y="17393"/>
                  </a:cubicBezTo>
                  <a:cubicBezTo>
                    <a:pt x="18512" y="15230"/>
                    <a:pt x="17008" y="9964"/>
                    <a:pt x="16915" y="9119"/>
                  </a:cubicBezTo>
                  <a:cubicBezTo>
                    <a:pt x="16820" y="8272"/>
                    <a:pt x="17290" y="7990"/>
                    <a:pt x="17855" y="6861"/>
                  </a:cubicBezTo>
                  <a:cubicBezTo>
                    <a:pt x="18419" y="5734"/>
                    <a:pt x="14944" y="945"/>
                    <a:pt x="13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07;p34">
              <a:extLst>
                <a:ext uri="{FF2B5EF4-FFF2-40B4-BE49-F238E27FC236}">
                  <a16:creationId xmlns:a16="http://schemas.microsoft.com/office/drawing/2014/main" id="{DA266B80-A1E7-4E88-A6A6-AB79FF11009F}"/>
                </a:ext>
              </a:extLst>
            </p:cNvPr>
            <p:cNvSpPr/>
            <p:nvPr/>
          </p:nvSpPr>
          <p:spPr>
            <a:xfrm>
              <a:off x="10566825" y="4241713"/>
              <a:ext cx="82275" cy="87000"/>
            </a:xfrm>
            <a:custGeom>
              <a:avLst/>
              <a:gdLst/>
              <a:ahLst/>
              <a:cxnLst/>
              <a:rect l="l" t="t" r="r" b="b"/>
              <a:pathLst>
                <a:path w="3291" h="3480" extrusionOk="0">
                  <a:moveTo>
                    <a:pt x="3291" y="1"/>
                  </a:moveTo>
                  <a:lnTo>
                    <a:pt x="1" y="34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8;p34">
              <a:extLst>
                <a:ext uri="{FF2B5EF4-FFF2-40B4-BE49-F238E27FC236}">
                  <a16:creationId xmlns:a16="http://schemas.microsoft.com/office/drawing/2014/main" id="{2717733F-A9E7-4C10-89C5-702AD8422428}"/>
                </a:ext>
              </a:extLst>
            </p:cNvPr>
            <p:cNvSpPr/>
            <p:nvPr/>
          </p:nvSpPr>
          <p:spPr>
            <a:xfrm>
              <a:off x="9123450" y="3973738"/>
              <a:ext cx="1262400" cy="656825"/>
            </a:xfrm>
            <a:custGeom>
              <a:avLst/>
              <a:gdLst/>
              <a:ahLst/>
              <a:cxnLst/>
              <a:rect l="l" t="t" r="r" b="b"/>
              <a:pathLst>
                <a:path w="50496" h="26273" extrusionOk="0">
                  <a:moveTo>
                    <a:pt x="31201" y="0"/>
                  </a:moveTo>
                  <a:cubicBezTo>
                    <a:pt x="30099" y="0"/>
                    <a:pt x="22347" y="8392"/>
                    <a:pt x="16456" y="12412"/>
                  </a:cubicBezTo>
                  <a:cubicBezTo>
                    <a:pt x="10533" y="16456"/>
                    <a:pt x="753" y="21627"/>
                    <a:pt x="378" y="22003"/>
                  </a:cubicBezTo>
                  <a:cubicBezTo>
                    <a:pt x="1" y="22378"/>
                    <a:pt x="3292" y="22755"/>
                    <a:pt x="6865" y="22755"/>
                  </a:cubicBezTo>
                  <a:cubicBezTo>
                    <a:pt x="10438" y="22755"/>
                    <a:pt x="12977" y="22097"/>
                    <a:pt x="13635" y="21250"/>
                  </a:cubicBezTo>
                  <a:cubicBezTo>
                    <a:pt x="14293" y="20405"/>
                    <a:pt x="13541" y="18994"/>
                    <a:pt x="13541" y="18994"/>
                  </a:cubicBezTo>
                  <a:cubicBezTo>
                    <a:pt x="13541" y="18994"/>
                    <a:pt x="22097" y="15232"/>
                    <a:pt x="24825" y="14387"/>
                  </a:cubicBezTo>
                  <a:cubicBezTo>
                    <a:pt x="27552" y="13540"/>
                    <a:pt x="29620" y="11377"/>
                    <a:pt x="29620" y="11377"/>
                  </a:cubicBezTo>
                  <a:cubicBezTo>
                    <a:pt x="29620" y="11377"/>
                    <a:pt x="35449" y="22661"/>
                    <a:pt x="38082" y="24447"/>
                  </a:cubicBezTo>
                  <a:cubicBezTo>
                    <a:pt x="39509" y="25415"/>
                    <a:pt x="41735" y="26273"/>
                    <a:pt x="44178" y="26273"/>
                  </a:cubicBezTo>
                  <a:cubicBezTo>
                    <a:pt x="46246" y="26273"/>
                    <a:pt x="48469" y="25659"/>
                    <a:pt x="50495" y="23978"/>
                  </a:cubicBezTo>
                  <a:cubicBezTo>
                    <a:pt x="50495" y="23978"/>
                    <a:pt x="48708" y="20405"/>
                    <a:pt x="44571" y="14387"/>
                  </a:cubicBezTo>
                  <a:cubicBezTo>
                    <a:pt x="40434" y="8370"/>
                    <a:pt x="32253" y="94"/>
                    <a:pt x="31219" y="1"/>
                  </a:cubicBezTo>
                  <a:cubicBezTo>
                    <a:pt x="31213" y="0"/>
                    <a:pt x="31207" y="0"/>
                    <a:pt x="31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09;p34">
              <a:extLst>
                <a:ext uri="{FF2B5EF4-FFF2-40B4-BE49-F238E27FC236}">
                  <a16:creationId xmlns:a16="http://schemas.microsoft.com/office/drawing/2014/main" id="{88FE2804-E29D-4E81-B9DC-1B4A1E919180}"/>
                </a:ext>
              </a:extLst>
            </p:cNvPr>
            <p:cNvSpPr/>
            <p:nvPr/>
          </p:nvSpPr>
          <p:spPr>
            <a:xfrm>
              <a:off x="9123450" y="4304763"/>
              <a:ext cx="452825" cy="237850"/>
            </a:xfrm>
            <a:custGeom>
              <a:avLst/>
              <a:gdLst/>
              <a:ahLst/>
              <a:cxnLst/>
              <a:rect l="l" t="t" r="r" b="b"/>
              <a:pathLst>
                <a:path w="18113" h="9514" extrusionOk="0">
                  <a:moveTo>
                    <a:pt x="15212" y="0"/>
                  </a:moveTo>
                  <a:lnTo>
                    <a:pt x="15212" y="0"/>
                  </a:lnTo>
                  <a:cubicBezTo>
                    <a:pt x="9258" y="3889"/>
                    <a:pt x="728" y="8411"/>
                    <a:pt x="378" y="8762"/>
                  </a:cubicBezTo>
                  <a:cubicBezTo>
                    <a:pt x="1" y="9138"/>
                    <a:pt x="3292" y="9514"/>
                    <a:pt x="6865" y="9514"/>
                  </a:cubicBezTo>
                  <a:cubicBezTo>
                    <a:pt x="10438" y="9514"/>
                    <a:pt x="12977" y="8856"/>
                    <a:pt x="13635" y="8009"/>
                  </a:cubicBezTo>
                  <a:cubicBezTo>
                    <a:pt x="14293" y="7164"/>
                    <a:pt x="13541" y="5753"/>
                    <a:pt x="13541" y="5753"/>
                  </a:cubicBezTo>
                  <a:cubicBezTo>
                    <a:pt x="13541" y="5753"/>
                    <a:pt x="15653" y="4825"/>
                    <a:pt x="18113" y="3787"/>
                  </a:cubicBezTo>
                  <a:cubicBezTo>
                    <a:pt x="17428" y="3461"/>
                    <a:pt x="16715" y="2958"/>
                    <a:pt x="16079" y="2180"/>
                  </a:cubicBezTo>
                  <a:cubicBezTo>
                    <a:pt x="15406" y="1353"/>
                    <a:pt x="15195" y="618"/>
                    <a:pt x="1521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0;p34">
              <a:extLst>
                <a:ext uri="{FF2B5EF4-FFF2-40B4-BE49-F238E27FC236}">
                  <a16:creationId xmlns:a16="http://schemas.microsoft.com/office/drawing/2014/main" id="{42BC839D-6C32-46B3-999E-A4B5B1EBFF34}"/>
                </a:ext>
              </a:extLst>
            </p:cNvPr>
            <p:cNvSpPr/>
            <p:nvPr/>
          </p:nvSpPr>
          <p:spPr>
            <a:xfrm>
              <a:off x="8879000" y="4340438"/>
              <a:ext cx="427825" cy="263525"/>
            </a:xfrm>
            <a:custGeom>
              <a:avLst/>
              <a:gdLst/>
              <a:ahLst/>
              <a:cxnLst/>
              <a:rect l="l" t="t" r="r" b="b"/>
              <a:pathLst>
                <a:path w="17113" h="10541" extrusionOk="0">
                  <a:moveTo>
                    <a:pt x="13916" y="1"/>
                  </a:moveTo>
                  <a:cubicBezTo>
                    <a:pt x="13916" y="1"/>
                    <a:pt x="4513" y="6677"/>
                    <a:pt x="3291" y="7711"/>
                  </a:cubicBezTo>
                  <a:cubicBezTo>
                    <a:pt x="2068" y="8745"/>
                    <a:pt x="0" y="9309"/>
                    <a:pt x="846" y="10061"/>
                  </a:cubicBezTo>
                  <a:cubicBezTo>
                    <a:pt x="1217" y="10392"/>
                    <a:pt x="2023" y="10541"/>
                    <a:pt x="2929" y="10541"/>
                  </a:cubicBezTo>
                  <a:cubicBezTo>
                    <a:pt x="4089" y="10541"/>
                    <a:pt x="5413" y="10296"/>
                    <a:pt x="6205" y="9874"/>
                  </a:cubicBezTo>
                  <a:cubicBezTo>
                    <a:pt x="7535" y="9164"/>
                    <a:pt x="8697" y="8455"/>
                    <a:pt x="9849" y="8455"/>
                  </a:cubicBezTo>
                  <a:cubicBezTo>
                    <a:pt x="9920" y="8455"/>
                    <a:pt x="9990" y="8458"/>
                    <a:pt x="10061" y="8463"/>
                  </a:cubicBezTo>
                  <a:cubicBezTo>
                    <a:pt x="10161" y="8471"/>
                    <a:pt x="10261" y="8475"/>
                    <a:pt x="10361" y="8475"/>
                  </a:cubicBezTo>
                  <a:cubicBezTo>
                    <a:pt x="11465" y="8475"/>
                    <a:pt x="12458" y="7994"/>
                    <a:pt x="12976" y="6959"/>
                  </a:cubicBezTo>
                  <a:cubicBezTo>
                    <a:pt x="13541" y="5830"/>
                    <a:pt x="13541" y="5454"/>
                    <a:pt x="13541" y="5454"/>
                  </a:cubicBezTo>
                  <a:lnTo>
                    <a:pt x="16831" y="3479"/>
                  </a:lnTo>
                  <a:cubicBezTo>
                    <a:pt x="16831" y="3479"/>
                    <a:pt x="17113" y="2070"/>
                    <a:pt x="16079" y="1129"/>
                  </a:cubicBezTo>
                  <a:cubicBezTo>
                    <a:pt x="15045" y="189"/>
                    <a:pt x="13916" y="1"/>
                    <a:pt x="13916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711;p38">
            <a:extLst>
              <a:ext uri="{FF2B5EF4-FFF2-40B4-BE49-F238E27FC236}">
                <a16:creationId xmlns:a16="http://schemas.microsoft.com/office/drawing/2014/main" id="{2EEA2513-1B7E-4042-82FF-C99005CC1889}"/>
              </a:ext>
            </a:extLst>
          </p:cNvPr>
          <p:cNvGrpSpPr/>
          <p:nvPr/>
        </p:nvGrpSpPr>
        <p:grpSpPr>
          <a:xfrm>
            <a:off x="732215" y="867093"/>
            <a:ext cx="1471648" cy="2830692"/>
            <a:chOff x="3721712" y="1743867"/>
            <a:chExt cx="1471648" cy="2830692"/>
          </a:xfrm>
        </p:grpSpPr>
        <p:sp>
          <p:nvSpPr>
            <p:cNvPr id="172" name="Google Shape;712;p38">
              <a:extLst>
                <a:ext uri="{FF2B5EF4-FFF2-40B4-BE49-F238E27FC236}">
                  <a16:creationId xmlns:a16="http://schemas.microsoft.com/office/drawing/2014/main" id="{E8A90C01-FD4E-4902-9010-E1D659143EBA}"/>
                </a:ext>
              </a:extLst>
            </p:cNvPr>
            <p:cNvSpPr/>
            <p:nvPr/>
          </p:nvSpPr>
          <p:spPr>
            <a:xfrm>
              <a:off x="3759774" y="1758041"/>
              <a:ext cx="1433586" cy="2816518"/>
            </a:xfrm>
            <a:custGeom>
              <a:avLst/>
              <a:gdLst/>
              <a:ahLst/>
              <a:cxnLst/>
              <a:rect l="l" t="t" r="r" b="b"/>
              <a:pathLst>
                <a:path w="105198" h="206679" extrusionOk="0">
                  <a:moveTo>
                    <a:pt x="7020" y="1"/>
                  </a:moveTo>
                  <a:cubicBezTo>
                    <a:pt x="3141" y="1"/>
                    <a:pt x="1" y="3141"/>
                    <a:pt x="1" y="7019"/>
                  </a:cubicBezTo>
                  <a:lnTo>
                    <a:pt x="1" y="199665"/>
                  </a:lnTo>
                  <a:cubicBezTo>
                    <a:pt x="1" y="203537"/>
                    <a:pt x="3141" y="206678"/>
                    <a:pt x="7020" y="206678"/>
                  </a:cubicBezTo>
                  <a:lnTo>
                    <a:pt x="98180" y="206678"/>
                  </a:lnTo>
                  <a:cubicBezTo>
                    <a:pt x="102057" y="206678"/>
                    <a:pt x="105198" y="203537"/>
                    <a:pt x="105198" y="199665"/>
                  </a:cubicBezTo>
                  <a:lnTo>
                    <a:pt x="105198" y="7019"/>
                  </a:lnTo>
                  <a:cubicBezTo>
                    <a:pt x="105198" y="3141"/>
                    <a:pt x="102057" y="1"/>
                    <a:pt x="98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13;p38">
              <a:extLst>
                <a:ext uri="{FF2B5EF4-FFF2-40B4-BE49-F238E27FC236}">
                  <a16:creationId xmlns:a16="http://schemas.microsoft.com/office/drawing/2014/main" id="{E4C71402-253D-4D4F-B1FC-DEC4F3D4D9C7}"/>
                </a:ext>
              </a:extLst>
            </p:cNvPr>
            <p:cNvSpPr/>
            <p:nvPr/>
          </p:nvSpPr>
          <p:spPr>
            <a:xfrm>
              <a:off x="3721712" y="1758041"/>
              <a:ext cx="1433586" cy="2816518"/>
            </a:xfrm>
            <a:custGeom>
              <a:avLst/>
              <a:gdLst/>
              <a:ahLst/>
              <a:cxnLst/>
              <a:rect l="l" t="t" r="r" b="b"/>
              <a:pathLst>
                <a:path w="105198" h="206679" extrusionOk="0">
                  <a:moveTo>
                    <a:pt x="7019" y="1"/>
                  </a:moveTo>
                  <a:cubicBezTo>
                    <a:pt x="3141" y="1"/>
                    <a:pt x="1" y="3141"/>
                    <a:pt x="1" y="7019"/>
                  </a:cubicBezTo>
                  <a:lnTo>
                    <a:pt x="1" y="199665"/>
                  </a:lnTo>
                  <a:cubicBezTo>
                    <a:pt x="1" y="203537"/>
                    <a:pt x="3141" y="206678"/>
                    <a:pt x="7019" y="206678"/>
                  </a:cubicBezTo>
                  <a:lnTo>
                    <a:pt x="98178" y="206678"/>
                  </a:lnTo>
                  <a:cubicBezTo>
                    <a:pt x="102056" y="206678"/>
                    <a:pt x="105198" y="203537"/>
                    <a:pt x="105198" y="199665"/>
                  </a:cubicBezTo>
                  <a:lnTo>
                    <a:pt x="105198" y="7019"/>
                  </a:lnTo>
                  <a:cubicBezTo>
                    <a:pt x="105198" y="3141"/>
                    <a:pt x="102056" y="1"/>
                    <a:pt x="98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14;p38">
              <a:extLst>
                <a:ext uri="{FF2B5EF4-FFF2-40B4-BE49-F238E27FC236}">
                  <a16:creationId xmlns:a16="http://schemas.microsoft.com/office/drawing/2014/main" id="{C76FB50C-465E-45B4-A009-46AA9B4722BF}"/>
                </a:ext>
              </a:extLst>
            </p:cNvPr>
            <p:cNvSpPr/>
            <p:nvPr/>
          </p:nvSpPr>
          <p:spPr>
            <a:xfrm>
              <a:off x="3775691" y="1888224"/>
              <a:ext cx="1325629" cy="2580585"/>
            </a:xfrm>
            <a:custGeom>
              <a:avLst/>
              <a:gdLst/>
              <a:ahLst/>
              <a:cxnLst/>
              <a:rect l="l" t="t" r="r" b="b"/>
              <a:pathLst>
                <a:path w="97276" h="189366" extrusionOk="0">
                  <a:moveTo>
                    <a:pt x="14718" y="0"/>
                  </a:moveTo>
                  <a:cubicBezTo>
                    <a:pt x="14714" y="0"/>
                    <a:pt x="14710" y="0"/>
                    <a:pt x="14706" y="0"/>
                  </a:cubicBezTo>
                  <a:lnTo>
                    <a:pt x="4384" y="0"/>
                  </a:lnTo>
                  <a:cubicBezTo>
                    <a:pt x="1964" y="0"/>
                    <a:pt x="1" y="1965"/>
                    <a:pt x="1" y="4399"/>
                  </a:cubicBezTo>
                  <a:lnTo>
                    <a:pt x="1" y="184967"/>
                  </a:lnTo>
                  <a:cubicBezTo>
                    <a:pt x="1" y="187402"/>
                    <a:pt x="1964" y="189366"/>
                    <a:pt x="4384" y="189366"/>
                  </a:cubicBezTo>
                  <a:lnTo>
                    <a:pt x="92892" y="189366"/>
                  </a:lnTo>
                  <a:cubicBezTo>
                    <a:pt x="93536" y="189366"/>
                    <a:pt x="94165" y="189224"/>
                    <a:pt x="94715" y="188958"/>
                  </a:cubicBezTo>
                  <a:cubicBezTo>
                    <a:pt x="96224" y="188283"/>
                    <a:pt x="97276" y="186743"/>
                    <a:pt x="97276" y="184967"/>
                  </a:cubicBezTo>
                  <a:lnTo>
                    <a:pt x="97276" y="4399"/>
                  </a:lnTo>
                  <a:cubicBezTo>
                    <a:pt x="97276" y="1965"/>
                    <a:pt x="95311" y="0"/>
                    <a:pt x="92892" y="0"/>
                  </a:cubicBezTo>
                  <a:lnTo>
                    <a:pt x="82570" y="0"/>
                  </a:lnTo>
                  <a:cubicBezTo>
                    <a:pt x="80543" y="0"/>
                    <a:pt x="78768" y="1399"/>
                    <a:pt x="78296" y="3379"/>
                  </a:cubicBezTo>
                  <a:cubicBezTo>
                    <a:pt x="77823" y="5359"/>
                    <a:pt x="76064" y="6741"/>
                    <a:pt x="74023" y="6741"/>
                  </a:cubicBezTo>
                  <a:lnTo>
                    <a:pt x="23255" y="6741"/>
                  </a:lnTo>
                  <a:cubicBezTo>
                    <a:pt x="21211" y="6741"/>
                    <a:pt x="19451" y="5359"/>
                    <a:pt x="18981" y="3379"/>
                  </a:cubicBezTo>
                  <a:cubicBezTo>
                    <a:pt x="18751" y="2415"/>
                    <a:pt x="18203" y="1557"/>
                    <a:pt x="17425" y="943"/>
                  </a:cubicBezTo>
                  <a:cubicBezTo>
                    <a:pt x="16655" y="332"/>
                    <a:pt x="15701" y="0"/>
                    <a:pt x="14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15;p38">
              <a:extLst>
                <a:ext uri="{FF2B5EF4-FFF2-40B4-BE49-F238E27FC236}">
                  <a16:creationId xmlns:a16="http://schemas.microsoft.com/office/drawing/2014/main" id="{47C68B98-BD06-456E-B7FE-E9A77399D4F9}"/>
                </a:ext>
              </a:extLst>
            </p:cNvPr>
            <p:cNvSpPr/>
            <p:nvPr/>
          </p:nvSpPr>
          <p:spPr>
            <a:xfrm>
              <a:off x="4548479" y="1841400"/>
              <a:ext cx="55423" cy="53338"/>
            </a:xfrm>
            <a:custGeom>
              <a:avLst/>
              <a:gdLst/>
              <a:ahLst/>
              <a:cxnLst/>
              <a:rect l="l" t="t" r="r" b="b"/>
              <a:pathLst>
                <a:path w="4067" h="3914" extrusionOk="0">
                  <a:moveTo>
                    <a:pt x="2111" y="1"/>
                  </a:moveTo>
                  <a:cubicBezTo>
                    <a:pt x="1319" y="1"/>
                    <a:pt x="605" y="477"/>
                    <a:pt x="303" y="1209"/>
                  </a:cubicBezTo>
                  <a:cubicBezTo>
                    <a:pt x="0" y="1939"/>
                    <a:pt x="167" y="2781"/>
                    <a:pt x="727" y="3340"/>
                  </a:cubicBezTo>
                  <a:cubicBezTo>
                    <a:pt x="1101" y="3715"/>
                    <a:pt x="1601" y="3913"/>
                    <a:pt x="2109" y="3913"/>
                  </a:cubicBezTo>
                  <a:cubicBezTo>
                    <a:pt x="2362" y="3913"/>
                    <a:pt x="2616" y="3864"/>
                    <a:pt x="2858" y="3764"/>
                  </a:cubicBezTo>
                  <a:cubicBezTo>
                    <a:pt x="3589" y="3462"/>
                    <a:pt x="4066" y="2748"/>
                    <a:pt x="4066" y="1958"/>
                  </a:cubicBezTo>
                  <a:cubicBezTo>
                    <a:pt x="4066" y="877"/>
                    <a:pt x="3190" y="1"/>
                    <a:pt x="2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16;p38">
              <a:extLst>
                <a:ext uri="{FF2B5EF4-FFF2-40B4-BE49-F238E27FC236}">
                  <a16:creationId xmlns:a16="http://schemas.microsoft.com/office/drawing/2014/main" id="{AF9B6332-E003-464F-B453-CE08C701442E}"/>
                </a:ext>
              </a:extLst>
            </p:cNvPr>
            <p:cNvSpPr/>
            <p:nvPr/>
          </p:nvSpPr>
          <p:spPr>
            <a:xfrm>
              <a:off x="4277810" y="1854728"/>
              <a:ext cx="231531" cy="26683"/>
            </a:xfrm>
            <a:custGeom>
              <a:avLst/>
              <a:gdLst/>
              <a:ahLst/>
              <a:cxnLst/>
              <a:rect l="l" t="t" r="r" b="b"/>
              <a:pathLst>
                <a:path w="16990" h="1958" extrusionOk="0">
                  <a:moveTo>
                    <a:pt x="978" y="0"/>
                  </a:moveTo>
                  <a:cubicBezTo>
                    <a:pt x="439" y="0"/>
                    <a:pt x="0" y="439"/>
                    <a:pt x="0" y="980"/>
                  </a:cubicBezTo>
                  <a:cubicBezTo>
                    <a:pt x="0" y="1519"/>
                    <a:pt x="439" y="1958"/>
                    <a:pt x="978" y="1958"/>
                  </a:cubicBezTo>
                  <a:lnTo>
                    <a:pt x="16012" y="1958"/>
                  </a:lnTo>
                  <a:cubicBezTo>
                    <a:pt x="16551" y="1958"/>
                    <a:pt x="16990" y="1519"/>
                    <a:pt x="16990" y="980"/>
                  </a:cubicBezTo>
                  <a:cubicBezTo>
                    <a:pt x="16990" y="439"/>
                    <a:pt x="16551" y="0"/>
                    <a:pt x="160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18;p38">
              <a:extLst>
                <a:ext uri="{FF2B5EF4-FFF2-40B4-BE49-F238E27FC236}">
                  <a16:creationId xmlns:a16="http://schemas.microsoft.com/office/drawing/2014/main" id="{CD50449B-2176-4E45-A10F-BE914C9175B4}"/>
                </a:ext>
              </a:extLst>
            </p:cNvPr>
            <p:cNvSpPr/>
            <p:nvPr/>
          </p:nvSpPr>
          <p:spPr>
            <a:xfrm>
              <a:off x="3734360" y="3150625"/>
              <a:ext cx="506957" cy="506957"/>
            </a:xfrm>
            <a:custGeom>
              <a:avLst/>
              <a:gdLst/>
              <a:ahLst/>
              <a:cxnLst/>
              <a:rect l="l" t="t" r="r" b="b"/>
              <a:pathLst>
                <a:path w="37201" h="37201" extrusionOk="0">
                  <a:moveTo>
                    <a:pt x="6348" y="0"/>
                  </a:moveTo>
                  <a:cubicBezTo>
                    <a:pt x="2841" y="0"/>
                    <a:pt x="1" y="2843"/>
                    <a:pt x="1" y="6346"/>
                  </a:cubicBezTo>
                  <a:lnTo>
                    <a:pt x="1" y="30853"/>
                  </a:lnTo>
                  <a:cubicBezTo>
                    <a:pt x="1" y="34360"/>
                    <a:pt x="2841" y="37200"/>
                    <a:pt x="6348" y="37200"/>
                  </a:cubicBezTo>
                  <a:lnTo>
                    <a:pt x="30855" y="37200"/>
                  </a:lnTo>
                  <a:cubicBezTo>
                    <a:pt x="34358" y="37200"/>
                    <a:pt x="37200" y="34360"/>
                    <a:pt x="37200" y="30853"/>
                  </a:cubicBezTo>
                  <a:lnTo>
                    <a:pt x="37200" y="6346"/>
                  </a:lnTo>
                  <a:cubicBezTo>
                    <a:pt x="37200" y="2843"/>
                    <a:pt x="34358" y="0"/>
                    <a:pt x="30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19;p38">
              <a:extLst>
                <a:ext uri="{FF2B5EF4-FFF2-40B4-BE49-F238E27FC236}">
                  <a16:creationId xmlns:a16="http://schemas.microsoft.com/office/drawing/2014/main" id="{16A94B2F-EFB5-4EE5-B653-5A763B2C5107}"/>
                </a:ext>
              </a:extLst>
            </p:cNvPr>
            <p:cNvSpPr/>
            <p:nvPr/>
          </p:nvSpPr>
          <p:spPr>
            <a:xfrm>
              <a:off x="4110280" y="2439164"/>
              <a:ext cx="506943" cy="506943"/>
            </a:xfrm>
            <a:custGeom>
              <a:avLst/>
              <a:gdLst/>
              <a:ahLst/>
              <a:cxnLst/>
              <a:rect l="l" t="t" r="r" b="b"/>
              <a:pathLst>
                <a:path w="37200" h="37200" extrusionOk="0">
                  <a:moveTo>
                    <a:pt x="6347" y="0"/>
                  </a:moveTo>
                  <a:cubicBezTo>
                    <a:pt x="2841" y="0"/>
                    <a:pt x="0" y="2843"/>
                    <a:pt x="0" y="6346"/>
                  </a:cubicBezTo>
                  <a:lnTo>
                    <a:pt x="0" y="30854"/>
                  </a:lnTo>
                  <a:cubicBezTo>
                    <a:pt x="0" y="34360"/>
                    <a:pt x="2840" y="37200"/>
                    <a:pt x="6347" y="37200"/>
                  </a:cubicBezTo>
                  <a:lnTo>
                    <a:pt x="30854" y="37200"/>
                  </a:lnTo>
                  <a:cubicBezTo>
                    <a:pt x="34357" y="37200"/>
                    <a:pt x="37200" y="34360"/>
                    <a:pt x="37200" y="30854"/>
                  </a:cubicBezTo>
                  <a:lnTo>
                    <a:pt x="37200" y="6346"/>
                  </a:lnTo>
                  <a:cubicBezTo>
                    <a:pt x="37200" y="2843"/>
                    <a:pt x="34357" y="0"/>
                    <a:pt x="30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20;p38">
              <a:extLst>
                <a:ext uri="{FF2B5EF4-FFF2-40B4-BE49-F238E27FC236}">
                  <a16:creationId xmlns:a16="http://schemas.microsoft.com/office/drawing/2014/main" id="{65ACC4E3-F752-4A7F-B095-DAA33161B83D}"/>
                </a:ext>
              </a:extLst>
            </p:cNvPr>
            <p:cNvSpPr/>
            <p:nvPr/>
          </p:nvSpPr>
          <p:spPr>
            <a:xfrm>
              <a:off x="4509341" y="3726083"/>
              <a:ext cx="506943" cy="506943"/>
            </a:xfrm>
            <a:custGeom>
              <a:avLst/>
              <a:gdLst/>
              <a:ahLst/>
              <a:cxnLst/>
              <a:rect l="l" t="t" r="r" b="b"/>
              <a:pathLst>
                <a:path w="37200" h="37200" extrusionOk="0">
                  <a:moveTo>
                    <a:pt x="6347" y="0"/>
                  </a:moveTo>
                  <a:cubicBezTo>
                    <a:pt x="2841" y="0"/>
                    <a:pt x="0" y="2843"/>
                    <a:pt x="0" y="6346"/>
                  </a:cubicBezTo>
                  <a:lnTo>
                    <a:pt x="0" y="30854"/>
                  </a:lnTo>
                  <a:cubicBezTo>
                    <a:pt x="0" y="34360"/>
                    <a:pt x="2840" y="37200"/>
                    <a:pt x="6347" y="37200"/>
                  </a:cubicBezTo>
                  <a:lnTo>
                    <a:pt x="30854" y="37200"/>
                  </a:lnTo>
                  <a:cubicBezTo>
                    <a:pt x="34357" y="37200"/>
                    <a:pt x="37200" y="34360"/>
                    <a:pt x="37200" y="30854"/>
                  </a:cubicBezTo>
                  <a:lnTo>
                    <a:pt x="37200" y="6346"/>
                  </a:lnTo>
                  <a:cubicBezTo>
                    <a:pt x="37200" y="2843"/>
                    <a:pt x="34357" y="0"/>
                    <a:pt x="30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721;p38">
              <a:extLst>
                <a:ext uri="{FF2B5EF4-FFF2-40B4-BE49-F238E27FC236}">
                  <a16:creationId xmlns:a16="http://schemas.microsoft.com/office/drawing/2014/main" id="{FE1B727C-30B0-4B8A-9F69-795B1A51AD7E}"/>
                </a:ext>
              </a:extLst>
            </p:cNvPr>
            <p:cNvGrpSpPr/>
            <p:nvPr/>
          </p:nvGrpSpPr>
          <p:grpSpPr>
            <a:xfrm>
              <a:off x="4210921" y="2513393"/>
              <a:ext cx="303554" cy="377859"/>
              <a:chOff x="4202847" y="2562502"/>
              <a:chExt cx="492462" cy="613010"/>
            </a:xfrm>
          </p:grpSpPr>
          <p:sp>
            <p:nvSpPr>
              <p:cNvPr id="219" name="Google Shape;722;p38">
                <a:extLst>
                  <a:ext uri="{FF2B5EF4-FFF2-40B4-BE49-F238E27FC236}">
                    <a16:creationId xmlns:a16="http://schemas.microsoft.com/office/drawing/2014/main" id="{CE0FD2D9-1971-457F-801F-38E27342CB0A}"/>
                  </a:ext>
                </a:extLst>
              </p:cNvPr>
              <p:cNvSpPr/>
              <p:nvPr/>
            </p:nvSpPr>
            <p:spPr>
              <a:xfrm>
                <a:off x="4430352" y="2562502"/>
                <a:ext cx="36402" cy="470764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2412" extrusionOk="0">
                    <a:moveTo>
                      <a:pt x="1711" y="1"/>
                    </a:moveTo>
                    <a:lnTo>
                      <a:pt x="1" y="2"/>
                    </a:lnTo>
                    <a:lnTo>
                      <a:pt x="22" y="22411"/>
                    </a:lnTo>
                    <a:lnTo>
                      <a:pt x="1733" y="22410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723;p38">
                <a:extLst>
                  <a:ext uri="{FF2B5EF4-FFF2-40B4-BE49-F238E27FC236}">
                    <a16:creationId xmlns:a16="http://schemas.microsoft.com/office/drawing/2014/main" id="{6F12ACF8-F1C7-4810-B696-258ACE98E3BD}"/>
                  </a:ext>
                </a:extLst>
              </p:cNvPr>
              <p:cNvSpPr/>
              <p:nvPr/>
            </p:nvSpPr>
            <p:spPr>
              <a:xfrm>
                <a:off x="4449193" y="2562502"/>
                <a:ext cx="17560" cy="470722"/>
              </a:xfrm>
              <a:custGeom>
                <a:avLst/>
                <a:gdLst/>
                <a:ahLst/>
                <a:cxnLst/>
                <a:rect l="l" t="t" r="r" b="b"/>
                <a:pathLst>
                  <a:path w="836" h="22410" extrusionOk="0">
                    <a:moveTo>
                      <a:pt x="1" y="1"/>
                    </a:moveTo>
                    <a:lnTo>
                      <a:pt x="1" y="22410"/>
                    </a:lnTo>
                    <a:lnTo>
                      <a:pt x="836" y="22410"/>
                    </a:lnTo>
                    <a:lnTo>
                      <a:pt x="8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724;p38">
                <a:extLst>
                  <a:ext uri="{FF2B5EF4-FFF2-40B4-BE49-F238E27FC236}">
                    <a16:creationId xmlns:a16="http://schemas.microsoft.com/office/drawing/2014/main" id="{FDC6AF2A-B61D-4DAF-9A15-3AD42572E4F6}"/>
                  </a:ext>
                </a:extLst>
              </p:cNvPr>
              <p:cNvSpPr/>
              <p:nvPr/>
            </p:nvSpPr>
            <p:spPr>
              <a:xfrm>
                <a:off x="4313228" y="2567901"/>
                <a:ext cx="151698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22134" extrusionOk="0">
                    <a:moveTo>
                      <a:pt x="1658" y="0"/>
                    </a:moveTo>
                    <a:lnTo>
                      <a:pt x="1" y="425"/>
                    </a:lnTo>
                    <a:lnTo>
                      <a:pt x="5565" y="22134"/>
                    </a:lnTo>
                    <a:lnTo>
                      <a:pt x="7222" y="21709"/>
                    </a:lnTo>
                    <a:lnTo>
                      <a:pt x="16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725;p38">
                <a:extLst>
                  <a:ext uri="{FF2B5EF4-FFF2-40B4-BE49-F238E27FC236}">
                    <a16:creationId xmlns:a16="http://schemas.microsoft.com/office/drawing/2014/main" id="{AA5E9076-1D80-44DC-B3BE-F378FBEA18DE}"/>
                  </a:ext>
                </a:extLst>
              </p:cNvPr>
              <p:cNvSpPr/>
              <p:nvPr/>
            </p:nvSpPr>
            <p:spPr>
              <a:xfrm>
                <a:off x="4261031" y="2721762"/>
                <a:ext cx="375485" cy="164028"/>
              </a:xfrm>
              <a:custGeom>
                <a:avLst/>
                <a:gdLst/>
                <a:ahLst/>
                <a:cxnLst/>
                <a:rect l="l" t="t" r="r" b="b"/>
                <a:pathLst>
                  <a:path w="17876" h="7809" extrusionOk="0">
                    <a:moveTo>
                      <a:pt x="7195" y="0"/>
                    </a:moveTo>
                    <a:cubicBezTo>
                      <a:pt x="7064" y="0"/>
                      <a:pt x="6931" y="13"/>
                      <a:pt x="6795" y="44"/>
                    </a:cubicBezTo>
                    <a:cubicBezTo>
                      <a:pt x="6201" y="179"/>
                      <a:pt x="5795" y="590"/>
                      <a:pt x="5467" y="919"/>
                    </a:cubicBezTo>
                    <a:cubicBezTo>
                      <a:pt x="5314" y="1075"/>
                      <a:pt x="5138" y="1251"/>
                      <a:pt x="5024" y="1308"/>
                    </a:cubicBezTo>
                    <a:cubicBezTo>
                      <a:pt x="4901" y="1366"/>
                      <a:pt x="4660" y="1393"/>
                      <a:pt x="4427" y="1418"/>
                    </a:cubicBezTo>
                    <a:cubicBezTo>
                      <a:pt x="3970" y="1469"/>
                      <a:pt x="3401" y="1533"/>
                      <a:pt x="2932" y="1906"/>
                    </a:cubicBezTo>
                    <a:cubicBezTo>
                      <a:pt x="2463" y="2280"/>
                      <a:pt x="2274" y="2824"/>
                      <a:pt x="2124" y="3259"/>
                    </a:cubicBezTo>
                    <a:cubicBezTo>
                      <a:pt x="2047" y="3479"/>
                      <a:pt x="1969" y="3708"/>
                      <a:pt x="1886" y="3811"/>
                    </a:cubicBezTo>
                    <a:cubicBezTo>
                      <a:pt x="1802" y="3915"/>
                      <a:pt x="1592" y="4046"/>
                      <a:pt x="1403" y="4163"/>
                    </a:cubicBezTo>
                    <a:cubicBezTo>
                      <a:pt x="1011" y="4407"/>
                      <a:pt x="522" y="4711"/>
                      <a:pt x="260" y="5256"/>
                    </a:cubicBezTo>
                    <a:cubicBezTo>
                      <a:pt x="0" y="5794"/>
                      <a:pt x="66" y="6360"/>
                      <a:pt x="118" y="6815"/>
                    </a:cubicBezTo>
                    <a:cubicBezTo>
                      <a:pt x="145" y="7052"/>
                      <a:pt x="171" y="7294"/>
                      <a:pt x="142" y="7429"/>
                    </a:cubicBezTo>
                    <a:lnTo>
                      <a:pt x="1809" y="7808"/>
                    </a:lnTo>
                    <a:lnTo>
                      <a:pt x="16065" y="7808"/>
                    </a:lnTo>
                    <a:lnTo>
                      <a:pt x="17732" y="7429"/>
                    </a:lnTo>
                    <a:cubicBezTo>
                      <a:pt x="17702" y="7294"/>
                      <a:pt x="17730" y="7052"/>
                      <a:pt x="17757" y="6817"/>
                    </a:cubicBezTo>
                    <a:cubicBezTo>
                      <a:pt x="17810" y="6360"/>
                      <a:pt x="17875" y="5794"/>
                      <a:pt x="17616" y="5256"/>
                    </a:cubicBezTo>
                    <a:lnTo>
                      <a:pt x="17617" y="5256"/>
                    </a:lnTo>
                    <a:cubicBezTo>
                      <a:pt x="17354" y="4711"/>
                      <a:pt x="16865" y="4407"/>
                      <a:pt x="16472" y="4163"/>
                    </a:cubicBezTo>
                    <a:cubicBezTo>
                      <a:pt x="16285" y="4046"/>
                      <a:pt x="16072" y="3914"/>
                      <a:pt x="15990" y="3811"/>
                    </a:cubicBezTo>
                    <a:cubicBezTo>
                      <a:pt x="15909" y="3709"/>
                      <a:pt x="15829" y="3479"/>
                      <a:pt x="15752" y="3259"/>
                    </a:cubicBezTo>
                    <a:cubicBezTo>
                      <a:pt x="15601" y="2824"/>
                      <a:pt x="15414" y="2282"/>
                      <a:pt x="14943" y="1906"/>
                    </a:cubicBezTo>
                    <a:cubicBezTo>
                      <a:pt x="14474" y="1531"/>
                      <a:pt x="13906" y="1469"/>
                      <a:pt x="13449" y="1418"/>
                    </a:cubicBezTo>
                    <a:cubicBezTo>
                      <a:pt x="13216" y="1393"/>
                      <a:pt x="12975" y="1366"/>
                      <a:pt x="12853" y="1308"/>
                    </a:cubicBezTo>
                    <a:cubicBezTo>
                      <a:pt x="12737" y="1251"/>
                      <a:pt x="12563" y="1075"/>
                      <a:pt x="12408" y="919"/>
                    </a:cubicBezTo>
                    <a:cubicBezTo>
                      <a:pt x="12082" y="590"/>
                      <a:pt x="11675" y="179"/>
                      <a:pt x="11081" y="44"/>
                    </a:cubicBezTo>
                    <a:cubicBezTo>
                      <a:pt x="10945" y="13"/>
                      <a:pt x="10812" y="0"/>
                      <a:pt x="10681" y="0"/>
                    </a:cubicBezTo>
                    <a:cubicBezTo>
                      <a:pt x="10258" y="0"/>
                      <a:pt x="9868" y="138"/>
                      <a:pt x="9539" y="254"/>
                    </a:cubicBezTo>
                    <a:cubicBezTo>
                      <a:pt x="9314" y="334"/>
                      <a:pt x="9081" y="415"/>
                      <a:pt x="8937" y="415"/>
                    </a:cubicBezTo>
                    <a:cubicBezTo>
                      <a:pt x="8795" y="415"/>
                      <a:pt x="8562" y="334"/>
                      <a:pt x="8337" y="254"/>
                    </a:cubicBezTo>
                    <a:cubicBezTo>
                      <a:pt x="8008" y="138"/>
                      <a:pt x="7618" y="0"/>
                      <a:pt x="7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726;p38">
                <a:extLst>
                  <a:ext uri="{FF2B5EF4-FFF2-40B4-BE49-F238E27FC236}">
                    <a16:creationId xmlns:a16="http://schemas.microsoft.com/office/drawing/2014/main" id="{7503E0FB-7F2C-4C41-9609-9D1C01C25AA8}"/>
                  </a:ext>
                </a:extLst>
              </p:cNvPr>
              <p:cNvSpPr/>
              <p:nvPr/>
            </p:nvSpPr>
            <p:spPr>
              <a:xfrm>
                <a:off x="4449193" y="2721762"/>
                <a:ext cx="187344" cy="163986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7807" extrusionOk="0">
                    <a:moveTo>
                      <a:pt x="1723" y="0"/>
                    </a:moveTo>
                    <a:cubicBezTo>
                      <a:pt x="1300" y="0"/>
                      <a:pt x="910" y="138"/>
                      <a:pt x="581" y="254"/>
                    </a:cubicBezTo>
                    <a:cubicBezTo>
                      <a:pt x="366" y="330"/>
                      <a:pt x="144" y="408"/>
                      <a:pt x="1" y="414"/>
                    </a:cubicBezTo>
                    <a:lnTo>
                      <a:pt x="1" y="7807"/>
                    </a:lnTo>
                    <a:lnTo>
                      <a:pt x="7110" y="7807"/>
                    </a:lnTo>
                    <a:lnTo>
                      <a:pt x="8777" y="7429"/>
                    </a:lnTo>
                    <a:cubicBezTo>
                      <a:pt x="8745" y="7294"/>
                      <a:pt x="8774" y="7050"/>
                      <a:pt x="8800" y="6815"/>
                    </a:cubicBezTo>
                    <a:cubicBezTo>
                      <a:pt x="8854" y="6360"/>
                      <a:pt x="8919" y="5794"/>
                      <a:pt x="8659" y="5256"/>
                    </a:cubicBezTo>
                    <a:cubicBezTo>
                      <a:pt x="8396" y="4711"/>
                      <a:pt x="7907" y="4407"/>
                      <a:pt x="7514" y="4163"/>
                    </a:cubicBezTo>
                    <a:cubicBezTo>
                      <a:pt x="7327" y="4046"/>
                      <a:pt x="7114" y="3914"/>
                      <a:pt x="7032" y="3811"/>
                    </a:cubicBezTo>
                    <a:cubicBezTo>
                      <a:pt x="6951" y="3709"/>
                      <a:pt x="6871" y="3479"/>
                      <a:pt x="6794" y="3259"/>
                    </a:cubicBezTo>
                    <a:cubicBezTo>
                      <a:pt x="6643" y="2824"/>
                      <a:pt x="6456" y="2282"/>
                      <a:pt x="5985" y="1906"/>
                    </a:cubicBezTo>
                    <a:cubicBezTo>
                      <a:pt x="5516" y="1531"/>
                      <a:pt x="4948" y="1469"/>
                      <a:pt x="4491" y="1418"/>
                    </a:cubicBezTo>
                    <a:cubicBezTo>
                      <a:pt x="4258" y="1393"/>
                      <a:pt x="4017" y="1366"/>
                      <a:pt x="3895" y="1308"/>
                    </a:cubicBezTo>
                    <a:cubicBezTo>
                      <a:pt x="3779" y="1251"/>
                      <a:pt x="3605" y="1075"/>
                      <a:pt x="3450" y="919"/>
                    </a:cubicBezTo>
                    <a:cubicBezTo>
                      <a:pt x="3124" y="590"/>
                      <a:pt x="2717" y="179"/>
                      <a:pt x="2123" y="44"/>
                    </a:cubicBezTo>
                    <a:cubicBezTo>
                      <a:pt x="1987" y="13"/>
                      <a:pt x="1854" y="0"/>
                      <a:pt x="17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727;p38">
                <a:extLst>
                  <a:ext uri="{FF2B5EF4-FFF2-40B4-BE49-F238E27FC236}">
                    <a16:creationId xmlns:a16="http://schemas.microsoft.com/office/drawing/2014/main" id="{77FC83B5-587B-4F5E-99E7-4877BA0325BF}"/>
                  </a:ext>
                </a:extLst>
              </p:cNvPr>
              <p:cNvSpPr/>
              <p:nvPr/>
            </p:nvSpPr>
            <p:spPr>
              <a:xfrm>
                <a:off x="4202847" y="2876569"/>
                <a:ext cx="492462" cy="298943"/>
              </a:xfrm>
              <a:custGeom>
                <a:avLst/>
                <a:gdLst/>
                <a:ahLst/>
                <a:cxnLst/>
                <a:rect l="l" t="t" r="r" b="b"/>
                <a:pathLst>
                  <a:path w="23445" h="14232" extrusionOk="0">
                    <a:moveTo>
                      <a:pt x="2911" y="1"/>
                    </a:moveTo>
                    <a:lnTo>
                      <a:pt x="1" y="6843"/>
                    </a:lnTo>
                    <a:lnTo>
                      <a:pt x="1569" y="7523"/>
                    </a:lnTo>
                    <a:lnTo>
                      <a:pt x="3483" y="3095"/>
                    </a:lnTo>
                    <a:lnTo>
                      <a:pt x="5544" y="14232"/>
                    </a:lnTo>
                    <a:lnTo>
                      <a:pt x="17910" y="14232"/>
                    </a:lnTo>
                    <a:lnTo>
                      <a:pt x="19996" y="2965"/>
                    </a:lnTo>
                    <a:lnTo>
                      <a:pt x="21899" y="6945"/>
                    </a:lnTo>
                    <a:lnTo>
                      <a:pt x="23444" y="6205"/>
                    </a:lnTo>
                    <a:lnTo>
                      <a:pt x="204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728;p38">
                <a:extLst>
                  <a:ext uri="{FF2B5EF4-FFF2-40B4-BE49-F238E27FC236}">
                    <a16:creationId xmlns:a16="http://schemas.microsoft.com/office/drawing/2014/main" id="{D21DD76E-67B7-416B-9C89-643D24D368D8}"/>
                  </a:ext>
                </a:extLst>
              </p:cNvPr>
              <p:cNvSpPr/>
              <p:nvPr/>
            </p:nvSpPr>
            <p:spPr>
              <a:xfrm>
                <a:off x="4449193" y="2876569"/>
                <a:ext cx="246074" cy="298943"/>
              </a:xfrm>
              <a:custGeom>
                <a:avLst/>
                <a:gdLst/>
                <a:ahLst/>
                <a:cxnLst/>
                <a:rect l="l" t="t" r="r" b="b"/>
                <a:pathLst>
                  <a:path w="11715" h="14232" extrusionOk="0">
                    <a:moveTo>
                      <a:pt x="1" y="1"/>
                    </a:moveTo>
                    <a:lnTo>
                      <a:pt x="1" y="14232"/>
                    </a:lnTo>
                    <a:lnTo>
                      <a:pt x="6182" y="14232"/>
                    </a:lnTo>
                    <a:lnTo>
                      <a:pt x="8268" y="2965"/>
                    </a:lnTo>
                    <a:lnTo>
                      <a:pt x="10173" y="6945"/>
                    </a:lnTo>
                    <a:lnTo>
                      <a:pt x="11715" y="6205"/>
                    </a:lnTo>
                    <a:lnTo>
                      <a:pt x="87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729;p38">
                <a:extLst>
                  <a:ext uri="{FF2B5EF4-FFF2-40B4-BE49-F238E27FC236}">
                    <a16:creationId xmlns:a16="http://schemas.microsoft.com/office/drawing/2014/main" id="{88107FEE-03F1-4E41-B5D9-DE3FBF6EE394}"/>
                  </a:ext>
                </a:extLst>
              </p:cNvPr>
              <p:cNvSpPr/>
              <p:nvPr/>
            </p:nvSpPr>
            <p:spPr>
              <a:xfrm>
                <a:off x="4394076" y="2971155"/>
                <a:ext cx="106201" cy="102189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865" extrusionOk="0">
                    <a:moveTo>
                      <a:pt x="2623" y="1"/>
                    </a:moveTo>
                    <a:cubicBezTo>
                      <a:pt x="1641" y="1"/>
                      <a:pt x="754" y="594"/>
                      <a:pt x="377" y="1502"/>
                    </a:cubicBezTo>
                    <a:cubicBezTo>
                      <a:pt x="0" y="2411"/>
                      <a:pt x="209" y="3456"/>
                      <a:pt x="904" y="4152"/>
                    </a:cubicBezTo>
                    <a:cubicBezTo>
                      <a:pt x="1370" y="4617"/>
                      <a:pt x="1992" y="4865"/>
                      <a:pt x="2625" y="4865"/>
                    </a:cubicBezTo>
                    <a:cubicBezTo>
                      <a:pt x="2939" y="4865"/>
                      <a:pt x="3255" y="4804"/>
                      <a:pt x="3555" y="4679"/>
                    </a:cubicBezTo>
                    <a:cubicBezTo>
                      <a:pt x="4463" y="4303"/>
                      <a:pt x="5055" y="3415"/>
                      <a:pt x="5055" y="2433"/>
                    </a:cubicBezTo>
                    <a:cubicBezTo>
                      <a:pt x="5055" y="1089"/>
                      <a:pt x="3967" y="1"/>
                      <a:pt x="2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730;p38">
                <a:extLst>
                  <a:ext uri="{FF2B5EF4-FFF2-40B4-BE49-F238E27FC236}">
                    <a16:creationId xmlns:a16="http://schemas.microsoft.com/office/drawing/2014/main" id="{F7D7675E-048D-4603-BBF9-FA8DFB05C7DF}"/>
                  </a:ext>
                </a:extLst>
              </p:cNvPr>
              <p:cNvSpPr/>
              <p:nvPr/>
            </p:nvSpPr>
            <p:spPr>
              <a:xfrm>
                <a:off x="4449193" y="2971155"/>
                <a:ext cx="51084" cy="102189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4865" extrusionOk="0">
                    <a:moveTo>
                      <a:pt x="1" y="1"/>
                    </a:moveTo>
                    <a:lnTo>
                      <a:pt x="1" y="4865"/>
                    </a:lnTo>
                    <a:cubicBezTo>
                      <a:pt x="1343" y="4865"/>
                      <a:pt x="2431" y="3776"/>
                      <a:pt x="2431" y="2433"/>
                    </a:cubicBezTo>
                    <a:cubicBezTo>
                      <a:pt x="2431" y="1089"/>
                      <a:pt x="1343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731;p38">
                <a:extLst>
                  <a:ext uri="{FF2B5EF4-FFF2-40B4-BE49-F238E27FC236}">
                    <a16:creationId xmlns:a16="http://schemas.microsoft.com/office/drawing/2014/main" id="{E70A28C7-0EF2-4B81-AB2B-123DB41F2B70}"/>
                  </a:ext>
                </a:extLst>
              </p:cNvPr>
              <p:cNvSpPr/>
              <p:nvPr/>
            </p:nvSpPr>
            <p:spPr>
              <a:xfrm>
                <a:off x="4380150" y="2953195"/>
                <a:ext cx="138087" cy="138108"/>
              </a:xfrm>
              <a:custGeom>
                <a:avLst/>
                <a:gdLst/>
                <a:ahLst/>
                <a:cxnLst/>
                <a:rect l="l" t="t" r="r" b="b"/>
                <a:pathLst>
                  <a:path w="6574" h="6575" extrusionOk="0">
                    <a:moveTo>
                      <a:pt x="3288" y="1711"/>
                    </a:moveTo>
                    <a:cubicBezTo>
                      <a:pt x="4158" y="1712"/>
                      <a:pt x="4862" y="2417"/>
                      <a:pt x="4863" y="3286"/>
                    </a:cubicBezTo>
                    <a:cubicBezTo>
                      <a:pt x="4863" y="3924"/>
                      <a:pt x="4479" y="4499"/>
                      <a:pt x="3891" y="4743"/>
                    </a:cubicBezTo>
                    <a:cubicBezTo>
                      <a:pt x="3696" y="4824"/>
                      <a:pt x="3491" y="4863"/>
                      <a:pt x="3288" y="4863"/>
                    </a:cubicBezTo>
                    <a:cubicBezTo>
                      <a:pt x="2878" y="4863"/>
                      <a:pt x="2475" y="4703"/>
                      <a:pt x="2173" y="4401"/>
                    </a:cubicBezTo>
                    <a:cubicBezTo>
                      <a:pt x="1723" y="3950"/>
                      <a:pt x="1586" y="3273"/>
                      <a:pt x="1831" y="2683"/>
                    </a:cubicBezTo>
                    <a:cubicBezTo>
                      <a:pt x="2075" y="2095"/>
                      <a:pt x="2650" y="1711"/>
                      <a:pt x="3288" y="1711"/>
                    </a:cubicBezTo>
                    <a:close/>
                    <a:moveTo>
                      <a:pt x="3288" y="1"/>
                    </a:moveTo>
                    <a:cubicBezTo>
                      <a:pt x="1475" y="1"/>
                      <a:pt x="1" y="1475"/>
                      <a:pt x="1" y="3288"/>
                    </a:cubicBezTo>
                    <a:cubicBezTo>
                      <a:pt x="1" y="5100"/>
                      <a:pt x="1476" y="6575"/>
                      <a:pt x="3288" y="6575"/>
                    </a:cubicBezTo>
                    <a:cubicBezTo>
                      <a:pt x="5100" y="6575"/>
                      <a:pt x="6574" y="5100"/>
                      <a:pt x="6574" y="3288"/>
                    </a:cubicBezTo>
                    <a:cubicBezTo>
                      <a:pt x="6574" y="1476"/>
                      <a:pt x="5100" y="1"/>
                      <a:pt x="32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732;p38">
                <a:extLst>
                  <a:ext uri="{FF2B5EF4-FFF2-40B4-BE49-F238E27FC236}">
                    <a16:creationId xmlns:a16="http://schemas.microsoft.com/office/drawing/2014/main" id="{AAF7FB13-37EF-43C2-93E5-3E67110C50BA}"/>
                  </a:ext>
                </a:extLst>
              </p:cNvPr>
              <p:cNvSpPr/>
              <p:nvPr/>
            </p:nvSpPr>
            <p:spPr>
              <a:xfrm>
                <a:off x="4449193" y="2953195"/>
                <a:ext cx="69043" cy="138108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6575" extrusionOk="0">
                    <a:moveTo>
                      <a:pt x="1" y="1"/>
                    </a:moveTo>
                    <a:lnTo>
                      <a:pt x="1" y="1711"/>
                    </a:lnTo>
                    <a:cubicBezTo>
                      <a:pt x="871" y="1711"/>
                      <a:pt x="1576" y="2417"/>
                      <a:pt x="1576" y="3288"/>
                    </a:cubicBezTo>
                    <a:cubicBezTo>
                      <a:pt x="1576" y="4159"/>
                      <a:pt x="871" y="4865"/>
                      <a:pt x="1" y="4865"/>
                    </a:cubicBezTo>
                    <a:lnTo>
                      <a:pt x="1" y="6575"/>
                    </a:lnTo>
                    <a:cubicBezTo>
                      <a:pt x="1813" y="6575"/>
                      <a:pt x="3287" y="5100"/>
                      <a:pt x="3287" y="3288"/>
                    </a:cubicBezTo>
                    <a:cubicBezTo>
                      <a:pt x="3287" y="1475"/>
                      <a:pt x="1813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733;p38">
                <a:extLst>
                  <a:ext uri="{FF2B5EF4-FFF2-40B4-BE49-F238E27FC236}">
                    <a16:creationId xmlns:a16="http://schemas.microsoft.com/office/drawing/2014/main" id="{FF54708F-2ADA-4C62-B96A-7B59674D3A35}"/>
                  </a:ext>
                </a:extLst>
              </p:cNvPr>
              <p:cNvSpPr/>
              <p:nvPr/>
            </p:nvSpPr>
            <p:spPr>
              <a:xfrm>
                <a:off x="4373764" y="2784420"/>
                <a:ext cx="35919" cy="3591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710" extrusionOk="0">
                    <a:moveTo>
                      <a:pt x="0" y="0"/>
                    </a:moveTo>
                    <a:lnTo>
                      <a:pt x="0" y="1709"/>
                    </a:lnTo>
                    <a:lnTo>
                      <a:pt x="1709" y="1709"/>
                    </a:lnTo>
                    <a:lnTo>
                      <a:pt x="17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734;p38">
                <a:extLst>
                  <a:ext uri="{FF2B5EF4-FFF2-40B4-BE49-F238E27FC236}">
                    <a16:creationId xmlns:a16="http://schemas.microsoft.com/office/drawing/2014/main" id="{51895A9D-3BC3-4829-8C99-1A2043657CFF}"/>
                  </a:ext>
                </a:extLst>
              </p:cNvPr>
              <p:cNvSpPr/>
              <p:nvPr/>
            </p:nvSpPr>
            <p:spPr>
              <a:xfrm>
                <a:off x="4488683" y="2807547"/>
                <a:ext cx="35940" cy="3591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0" extrusionOk="0">
                    <a:moveTo>
                      <a:pt x="1" y="1"/>
                    </a:moveTo>
                    <a:lnTo>
                      <a:pt x="1" y="1710"/>
                    </a:lnTo>
                    <a:lnTo>
                      <a:pt x="1711" y="1710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735;p38">
              <a:extLst>
                <a:ext uri="{FF2B5EF4-FFF2-40B4-BE49-F238E27FC236}">
                  <a16:creationId xmlns:a16="http://schemas.microsoft.com/office/drawing/2014/main" id="{DF449D68-6074-48A4-8B4C-79A51F1084C2}"/>
                </a:ext>
              </a:extLst>
            </p:cNvPr>
            <p:cNvGrpSpPr/>
            <p:nvPr/>
          </p:nvGrpSpPr>
          <p:grpSpPr>
            <a:xfrm>
              <a:off x="4611869" y="3787725"/>
              <a:ext cx="311180" cy="377872"/>
              <a:chOff x="4794873" y="2567901"/>
              <a:chExt cx="504834" cy="613031"/>
            </a:xfrm>
          </p:grpSpPr>
          <p:sp>
            <p:nvSpPr>
              <p:cNvPr id="205" name="Google Shape;736;p38">
                <a:extLst>
                  <a:ext uri="{FF2B5EF4-FFF2-40B4-BE49-F238E27FC236}">
                    <a16:creationId xmlns:a16="http://schemas.microsoft.com/office/drawing/2014/main" id="{B2A75634-33D6-41DD-96A5-AF753D5A969D}"/>
                  </a:ext>
                </a:extLst>
              </p:cNvPr>
              <p:cNvSpPr/>
              <p:nvPr/>
            </p:nvSpPr>
            <p:spPr>
              <a:xfrm>
                <a:off x="4926868" y="2567901"/>
                <a:ext cx="152433" cy="418840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19940" extrusionOk="0">
                    <a:moveTo>
                      <a:pt x="5863" y="0"/>
                    </a:moveTo>
                    <a:lnTo>
                      <a:pt x="1" y="419"/>
                    </a:lnTo>
                    <a:lnTo>
                      <a:pt x="1393" y="19939"/>
                    </a:lnTo>
                    <a:lnTo>
                      <a:pt x="7256" y="19521"/>
                    </a:lnTo>
                    <a:lnTo>
                      <a:pt x="58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737;p38">
                <a:extLst>
                  <a:ext uri="{FF2B5EF4-FFF2-40B4-BE49-F238E27FC236}">
                    <a16:creationId xmlns:a16="http://schemas.microsoft.com/office/drawing/2014/main" id="{92B6CA7B-083B-49E4-807C-7C5435FD0093}"/>
                  </a:ext>
                </a:extLst>
              </p:cNvPr>
              <p:cNvSpPr/>
              <p:nvPr/>
            </p:nvSpPr>
            <p:spPr>
              <a:xfrm>
                <a:off x="4986942" y="2567922"/>
                <a:ext cx="92359" cy="414471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19732" extrusionOk="0">
                    <a:moveTo>
                      <a:pt x="3002" y="1"/>
                    </a:moveTo>
                    <a:lnTo>
                      <a:pt x="0" y="214"/>
                    </a:lnTo>
                    <a:lnTo>
                      <a:pt x="1412" y="19731"/>
                    </a:lnTo>
                    <a:lnTo>
                      <a:pt x="4396" y="19518"/>
                    </a:lnTo>
                    <a:lnTo>
                      <a:pt x="30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738;p38">
                <a:extLst>
                  <a:ext uri="{FF2B5EF4-FFF2-40B4-BE49-F238E27FC236}">
                    <a16:creationId xmlns:a16="http://schemas.microsoft.com/office/drawing/2014/main" id="{65B09E7F-EBBA-431A-9A0A-96A292AB7416}"/>
                  </a:ext>
                </a:extLst>
              </p:cNvPr>
              <p:cNvSpPr/>
              <p:nvPr/>
            </p:nvSpPr>
            <p:spPr>
              <a:xfrm>
                <a:off x="4985346" y="2642574"/>
                <a:ext cx="165582" cy="421696"/>
              </a:xfrm>
              <a:custGeom>
                <a:avLst/>
                <a:gdLst/>
                <a:ahLst/>
                <a:cxnLst/>
                <a:rect l="l" t="t" r="r" b="b"/>
                <a:pathLst>
                  <a:path w="7883" h="20076" extrusionOk="0">
                    <a:moveTo>
                      <a:pt x="2037" y="1"/>
                    </a:moveTo>
                    <a:lnTo>
                      <a:pt x="1" y="19464"/>
                    </a:lnTo>
                    <a:lnTo>
                      <a:pt x="5846" y="20076"/>
                    </a:lnTo>
                    <a:lnTo>
                      <a:pt x="7883" y="6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739;p38">
                <a:extLst>
                  <a:ext uri="{FF2B5EF4-FFF2-40B4-BE49-F238E27FC236}">
                    <a16:creationId xmlns:a16="http://schemas.microsoft.com/office/drawing/2014/main" id="{4DE4E6C8-58B2-430C-AFAE-C61850FD7370}"/>
                  </a:ext>
                </a:extLst>
              </p:cNvPr>
              <p:cNvSpPr/>
              <p:nvPr/>
            </p:nvSpPr>
            <p:spPr>
              <a:xfrm>
                <a:off x="5044475" y="2649022"/>
                <a:ext cx="106432" cy="415227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9768" extrusionOk="0">
                    <a:moveTo>
                      <a:pt x="2147" y="1"/>
                    </a:moveTo>
                    <a:lnTo>
                      <a:pt x="1" y="19452"/>
                    </a:lnTo>
                    <a:lnTo>
                      <a:pt x="3030" y="19767"/>
                    </a:lnTo>
                    <a:lnTo>
                      <a:pt x="5066" y="307"/>
                    </a:lnTo>
                    <a:lnTo>
                      <a:pt x="21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740;p38">
                <a:extLst>
                  <a:ext uri="{FF2B5EF4-FFF2-40B4-BE49-F238E27FC236}">
                    <a16:creationId xmlns:a16="http://schemas.microsoft.com/office/drawing/2014/main" id="{F88DD252-87B1-4D7D-A932-4E7EFAA806CB}"/>
                  </a:ext>
                </a:extLst>
              </p:cNvPr>
              <p:cNvSpPr/>
              <p:nvPr/>
            </p:nvSpPr>
            <p:spPr>
              <a:xfrm>
                <a:off x="4794873" y="2636419"/>
                <a:ext cx="236747" cy="429174"/>
              </a:xfrm>
              <a:custGeom>
                <a:avLst/>
                <a:gdLst/>
                <a:ahLst/>
                <a:cxnLst/>
                <a:rect l="l" t="t" r="r" b="b"/>
                <a:pathLst>
                  <a:path w="11271" h="20432" extrusionOk="0">
                    <a:moveTo>
                      <a:pt x="5628" y="1"/>
                    </a:moveTo>
                    <a:lnTo>
                      <a:pt x="0" y="1695"/>
                    </a:lnTo>
                    <a:lnTo>
                      <a:pt x="5644" y="20431"/>
                    </a:lnTo>
                    <a:lnTo>
                      <a:pt x="11270" y="18737"/>
                    </a:lnTo>
                    <a:lnTo>
                      <a:pt x="56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741;p38">
                <a:extLst>
                  <a:ext uri="{FF2B5EF4-FFF2-40B4-BE49-F238E27FC236}">
                    <a16:creationId xmlns:a16="http://schemas.microsoft.com/office/drawing/2014/main" id="{69325FB8-8B19-4959-9B06-A22F0280BE59}"/>
                  </a:ext>
                </a:extLst>
              </p:cNvPr>
              <p:cNvSpPr/>
              <p:nvPr/>
            </p:nvSpPr>
            <p:spPr>
              <a:xfrm>
                <a:off x="4855346" y="2636419"/>
                <a:ext cx="176274" cy="410417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19539" extrusionOk="0">
                    <a:moveTo>
                      <a:pt x="2749" y="1"/>
                    </a:moveTo>
                    <a:lnTo>
                      <a:pt x="1" y="829"/>
                    </a:lnTo>
                    <a:lnTo>
                      <a:pt x="5733" y="19538"/>
                    </a:lnTo>
                    <a:lnTo>
                      <a:pt x="8391" y="18738"/>
                    </a:lnTo>
                    <a:lnTo>
                      <a:pt x="27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742;p38">
                <a:extLst>
                  <a:ext uri="{FF2B5EF4-FFF2-40B4-BE49-F238E27FC236}">
                    <a16:creationId xmlns:a16="http://schemas.microsoft.com/office/drawing/2014/main" id="{21EEFB7E-2F0F-468B-83FA-D2412BEFE306}"/>
                  </a:ext>
                </a:extLst>
              </p:cNvPr>
              <p:cNvSpPr/>
              <p:nvPr/>
            </p:nvSpPr>
            <p:spPr>
              <a:xfrm>
                <a:off x="5062959" y="2636419"/>
                <a:ext cx="236747" cy="429174"/>
              </a:xfrm>
              <a:custGeom>
                <a:avLst/>
                <a:gdLst/>
                <a:ahLst/>
                <a:cxnLst/>
                <a:rect l="l" t="t" r="r" b="b"/>
                <a:pathLst>
                  <a:path w="11271" h="20432" extrusionOk="0">
                    <a:moveTo>
                      <a:pt x="5644" y="1"/>
                    </a:moveTo>
                    <a:lnTo>
                      <a:pt x="0" y="18737"/>
                    </a:lnTo>
                    <a:lnTo>
                      <a:pt x="5627" y="20431"/>
                    </a:lnTo>
                    <a:lnTo>
                      <a:pt x="11271" y="1695"/>
                    </a:lnTo>
                    <a:lnTo>
                      <a:pt x="5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743;p38">
                <a:extLst>
                  <a:ext uri="{FF2B5EF4-FFF2-40B4-BE49-F238E27FC236}">
                    <a16:creationId xmlns:a16="http://schemas.microsoft.com/office/drawing/2014/main" id="{43D98062-54E0-4317-B6F0-B933427E3549}"/>
                  </a:ext>
                </a:extLst>
              </p:cNvPr>
              <p:cNvSpPr/>
              <p:nvPr/>
            </p:nvSpPr>
            <p:spPr>
              <a:xfrm>
                <a:off x="5062959" y="2636419"/>
                <a:ext cx="176253" cy="410417"/>
              </a:xfrm>
              <a:custGeom>
                <a:avLst/>
                <a:gdLst/>
                <a:ahLst/>
                <a:cxnLst/>
                <a:rect l="l" t="t" r="r" b="b"/>
                <a:pathLst>
                  <a:path w="8391" h="19539" extrusionOk="0">
                    <a:moveTo>
                      <a:pt x="5643" y="1"/>
                    </a:moveTo>
                    <a:lnTo>
                      <a:pt x="0" y="18738"/>
                    </a:lnTo>
                    <a:lnTo>
                      <a:pt x="2658" y="19538"/>
                    </a:lnTo>
                    <a:lnTo>
                      <a:pt x="8391" y="829"/>
                    </a:lnTo>
                    <a:lnTo>
                      <a:pt x="56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744;p38">
                <a:extLst>
                  <a:ext uri="{FF2B5EF4-FFF2-40B4-BE49-F238E27FC236}">
                    <a16:creationId xmlns:a16="http://schemas.microsoft.com/office/drawing/2014/main" id="{B99FEDB5-DFAD-4D6D-8C52-ED916B3E9E07}"/>
                  </a:ext>
                </a:extLst>
              </p:cNvPr>
              <p:cNvSpPr/>
              <p:nvPr/>
            </p:nvSpPr>
            <p:spPr>
              <a:xfrm>
                <a:off x="4837009" y="2813155"/>
                <a:ext cx="420541" cy="367756"/>
              </a:xfrm>
              <a:custGeom>
                <a:avLst/>
                <a:gdLst/>
                <a:ahLst/>
                <a:cxnLst/>
                <a:rect l="l" t="t" r="r" b="b"/>
                <a:pathLst>
                  <a:path w="20021" h="17508" extrusionOk="0">
                    <a:moveTo>
                      <a:pt x="0" y="1"/>
                    </a:moveTo>
                    <a:lnTo>
                      <a:pt x="2597" y="17507"/>
                    </a:lnTo>
                    <a:lnTo>
                      <a:pt x="18165" y="17507"/>
                    </a:lnTo>
                    <a:lnTo>
                      <a:pt x="20020" y="1"/>
                    </a:lnTo>
                    <a:lnTo>
                      <a:pt x="13885" y="1"/>
                    </a:lnTo>
                    <a:lnTo>
                      <a:pt x="13704" y="611"/>
                    </a:lnTo>
                    <a:cubicBezTo>
                      <a:pt x="13224" y="2224"/>
                      <a:pt x="11714" y="3349"/>
                      <a:pt x="10033" y="3349"/>
                    </a:cubicBezTo>
                    <a:cubicBezTo>
                      <a:pt x="8350" y="3349"/>
                      <a:pt x="6840" y="2222"/>
                      <a:pt x="6360" y="611"/>
                    </a:cubicBezTo>
                    <a:lnTo>
                      <a:pt x="61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745;p38">
                <a:extLst>
                  <a:ext uri="{FF2B5EF4-FFF2-40B4-BE49-F238E27FC236}">
                    <a16:creationId xmlns:a16="http://schemas.microsoft.com/office/drawing/2014/main" id="{1D5BDA0C-2223-46A2-A36C-F913B96E6F0C}"/>
                  </a:ext>
                </a:extLst>
              </p:cNvPr>
              <p:cNvSpPr/>
              <p:nvPr/>
            </p:nvSpPr>
            <p:spPr>
              <a:xfrm>
                <a:off x="5047269" y="2813155"/>
                <a:ext cx="210302" cy="367777"/>
              </a:xfrm>
              <a:custGeom>
                <a:avLst/>
                <a:gdLst/>
                <a:ahLst/>
                <a:cxnLst/>
                <a:rect l="l" t="t" r="r" b="b"/>
                <a:pathLst>
                  <a:path w="10012" h="17509" extrusionOk="0">
                    <a:moveTo>
                      <a:pt x="3875" y="1"/>
                    </a:moveTo>
                    <a:lnTo>
                      <a:pt x="3694" y="611"/>
                    </a:lnTo>
                    <a:cubicBezTo>
                      <a:pt x="3214" y="2224"/>
                      <a:pt x="1704" y="3349"/>
                      <a:pt x="23" y="3349"/>
                    </a:cubicBezTo>
                    <a:lnTo>
                      <a:pt x="1" y="3349"/>
                    </a:lnTo>
                    <a:lnTo>
                      <a:pt x="1" y="17509"/>
                    </a:lnTo>
                    <a:lnTo>
                      <a:pt x="8156" y="17509"/>
                    </a:lnTo>
                    <a:lnTo>
                      <a:pt x="10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746;p38">
                <a:extLst>
                  <a:ext uri="{FF2B5EF4-FFF2-40B4-BE49-F238E27FC236}">
                    <a16:creationId xmlns:a16="http://schemas.microsoft.com/office/drawing/2014/main" id="{EBD86FFE-78BA-4E16-B0B5-AAC6A9DB31DB}"/>
                  </a:ext>
                </a:extLst>
              </p:cNvPr>
              <p:cNvSpPr/>
              <p:nvPr/>
            </p:nvSpPr>
            <p:spPr>
              <a:xfrm>
                <a:off x="4983981" y="2971743"/>
                <a:ext cx="126618" cy="98471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4688" extrusionOk="0">
                    <a:moveTo>
                      <a:pt x="3014" y="0"/>
                    </a:moveTo>
                    <a:cubicBezTo>
                      <a:pt x="1350" y="0"/>
                      <a:pt x="1" y="1050"/>
                      <a:pt x="1" y="2344"/>
                    </a:cubicBezTo>
                    <a:cubicBezTo>
                      <a:pt x="1" y="3638"/>
                      <a:pt x="1349" y="4688"/>
                      <a:pt x="3014" y="4688"/>
                    </a:cubicBezTo>
                    <a:cubicBezTo>
                      <a:pt x="4678" y="4688"/>
                      <a:pt x="6027" y="3638"/>
                      <a:pt x="6027" y="2344"/>
                    </a:cubicBezTo>
                    <a:cubicBezTo>
                      <a:pt x="6027" y="1050"/>
                      <a:pt x="4678" y="0"/>
                      <a:pt x="30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747;p38">
                <a:extLst>
                  <a:ext uri="{FF2B5EF4-FFF2-40B4-BE49-F238E27FC236}">
                    <a16:creationId xmlns:a16="http://schemas.microsoft.com/office/drawing/2014/main" id="{2DFDCC7A-32C1-4B8B-93E5-3D76B10FE6A8}"/>
                  </a:ext>
                </a:extLst>
              </p:cNvPr>
              <p:cNvSpPr/>
              <p:nvPr/>
            </p:nvSpPr>
            <p:spPr>
              <a:xfrm>
                <a:off x="5047269" y="2971743"/>
                <a:ext cx="63330" cy="98471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4688" extrusionOk="0">
                    <a:moveTo>
                      <a:pt x="1" y="0"/>
                    </a:moveTo>
                    <a:lnTo>
                      <a:pt x="1" y="4688"/>
                    </a:lnTo>
                    <a:cubicBezTo>
                      <a:pt x="1665" y="4688"/>
                      <a:pt x="3014" y="3638"/>
                      <a:pt x="3014" y="2344"/>
                    </a:cubicBezTo>
                    <a:cubicBezTo>
                      <a:pt x="3014" y="1050"/>
                      <a:pt x="1665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748;p38">
                <a:extLst>
                  <a:ext uri="{FF2B5EF4-FFF2-40B4-BE49-F238E27FC236}">
                    <a16:creationId xmlns:a16="http://schemas.microsoft.com/office/drawing/2014/main" id="{D477C28F-9DDA-4A64-9B7D-05AA242C8208}"/>
                  </a:ext>
                </a:extLst>
              </p:cNvPr>
              <p:cNvSpPr/>
              <p:nvPr/>
            </p:nvSpPr>
            <p:spPr>
              <a:xfrm>
                <a:off x="4966021" y="2953784"/>
                <a:ext cx="162537" cy="13439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6398" extrusionOk="0">
                    <a:moveTo>
                      <a:pt x="3869" y="1710"/>
                    </a:moveTo>
                    <a:cubicBezTo>
                      <a:pt x="5038" y="1710"/>
                      <a:pt x="6027" y="2392"/>
                      <a:pt x="6027" y="3199"/>
                    </a:cubicBezTo>
                    <a:cubicBezTo>
                      <a:pt x="6027" y="4006"/>
                      <a:pt x="5038" y="4687"/>
                      <a:pt x="3869" y="4687"/>
                    </a:cubicBezTo>
                    <a:cubicBezTo>
                      <a:pt x="2699" y="4687"/>
                      <a:pt x="1711" y="4006"/>
                      <a:pt x="1711" y="3199"/>
                    </a:cubicBezTo>
                    <a:cubicBezTo>
                      <a:pt x="1711" y="2393"/>
                      <a:pt x="2699" y="1710"/>
                      <a:pt x="3869" y="1710"/>
                    </a:cubicBezTo>
                    <a:close/>
                    <a:moveTo>
                      <a:pt x="3869" y="0"/>
                    </a:moveTo>
                    <a:cubicBezTo>
                      <a:pt x="2875" y="0"/>
                      <a:pt x="1932" y="309"/>
                      <a:pt x="1214" y="867"/>
                    </a:cubicBezTo>
                    <a:cubicBezTo>
                      <a:pt x="443" y="1467"/>
                      <a:pt x="0" y="2316"/>
                      <a:pt x="0" y="3199"/>
                    </a:cubicBezTo>
                    <a:cubicBezTo>
                      <a:pt x="0" y="4082"/>
                      <a:pt x="443" y="4932"/>
                      <a:pt x="1214" y="5531"/>
                    </a:cubicBezTo>
                    <a:cubicBezTo>
                      <a:pt x="1932" y="6090"/>
                      <a:pt x="2875" y="6398"/>
                      <a:pt x="3869" y="6398"/>
                    </a:cubicBezTo>
                    <a:cubicBezTo>
                      <a:pt x="4863" y="6398"/>
                      <a:pt x="5807" y="6090"/>
                      <a:pt x="6524" y="5531"/>
                    </a:cubicBezTo>
                    <a:cubicBezTo>
                      <a:pt x="7295" y="4932"/>
                      <a:pt x="7737" y="4082"/>
                      <a:pt x="7737" y="3199"/>
                    </a:cubicBezTo>
                    <a:cubicBezTo>
                      <a:pt x="7737" y="2316"/>
                      <a:pt x="7295" y="1467"/>
                      <a:pt x="6524" y="867"/>
                    </a:cubicBezTo>
                    <a:cubicBezTo>
                      <a:pt x="5807" y="309"/>
                      <a:pt x="4863" y="0"/>
                      <a:pt x="38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749;p38">
                <a:extLst>
                  <a:ext uri="{FF2B5EF4-FFF2-40B4-BE49-F238E27FC236}">
                    <a16:creationId xmlns:a16="http://schemas.microsoft.com/office/drawing/2014/main" id="{6DEB6903-339C-4E9E-AB50-43E1FD214311}"/>
                  </a:ext>
                </a:extLst>
              </p:cNvPr>
              <p:cNvSpPr/>
              <p:nvPr/>
            </p:nvSpPr>
            <p:spPr>
              <a:xfrm>
                <a:off x="5047269" y="2953784"/>
                <a:ext cx="81289" cy="13439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6398" extrusionOk="0">
                    <a:moveTo>
                      <a:pt x="1" y="0"/>
                    </a:moveTo>
                    <a:lnTo>
                      <a:pt x="1" y="1710"/>
                    </a:lnTo>
                    <a:cubicBezTo>
                      <a:pt x="1170" y="1710"/>
                      <a:pt x="2159" y="2393"/>
                      <a:pt x="2159" y="3199"/>
                    </a:cubicBezTo>
                    <a:cubicBezTo>
                      <a:pt x="2159" y="4006"/>
                      <a:pt x="1170" y="4687"/>
                      <a:pt x="1" y="4687"/>
                    </a:cubicBezTo>
                    <a:lnTo>
                      <a:pt x="1" y="6398"/>
                    </a:lnTo>
                    <a:cubicBezTo>
                      <a:pt x="995" y="6398"/>
                      <a:pt x="1937" y="6090"/>
                      <a:pt x="2656" y="5531"/>
                    </a:cubicBezTo>
                    <a:cubicBezTo>
                      <a:pt x="3427" y="4932"/>
                      <a:pt x="3869" y="4082"/>
                      <a:pt x="3869" y="3199"/>
                    </a:cubicBezTo>
                    <a:cubicBezTo>
                      <a:pt x="3869" y="2316"/>
                      <a:pt x="3427" y="1467"/>
                      <a:pt x="2656" y="867"/>
                    </a:cubicBezTo>
                    <a:cubicBezTo>
                      <a:pt x="1937" y="309"/>
                      <a:pt x="995" y="0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754;p38">
              <a:extLst>
                <a:ext uri="{FF2B5EF4-FFF2-40B4-BE49-F238E27FC236}">
                  <a16:creationId xmlns:a16="http://schemas.microsoft.com/office/drawing/2014/main" id="{4CAFC5C5-E8A2-4640-A1DD-8CDD20D936DC}"/>
                </a:ext>
              </a:extLst>
            </p:cNvPr>
            <p:cNvSpPr/>
            <p:nvPr/>
          </p:nvSpPr>
          <p:spPr>
            <a:xfrm>
              <a:off x="5064527" y="1743867"/>
              <a:ext cx="33715" cy="33715"/>
            </a:xfrm>
            <a:custGeom>
              <a:avLst/>
              <a:gdLst/>
              <a:ahLst/>
              <a:cxnLst/>
              <a:rect l="l" t="t" r="r" b="b"/>
              <a:pathLst>
                <a:path w="2604" h="2604" extrusionOk="0">
                  <a:moveTo>
                    <a:pt x="0" y="1"/>
                  </a:moveTo>
                  <a:lnTo>
                    <a:pt x="0" y="2604"/>
                  </a:lnTo>
                  <a:lnTo>
                    <a:pt x="2603" y="2604"/>
                  </a:lnTo>
                  <a:lnTo>
                    <a:pt x="2603" y="895"/>
                  </a:lnTo>
                  <a:lnTo>
                    <a:pt x="1710" y="895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758;p38">
              <a:extLst>
                <a:ext uri="{FF2B5EF4-FFF2-40B4-BE49-F238E27FC236}">
                  <a16:creationId xmlns:a16="http://schemas.microsoft.com/office/drawing/2014/main" id="{4D268C91-37D1-4AB1-858E-3C111EA3B2B8}"/>
                </a:ext>
              </a:extLst>
            </p:cNvPr>
            <p:cNvGrpSpPr/>
            <p:nvPr/>
          </p:nvGrpSpPr>
          <p:grpSpPr>
            <a:xfrm>
              <a:off x="3878747" y="3219364"/>
              <a:ext cx="195326" cy="377859"/>
              <a:chOff x="4135484" y="3435344"/>
              <a:chExt cx="316881" cy="613010"/>
            </a:xfrm>
          </p:grpSpPr>
          <p:sp>
            <p:nvSpPr>
              <p:cNvPr id="192" name="Google Shape;759;p38">
                <a:extLst>
                  <a:ext uri="{FF2B5EF4-FFF2-40B4-BE49-F238E27FC236}">
                    <a16:creationId xmlns:a16="http://schemas.microsoft.com/office/drawing/2014/main" id="{3373C21E-9A54-41B1-8C29-58229A22A655}"/>
                  </a:ext>
                </a:extLst>
              </p:cNvPr>
              <p:cNvSpPr/>
              <p:nvPr/>
            </p:nvSpPr>
            <p:spPr>
              <a:xfrm>
                <a:off x="4135484" y="3513147"/>
                <a:ext cx="118531" cy="457384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21775" extrusionOk="0">
                    <a:moveTo>
                      <a:pt x="4787" y="1"/>
                    </a:moveTo>
                    <a:cubicBezTo>
                      <a:pt x="2148" y="1"/>
                      <a:pt x="0" y="2149"/>
                      <a:pt x="0" y="4790"/>
                    </a:cubicBezTo>
                    <a:lnTo>
                      <a:pt x="0" y="16986"/>
                    </a:lnTo>
                    <a:cubicBezTo>
                      <a:pt x="0" y="19627"/>
                      <a:pt x="2148" y="21775"/>
                      <a:pt x="4787" y="21775"/>
                    </a:cubicBezTo>
                    <a:lnTo>
                      <a:pt x="5642" y="21775"/>
                    </a:lnTo>
                    <a:lnTo>
                      <a:pt x="56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760;p38">
                <a:extLst>
                  <a:ext uri="{FF2B5EF4-FFF2-40B4-BE49-F238E27FC236}">
                    <a16:creationId xmlns:a16="http://schemas.microsoft.com/office/drawing/2014/main" id="{ED5E3FED-0823-437E-88D0-4752F57323A9}"/>
                  </a:ext>
                </a:extLst>
              </p:cNvPr>
              <p:cNvSpPr/>
              <p:nvPr/>
            </p:nvSpPr>
            <p:spPr>
              <a:xfrm>
                <a:off x="4333813" y="3513147"/>
                <a:ext cx="118552" cy="457384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21775" extrusionOk="0">
                    <a:moveTo>
                      <a:pt x="1" y="1"/>
                    </a:moveTo>
                    <a:lnTo>
                      <a:pt x="1" y="21775"/>
                    </a:lnTo>
                    <a:lnTo>
                      <a:pt x="856" y="21775"/>
                    </a:lnTo>
                    <a:cubicBezTo>
                      <a:pt x="3495" y="21775"/>
                      <a:pt x="5643" y="19627"/>
                      <a:pt x="5643" y="16986"/>
                    </a:cubicBezTo>
                    <a:lnTo>
                      <a:pt x="5643" y="4790"/>
                    </a:lnTo>
                    <a:cubicBezTo>
                      <a:pt x="5643" y="2149"/>
                      <a:pt x="3495" y="1"/>
                      <a:pt x="8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761;p38">
                <a:extLst>
                  <a:ext uri="{FF2B5EF4-FFF2-40B4-BE49-F238E27FC236}">
                    <a16:creationId xmlns:a16="http://schemas.microsoft.com/office/drawing/2014/main" id="{972641E1-0508-4F7D-BD51-B668D6321A18}"/>
                  </a:ext>
                </a:extLst>
              </p:cNvPr>
              <p:cNvSpPr/>
              <p:nvPr/>
            </p:nvSpPr>
            <p:spPr>
              <a:xfrm>
                <a:off x="4218348" y="3435344"/>
                <a:ext cx="151131" cy="61301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29184" extrusionOk="0">
                    <a:moveTo>
                      <a:pt x="3598" y="0"/>
                    </a:moveTo>
                    <a:cubicBezTo>
                      <a:pt x="1615" y="0"/>
                      <a:pt x="0" y="1615"/>
                      <a:pt x="0" y="3598"/>
                    </a:cubicBezTo>
                    <a:lnTo>
                      <a:pt x="0" y="25586"/>
                    </a:lnTo>
                    <a:cubicBezTo>
                      <a:pt x="0" y="27570"/>
                      <a:pt x="1613" y="29183"/>
                      <a:pt x="3598" y="29183"/>
                    </a:cubicBezTo>
                    <a:cubicBezTo>
                      <a:pt x="5582" y="29183"/>
                      <a:pt x="7195" y="27570"/>
                      <a:pt x="7195" y="25586"/>
                    </a:cubicBezTo>
                    <a:lnTo>
                      <a:pt x="7195" y="3598"/>
                    </a:lnTo>
                    <a:cubicBezTo>
                      <a:pt x="7195" y="1615"/>
                      <a:pt x="5582" y="0"/>
                      <a:pt x="3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762;p38">
                <a:extLst>
                  <a:ext uri="{FF2B5EF4-FFF2-40B4-BE49-F238E27FC236}">
                    <a16:creationId xmlns:a16="http://schemas.microsoft.com/office/drawing/2014/main" id="{60CE2024-BD20-4FCB-988E-E7BD45F83ECF}"/>
                  </a:ext>
                </a:extLst>
              </p:cNvPr>
              <p:cNvSpPr/>
              <p:nvPr/>
            </p:nvSpPr>
            <p:spPr>
              <a:xfrm>
                <a:off x="4293903" y="3435344"/>
                <a:ext cx="75576" cy="61301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184" extrusionOk="0">
                    <a:moveTo>
                      <a:pt x="1" y="0"/>
                    </a:moveTo>
                    <a:lnTo>
                      <a:pt x="1" y="29183"/>
                    </a:lnTo>
                    <a:cubicBezTo>
                      <a:pt x="1983" y="29183"/>
                      <a:pt x="3598" y="27570"/>
                      <a:pt x="3598" y="25586"/>
                    </a:cubicBezTo>
                    <a:lnTo>
                      <a:pt x="3598" y="3598"/>
                    </a:lnTo>
                    <a:cubicBezTo>
                      <a:pt x="3598" y="1615"/>
                      <a:pt x="1985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763;p38">
                <a:extLst>
                  <a:ext uri="{FF2B5EF4-FFF2-40B4-BE49-F238E27FC236}">
                    <a16:creationId xmlns:a16="http://schemas.microsoft.com/office/drawing/2014/main" id="{F5AB05A8-ABE7-483F-A9C3-0DFF811A72A7}"/>
                  </a:ext>
                </a:extLst>
              </p:cNvPr>
              <p:cNvSpPr/>
              <p:nvPr/>
            </p:nvSpPr>
            <p:spPr>
              <a:xfrm>
                <a:off x="4255611" y="3554464"/>
                <a:ext cx="76647" cy="8103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3858" extrusionOk="0">
                    <a:moveTo>
                      <a:pt x="3648" y="1"/>
                    </a:moveTo>
                    <a:lnTo>
                      <a:pt x="0" y="1925"/>
                    </a:lnTo>
                    <a:lnTo>
                      <a:pt x="0" y="3857"/>
                    </a:lnTo>
                    <a:lnTo>
                      <a:pt x="3648" y="1934"/>
                    </a:lnTo>
                    <a:lnTo>
                      <a:pt x="3648" y="1"/>
                    </a:lnTo>
                    <a:close/>
                  </a:path>
                </a:pathLst>
              </a:custGeom>
              <a:solidFill>
                <a:srgbClr val="CC0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764;p38">
                <a:extLst>
                  <a:ext uri="{FF2B5EF4-FFF2-40B4-BE49-F238E27FC236}">
                    <a16:creationId xmlns:a16="http://schemas.microsoft.com/office/drawing/2014/main" id="{A3ED7C1A-3A3F-4CF2-B2FE-FC639B6A2F60}"/>
                  </a:ext>
                </a:extLst>
              </p:cNvPr>
              <p:cNvSpPr/>
              <p:nvPr/>
            </p:nvSpPr>
            <p:spPr>
              <a:xfrm>
                <a:off x="4255611" y="3701331"/>
                <a:ext cx="76647" cy="8103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3858" extrusionOk="0">
                    <a:moveTo>
                      <a:pt x="3648" y="0"/>
                    </a:moveTo>
                    <a:lnTo>
                      <a:pt x="0" y="1924"/>
                    </a:lnTo>
                    <a:lnTo>
                      <a:pt x="0" y="3857"/>
                    </a:lnTo>
                    <a:lnTo>
                      <a:pt x="3648" y="1934"/>
                    </a:lnTo>
                    <a:lnTo>
                      <a:pt x="3648" y="0"/>
                    </a:lnTo>
                    <a:close/>
                  </a:path>
                </a:pathLst>
              </a:custGeom>
              <a:solidFill>
                <a:srgbClr val="CC0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765;p38">
                <a:extLst>
                  <a:ext uri="{FF2B5EF4-FFF2-40B4-BE49-F238E27FC236}">
                    <a16:creationId xmlns:a16="http://schemas.microsoft.com/office/drawing/2014/main" id="{9BB8F20A-1435-427A-9498-40B0BDB33A14}"/>
                  </a:ext>
                </a:extLst>
              </p:cNvPr>
              <p:cNvSpPr/>
              <p:nvPr/>
            </p:nvSpPr>
            <p:spPr>
              <a:xfrm>
                <a:off x="4255611" y="3848198"/>
                <a:ext cx="76647" cy="81016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3857" extrusionOk="0">
                    <a:moveTo>
                      <a:pt x="3648" y="0"/>
                    </a:moveTo>
                    <a:lnTo>
                      <a:pt x="0" y="1924"/>
                    </a:lnTo>
                    <a:lnTo>
                      <a:pt x="0" y="3857"/>
                    </a:lnTo>
                    <a:lnTo>
                      <a:pt x="3648" y="1934"/>
                    </a:lnTo>
                    <a:lnTo>
                      <a:pt x="3648" y="0"/>
                    </a:lnTo>
                    <a:close/>
                  </a:path>
                </a:pathLst>
              </a:custGeom>
              <a:solidFill>
                <a:srgbClr val="CC0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766;p38">
                <a:extLst>
                  <a:ext uri="{FF2B5EF4-FFF2-40B4-BE49-F238E27FC236}">
                    <a16:creationId xmlns:a16="http://schemas.microsoft.com/office/drawing/2014/main" id="{73F66A1B-2482-4C65-94E7-0A9FFE986B03}"/>
                  </a:ext>
                </a:extLst>
              </p:cNvPr>
              <p:cNvSpPr/>
              <p:nvPr/>
            </p:nvSpPr>
            <p:spPr>
              <a:xfrm>
                <a:off x="4293903" y="3554464"/>
                <a:ext cx="38355" cy="60851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2897" extrusionOk="0">
                    <a:moveTo>
                      <a:pt x="1825" y="1"/>
                    </a:moveTo>
                    <a:lnTo>
                      <a:pt x="1" y="963"/>
                    </a:lnTo>
                    <a:lnTo>
                      <a:pt x="1" y="2897"/>
                    </a:lnTo>
                    <a:lnTo>
                      <a:pt x="1825" y="1934"/>
                    </a:lnTo>
                    <a:lnTo>
                      <a:pt x="1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767;p38">
                <a:extLst>
                  <a:ext uri="{FF2B5EF4-FFF2-40B4-BE49-F238E27FC236}">
                    <a16:creationId xmlns:a16="http://schemas.microsoft.com/office/drawing/2014/main" id="{7BF1E31E-684F-46DD-8312-D0FB590D2A2B}"/>
                  </a:ext>
                </a:extLst>
              </p:cNvPr>
              <p:cNvSpPr/>
              <p:nvPr/>
            </p:nvSpPr>
            <p:spPr>
              <a:xfrm>
                <a:off x="4293903" y="3701331"/>
                <a:ext cx="38355" cy="60809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2895" extrusionOk="0">
                    <a:moveTo>
                      <a:pt x="1825" y="0"/>
                    </a:moveTo>
                    <a:lnTo>
                      <a:pt x="1" y="963"/>
                    </a:lnTo>
                    <a:lnTo>
                      <a:pt x="1" y="2895"/>
                    </a:lnTo>
                    <a:lnTo>
                      <a:pt x="1825" y="1934"/>
                    </a:lnTo>
                    <a:lnTo>
                      <a:pt x="18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768;p38">
                <a:extLst>
                  <a:ext uri="{FF2B5EF4-FFF2-40B4-BE49-F238E27FC236}">
                    <a16:creationId xmlns:a16="http://schemas.microsoft.com/office/drawing/2014/main" id="{5956E329-2D36-4F50-9944-2037C8F1F2C1}"/>
                  </a:ext>
                </a:extLst>
              </p:cNvPr>
              <p:cNvSpPr/>
              <p:nvPr/>
            </p:nvSpPr>
            <p:spPr>
              <a:xfrm>
                <a:off x="4293903" y="3848198"/>
                <a:ext cx="38355" cy="60809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2895" extrusionOk="0">
                    <a:moveTo>
                      <a:pt x="1825" y="0"/>
                    </a:moveTo>
                    <a:lnTo>
                      <a:pt x="1" y="963"/>
                    </a:lnTo>
                    <a:lnTo>
                      <a:pt x="1" y="2895"/>
                    </a:lnTo>
                    <a:lnTo>
                      <a:pt x="1825" y="1934"/>
                    </a:lnTo>
                    <a:lnTo>
                      <a:pt x="18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769;p38">
                <a:extLst>
                  <a:ext uri="{FF2B5EF4-FFF2-40B4-BE49-F238E27FC236}">
                    <a16:creationId xmlns:a16="http://schemas.microsoft.com/office/drawing/2014/main" id="{0FEDDEE8-D35A-474A-A744-4BA99EA860F7}"/>
                  </a:ext>
                </a:extLst>
              </p:cNvPr>
              <p:cNvSpPr/>
              <p:nvPr/>
            </p:nvSpPr>
            <p:spPr>
              <a:xfrm>
                <a:off x="4255611" y="3574691"/>
                <a:ext cx="38313" cy="60809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2895" extrusionOk="0">
                    <a:moveTo>
                      <a:pt x="1824" y="0"/>
                    </a:moveTo>
                    <a:lnTo>
                      <a:pt x="0" y="962"/>
                    </a:lnTo>
                    <a:lnTo>
                      <a:pt x="0" y="2894"/>
                    </a:lnTo>
                    <a:lnTo>
                      <a:pt x="1824" y="1932"/>
                    </a:lnTo>
                    <a:lnTo>
                      <a:pt x="18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770;p38">
                <a:extLst>
                  <a:ext uri="{FF2B5EF4-FFF2-40B4-BE49-F238E27FC236}">
                    <a16:creationId xmlns:a16="http://schemas.microsoft.com/office/drawing/2014/main" id="{3D516E12-765A-405D-88FC-B44DA8DEAD7F}"/>
                  </a:ext>
                </a:extLst>
              </p:cNvPr>
              <p:cNvSpPr/>
              <p:nvPr/>
            </p:nvSpPr>
            <p:spPr>
              <a:xfrm>
                <a:off x="4255611" y="3721537"/>
                <a:ext cx="38313" cy="6083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2896" extrusionOk="0">
                    <a:moveTo>
                      <a:pt x="1824" y="1"/>
                    </a:moveTo>
                    <a:lnTo>
                      <a:pt x="0" y="962"/>
                    </a:lnTo>
                    <a:lnTo>
                      <a:pt x="0" y="2895"/>
                    </a:lnTo>
                    <a:lnTo>
                      <a:pt x="1824" y="1934"/>
                    </a:lnTo>
                    <a:lnTo>
                      <a:pt x="18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771;p38">
                <a:extLst>
                  <a:ext uri="{FF2B5EF4-FFF2-40B4-BE49-F238E27FC236}">
                    <a16:creationId xmlns:a16="http://schemas.microsoft.com/office/drawing/2014/main" id="{1FC032AC-6F1D-4D25-83FF-8389A7396404}"/>
                  </a:ext>
                </a:extLst>
              </p:cNvPr>
              <p:cNvSpPr/>
              <p:nvPr/>
            </p:nvSpPr>
            <p:spPr>
              <a:xfrm>
                <a:off x="4255611" y="3868404"/>
                <a:ext cx="38313" cy="60809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2895" extrusionOk="0">
                    <a:moveTo>
                      <a:pt x="1824" y="1"/>
                    </a:moveTo>
                    <a:lnTo>
                      <a:pt x="0" y="962"/>
                    </a:lnTo>
                    <a:lnTo>
                      <a:pt x="0" y="2895"/>
                    </a:lnTo>
                    <a:lnTo>
                      <a:pt x="1824" y="1933"/>
                    </a:lnTo>
                    <a:lnTo>
                      <a:pt x="18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772;p38">
            <a:extLst>
              <a:ext uri="{FF2B5EF4-FFF2-40B4-BE49-F238E27FC236}">
                <a16:creationId xmlns:a16="http://schemas.microsoft.com/office/drawing/2014/main" id="{98E575B8-6559-4D02-BF23-965CC0F052A9}"/>
              </a:ext>
            </a:extLst>
          </p:cNvPr>
          <p:cNvGrpSpPr/>
          <p:nvPr/>
        </p:nvGrpSpPr>
        <p:grpSpPr>
          <a:xfrm>
            <a:off x="2011633" y="1538957"/>
            <a:ext cx="760006" cy="2158828"/>
            <a:chOff x="5001130" y="2415731"/>
            <a:chExt cx="760006" cy="2158828"/>
          </a:xfrm>
        </p:grpSpPr>
        <p:sp>
          <p:nvSpPr>
            <p:cNvPr id="154" name="Google Shape;773;p38">
              <a:extLst>
                <a:ext uri="{FF2B5EF4-FFF2-40B4-BE49-F238E27FC236}">
                  <a16:creationId xmlns:a16="http://schemas.microsoft.com/office/drawing/2014/main" id="{FE673A36-E225-4F13-A923-4911E3EA4806}"/>
                </a:ext>
              </a:extLst>
            </p:cNvPr>
            <p:cNvSpPr/>
            <p:nvPr/>
          </p:nvSpPr>
          <p:spPr>
            <a:xfrm>
              <a:off x="5504271" y="2773126"/>
              <a:ext cx="256865" cy="541203"/>
            </a:xfrm>
            <a:custGeom>
              <a:avLst/>
              <a:gdLst/>
              <a:ahLst/>
              <a:cxnLst/>
              <a:rect l="l" t="t" r="r" b="b"/>
              <a:pathLst>
                <a:path w="18849" h="39714" extrusionOk="0">
                  <a:moveTo>
                    <a:pt x="10761" y="0"/>
                  </a:moveTo>
                  <a:lnTo>
                    <a:pt x="1" y="39713"/>
                  </a:lnTo>
                  <a:cubicBezTo>
                    <a:pt x="1" y="39713"/>
                    <a:pt x="11600" y="38124"/>
                    <a:pt x="15224" y="30296"/>
                  </a:cubicBezTo>
                  <a:cubicBezTo>
                    <a:pt x="18848" y="22467"/>
                    <a:pt x="13460" y="2401"/>
                    <a:pt x="10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74;p38">
              <a:extLst>
                <a:ext uri="{FF2B5EF4-FFF2-40B4-BE49-F238E27FC236}">
                  <a16:creationId xmlns:a16="http://schemas.microsoft.com/office/drawing/2014/main" id="{7B80193B-1468-4128-8305-074D75C238AD}"/>
                </a:ext>
              </a:extLst>
            </p:cNvPr>
            <p:cNvSpPr/>
            <p:nvPr/>
          </p:nvSpPr>
          <p:spPr>
            <a:xfrm>
              <a:off x="5417328" y="3339703"/>
              <a:ext cx="225644" cy="1156225"/>
            </a:xfrm>
            <a:custGeom>
              <a:avLst/>
              <a:gdLst/>
              <a:ahLst/>
              <a:cxnLst/>
              <a:rect l="l" t="t" r="r" b="b"/>
              <a:pathLst>
                <a:path w="16558" h="84845" extrusionOk="0">
                  <a:moveTo>
                    <a:pt x="0" y="1"/>
                  </a:moveTo>
                  <a:lnTo>
                    <a:pt x="0" y="16655"/>
                  </a:lnTo>
                  <a:cubicBezTo>
                    <a:pt x="73" y="16610"/>
                    <a:pt x="155" y="16586"/>
                    <a:pt x="239" y="16586"/>
                  </a:cubicBezTo>
                  <a:cubicBezTo>
                    <a:pt x="298" y="16586"/>
                    <a:pt x="356" y="16597"/>
                    <a:pt x="410" y="16622"/>
                  </a:cubicBezTo>
                  <a:lnTo>
                    <a:pt x="416" y="16622"/>
                  </a:lnTo>
                  <a:cubicBezTo>
                    <a:pt x="581" y="16688"/>
                    <a:pt x="706" y="16842"/>
                    <a:pt x="702" y="17030"/>
                  </a:cubicBezTo>
                  <a:cubicBezTo>
                    <a:pt x="0" y="52294"/>
                    <a:pt x="3394" y="62958"/>
                    <a:pt x="2438" y="84844"/>
                  </a:cubicBezTo>
                  <a:lnTo>
                    <a:pt x="6627" y="84436"/>
                  </a:lnTo>
                  <a:cubicBezTo>
                    <a:pt x="6627" y="84436"/>
                    <a:pt x="11121" y="60520"/>
                    <a:pt x="10207" y="46068"/>
                  </a:cubicBezTo>
                  <a:cubicBezTo>
                    <a:pt x="10207" y="46068"/>
                    <a:pt x="16558" y="8399"/>
                    <a:pt x="15382" y="1876"/>
                  </a:cubicBezTo>
                  <a:lnTo>
                    <a:pt x="8923" y="10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75;p38">
              <a:extLst>
                <a:ext uri="{FF2B5EF4-FFF2-40B4-BE49-F238E27FC236}">
                  <a16:creationId xmlns:a16="http://schemas.microsoft.com/office/drawing/2014/main" id="{757E194E-1654-448D-BE40-3604481E0DE7}"/>
                </a:ext>
              </a:extLst>
            </p:cNvPr>
            <p:cNvSpPr/>
            <p:nvPr/>
          </p:nvSpPr>
          <p:spPr>
            <a:xfrm>
              <a:off x="5390386" y="4429467"/>
              <a:ext cx="146318" cy="145092"/>
            </a:xfrm>
            <a:custGeom>
              <a:avLst/>
              <a:gdLst/>
              <a:ahLst/>
              <a:cxnLst/>
              <a:rect l="l" t="t" r="r" b="b"/>
              <a:pathLst>
                <a:path w="10737" h="10647" extrusionOk="0">
                  <a:moveTo>
                    <a:pt x="6264" y="0"/>
                  </a:moveTo>
                  <a:cubicBezTo>
                    <a:pt x="4779" y="0"/>
                    <a:pt x="3636" y="711"/>
                    <a:pt x="3195" y="1575"/>
                  </a:cubicBezTo>
                  <a:cubicBezTo>
                    <a:pt x="2524" y="2893"/>
                    <a:pt x="3272" y="6146"/>
                    <a:pt x="1394" y="7212"/>
                  </a:cubicBezTo>
                  <a:cubicBezTo>
                    <a:pt x="0" y="8003"/>
                    <a:pt x="707" y="10246"/>
                    <a:pt x="766" y="10646"/>
                  </a:cubicBezTo>
                  <a:lnTo>
                    <a:pt x="9704" y="10646"/>
                  </a:lnTo>
                  <a:cubicBezTo>
                    <a:pt x="10249" y="10101"/>
                    <a:pt x="9704" y="7566"/>
                    <a:pt x="9704" y="7566"/>
                  </a:cubicBezTo>
                  <a:cubicBezTo>
                    <a:pt x="9704" y="5915"/>
                    <a:pt x="10736" y="1943"/>
                    <a:pt x="9847" y="1297"/>
                  </a:cubicBezTo>
                  <a:cubicBezTo>
                    <a:pt x="8566" y="364"/>
                    <a:pt x="7327" y="0"/>
                    <a:pt x="6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76;p38">
              <a:extLst>
                <a:ext uri="{FF2B5EF4-FFF2-40B4-BE49-F238E27FC236}">
                  <a16:creationId xmlns:a16="http://schemas.microsoft.com/office/drawing/2014/main" id="{4EA687F4-639D-4D35-A487-8694C81543A2}"/>
                </a:ext>
              </a:extLst>
            </p:cNvPr>
            <p:cNvSpPr/>
            <p:nvPr/>
          </p:nvSpPr>
          <p:spPr>
            <a:xfrm>
              <a:off x="5339937" y="3381812"/>
              <a:ext cx="314318" cy="588040"/>
            </a:xfrm>
            <a:custGeom>
              <a:avLst/>
              <a:gdLst/>
              <a:ahLst/>
              <a:cxnLst/>
              <a:rect l="l" t="t" r="r" b="b"/>
              <a:pathLst>
                <a:path w="23065" h="43151" extrusionOk="0">
                  <a:moveTo>
                    <a:pt x="21399" y="0"/>
                  </a:moveTo>
                  <a:cubicBezTo>
                    <a:pt x="0" y="610"/>
                    <a:pt x="2133" y="9141"/>
                    <a:pt x="2133" y="9141"/>
                  </a:cubicBezTo>
                  <a:lnTo>
                    <a:pt x="5679" y="42248"/>
                  </a:lnTo>
                  <a:cubicBezTo>
                    <a:pt x="7050" y="42925"/>
                    <a:pt x="8937" y="43151"/>
                    <a:pt x="10843" y="43151"/>
                  </a:cubicBezTo>
                  <a:cubicBezTo>
                    <a:pt x="14655" y="43151"/>
                    <a:pt x="18546" y="42248"/>
                    <a:pt x="18546" y="42248"/>
                  </a:cubicBezTo>
                  <a:lnTo>
                    <a:pt x="18546" y="37491"/>
                  </a:lnTo>
                  <a:lnTo>
                    <a:pt x="21049" y="12825"/>
                  </a:lnTo>
                  <a:cubicBezTo>
                    <a:pt x="23065" y="5539"/>
                    <a:pt x="21399" y="1"/>
                    <a:pt x="21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77;p38">
              <a:extLst>
                <a:ext uri="{FF2B5EF4-FFF2-40B4-BE49-F238E27FC236}">
                  <a16:creationId xmlns:a16="http://schemas.microsoft.com/office/drawing/2014/main" id="{608A518E-F3B0-46E8-90E3-4F9B51E19AFD}"/>
                </a:ext>
              </a:extLst>
            </p:cNvPr>
            <p:cNvSpPr/>
            <p:nvPr/>
          </p:nvSpPr>
          <p:spPr>
            <a:xfrm>
              <a:off x="5126708" y="3319943"/>
              <a:ext cx="412232" cy="1172728"/>
            </a:xfrm>
            <a:custGeom>
              <a:avLst/>
              <a:gdLst/>
              <a:ahLst/>
              <a:cxnLst/>
              <a:rect l="l" t="t" r="r" b="b"/>
              <a:pathLst>
                <a:path w="30250" h="86056" extrusionOk="0">
                  <a:moveTo>
                    <a:pt x="9446" y="1"/>
                  </a:moveTo>
                  <a:cubicBezTo>
                    <a:pt x="7849" y="23119"/>
                    <a:pt x="4722" y="53562"/>
                    <a:pt x="0" y="85431"/>
                  </a:cubicBezTo>
                  <a:lnTo>
                    <a:pt x="4274" y="86055"/>
                  </a:lnTo>
                  <a:cubicBezTo>
                    <a:pt x="7880" y="71720"/>
                    <a:pt x="12716" y="65322"/>
                    <a:pt x="13405" y="49480"/>
                  </a:cubicBezTo>
                  <a:cubicBezTo>
                    <a:pt x="13762" y="41291"/>
                    <a:pt x="21134" y="18336"/>
                    <a:pt x="21134" y="18336"/>
                  </a:cubicBezTo>
                  <a:cubicBezTo>
                    <a:pt x="21340" y="18257"/>
                    <a:pt x="21542" y="18166"/>
                    <a:pt x="21737" y="18073"/>
                  </a:cubicBezTo>
                  <a:lnTo>
                    <a:pt x="21743" y="18073"/>
                  </a:lnTo>
                  <a:cubicBezTo>
                    <a:pt x="28518" y="14917"/>
                    <a:pt x="29951" y="6356"/>
                    <a:pt x="30249" y="2542"/>
                  </a:cubicBezTo>
                  <a:lnTo>
                    <a:pt x="9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78;p38">
              <a:extLst>
                <a:ext uri="{FF2B5EF4-FFF2-40B4-BE49-F238E27FC236}">
                  <a16:creationId xmlns:a16="http://schemas.microsoft.com/office/drawing/2014/main" id="{50D29489-EE5D-486F-BC60-C9E4D42E4E0F}"/>
                </a:ext>
              </a:extLst>
            </p:cNvPr>
            <p:cNvSpPr/>
            <p:nvPr/>
          </p:nvSpPr>
          <p:spPr>
            <a:xfrm>
              <a:off x="5001130" y="4431565"/>
              <a:ext cx="212712" cy="142993"/>
            </a:xfrm>
            <a:custGeom>
              <a:avLst/>
              <a:gdLst/>
              <a:ahLst/>
              <a:cxnLst/>
              <a:rect l="l" t="t" r="r" b="b"/>
              <a:pathLst>
                <a:path w="15609" h="10493" extrusionOk="0">
                  <a:moveTo>
                    <a:pt x="8963" y="0"/>
                  </a:moveTo>
                  <a:cubicBezTo>
                    <a:pt x="8658" y="0"/>
                    <a:pt x="8431" y="537"/>
                    <a:pt x="8431" y="537"/>
                  </a:cubicBezTo>
                  <a:cubicBezTo>
                    <a:pt x="8431" y="537"/>
                    <a:pt x="7001" y="4795"/>
                    <a:pt x="5790" y="5318"/>
                  </a:cubicBezTo>
                  <a:cubicBezTo>
                    <a:pt x="4579" y="5839"/>
                    <a:pt x="1" y="6542"/>
                    <a:pt x="428" y="9708"/>
                  </a:cubicBezTo>
                  <a:cubicBezTo>
                    <a:pt x="482" y="10102"/>
                    <a:pt x="544" y="10314"/>
                    <a:pt x="464" y="10492"/>
                  </a:cubicBezTo>
                  <a:lnTo>
                    <a:pt x="14415" y="10492"/>
                  </a:lnTo>
                  <a:cubicBezTo>
                    <a:pt x="15065" y="6448"/>
                    <a:pt x="14177" y="4483"/>
                    <a:pt x="14177" y="4483"/>
                  </a:cubicBezTo>
                  <a:cubicBezTo>
                    <a:pt x="14177" y="4483"/>
                    <a:pt x="15609" y="2349"/>
                    <a:pt x="14837" y="1836"/>
                  </a:cubicBezTo>
                  <a:cubicBezTo>
                    <a:pt x="13689" y="1072"/>
                    <a:pt x="12754" y="816"/>
                    <a:pt x="12016" y="816"/>
                  </a:cubicBezTo>
                  <a:cubicBezTo>
                    <a:pt x="10514" y="816"/>
                    <a:pt x="9830" y="1879"/>
                    <a:pt x="9830" y="1879"/>
                  </a:cubicBezTo>
                  <a:cubicBezTo>
                    <a:pt x="9547" y="398"/>
                    <a:pt x="9226" y="0"/>
                    <a:pt x="8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79;p38">
              <a:extLst>
                <a:ext uri="{FF2B5EF4-FFF2-40B4-BE49-F238E27FC236}">
                  <a16:creationId xmlns:a16="http://schemas.microsoft.com/office/drawing/2014/main" id="{3C770E54-9B95-4F34-94D4-3E0274A4B79D}"/>
                </a:ext>
              </a:extLst>
            </p:cNvPr>
            <p:cNvSpPr/>
            <p:nvPr/>
          </p:nvSpPr>
          <p:spPr>
            <a:xfrm>
              <a:off x="5170288" y="3333203"/>
              <a:ext cx="368651" cy="634306"/>
            </a:xfrm>
            <a:custGeom>
              <a:avLst/>
              <a:gdLst/>
              <a:ahLst/>
              <a:cxnLst/>
              <a:rect l="l" t="t" r="r" b="b"/>
              <a:pathLst>
                <a:path w="27052" h="46546" extrusionOk="0">
                  <a:moveTo>
                    <a:pt x="9937" y="1"/>
                  </a:moveTo>
                  <a:cubicBezTo>
                    <a:pt x="8266" y="1"/>
                    <a:pt x="6895" y="552"/>
                    <a:pt x="6094" y="1943"/>
                  </a:cubicBezTo>
                  <a:cubicBezTo>
                    <a:pt x="2235" y="8645"/>
                    <a:pt x="1" y="45205"/>
                    <a:pt x="1" y="45205"/>
                  </a:cubicBezTo>
                  <a:cubicBezTo>
                    <a:pt x="1598" y="46269"/>
                    <a:pt x="4707" y="46545"/>
                    <a:pt x="7507" y="46545"/>
                  </a:cubicBezTo>
                  <a:cubicBezTo>
                    <a:pt x="10536" y="46545"/>
                    <a:pt x="13202" y="46222"/>
                    <a:pt x="13202" y="46222"/>
                  </a:cubicBezTo>
                  <a:lnTo>
                    <a:pt x="13202" y="43096"/>
                  </a:lnTo>
                  <a:cubicBezTo>
                    <a:pt x="14015" y="40580"/>
                    <a:pt x="18920" y="19002"/>
                    <a:pt x="18920" y="19002"/>
                  </a:cubicBezTo>
                  <a:cubicBezTo>
                    <a:pt x="25248" y="15344"/>
                    <a:pt x="27051" y="8037"/>
                    <a:pt x="27051" y="8037"/>
                  </a:cubicBezTo>
                  <a:cubicBezTo>
                    <a:pt x="27051" y="8037"/>
                    <a:pt x="16314" y="1"/>
                    <a:pt x="99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80;p38">
              <a:extLst>
                <a:ext uri="{FF2B5EF4-FFF2-40B4-BE49-F238E27FC236}">
                  <a16:creationId xmlns:a16="http://schemas.microsoft.com/office/drawing/2014/main" id="{74736573-8BC9-4A9F-BEFB-7E718B30B4F1}"/>
                </a:ext>
              </a:extLst>
            </p:cNvPr>
            <p:cNvSpPr/>
            <p:nvPr/>
          </p:nvSpPr>
          <p:spPr>
            <a:xfrm>
              <a:off x="5350335" y="2564571"/>
              <a:ext cx="51294" cy="21368"/>
            </a:xfrm>
            <a:custGeom>
              <a:avLst/>
              <a:gdLst/>
              <a:ahLst/>
              <a:cxnLst/>
              <a:rect l="l" t="t" r="r" b="b"/>
              <a:pathLst>
                <a:path w="3764" h="1568" extrusionOk="0">
                  <a:moveTo>
                    <a:pt x="855" y="0"/>
                  </a:moveTo>
                  <a:cubicBezTo>
                    <a:pt x="355" y="0"/>
                    <a:pt x="0" y="97"/>
                    <a:pt x="44" y="385"/>
                  </a:cubicBezTo>
                  <a:cubicBezTo>
                    <a:pt x="177" y="1276"/>
                    <a:pt x="3324" y="1567"/>
                    <a:pt x="3324" y="1567"/>
                  </a:cubicBezTo>
                  <a:cubicBezTo>
                    <a:pt x="3324" y="1567"/>
                    <a:pt x="3764" y="1164"/>
                    <a:pt x="3590" y="428"/>
                  </a:cubicBezTo>
                  <a:cubicBezTo>
                    <a:pt x="3590" y="428"/>
                    <a:pt x="1903" y="0"/>
                    <a:pt x="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81;p38">
              <a:extLst>
                <a:ext uri="{FF2B5EF4-FFF2-40B4-BE49-F238E27FC236}">
                  <a16:creationId xmlns:a16="http://schemas.microsoft.com/office/drawing/2014/main" id="{9B6BB51A-0611-4DE0-BD44-316AA35225BE}"/>
                </a:ext>
              </a:extLst>
            </p:cNvPr>
            <p:cNvSpPr/>
            <p:nvPr/>
          </p:nvSpPr>
          <p:spPr>
            <a:xfrm>
              <a:off x="5348373" y="2444635"/>
              <a:ext cx="184639" cy="230455"/>
            </a:xfrm>
            <a:custGeom>
              <a:avLst/>
              <a:gdLst/>
              <a:ahLst/>
              <a:cxnLst/>
              <a:rect l="l" t="t" r="r" b="b"/>
              <a:pathLst>
                <a:path w="13549" h="16911" extrusionOk="0">
                  <a:moveTo>
                    <a:pt x="5396" y="1"/>
                  </a:moveTo>
                  <a:cubicBezTo>
                    <a:pt x="4104" y="1"/>
                    <a:pt x="3034" y="448"/>
                    <a:pt x="2563" y="1576"/>
                  </a:cubicBezTo>
                  <a:cubicBezTo>
                    <a:pt x="1127" y="5022"/>
                    <a:pt x="1" y="16910"/>
                    <a:pt x="5868" y="16910"/>
                  </a:cubicBezTo>
                  <a:cubicBezTo>
                    <a:pt x="6057" y="16910"/>
                    <a:pt x="6253" y="16898"/>
                    <a:pt x="6457" y="16873"/>
                  </a:cubicBezTo>
                  <a:cubicBezTo>
                    <a:pt x="12696" y="16098"/>
                    <a:pt x="13549" y="7449"/>
                    <a:pt x="13304" y="4693"/>
                  </a:cubicBezTo>
                  <a:cubicBezTo>
                    <a:pt x="13129" y="2733"/>
                    <a:pt x="8588" y="1"/>
                    <a:pt x="5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82;p38">
              <a:extLst>
                <a:ext uri="{FF2B5EF4-FFF2-40B4-BE49-F238E27FC236}">
                  <a16:creationId xmlns:a16="http://schemas.microsoft.com/office/drawing/2014/main" id="{DAD8CF30-305B-4BAD-A705-CCA8D6D95BB8}"/>
                </a:ext>
              </a:extLst>
            </p:cNvPr>
            <p:cNvSpPr/>
            <p:nvPr/>
          </p:nvSpPr>
          <p:spPr>
            <a:xfrm>
              <a:off x="5389201" y="2592357"/>
              <a:ext cx="122184" cy="83618"/>
            </a:xfrm>
            <a:custGeom>
              <a:avLst/>
              <a:gdLst/>
              <a:ahLst/>
              <a:cxnLst/>
              <a:rect l="l" t="t" r="r" b="b"/>
              <a:pathLst>
                <a:path w="8966" h="6136" extrusionOk="0">
                  <a:moveTo>
                    <a:pt x="2151" y="0"/>
                  </a:moveTo>
                  <a:cubicBezTo>
                    <a:pt x="2129" y="0"/>
                    <a:pt x="2107" y="0"/>
                    <a:pt x="2085" y="0"/>
                  </a:cubicBezTo>
                  <a:cubicBezTo>
                    <a:pt x="2085" y="0"/>
                    <a:pt x="0" y="4955"/>
                    <a:pt x="2280" y="6026"/>
                  </a:cubicBezTo>
                  <a:cubicBezTo>
                    <a:pt x="2439" y="6101"/>
                    <a:pt x="2611" y="6136"/>
                    <a:pt x="2791" y="6136"/>
                  </a:cubicBezTo>
                  <a:cubicBezTo>
                    <a:pt x="5182" y="6136"/>
                    <a:pt x="8966" y="0"/>
                    <a:pt x="2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83;p38">
              <a:extLst>
                <a:ext uri="{FF2B5EF4-FFF2-40B4-BE49-F238E27FC236}">
                  <a16:creationId xmlns:a16="http://schemas.microsoft.com/office/drawing/2014/main" id="{CD8156E9-A516-426F-91D7-6B04D510DBAA}"/>
                </a:ext>
              </a:extLst>
            </p:cNvPr>
            <p:cNvSpPr/>
            <p:nvPr/>
          </p:nvSpPr>
          <p:spPr>
            <a:xfrm>
              <a:off x="5422547" y="2621125"/>
              <a:ext cx="94098" cy="139382"/>
            </a:xfrm>
            <a:custGeom>
              <a:avLst/>
              <a:gdLst/>
              <a:ahLst/>
              <a:cxnLst/>
              <a:rect l="l" t="t" r="r" b="b"/>
              <a:pathLst>
                <a:path w="6905" h="10228" extrusionOk="0">
                  <a:moveTo>
                    <a:pt x="4919" y="0"/>
                  </a:moveTo>
                  <a:cubicBezTo>
                    <a:pt x="1507" y="0"/>
                    <a:pt x="103" y="2919"/>
                    <a:pt x="103" y="2919"/>
                  </a:cubicBezTo>
                  <a:cubicBezTo>
                    <a:pt x="103" y="2919"/>
                    <a:pt x="341" y="6412"/>
                    <a:pt x="1" y="9507"/>
                  </a:cubicBezTo>
                  <a:cubicBezTo>
                    <a:pt x="1" y="9507"/>
                    <a:pt x="625" y="10227"/>
                    <a:pt x="2074" y="10227"/>
                  </a:cubicBezTo>
                  <a:cubicBezTo>
                    <a:pt x="3177" y="10227"/>
                    <a:pt x="4757" y="9811"/>
                    <a:pt x="6904" y="8343"/>
                  </a:cubicBezTo>
                  <a:cubicBezTo>
                    <a:pt x="6904" y="8343"/>
                    <a:pt x="5912" y="3019"/>
                    <a:pt x="6569" y="675"/>
                  </a:cubicBezTo>
                  <a:lnTo>
                    <a:pt x="6147" y="119"/>
                  </a:lnTo>
                  <a:cubicBezTo>
                    <a:pt x="5712" y="37"/>
                    <a:pt x="5303" y="0"/>
                    <a:pt x="4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84;p38">
              <a:extLst>
                <a:ext uri="{FF2B5EF4-FFF2-40B4-BE49-F238E27FC236}">
                  <a16:creationId xmlns:a16="http://schemas.microsoft.com/office/drawing/2014/main" id="{E345786D-A116-4622-AD23-C160BFC70634}"/>
                </a:ext>
              </a:extLst>
            </p:cNvPr>
            <p:cNvSpPr/>
            <p:nvPr/>
          </p:nvSpPr>
          <p:spPr>
            <a:xfrm>
              <a:off x="5353524" y="2428636"/>
              <a:ext cx="248961" cy="207315"/>
            </a:xfrm>
            <a:custGeom>
              <a:avLst/>
              <a:gdLst/>
              <a:ahLst/>
              <a:cxnLst/>
              <a:rect l="l" t="t" r="r" b="b"/>
              <a:pathLst>
                <a:path w="18269" h="15213" extrusionOk="0">
                  <a:moveTo>
                    <a:pt x="7968" y="0"/>
                  </a:moveTo>
                  <a:cubicBezTo>
                    <a:pt x="3775" y="0"/>
                    <a:pt x="0" y="3545"/>
                    <a:pt x="2440" y="3697"/>
                  </a:cubicBezTo>
                  <a:cubicBezTo>
                    <a:pt x="2285" y="4672"/>
                    <a:pt x="2243" y="6546"/>
                    <a:pt x="3207" y="9436"/>
                  </a:cubicBezTo>
                  <a:cubicBezTo>
                    <a:pt x="3207" y="9436"/>
                    <a:pt x="3209" y="8632"/>
                    <a:pt x="4159" y="8586"/>
                  </a:cubicBezTo>
                  <a:cubicBezTo>
                    <a:pt x="4167" y="8586"/>
                    <a:pt x="4175" y="8586"/>
                    <a:pt x="4183" y="8586"/>
                  </a:cubicBezTo>
                  <a:cubicBezTo>
                    <a:pt x="5114" y="8586"/>
                    <a:pt x="5253" y="11184"/>
                    <a:pt x="4703" y="12013"/>
                  </a:cubicBezTo>
                  <a:cubicBezTo>
                    <a:pt x="4703" y="12013"/>
                    <a:pt x="6051" y="15212"/>
                    <a:pt x="9422" y="15212"/>
                  </a:cubicBezTo>
                  <a:cubicBezTo>
                    <a:pt x="10080" y="15212"/>
                    <a:pt x="10816" y="15090"/>
                    <a:pt x="11634" y="14798"/>
                  </a:cubicBezTo>
                  <a:cubicBezTo>
                    <a:pt x="16153" y="13187"/>
                    <a:pt x="18268" y="1418"/>
                    <a:pt x="8977" y="72"/>
                  </a:cubicBezTo>
                  <a:cubicBezTo>
                    <a:pt x="8640" y="23"/>
                    <a:pt x="8302" y="0"/>
                    <a:pt x="7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85;p38">
              <a:extLst>
                <a:ext uri="{FF2B5EF4-FFF2-40B4-BE49-F238E27FC236}">
                  <a16:creationId xmlns:a16="http://schemas.microsoft.com/office/drawing/2014/main" id="{913B5482-856D-44ED-B508-1450B0C5A129}"/>
                </a:ext>
              </a:extLst>
            </p:cNvPr>
            <p:cNvSpPr/>
            <p:nvPr/>
          </p:nvSpPr>
          <p:spPr>
            <a:xfrm>
              <a:off x="5113516" y="2716626"/>
              <a:ext cx="590275" cy="752306"/>
            </a:xfrm>
            <a:custGeom>
              <a:avLst/>
              <a:gdLst/>
              <a:ahLst/>
              <a:cxnLst/>
              <a:rect l="l" t="t" r="r" b="b"/>
              <a:pathLst>
                <a:path w="43315" h="55205" extrusionOk="0">
                  <a:moveTo>
                    <a:pt x="24589" y="1"/>
                  </a:moveTo>
                  <a:cubicBezTo>
                    <a:pt x="20976" y="1"/>
                    <a:pt x="17388" y="604"/>
                    <a:pt x="14550" y="1994"/>
                  </a:cubicBezTo>
                  <a:cubicBezTo>
                    <a:pt x="7720" y="5340"/>
                    <a:pt x="8680" y="32177"/>
                    <a:pt x="8680" y="32177"/>
                  </a:cubicBezTo>
                  <a:cubicBezTo>
                    <a:pt x="8680" y="32177"/>
                    <a:pt x="1" y="41913"/>
                    <a:pt x="2567" y="46888"/>
                  </a:cubicBezTo>
                  <a:cubicBezTo>
                    <a:pt x="4818" y="51250"/>
                    <a:pt x="7918" y="55204"/>
                    <a:pt x="18096" y="55204"/>
                  </a:cubicBezTo>
                  <a:cubicBezTo>
                    <a:pt x="20618" y="55204"/>
                    <a:pt x="23574" y="54962"/>
                    <a:pt x="27059" y="54422"/>
                  </a:cubicBezTo>
                  <a:cubicBezTo>
                    <a:pt x="28696" y="54169"/>
                    <a:pt x="30065" y="54077"/>
                    <a:pt x="31221" y="54077"/>
                  </a:cubicBezTo>
                  <a:cubicBezTo>
                    <a:pt x="34281" y="54077"/>
                    <a:pt x="35846" y="54721"/>
                    <a:pt x="36925" y="54721"/>
                  </a:cubicBezTo>
                  <a:cubicBezTo>
                    <a:pt x="37609" y="54721"/>
                    <a:pt x="38098" y="54462"/>
                    <a:pt x="38650" y="53613"/>
                  </a:cubicBezTo>
                  <a:cubicBezTo>
                    <a:pt x="41356" y="49454"/>
                    <a:pt x="38390" y="44352"/>
                    <a:pt x="38506" y="36186"/>
                  </a:cubicBezTo>
                  <a:cubicBezTo>
                    <a:pt x="38621" y="28021"/>
                    <a:pt x="43314" y="7596"/>
                    <a:pt x="39437" y="4146"/>
                  </a:cubicBezTo>
                  <a:cubicBezTo>
                    <a:pt x="36643" y="1662"/>
                    <a:pt x="30584" y="1"/>
                    <a:pt x="24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86;p38">
              <a:extLst>
                <a:ext uri="{FF2B5EF4-FFF2-40B4-BE49-F238E27FC236}">
                  <a16:creationId xmlns:a16="http://schemas.microsoft.com/office/drawing/2014/main" id="{E2A50B32-3DE6-4A67-9DE5-1D9C5E1D4B14}"/>
                </a:ext>
              </a:extLst>
            </p:cNvPr>
            <p:cNvSpPr/>
            <p:nvPr/>
          </p:nvSpPr>
          <p:spPr>
            <a:xfrm>
              <a:off x="5174704" y="2982690"/>
              <a:ext cx="2140" cy="2971"/>
            </a:xfrm>
            <a:custGeom>
              <a:avLst/>
              <a:gdLst/>
              <a:ahLst/>
              <a:cxnLst/>
              <a:rect l="l" t="t" r="r" b="b"/>
              <a:pathLst>
                <a:path w="157" h="218" extrusionOk="0">
                  <a:moveTo>
                    <a:pt x="132" y="0"/>
                  </a:moveTo>
                  <a:lnTo>
                    <a:pt x="1" y="218"/>
                  </a:lnTo>
                  <a:cubicBezTo>
                    <a:pt x="49" y="142"/>
                    <a:pt x="100" y="69"/>
                    <a:pt x="157" y="0"/>
                  </a:cubicBezTo>
                  <a:close/>
                </a:path>
              </a:pathLst>
            </a:custGeom>
            <a:solidFill>
              <a:srgbClr val="F9A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87;p38">
              <a:extLst>
                <a:ext uri="{FF2B5EF4-FFF2-40B4-BE49-F238E27FC236}">
                  <a16:creationId xmlns:a16="http://schemas.microsoft.com/office/drawing/2014/main" id="{54D64211-3382-4EF5-A6B6-B93AB34B9D87}"/>
                </a:ext>
              </a:extLst>
            </p:cNvPr>
            <p:cNvSpPr/>
            <p:nvPr/>
          </p:nvSpPr>
          <p:spPr>
            <a:xfrm>
              <a:off x="5297215" y="2448519"/>
              <a:ext cx="179774" cy="69528"/>
            </a:xfrm>
            <a:custGeom>
              <a:avLst/>
              <a:gdLst/>
              <a:ahLst/>
              <a:cxnLst/>
              <a:rect l="l" t="t" r="r" b="b"/>
              <a:pathLst>
                <a:path w="13192" h="5102" extrusionOk="0">
                  <a:moveTo>
                    <a:pt x="2369" y="1"/>
                  </a:moveTo>
                  <a:cubicBezTo>
                    <a:pt x="940" y="1"/>
                    <a:pt x="0" y="339"/>
                    <a:pt x="259" y="1185"/>
                  </a:cubicBezTo>
                  <a:cubicBezTo>
                    <a:pt x="956" y="3458"/>
                    <a:pt x="7588" y="5101"/>
                    <a:pt x="7588" y="5101"/>
                  </a:cubicBezTo>
                  <a:cubicBezTo>
                    <a:pt x="7588" y="5101"/>
                    <a:pt x="13191" y="3866"/>
                    <a:pt x="10365" y="2086"/>
                  </a:cubicBezTo>
                  <a:cubicBezTo>
                    <a:pt x="8590" y="967"/>
                    <a:pt x="4783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88;p38">
              <a:extLst>
                <a:ext uri="{FF2B5EF4-FFF2-40B4-BE49-F238E27FC236}">
                  <a16:creationId xmlns:a16="http://schemas.microsoft.com/office/drawing/2014/main" id="{5B12D77C-DC2D-49FF-8703-A6A15FFBC1A4}"/>
                </a:ext>
              </a:extLst>
            </p:cNvPr>
            <p:cNvSpPr/>
            <p:nvPr/>
          </p:nvSpPr>
          <p:spPr>
            <a:xfrm>
              <a:off x="5367601" y="2415731"/>
              <a:ext cx="218081" cy="148812"/>
            </a:xfrm>
            <a:custGeom>
              <a:avLst/>
              <a:gdLst/>
              <a:ahLst/>
              <a:cxnLst/>
              <a:rect l="l" t="t" r="r" b="b"/>
              <a:pathLst>
                <a:path w="16003" h="10920" extrusionOk="0">
                  <a:moveTo>
                    <a:pt x="12198" y="7506"/>
                  </a:moveTo>
                  <a:cubicBezTo>
                    <a:pt x="12200" y="7506"/>
                    <a:pt x="12202" y="7506"/>
                    <a:pt x="12204" y="7506"/>
                  </a:cubicBezTo>
                  <a:cubicBezTo>
                    <a:pt x="13369" y="7511"/>
                    <a:pt x="14763" y="7667"/>
                    <a:pt x="13914" y="9680"/>
                  </a:cubicBezTo>
                  <a:cubicBezTo>
                    <a:pt x="13914" y="9680"/>
                    <a:pt x="12056" y="9539"/>
                    <a:pt x="11276" y="9340"/>
                  </a:cubicBezTo>
                  <a:cubicBezTo>
                    <a:pt x="11276" y="9340"/>
                    <a:pt x="11048" y="7506"/>
                    <a:pt x="12198" y="7506"/>
                  </a:cubicBezTo>
                  <a:close/>
                  <a:moveTo>
                    <a:pt x="5124" y="0"/>
                  </a:moveTo>
                  <a:cubicBezTo>
                    <a:pt x="4300" y="0"/>
                    <a:pt x="3547" y="120"/>
                    <a:pt x="2893" y="375"/>
                  </a:cubicBezTo>
                  <a:cubicBezTo>
                    <a:pt x="552" y="1298"/>
                    <a:pt x="0" y="5963"/>
                    <a:pt x="0" y="5963"/>
                  </a:cubicBezTo>
                  <a:cubicBezTo>
                    <a:pt x="5297" y="10070"/>
                    <a:pt x="14292" y="10920"/>
                    <a:pt x="14292" y="10920"/>
                  </a:cubicBezTo>
                  <a:cubicBezTo>
                    <a:pt x="14292" y="10920"/>
                    <a:pt x="16002" y="3950"/>
                    <a:pt x="12441" y="2123"/>
                  </a:cubicBezTo>
                  <a:cubicBezTo>
                    <a:pt x="9869" y="803"/>
                    <a:pt x="7260" y="0"/>
                    <a:pt x="51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89;p38">
              <a:extLst>
                <a:ext uri="{FF2B5EF4-FFF2-40B4-BE49-F238E27FC236}">
                  <a16:creationId xmlns:a16="http://schemas.microsoft.com/office/drawing/2014/main" id="{FBB93B0E-C77C-4C23-AA9E-EE5D641E36E4}"/>
                </a:ext>
              </a:extLst>
            </p:cNvPr>
            <p:cNvSpPr/>
            <p:nvPr/>
          </p:nvSpPr>
          <p:spPr>
            <a:xfrm>
              <a:off x="5370095" y="2675485"/>
              <a:ext cx="328450" cy="179147"/>
            </a:xfrm>
            <a:custGeom>
              <a:avLst/>
              <a:gdLst/>
              <a:ahLst/>
              <a:cxnLst/>
              <a:rect l="l" t="t" r="r" b="b"/>
              <a:pathLst>
                <a:path w="24102" h="13146" extrusionOk="0">
                  <a:moveTo>
                    <a:pt x="11225" y="0"/>
                  </a:moveTo>
                  <a:cubicBezTo>
                    <a:pt x="3789" y="0"/>
                    <a:pt x="1" y="3589"/>
                    <a:pt x="1" y="3589"/>
                  </a:cubicBezTo>
                  <a:cubicBezTo>
                    <a:pt x="1" y="3589"/>
                    <a:pt x="7818" y="13075"/>
                    <a:pt x="13992" y="13146"/>
                  </a:cubicBezTo>
                  <a:cubicBezTo>
                    <a:pt x="14011" y="13146"/>
                    <a:pt x="14029" y="13146"/>
                    <a:pt x="14047" y="13146"/>
                  </a:cubicBezTo>
                  <a:cubicBezTo>
                    <a:pt x="20191" y="13146"/>
                    <a:pt x="24102" y="1507"/>
                    <a:pt x="14519" y="225"/>
                  </a:cubicBezTo>
                  <a:cubicBezTo>
                    <a:pt x="13352" y="69"/>
                    <a:pt x="12254" y="0"/>
                    <a:pt x="11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90;p38">
              <a:extLst>
                <a:ext uri="{FF2B5EF4-FFF2-40B4-BE49-F238E27FC236}">
                  <a16:creationId xmlns:a16="http://schemas.microsoft.com/office/drawing/2014/main" id="{35196074-934B-4FD9-B39C-48839FCFF32A}"/>
                </a:ext>
              </a:extLst>
            </p:cNvPr>
            <p:cNvSpPr/>
            <p:nvPr/>
          </p:nvSpPr>
          <p:spPr>
            <a:xfrm>
              <a:off x="5029189" y="2771027"/>
              <a:ext cx="331026" cy="556779"/>
            </a:xfrm>
            <a:custGeom>
              <a:avLst/>
              <a:gdLst/>
              <a:ahLst/>
              <a:cxnLst/>
              <a:rect l="l" t="t" r="r" b="b"/>
              <a:pathLst>
                <a:path w="24291" h="40857" extrusionOk="0">
                  <a:moveTo>
                    <a:pt x="18614" y="1"/>
                  </a:moveTo>
                  <a:cubicBezTo>
                    <a:pt x="18614" y="1"/>
                    <a:pt x="0" y="21965"/>
                    <a:pt x="2684" y="32334"/>
                  </a:cubicBezTo>
                  <a:cubicBezTo>
                    <a:pt x="3965" y="37280"/>
                    <a:pt x="7570" y="40857"/>
                    <a:pt x="10413" y="40857"/>
                  </a:cubicBezTo>
                  <a:cubicBezTo>
                    <a:pt x="11523" y="40857"/>
                    <a:pt x="12517" y="40312"/>
                    <a:pt x="13211" y="39091"/>
                  </a:cubicBezTo>
                  <a:cubicBezTo>
                    <a:pt x="15684" y="34740"/>
                    <a:pt x="13211" y="28567"/>
                    <a:pt x="13211" y="28567"/>
                  </a:cubicBezTo>
                  <a:lnTo>
                    <a:pt x="23606" y="12672"/>
                  </a:lnTo>
                  <a:cubicBezTo>
                    <a:pt x="24291" y="2966"/>
                    <a:pt x="18614" y="1"/>
                    <a:pt x="18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791;p38">
            <a:extLst>
              <a:ext uri="{FF2B5EF4-FFF2-40B4-BE49-F238E27FC236}">
                <a16:creationId xmlns:a16="http://schemas.microsoft.com/office/drawing/2014/main" id="{AB445AA9-7D3E-4C63-8D9F-9E26D51918E7}"/>
              </a:ext>
            </a:extLst>
          </p:cNvPr>
          <p:cNvGrpSpPr/>
          <p:nvPr/>
        </p:nvGrpSpPr>
        <p:grpSpPr>
          <a:xfrm>
            <a:off x="393381" y="1745400"/>
            <a:ext cx="862266" cy="1952385"/>
            <a:chOff x="3382878" y="2622174"/>
            <a:chExt cx="862266" cy="1952385"/>
          </a:xfrm>
        </p:grpSpPr>
        <p:sp>
          <p:nvSpPr>
            <p:cNvPr id="137" name="Google Shape;792;p38">
              <a:extLst>
                <a:ext uri="{FF2B5EF4-FFF2-40B4-BE49-F238E27FC236}">
                  <a16:creationId xmlns:a16="http://schemas.microsoft.com/office/drawing/2014/main" id="{FBC64552-8C04-4E97-AD0C-CA866036D12A}"/>
                </a:ext>
              </a:extLst>
            </p:cNvPr>
            <p:cNvSpPr/>
            <p:nvPr/>
          </p:nvSpPr>
          <p:spPr>
            <a:xfrm>
              <a:off x="3387075" y="3704130"/>
              <a:ext cx="75047" cy="103951"/>
            </a:xfrm>
            <a:custGeom>
              <a:avLst/>
              <a:gdLst/>
              <a:ahLst/>
              <a:cxnLst/>
              <a:rect l="l" t="t" r="r" b="b"/>
              <a:pathLst>
                <a:path w="5507" h="7628" extrusionOk="0">
                  <a:moveTo>
                    <a:pt x="4068" y="0"/>
                  </a:moveTo>
                  <a:cubicBezTo>
                    <a:pt x="3216" y="0"/>
                    <a:pt x="2188" y="493"/>
                    <a:pt x="1959" y="1088"/>
                  </a:cubicBezTo>
                  <a:cubicBezTo>
                    <a:pt x="1959" y="1088"/>
                    <a:pt x="1189" y="2979"/>
                    <a:pt x="860" y="4254"/>
                  </a:cubicBezTo>
                  <a:cubicBezTo>
                    <a:pt x="532" y="5530"/>
                    <a:pt x="1" y="7180"/>
                    <a:pt x="209" y="7354"/>
                  </a:cubicBezTo>
                  <a:cubicBezTo>
                    <a:pt x="215" y="7360"/>
                    <a:pt x="223" y="7363"/>
                    <a:pt x="231" y="7363"/>
                  </a:cubicBezTo>
                  <a:cubicBezTo>
                    <a:pt x="489" y="7363"/>
                    <a:pt x="1554" y="4874"/>
                    <a:pt x="1555" y="4873"/>
                  </a:cubicBezTo>
                  <a:lnTo>
                    <a:pt x="1555" y="4873"/>
                  </a:lnTo>
                  <a:cubicBezTo>
                    <a:pt x="1554" y="4874"/>
                    <a:pt x="1284" y="7393"/>
                    <a:pt x="1584" y="7616"/>
                  </a:cubicBezTo>
                  <a:cubicBezTo>
                    <a:pt x="1595" y="7624"/>
                    <a:pt x="1607" y="7628"/>
                    <a:pt x="1619" y="7628"/>
                  </a:cubicBezTo>
                  <a:cubicBezTo>
                    <a:pt x="1948" y="7628"/>
                    <a:pt x="2770" y="4867"/>
                    <a:pt x="2770" y="4867"/>
                  </a:cubicBezTo>
                  <a:cubicBezTo>
                    <a:pt x="2770" y="4867"/>
                    <a:pt x="2886" y="7110"/>
                    <a:pt x="3218" y="7168"/>
                  </a:cubicBezTo>
                  <a:cubicBezTo>
                    <a:pt x="3222" y="7169"/>
                    <a:pt x="3226" y="7170"/>
                    <a:pt x="3230" y="7170"/>
                  </a:cubicBezTo>
                  <a:cubicBezTo>
                    <a:pt x="3559" y="7170"/>
                    <a:pt x="3973" y="4771"/>
                    <a:pt x="3973" y="4771"/>
                  </a:cubicBezTo>
                  <a:cubicBezTo>
                    <a:pt x="3973" y="4771"/>
                    <a:pt x="4747" y="5690"/>
                    <a:pt x="4997" y="6344"/>
                  </a:cubicBezTo>
                  <a:cubicBezTo>
                    <a:pt x="4997" y="6344"/>
                    <a:pt x="5436" y="6062"/>
                    <a:pt x="4972" y="4755"/>
                  </a:cubicBezTo>
                  <a:cubicBezTo>
                    <a:pt x="4509" y="3447"/>
                    <a:pt x="5506" y="2302"/>
                    <a:pt x="5262" y="834"/>
                  </a:cubicBezTo>
                  <a:cubicBezTo>
                    <a:pt x="5161" y="235"/>
                    <a:pt x="4657" y="0"/>
                    <a:pt x="4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93;p38">
              <a:extLst>
                <a:ext uri="{FF2B5EF4-FFF2-40B4-BE49-F238E27FC236}">
                  <a16:creationId xmlns:a16="http://schemas.microsoft.com/office/drawing/2014/main" id="{F0641C56-27C5-4C87-A7B2-DF16100E3268}"/>
                </a:ext>
              </a:extLst>
            </p:cNvPr>
            <p:cNvSpPr/>
            <p:nvPr/>
          </p:nvSpPr>
          <p:spPr>
            <a:xfrm>
              <a:off x="3420163" y="3708340"/>
              <a:ext cx="50653" cy="65330"/>
            </a:xfrm>
            <a:custGeom>
              <a:avLst/>
              <a:gdLst/>
              <a:ahLst/>
              <a:cxnLst/>
              <a:rect l="l" t="t" r="r" b="b"/>
              <a:pathLst>
                <a:path w="3717" h="4794" extrusionOk="0">
                  <a:moveTo>
                    <a:pt x="2664" y="0"/>
                  </a:moveTo>
                  <a:lnTo>
                    <a:pt x="0" y="372"/>
                  </a:lnTo>
                  <a:cubicBezTo>
                    <a:pt x="0" y="372"/>
                    <a:pt x="1362" y="1732"/>
                    <a:pt x="1928" y="2291"/>
                  </a:cubicBezTo>
                  <a:cubicBezTo>
                    <a:pt x="2493" y="2852"/>
                    <a:pt x="3025" y="4653"/>
                    <a:pt x="3511" y="4793"/>
                  </a:cubicBezTo>
                  <a:cubicBezTo>
                    <a:pt x="3511" y="4793"/>
                    <a:pt x="3717" y="1516"/>
                    <a:pt x="26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94;p38">
              <a:extLst>
                <a:ext uri="{FF2B5EF4-FFF2-40B4-BE49-F238E27FC236}">
                  <a16:creationId xmlns:a16="http://schemas.microsoft.com/office/drawing/2014/main" id="{91249EBC-F576-4FDF-9357-40BFED2B9E01}"/>
                </a:ext>
              </a:extLst>
            </p:cNvPr>
            <p:cNvSpPr/>
            <p:nvPr/>
          </p:nvSpPr>
          <p:spPr>
            <a:xfrm>
              <a:off x="3382878" y="2944369"/>
              <a:ext cx="123969" cy="781714"/>
            </a:xfrm>
            <a:custGeom>
              <a:avLst/>
              <a:gdLst/>
              <a:ahLst/>
              <a:cxnLst/>
              <a:rect l="l" t="t" r="r" b="b"/>
              <a:pathLst>
                <a:path w="9097" h="57363" extrusionOk="0">
                  <a:moveTo>
                    <a:pt x="4000" y="1"/>
                  </a:moveTo>
                  <a:cubicBezTo>
                    <a:pt x="0" y="4260"/>
                    <a:pt x="2286" y="12215"/>
                    <a:pt x="4000" y="27146"/>
                  </a:cubicBezTo>
                  <a:lnTo>
                    <a:pt x="2065" y="57331"/>
                  </a:lnTo>
                  <a:cubicBezTo>
                    <a:pt x="2065" y="57331"/>
                    <a:pt x="2277" y="57363"/>
                    <a:pt x="2605" y="57363"/>
                  </a:cubicBezTo>
                  <a:cubicBezTo>
                    <a:pt x="3303" y="57363"/>
                    <a:pt x="4527" y="57222"/>
                    <a:pt x="5370" y="56347"/>
                  </a:cubicBezTo>
                  <a:lnTo>
                    <a:pt x="9096" y="28461"/>
                  </a:lnTo>
                  <a:lnTo>
                    <a:pt x="9096" y="6235"/>
                  </a:lnTo>
                  <a:lnTo>
                    <a:pt x="4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95;p38">
              <a:extLst>
                <a:ext uri="{FF2B5EF4-FFF2-40B4-BE49-F238E27FC236}">
                  <a16:creationId xmlns:a16="http://schemas.microsoft.com/office/drawing/2014/main" id="{F48876C2-FA8A-4AF2-9437-2988B4F32C42}"/>
                </a:ext>
              </a:extLst>
            </p:cNvPr>
            <p:cNvSpPr/>
            <p:nvPr/>
          </p:nvSpPr>
          <p:spPr>
            <a:xfrm>
              <a:off x="3659285" y="3488093"/>
              <a:ext cx="400662" cy="1086466"/>
            </a:xfrm>
            <a:custGeom>
              <a:avLst/>
              <a:gdLst/>
              <a:ahLst/>
              <a:cxnLst/>
              <a:rect l="l" t="t" r="r" b="b"/>
              <a:pathLst>
                <a:path w="29401" h="79726" extrusionOk="0">
                  <a:moveTo>
                    <a:pt x="8066" y="1"/>
                  </a:moveTo>
                  <a:cubicBezTo>
                    <a:pt x="4510" y="1"/>
                    <a:pt x="0" y="12247"/>
                    <a:pt x="0" y="12247"/>
                  </a:cubicBezTo>
                  <a:cubicBezTo>
                    <a:pt x="0" y="12247"/>
                    <a:pt x="5519" y="27380"/>
                    <a:pt x="6212" y="33433"/>
                  </a:cubicBezTo>
                  <a:cubicBezTo>
                    <a:pt x="6907" y="39487"/>
                    <a:pt x="8035" y="42169"/>
                    <a:pt x="11536" y="48922"/>
                  </a:cubicBezTo>
                  <a:cubicBezTo>
                    <a:pt x="15943" y="57423"/>
                    <a:pt x="18479" y="67971"/>
                    <a:pt x="19216" y="71061"/>
                  </a:cubicBezTo>
                  <a:cubicBezTo>
                    <a:pt x="19204" y="71322"/>
                    <a:pt x="19143" y="71541"/>
                    <a:pt x="19070" y="71792"/>
                  </a:cubicBezTo>
                  <a:cubicBezTo>
                    <a:pt x="18805" y="72697"/>
                    <a:pt x="18195" y="74586"/>
                    <a:pt x="17992" y="75404"/>
                  </a:cubicBezTo>
                  <a:cubicBezTo>
                    <a:pt x="17749" y="76420"/>
                    <a:pt x="18554" y="79134"/>
                    <a:pt x="18786" y="79725"/>
                  </a:cubicBezTo>
                  <a:lnTo>
                    <a:pt x="19447" y="79725"/>
                  </a:lnTo>
                  <a:cubicBezTo>
                    <a:pt x="19462" y="79230"/>
                    <a:pt x="19546" y="77126"/>
                    <a:pt x="20076" y="76664"/>
                  </a:cubicBezTo>
                  <a:cubicBezTo>
                    <a:pt x="20076" y="76664"/>
                    <a:pt x="20240" y="76633"/>
                    <a:pt x="20494" y="76633"/>
                  </a:cubicBezTo>
                  <a:cubicBezTo>
                    <a:pt x="21058" y="76633"/>
                    <a:pt x="22060" y="76785"/>
                    <a:pt x="22671" y="77764"/>
                  </a:cubicBezTo>
                  <a:cubicBezTo>
                    <a:pt x="23104" y="78460"/>
                    <a:pt x="23475" y="78903"/>
                    <a:pt x="23766" y="79191"/>
                  </a:cubicBezTo>
                  <a:lnTo>
                    <a:pt x="29400" y="79191"/>
                  </a:lnTo>
                  <a:cubicBezTo>
                    <a:pt x="29250" y="78983"/>
                    <a:pt x="29086" y="78794"/>
                    <a:pt x="28909" y="78646"/>
                  </a:cubicBezTo>
                  <a:cubicBezTo>
                    <a:pt x="28321" y="78149"/>
                    <a:pt x="27664" y="77953"/>
                    <a:pt x="27536" y="77920"/>
                  </a:cubicBezTo>
                  <a:cubicBezTo>
                    <a:pt x="27527" y="77918"/>
                    <a:pt x="27517" y="77914"/>
                    <a:pt x="27510" y="77910"/>
                  </a:cubicBezTo>
                  <a:cubicBezTo>
                    <a:pt x="26477" y="77075"/>
                    <a:pt x="23830" y="73504"/>
                    <a:pt x="23286" y="71710"/>
                  </a:cubicBezTo>
                  <a:cubicBezTo>
                    <a:pt x="20431" y="62299"/>
                    <a:pt x="15631" y="39842"/>
                    <a:pt x="15096" y="36638"/>
                  </a:cubicBezTo>
                  <a:cubicBezTo>
                    <a:pt x="14562" y="33433"/>
                    <a:pt x="14135" y="17378"/>
                    <a:pt x="10943" y="4290"/>
                  </a:cubicBezTo>
                  <a:cubicBezTo>
                    <a:pt x="10186" y="1185"/>
                    <a:pt x="9172" y="1"/>
                    <a:pt x="8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96;p38">
              <a:extLst>
                <a:ext uri="{FF2B5EF4-FFF2-40B4-BE49-F238E27FC236}">
                  <a16:creationId xmlns:a16="http://schemas.microsoft.com/office/drawing/2014/main" id="{9C0A8314-3852-4B0A-A32B-50987614DEA4}"/>
                </a:ext>
              </a:extLst>
            </p:cNvPr>
            <p:cNvSpPr/>
            <p:nvPr/>
          </p:nvSpPr>
          <p:spPr>
            <a:xfrm>
              <a:off x="3465461" y="3604008"/>
              <a:ext cx="192420" cy="955915"/>
            </a:xfrm>
            <a:custGeom>
              <a:avLst/>
              <a:gdLst/>
              <a:ahLst/>
              <a:cxnLst/>
              <a:rect l="l" t="t" r="r" b="b"/>
              <a:pathLst>
                <a:path w="14120" h="70146" extrusionOk="0">
                  <a:moveTo>
                    <a:pt x="854" y="1"/>
                  </a:moveTo>
                  <a:lnTo>
                    <a:pt x="854" y="1"/>
                  </a:lnTo>
                  <a:cubicBezTo>
                    <a:pt x="0" y="13343"/>
                    <a:pt x="2529" y="16653"/>
                    <a:pt x="3511" y="22139"/>
                  </a:cubicBezTo>
                  <a:cubicBezTo>
                    <a:pt x="4255" y="26290"/>
                    <a:pt x="2140" y="32304"/>
                    <a:pt x="4273" y="38990"/>
                  </a:cubicBezTo>
                  <a:cubicBezTo>
                    <a:pt x="5692" y="43441"/>
                    <a:pt x="8846" y="62312"/>
                    <a:pt x="8846" y="62312"/>
                  </a:cubicBezTo>
                  <a:lnTo>
                    <a:pt x="8846" y="70145"/>
                  </a:lnTo>
                  <a:lnTo>
                    <a:pt x="14119" y="70145"/>
                  </a:lnTo>
                  <a:cubicBezTo>
                    <a:pt x="14119" y="70145"/>
                    <a:pt x="12041" y="61476"/>
                    <a:pt x="12041" y="58217"/>
                  </a:cubicBezTo>
                  <a:cubicBezTo>
                    <a:pt x="12041" y="44152"/>
                    <a:pt x="10101" y="27384"/>
                    <a:pt x="10390" y="21008"/>
                  </a:cubicBezTo>
                  <a:cubicBezTo>
                    <a:pt x="10671" y="14777"/>
                    <a:pt x="12763" y="2492"/>
                    <a:pt x="12763" y="2492"/>
                  </a:cubicBezTo>
                  <a:lnTo>
                    <a:pt x="8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97;p38">
              <a:extLst>
                <a:ext uri="{FF2B5EF4-FFF2-40B4-BE49-F238E27FC236}">
                  <a16:creationId xmlns:a16="http://schemas.microsoft.com/office/drawing/2014/main" id="{F2E3B8E0-6592-4FA8-9167-459DAC6CA367}"/>
                </a:ext>
              </a:extLst>
            </p:cNvPr>
            <p:cNvSpPr/>
            <p:nvPr/>
          </p:nvSpPr>
          <p:spPr>
            <a:xfrm>
              <a:off x="3445265" y="3314301"/>
              <a:ext cx="329363" cy="1085308"/>
            </a:xfrm>
            <a:custGeom>
              <a:avLst/>
              <a:gdLst/>
              <a:ahLst/>
              <a:cxnLst/>
              <a:rect l="l" t="t" r="r" b="b"/>
              <a:pathLst>
                <a:path w="24169" h="79641" extrusionOk="0">
                  <a:moveTo>
                    <a:pt x="24168" y="0"/>
                  </a:moveTo>
                  <a:lnTo>
                    <a:pt x="8897" y="711"/>
                  </a:lnTo>
                  <a:cubicBezTo>
                    <a:pt x="8897" y="711"/>
                    <a:pt x="1" y="8103"/>
                    <a:pt x="2336" y="21260"/>
                  </a:cubicBezTo>
                  <a:cubicBezTo>
                    <a:pt x="2336" y="21260"/>
                    <a:pt x="2327" y="21395"/>
                    <a:pt x="2316" y="21632"/>
                  </a:cubicBezTo>
                  <a:cubicBezTo>
                    <a:pt x="1944" y="27825"/>
                    <a:pt x="2309" y="31823"/>
                    <a:pt x="2902" y="34894"/>
                  </a:cubicBezTo>
                  <a:cubicBezTo>
                    <a:pt x="3556" y="38282"/>
                    <a:pt x="4483" y="40548"/>
                    <a:pt x="4993" y="43400"/>
                  </a:cubicBezTo>
                  <a:cubicBezTo>
                    <a:pt x="5737" y="47551"/>
                    <a:pt x="3622" y="53563"/>
                    <a:pt x="5755" y="60249"/>
                  </a:cubicBezTo>
                  <a:cubicBezTo>
                    <a:pt x="6764" y="63414"/>
                    <a:pt x="8650" y="73862"/>
                    <a:pt x="9656" y="79641"/>
                  </a:cubicBezTo>
                  <a:lnTo>
                    <a:pt x="13527" y="79641"/>
                  </a:lnTo>
                  <a:cubicBezTo>
                    <a:pt x="13526" y="79586"/>
                    <a:pt x="13525" y="79529"/>
                    <a:pt x="13525" y="79477"/>
                  </a:cubicBezTo>
                  <a:cubicBezTo>
                    <a:pt x="13525" y="65412"/>
                    <a:pt x="11585" y="48643"/>
                    <a:pt x="11872" y="42267"/>
                  </a:cubicBezTo>
                  <a:cubicBezTo>
                    <a:pt x="11994" y="39581"/>
                    <a:pt x="12452" y="35768"/>
                    <a:pt x="12934" y="32300"/>
                  </a:cubicBezTo>
                  <a:cubicBezTo>
                    <a:pt x="12937" y="32284"/>
                    <a:pt x="14776" y="20443"/>
                    <a:pt x="16230" y="19584"/>
                  </a:cubicBezTo>
                  <a:cubicBezTo>
                    <a:pt x="17105" y="19066"/>
                    <a:pt x="24168" y="0"/>
                    <a:pt x="24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98;p38">
              <a:extLst>
                <a:ext uri="{FF2B5EF4-FFF2-40B4-BE49-F238E27FC236}">
                  <a16:creationId xmlns:a16="http://schemas.microsoft.com/office/drawing/2014/main" id="{17A4CA6B-8D1A-4B3B-8EBA-2228B0517C2D}"/>
                </a:ext>
              </a:extLst>
            </p:cNvPr>
            <p:cNvSpPr/>
            <p:nvPr/>
          </p:nvSpPr>
          <p:spPr>
            <a:xfrm>
              <a:off x="3419059" y="2655657"/>
              <a:ext cx="268503" cy="230768"/>
            </a:xfrm>
            <a:custGeom>
              <a:avLst/>
              <a:gdLst/>
              <a:ahLst/>
              <a:cxnLst/>
              <a:rect l="l" t="t" r="r" b="b"/>
              <a:pathLst>
                <a:path w="19703" h="16934" extrusionOk="0">
                  <a:moveTo>
                    <a:pt x="11596" y="1"/>
                  </a:moveTo>
                  <a:cubicBezTo>
                    <a:pt x="9181" y="1"/>
                    <a:pt x="7031" y="721"/>
                    <a:pt x="7031" y="721"/>
                  </a:cubicBezTo>
                  <a:cubicBezTo>
                    <a:pt x="1" y="4304"/>
                    <a:pt x="7005" y="16731"/>
                    <a:pt x="13011" y="16931"/>
                  </a:cubicBezTo>
                  <a:cubicBezTo>
                    <a:pt x="13069" y="16933"/>
                    <a:pt x="13126" y="16934"/>
                    <a:pt x="13184" y="16934"/>
                  </a:cubicBezTo>
                  <a:cubicBezTo>
                    <a:pt x="17927" y="16934"/>
                    <a:pt x="19703" y="10358"/>
                    <a:pt x="17903" y="4062"/>
                  </a:cubicBezTo>
                  <a:cubicBezTo>
                    <a:pt x="16968" y="797"/>
                    <a:pt x="14136" y="1"/>
                    <a:pt x="11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99;p38">
              <a:extLst>
                <a:ext uri="{FF2B5EF4-FFF2-40B4-BE49-F238E27FC236}">
                  <a16:creationId xmlns:a16="http://schemas.microsoft.com/office/drawing/2014/main" id="{03439554-00CF-4D50-BCF9-EDD340FBF8C2}"/>
                </a:ext>
              </a:extLst>
            </p:cNvPr>
            <p:cNvSpPr/>
            <p:nvPr/>
          </p:nvSpPr>
          <p:spPr>
            <a:xfrm>
              <a:off x="3506834" y="2826532"/>
              <a:ext cx="122797" cy="133100"/>
            </a:xfrm>
            <a:custGeom>
              <a:avLst/>
              <a:gdLst/>
              <a:ahLst/>
              <a:cxnLst/>
              <a:rect l="l" t="t" r="r" b="b"/>
              <a:pathLst>
                <a:path w="9011" h="9767" extrusionOk="0">
                  <a:moveTo>
                    <a:pt x="254" y="378"/>
                  </a:moveTo>
                  <a:lnTo>
                    <a:pt x="254" y="378"/>
                  </a:lnTo>
                  <a:cubicBezTo>
                    <a:pt x="254" y="378"/>
                    <a:pt x="1393" y="4131"/>
                    <a:pt x="0" y="8415"/>
                  </a:cubicBezTo>
                  <a:cubicBezTo>
                    <a:pt x="0" y="8415"/>
                    <a:pt x="1922" y="9766"/>
                    <a:pt x="4350" y="9766"/>
                  </a:cubicBezTo>
                  <a:cubicBezTo>
                    <a:pt x="5443" y="9766"/>
                    <a:pt x="6640" y="9492"/>
                    <a:pt x="7810" y="8696"/>
                  </a:cubicBezTo>
                  <a:cubicBezTo>
                    <a:pt x="9011" y="7879"/>
                    <a:pt x="8220" y="7086"/>
                    <a:pt x="8220" y="7086"/>
                  </a:cubicBezTo>
                  <a:cubicBezTo>
                    <a:pt x="7047" y="6072"/>
                    <a:pt x="7436" y="4216"/>
                    <a:pt x="7436" y="4216"/>
                  </a:cubicBezTo>
                  <a:cubicBezTo>
                    <a:pt x="3407" y="1"/>
                    <a:pt x="1015" y="881"/>
                    <a:pt x="254" y="378"/>
                  </a:cubicBezTo>
                  <a:close/>
                </a:path>
              </a:pathLst>
            </a:custGeom>
            <a:solidFill>
              <a:srgbClr val="F9A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00;p38">
              <a:extLst>
                <a:ext uri="{FF2B5EF4-FFF2-40B4-BE49-F238E27FC236}">
                  <a16:creationId xmlns:a16="http://schemas.microsoft.com/office/drawing/2014/main" id="{248EB971-3DA7-4C7A-8657-18DEF8AE18E9}"/>
                </a:ext>
              </a:extLst>
            </p:cNvPr>
            <p:cNvSpPr/>
            <p:nvPr/>
          </p:nvSpPr>
          <p:spPr>
            <a:xfrm>
              <a:off x="3572369" y="4467937"/>
              <a:ext cx="94248" cy="106622"/>
            </a:xfrm>
            <a:custGeom>
              <a:avLst/>
              <a:gdLst/>
              <a:ahLst/>
              <a:cxnLst/>
              <a:rect l="l" t="t" r="r" b="b"/>
              <a:pathLst>
                <a:path w="6916" h="7824" extrusionOk="0">
                  <a:moveTo>
                    <a:pt x="2393" y="0"/>
                  </a:moveTo>
                  <a:cubicBezTo>
                    <a:pt x="1919" y="0"/>
                    <a:pt x="1438" y="136"/>
                    <a:pt x="1051" y="536"/>
                  </a:cubicBezTo>
                  <a:cubicBezTo>
                    <a:pt x="1051" y="536"/>
                    <a:pt x="289" y="2656"/>
                    <a:pt x="289" y="3813"/>
                  </a:cubicBezTo>
                  <a:cubicBezTo>
                    <a:pt x="289" y="4757"/>
                    <a:pt x="0" y="6704"/>
                    <a:pt x="133" y="7823"/>
                  </a:cubicBezTo>
                  <a:lnTo>
                    <a:pt x="6901" y="7822"/>
                  </a:lnTo>
                  <a:cubicBezTo>
                    <a:pt x="6916" y="6819"/>
                    <a:pt x="6854" y="4512"/>
                    <a:pt x="6274" y="4003"/>
                  </a:cubicBezTo>
                  <a:cubicBezTo>
                    <a:pt x="5453" y="3278"/>
                    <a:pt x="5324" y="2100"/>
                    <a:pt x="4380" y="613"/>
                  </a:cubicBezTo>
                  <a:cubicBezTo>
                    <a:pt x="4380" y="613"/>
                    <a:pt x="3400" y="0"/>
                    <a:pt x="2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01;p38">
              <a:extLst>
                <a:ext uri="{FF2B5EF4-FFF2-40B4-BE49-F238E27FC236}">
                  <a16:creationId xmlns:a16="http://schemas.microsoft.com/office/drawing/2014/main" id="{39C4965D-3D22-44BC-978D-C3E512901682}"/>
                </a:ext>
              </a:extLst>
            </p:cNvPr>
            <p:cNvSpPr/>
            <p:nvPr/>
          </p:nvSpPr>
          <p:spPr>
            <a:xfrm>
              <a:off x="3569098" y="4519885"/>
              <a:ext cx="97328" cy="54674"/>
            </a:xfrm>
            <a:custGeom>
              <a:avLst/>
              <a:gdLst/>
              <a:ahLst/>
              <a:cxnLst/>
              <a:rect l="l" t="t" r="r" b="b"/>
              <a:pathLst>
                <a:path w="7142" h="4012" extrusionOk="0">
                  <a:moveTo>
                    <a:pt x="530" y="1"/>
                  </a:moveTo>
                  <a:cubicBezTo>
                    <a:pt x="1" y="954"/>
                    <a:pt x="373" y="4011"/>
                    <a:pt x="373" y="4011"/>
                  </a:cubicBezTo>
                  <a:lnTo>
                    <a:pt x="1988" y="4011"/>
                  </a:lnTo>
                  <a:lnTo>
                    <a:pt x="530" y="1"/>
                  </a:lnTo>
                  <a:close/>
                  <a:moveTo>
                    <a:pt x="4826" y="452"/>
                  </a:moveTo>
                  <a:cubicBezTo>
                    <a:pt x="4343" y="452"/>
                    <a:pt x="3149" y="4011"/>
                    <a:pt x="3149" y="4011"/>
                  </a:cubicBezTo>
                  <a:lnTo>
                    <a:pt x="7141" y="4011"/>
                  </a:lnTo>
                  <a:cubicBezTo>
                    <a:pt x="7141" y="4011"/>
                    <a:pt x="5317" y="595"/>
                    <a:pt x="4853" y="456"/>
                  </a:cubicBezTo>
                  <a:cubicBezTo>
                    <a:pt x="4844" y="453"/>
                    <a:pt x="4835" y="452"/>
                    <a:pt x="4826" y="4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02;p38">
              <a:extLst>
                <a:ext uri="{FF2B5EF4-FFF2-40B4-BE49-F238E27FC236}">
                  <a16:creationId xmlns:a16="http://schemas.microsoft.com/office/drawing/2014/main" id="{61B4297E-BC5D-476F-A64F-77CD3F44178E}"/>
                </a:ext>
              </a:extLst>
            </p:cNvPr>
            <p:cNvSpPr/>
            <p:nvPr/>
          </p:nvSpPr>
          <p:spPr>
            <a:xfrm>
              <a:off x="3536119" y="3314301"/>
              <a:ext cx="419945" cy="1076872"/>
            </a:xfrm>
            <a:custGeom>
              <a:avLst/>
              <a:gdLst/>
              <a:ahLst/>
              <a:cxnLst/>
              <a:rect l="l" t="t" r="r" b="b"/>
              <a:pathLst>
                <a:path w="30816" h="79022" extrusionOk="0">
                  <a:moveTo>
                    <a:pt x="17501" y="0"/>
                  </a:moveTo>
                  <a:lnTo>
                    <a:pt x="7299" y="239"/>
                  </a:lnTo>
                  <a:cubicBezTo>
                    <a:pt x="7712" y="8191"/>
                    <a:pt x="1" y="16775"/>
                    <a:pt x="9390" y="25972"/>
                  </a:cubicBezTo>
                  <a:cubicBezTo>
                    <a:pt x="10612" y="29408"/>
                    <a:pt x="14664" y="41055"/>
                    <a:pt x="15252" y="46185"/>
                  </a:cubicBezTo>
                  <a:cubicBezTo>
                    <a:pt x="15946" y="52238"/>
                    <a:pt x="17073" y="54921"/>
                    <a:pt x="20574" y="61674"/>
                  </a:cubicBezTo>
                  <a:cubicBezTo>
                    <a:pt x="23605" y="67518"/>
                    <a:pt x="25749" y="74330"/>
                    <a:pt x="27034" y="79021"/>
                  </a:cubicBezTo>
                  <a:lnTo>
                    <a:pt x="30816" y="79022"/>
                  </a:lnTo>
                  <a:cubicBezTo>
                    <a:pt x="28030" y="68303"/>
                    <a:pt x="24582" y="52077"/>
                    <a:pt x="24136" y="49389"/>
                  </a:cubicBezTo>
                  <a:cubicBezTo>
                    <a:pt x="23846" y="47653"/>
                    <a:pt x="23587" y="42140"/>
                    <a:pt x="22903" y="35374"/>
                  </a:cubicBezTo>
                  <a:cubicBezTo>
                    <a:pt x="22725" y="27658"/>
                    <a:pt x="21835" y="10016"/>
                    <a:pt x="17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03;p38">
              <a:extLst>
                <a:ext uri="{FF2B5EF4-FFF2-40B4-BE49-F238E27FC236}">
                  <a16:creationId xmlns:a16="http://schemas.microsoft.com/office/drawing/2014/main" id="{A7136B0A-BAE0-4F32-AC8C-A9B6F13F9E30}"/>
                </a:ext>
              </a:extLst>
            </p:cNvPr>
            <p:cNvSpPr/>
            <p:nvPr/>
          </p:nvSpPr>
          <p:spPr>
            <a:xfrm>
              <a:off x="3901159" y="4465130"/>
              <a:ext cx="173355" cy="109429"/>
            </a:xfrm>
            <a:custGeom>
              <a:avLst/>
              <a:gdLst/>
              <a:ahLst/>
              <a:cxnLst/>
              <a:rect l="l" t="t" r="r" b="b"/>
              <a:pathLst>
                <a:path w="12721" h="8030" extrusionOk="0">
                  <a:moveTo>
                    <a:pt x="1822" y="1"/>
                  </a:moveTo>
                  <a:cubicBezTo>
                    <a:pt x="1571" y="1"/>
                    <a:pt x="1318" y="67"/>
                    <a:pt x="1060" y="214"/>
                  </a:cubicBezTo>
                  <a:cubicBezTo>
                    <a:pt x="916" y="1764"/>
                    <a:pt x="446" y="2890"/>
                    <a:pt x="243" y="3708"/>
                  </a:cubicBezTo>
                  <a:cubicBezTo>
                    <a:pt x="0" y="4722"/>
                    <a:pt x="805" y="7438"/>
                    <a:pt x="1037" y="8029"/>
                  </a:cubicBezTo>
                  <a:lnTo>
                    <a:pt x="1698" y="8029"/>
                  </a:lnTo>
                  <a:cubicBezTo>
                    <a:pt x="1713" y="7534"/>
                    <a:pt x="1919" y="6176"/>
                    <a:pt x="2449" y="5715"/>
                  </a:cubicBezTo>
                  <a:cubicBezTo>
                    <a:pt x="2449" y="5715"/>
                    <a:pt x="2451" y="5714"/>
                    <a:pt x="2457" y="5714"/>
                  </a:cubicBezTo>
                  <a:cubicBezTo>
                    <a:pt x="2518" y="5714"/>
                    <a:pt x="2922" y="5735"/>
                    <a:pt x="3584" y="6248"/>
                  </a:cubicBezTo>
                  <a:cubicBezTo>
                    <a:pt x="4354" y="6846"/>
                    <a:pt x="5450" y="8029"/>
                    <a:pt x="6017" y="8029"/>
                  </a:cubicBezTo>
                  <a:lnTo>
                    <a:pt x="12720" y="8029"/>
                  </a:lnTo>
                  <a:cubicBezTo>
                    <a:pt x="12569" y="7821"/>
                    <a:pt x="12553" y="7405"/>
                    <a:pt x="11439" y="6738"/>
                  </a:cubicBezTo>
                  <a:cubicBezTo>
                    <a:pt x="10702" y="6348"/>
                    <a:pt x="9900" y="6287"/>
                    <a:pt x="9788" y="6223"/>
                  </a:cubicBezTo>
                  <a:cubicBezTo>
                    <a:pt x="9779" y="6220"/>
                    <a:pt x="9770" y="6216"/>
                    <a:pt x="9761" y="6213"/>
                  </a:cubicBezTo>
                  <a:cubicBezTo>
                    <a:pt x="9761" y="6213"/>
                    <a:pt x="9706" y="6225"/>
                    <a:pt x="9601" y="6225"/>
                  </a:cubicBezTo>
                  <a:cubicBezTo>
                    <a:pt x="9299" y="6225"/>
                    <a:pt x="8583" y="6118"/>
                    <a:pt x="7585" y="5278"/>
                  </a:cubicBezTo>
                  <a:cubicBezTo>
                    <a:pt x="5246" y="3308"/>
                    <a:pt x="3590" y="1"/>
                    <a:pt x="1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04;p38">
              <a:extLst>
                <a:ext uri="{FF2B5EF4-FFF2-40B4-BE49-F238E27FC236}">
                  <a16:creationId xmlns:a16="http://schemas.microsoft.com/office/drawing/2014/main" id="{324C4F89-20A7-459C-9568-F9F22B070504}"/>
                </a:ext>
              </a:extLst>
            </p:cNvPr>
            <p:cNvSpPr/>
            <p:nvPr/>
          </p:nvSpPr>
          <p:spPr>
            <a:xfrm>
              <a:off x="3387961" y="2904754"/>
              <a:ext cx="466524" cy="431188"/>
            </a:xfrm>
            <a:custGeom>
              <a:avLst/>
              <a:gdLst/>
              <a:ahLst/>
              <a:cxnLst/>
              <a:rect l="l" t="t" r="r" b="b"/>
              <a:pathLst>
                <a:path w="34234" h="31641" extrusionOk="0">
                  <a:moveTo>
                    <a:pt x="21646" y="0"/>
                  </a:moveTo>
                  <a:cubicBezTo>
                    <a:pt x="21646" y="0"/>
                    <a:pt x="17464" y="548"/>
                    <a:pt x="12739" y="1644"/>
                  </a:cubicBezTo>
                  <a:cubicBezTo>
                    <a:pt x="11904" y="1837"/>
                    <a:pt x="11155" y="1907"/>
                    <a:pt x="10475" y="1907"/>
                  </a:cubicBezTo>
                  <a:cubicBezTo>
                    <a:pt x="8744" y="1907"/>
                    <a:pt x="7455" y="1458"/>
                    <a:pt x="6318" y="1458"/>
                  </a:cubicBezTo>
                  <a:cubicBezTo>
                    <a:pt x="5372" y="1458"/>
                    <a:pt x="4531" y="1769"/>
                    <a:pt x="3627" y="2908"/>
                  </a:cubicBezTo>
                  <a:cubicBezTo>
                    <a:pt x="1" y="7483"/>
                    <a:pt x="5902" y="15913"/>
                    <a:pt x="9008" y="20283"/>
                  </a:cubicBezTo>
                  <a:cubicBezTo>
                    <a:pt x="10166" y="21912"/>
                    <a:pt x="12609" y="26430"/>
                    <a:pt x="13102" y="30764"/>
                  </a:cubicBezTo>
                  <a:cubicBezTo>
                    <a:pt x="13102" y="30764"/>
                    <a:pt x="16117" y="31640"/>
                    <a:pt x="20068" y="31640"/>
                  </a:cubicBezTo>
                  <a:cubicBezTo>
                    <a:pt x="22632" y="31640"/>
                    <a:pt x="25590" y="31271"/>
                    <a:pt x="28373" y="30054"/>
                  </a:cubicBezTo>
                  <a:lnTo>
                    <a:pt x="28901" y="19993"/>
                  </a:lnTo>
                  <a:cubicBezTo>
                    <a:pt x="28901" y="19993"/>
                    <a:pt x="34234" y="8849"/>
                    <a:pt x="2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05;p38">
              <a:extLst>
                <a:ext uri="{FF2B5EF4-FFF2-40B4-BE49-F238E27FC236}">
                  <a16:creationId xmlns:a16="http://schemas.microsoft.com/office/drawing/2014/main" id="{1256698C-DBC8-4219-B685-10C293A4C703}"/>
                </a:ext>
              </a:extLst>
            </p:cNvPr>
            <p:cNvSpPr/>
            <p:nvPr/>
          </p:nvSpPr>
          <p:spPr>
            <a:xfrm>
              <a:off x="3392717" y="2899030"/>
              <a:ext cx="403796" cy="718946"/>
            </a:xfrm>
            <a:custGeom>
              <a:avLst/>
              <a:gdLst/>
              <a:ahLst/>
              <a:cxnLst/>
              <a:rect l="l" t="t" r="r" b="b"/>
              <a:pathLst>
                <a:path w="29631" h="52757" extrusionOk="0">
                  <a:moveTo>
                    <a:pt x="19718" y="0"/>
                  </a:moveTo>
                  <a:cubicBezTo>
                    <a:pt x="17347" y="0"/>
                    <a:pt x="14219" y="634"/>
                    <a:pt x="9913" y="1881"/>
                  </a:cubicBezTo>
                  <a:cubicBezTo>
                    <a:pt x="9913" y="1881"/>
                    <a:pt x="8269" y="1698"/>
                    <a:pt x="6600" y="1698"/>
                  </a:cubicBezTo>
                  <a:cubicBezTo>
                    <a:pt x="5336" y="1698"/>
                    <a:pt x="4058" y="1803"/>
                    <a:pt x="3469" y="2172"/>
                  </a:cubicBezTo>
                  <a:cubicBezTo>
                    <a:pt x="1022" y="3710"/>
                    <a:pt x="0" y="8617"/>
                    <a:pt x="2137" y="13657"/>
                  </a:cubicBezTo>
                  <a:cubicBezTo>
                    <a:pt x="4272" y="18698"/>
                    <a:pt x="7329" y="26538"/>
                    <a:pt x="7329" y="26538"/>
                  </a:cubicBezTo>
                  <a:cubicBezTo>
                    <a:pt x="7329" y="26538"/>
                    <a:pt x="6317" y="43384"/>
                    <a:pt x="3468" y="51040"/>
                  </a:cubicBezTo>
                  <a:cubicBezTo>
                    <a:pt x="3468" y="51040"/>
                    <a:pt x="8089" y="52756"/>
                    <a:pt x="14130" y="52756"/>
                  </a:cubicBezTo>
                  <a:cubicBezTo>
                    <a:pt x="18100" y="52756"/>
                    <a:pt x="22683" y="52015"/>
                    <a:pt x="26972" y="49559"/>
                  </a:cubicBezTo>
                  <a:cubicBezTo>
                    <a:pt x="26972" y="49559"/>
                    <a:pt x="29630" y="10243"/>
                    <a:pt x="26972" y="4888"/>
                  </a:cubicBezTo>
                  <a:cubicBezTo>
                    <a:pt x="25342" y="1602"/>
                    <a:pt x="23487" y="0"/>
                    <a:pt x="19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06;p38">
              <a:extLst>
                <a:ext uri="{FF2B5EF4-FFF2-40B4-BE49-F238E27FC236}">
                  <a16:creationId xmlns:a16="http://schemas.microsoft.com/office/drawing/2014/main" id="{1AF0CD77-5F73-4FC8-B731-69E294C03EE8}"/>
                </a:ext>
              </a:extLst>
            </p:cNvPr>
            <p:cNvSpPr/>
            <p:nvPr/>
          </p:nvSpPr>
          <p:spPr>
            <a:xfrm>
              <a:off x="3638871" y="2903528"/>
              <a:ext cx="524223" cy="251605"/>
            </a:xfrm>
            <a:custGeom>
              <a:avLst/>
              <a:gdLst/>
              <a:ahLst/>
              <a:cxnLst/>
              <a:rect l="l" t="t" r="r" b="b"/>
              <a:pathLst>
                <a:path w="38468" h="18463" extrusionOk="0">
                  <a:moveTo>
                    <a:pt x="3917" y="1"/>
                  </a:moveTo>
                  <a:cubicBezTo>
                    <a:pt x="3674" y="1"/>
                    <a:pt x="3446" y="30"/>
                    <a:pt x="3234" y="90"/>
                  </a:cubicBezTo>
                  <a:cubicBezTo>
                    <a:pt x="0" y="1016"/>
                    <a:pt x="463" y="6037"/>
                    <a:pt x="3234" y="8762"/>
                  </a:cubicBezTo>
                  <a:cubicBezTo>
                    <a:pt x="6004" y="11489"/>
                    <a:pt x="17934" y="18147"/>
                    <a:pt x="21417" y="18457"/>
                  </a:cubicBezTo>
                  <a:cubicBezTo>
                    <a:pt x="21460" y="18460"/>
                    <a:pt x="21503" y="18462"/>
                    <a:pt x="21548" y="18462"/>
                  </a:cubicBezTo>
                  <a:cubicBezTo>
                    <a:pt x="25219" y="18462"/>
                    <a:pt x="38182" y="6103"/>
                    <a:pt x="38182" y="6103"/>
                  </a:cubicBezTo>
                  <a:cubicBezTo>
                    <a:pt x="38182" y="6103"/>
                    <a:pt x="38468" y="4744"/>
                    <a:pt x="37074" y="4558"/>
                  </a:cubicBezTo>
                  <a:lnTo>
                    <a:pt x="20873" y="13037"/>
                  </a:lnTo>
                  <a:cubicBezTo>
                    <a:pt x="20873" y="13037"/>
                    <a:pt x="9074" y="1"/>
                    <a:pt x="3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07;p38">
              <a:extLst>
                <a:ext uri="{FF2B5EF4-FFF2-40B4-BE49-F238E27FC236}">
                  <a16:creationId xmlns:a16="http://schemas.microsoft.com/office/drawing/2014/main" id="{5470417A-9263-485F-BB58-E30DC16F6A25}"/>
                </a:ext>
              </a:extLst>
            </p:cNvPr>
            <p:cNvSpPr/>
            <p:nvPr/>
          </p:nvSpPr>
          <p:spPr>
            <a:xfrm>
              <a:off x="3389174" y="2622174"/>
              <a:ext cx="309140" cy="528461"/>
            </a:xfrm>
            <a:custGeom>
              <a:avLst/>
              <a:gdLst/>
              <a:ahLst/>
              <a:cxnLst/>
              <a:rect l="l" t="t" r="r" b="b"/>
              <a:pathLst>
                <a:path w="22685" h="38779" extrusionOk="0">
                  <a:moveTo>
                    <a:pt x="11643" y="1"/>
                  </a:moveTo>
                  <a:cubicBezTo>
                    <a:pt x="9340" y="1"/>
                    <a:pt x="6845" y="739"/>
                    <a:pt x="5136" y="3310"/>
                  </a:cubicBezTo>
                  <a:cubicBezTo>
                    <a:pt x="2637" y="7070"/>
                    <a:pt x="5136" y="12522"/>
                    <a:pt x="5136" y="12522"/>
                  </a:cubicBezTo>
                  <a:cubicBezTo>
                    <a:pt x="5136" y="12522"/>
                    <a:pt x="1735" y="15186"/>
                    <a:pt x="867" y="21753"/>
                  </a:cubicBezTo>
                  <a:cubicBezTo>
                    <a:pt x="0" y="28319"/>
                    <a:pt x="3205" y="32225"/>
                    <a:pt x="3205" y="32225"/>
                  </a:cubicBezTo>
                  <a:cubicBezTo>
                    <a:pt x="3205" y="32225"/>
                    <a:pt x="2493" y="36758"/>
                    <a:pt x="7707" y="38463"/>
                  </a:cubicBezTo>
                  <a:cubicBezTo>
                    <a:pt x="8362" y="38677"/>
                    <a:pt x="9030" y="38779"/>
                    <a:pt x="9693" y="38779"/>
                  </a:cubicBezTo>
                  <a:cubicBezTo>
                    <a:pt x="14310" y="38779"/>
                    <a:pt x="18735" y="33860"/>
                    <a:pt x="17516" y="27691"/>
                  </a:cubicBezTo>
                  <a:cubicBezTo>
                    <a:pt x="16122" y="20635"/>
                    <a:pt x="17336" y="14427"/>
                    <a:pt x="17336" y="14427"/>
                  </a:cubicBezTo>
                  <a:cubicBezTo>
                    <a:pt x="22292" y="12193"/>
                    <a:pt x="22685" y="6248"/>
                    <a:pt x="21931" y="3310"/>
                  </a:cubicBezTo>
                  <a:cubicBezTo>
                    <a:pt x="21477" y="1546"/>
                    <a:pt x="19976" y="1193"/>
                    <a:pt x="18849" y="1193"/>
                  </a:cubicBezTo>
                  <a:cubicBezTo>
                    <a:pt x="18100" y="1193"/>
                    <a:pt x="17516" y="1349"/>
                    <a:pt x="17516" y="1349"/>
                  </a:cubicBezTo>
                  <a:cubicBezTo>
                    <a:pt x="17516" y="1349"/>
                    <a:pt x="14754" y="1"/>
                    <a:pt x="11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08;p38">
              <a:extLst>
                <a:ext uri="{FF2B5EF4-FFF2-40B4-BE49-F238E27FC236}">
                  <a16:creationId xmlns:a16="http://schemas.microsoft.com/office/drawing/2014/main" id="{06F454B3-C7C1-481B-A58C-43BB2980A2DF}"/>
                </a:ext>
              </a:extLst>
            </p:cNvPr>
            <p:cNvSpPr/>
            <p:nvPr/>
          </p:nvSpPr>
          <p:spPr>
            <a:xfrm>
              <a:off x="4144083" y="2905708"/>
              <a:ext cx="101062" cy="81152"/>
            </a:xfrm>
            <a:custGeom>
              <a:avLst/>
              <a:gdLst/>
              <a:ahLst/>
              <a:cxnLst/>
              <a:rect l="l" t="t" r="r" b="b"/>
              <a:pathLst>
                <a:path w="7416" h="5955" extrusionOk="0">
                  <a:moveTo>
                    <a:pt x="6456" y="1"/>
                  </a:moveTo>
                  <a:lnTo>
                    <a:pt x="6456" y="1"/>
                  </a:lnTo>
                  <a:cubicBezTo>
                    <a:pt x="5759" y="612"/>
                    <a:pt x="3141" y="1310"/>
                    <a:pt x="2356" y="1659"/>
                  </a:cubicBezTo>
                  <a:cubicBezTo>
                    <a:pt x="1570" y="2007"/>
                    <a:pt x="1" y="4398"/>
                    <a:pt x="1" y="4398"/>
                  </a:cubicBezTo>
                  <a:lnTo>
                    <a:pt x="1107" y="5943"/>
                  </a:lnTo>
                  <a:cubicBezTo>
                    <a:pt x="1260" y="5951"/>
                    <a:pt x="1409" y="5955"/>
                    <a:pt x="1551" y="5955"/>
                  </a:cubicBezTo>
                  <a:cubicBezTo>
                    <a:pt x="3145" y="5955"/>
                    <a:pt x="4100" y="5497"/>
                    <a:pt x="4100" y="5497"/>
                  </a:cubicBezTo>
                  <a:lnTo>
                    <a:pt x="4798" y="5587"/>
                  </a:lnTo>
                  <a:cubicBezTo>
                    <a:pt x="4811" y="5589"/>
                    <a:pt x="4824" y="5589"/>
                    <a:pt x="4836" y="5589"/>
                  </a:cubicBezTo>
                  <a:cubicBezTo>
                    <a:pt x="5521" y="5589"/>
                    <a:pt x="6190" y="3308"/>
                    <a:pt x="6019" y="2880"/>
                  </a:cubicBezTo>
                  <a:cubicBezTo>
                    <a:pt x="5846" y="2444"/>
                    <a:pt x="5061" y="1746"/>
                    <a:pt x="5061" y="1746"/>
                  </a:cubicBezTo>
                  <a:cubicBezTo>
                    <a:pt x="7415" y="349"/>
                    <a:pt x="6456" y="1"/>
                    <a:pt x="6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712;p38">
            <a:extLst>
              <a:ext uri="{FF2B5EF4-FFF2-40B4-BE49-F238E27FC236}">
                <a16:creationId xmlns:a16="http://schemas.microsoft.com/office/drawing/2014/main" id="{DC05A4C8-4719-40A8-8594-B988C0AAF09A}"/>
              </a:ext>
            </a:extLst>
          </p:cNvPr>
          <p:cNvSpPr/>
          <p:nvPr/>
        </p:nvSpPr>
        <p:spPr>
          <a:xfrm>
            <a:off x="3355512" y="894072"/>
            <a:ext cx="1433586" cy="2816518"/>
          </a:xfrm>
          <a:custGeom>
            <a:avLst/>
            <a:gdLst/>
            <a:ahLst/>
            <a:cxnLst/>
            <a:rect l="l" t="t" r="r" b="b"/>
            <a:pathLst>
              <a:path w="105198" h="206679" extrusionOk="0">
                <a:moveTo>
                  <a:pt x="7020" y="1"/>
                </a:moveTo>
                <a:cubicBezTo>
                  <a:pt x="3141" y="1"/>
                  <a:pt x="1" y="3141"/>
                  <a:pt x="1" y="7019"/>
                </a:cubicBezTo>
                <a:lnTo>
                  <a:pt x="1" y="199665"/>
                </a:lnTo>
                <a:cubicBezTo>
                  <a:pt x="1" y="203537"/>
                  <a:pt x="3141" y="206678"/>
                  <a:pt x="7020" y="206678"/>
                </a:cubicBezTo>
                <a:lnTo>
                  <a:pt x="98180" y="206678"/>
                </a:lnTo>
                <a:cubicBezTo>
                  <a:pt x="102057" y="206678"/>
                  <a:pt x="105198" y="203537"/>
                  <a:pt x="105198" y="199665"/>
                </a:cubicBezTo>
                <a:lnTo>
                  <a:pt x="105198" y="7019"/>
                </a:lnTo>
                <a:cubicBezTo>
                  <a:pt x="105198" y="3141"/>
                  <a:pt x="102057" y="1"/>
                  <a:pt x="9818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713;p38">
            <a:extLst>
              <a:ext uri="{FF2B5EF4-FFF2-40B4-BE49-F238E27FC236}">
                <a16:creationId xmlns:a16="http://schemas.microsoft.com/office/drawing/2014/main" id="{556E481C-6746-4ADD-A659-A7E659698DC5}"/>
              </a:ext>
            </a:extLst>
          </p:cNvPr>
          <p:cNvSpPr/>
          <p:nvPr/>
        </p:nvSpPr>
        <p:spPr>
          <a:xfrm>
            <a:off x="3317450" y="894072"/>
            <a:ext cx="1433586" cy="2816518"/>
          </a:xfrm>
          <a:custGeom>
            <a:avLst/>
            <a:gdLst/>
            <a:ahLst/>
            <a:cxnLst/>
            <a:rect l="l" t="t" r="r" b="b"/>
            <a:pathLst>
              <a:path w="105198" h="206679" extrusionOk="0">
                <a:moveTo>
                  <a:pt x="7019" y="1"/>
                </a:moveTo>
                <a:cubicBezTo>
                  <a:pt x="3141" y="1"/>
                  <a:pt x="1" y="3141"/>
                  <a:pt x="1" y="7019"/>
                </a:cubicBezTo>
                <a:lnTo>
                  <a:pt x="1" y="199665"/>
                </a:lnTo>
                <a:cubicBezTo>
                  <a:pt x="1" y="203537"/>
                  <a:pt x="3141" y="206678"/>
                  <a:pt x="7019" y="206678"/>
                </a:cubicBezTo>
                <a:lnTo>
                  <a:pt x="98178" y="206678"/>
                </a:lnTo>
                <a:cubicBezTo>
                  <a:pt x="102056" y="206678"/>
                  <a:pt x="105198" y="203537"/>
                  <a:pt x="105198" y="199665"/>
                </a:cubicBezTo>
                <a:lnTo>
                  <a:pt x="105198" y="7019"/>
                </a:lnTo>
                <a:cubicBezTo>
                  <a:pt x="105198" y="3141"/>
                  <a:pt x="102056" y="1"/>
                  <a:pt x="981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714;p38">
            <a:extLst>
              <a:ext uri="{FF2B5EF4-FFF2-40B4-BE49-F238E27FC236}">
                <a16:creationId xmlns:a16="http://schemas.microsoft.com/office/drawing/2014/main" id="{DDF4D68A-4EB2-4033-9C45-7D7968658107}"/>
              </a:ext>
            </a:extLst>
          </p:cNvPr>
          <p:cNvSpPr/>
          <p:nvPr/>
        </p:nvSpPr>
        <p:spPr>
          <a:xfrm>
            <a:off x="3371429" y="1024255"/>
            <a:ext cx="1325629" cy="2580585"/>
          </a:xfrm>
          <a:custGeom>
            <a:avLst/>
            <a:gdLst/>
            <a:ahLst/>
            <a:cxnLst/>
            <a:rect l="l" t="t" r="r" b="b"/>
            <a:pathLst>
              <a:path w="97276" h="189366" extrusionOk="0">
                <a:moveTo>
                  <a:pt x="14718" y="0"/>
                </a:moveTo>
                <a:cubicBezTo>
                  <a:pt x="14714" y="0"/>
                  <a:pt x="14710" y="0"/>
                  <a:pt x="14706" y="0"/>
                </a:cubicBezTo>
                <a:lnTo>
                  <a:pt x="4384" y="0"/>
                </a:lnTo>
                <a:cubicBezTo>
                  <a:pt x="1964" y="0"/>
                  <a:pt x="1" y="1965"/>
                  <a:pt x="1" y="4399"/>
                </a:cubicBezTo>
                <a:lnTo>
                  <a:pt x="1" y="184967"/>
                </a:lnTo>
                <a:cubicBezTo>
                  <a:pt x="1" y="187402"/>
                  <a:pt x="1964" y="189366"/>
                  <a:pt x="4384" y="189366"/>
                </a:cubicBezTo>
                <a:lnTo>
                  <a:pt x="92892" y="189366"/>
                </a:lnTo>
                <a:cubicBezTo>
                  <a:pt x="93536" y="189366"/>
                  <a:pt x="94165" y="189224"/>
                  <a:pt x="94715" y="188958"/>
                </a:cubicBezTo>
                <a:cubicBezTo>
                  <a:pt x="96224" y="188283"/>
                  <a:pt x="97276" y="186743"/>
                  <a:pt x="97276" y="184967"/>
                </a:cubicBezTo>
                <a:lnTo>
                  <a:pt x="97276" y="4399"/>
                </a:lnTo>
                <a:cubicBezTo>
                  <a:pt x="97276" y="1965"/>
                  <a:pt x="95311" y="0"/>
                  <a:pt x="92892" y="0"/>
                </a:cubicBezTo>
                <a:lnTo>
                  <a:pt x="82570" y="0"/>
                </a:lnTo>
                <a:cubicBezTo>
                  <a:pt x="80543" y="0"/>
                  <a:pt x="78768" y="1399"/>
                  <a:pt x="78296" y="3379"/>
                </a:cubicBezTo>
                <a:cubicBezTo>
                  <a:pt x="77823" y="5359"/>
                  <a:pt x="76064" y="6741"/>
                  <a:pt x="74023" y="6741"/>
                </a:cubicBezTo>
                <a:lnTo>
                  <a:pt x="23255" y="6741"/>
                </a:lnTo>
                <a:cubicBezTo>
                  <a:pt x="21211" y="6741"/>
                  <a:pt x="19451" y="5359"/>
                  <a:pt x="18981" y="3379"/>
                </a:cubicBezTo>
                <a:cubicBezTo>
                  <a:pt x="18751" y="2415"/>
                  <a:pt x="18203" y="1557"/>
                  <a:pt x="17425" y="943"/>
                </a:cubicBezTo>
                <a:cubicBezTo>
                  <a:pt x="16655" y="332"/>
                  <a:pt x="15701" y="0"/>
                  <a:pt x="147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715;p38">
            <a:extLst>
              <a:ext uri="{FF2B5EF4-FFF2-40B4-BE49-F238E27FC236}">
                <a16:creationId xmlns:a16="http://schemas.microsoft.com/office/drawing/2014/main" id="{469B3C3F-92B4-41D3-94F2-11B5088EB62F}"/>
              </a:ext>
            </a:extLst>
          </p:cNvPr>
          <p:cNvSpPr/>
          <p:nvPr/>
        </p:nvSpPr>
        <p:spPr>
          <a:xfrm>
            <a:off x="4144217" y="977431"/>
            <a:ext cx="55423" cy="53338"/>
          </a:xfrm>
          <a:custGeom>
            <a:avLst/>
            <a:gdLst/>
            <a:ahLst/>
            <a:cxnLst/>
            <a:rect l="l" t="t" r="r" b="b"/>
            <a:pathLst>
              <a:path w="4067" h="3914" extrusionOk="0">
                <a:moveTo>
                  <a:pt x="2111" y="1"/>
                </a:moveTo>
                <a:cubicBezTo>
                  <a:pt x="1319" y="1"/>
                  <a:pt x="605" y="477"/>
                  <a:pt x="303" y="1209"/>
                </a:cubicBezTo>
                <a:cubicBezTo>
                  <a:pt x="0" y="1939"/>
                  <a:pt x="167" y="2781"/>
                  <a:pt x="727" y="3340"/>
                </a:cubicBezTo>
                <a:cubicBezTo>
                  <a:pt x="1101" y="3715"/>
                  <a:pt x="1601" y="3913"/>
                  <a:pt x="2109" y="3913"/>
                </a:cubicBezTo>
                <a:cubicBezTo>
                  <a:pt x="2362" y="3913"/>
                  <a:pt x="2616" y="3864"/>
                  <a:pt x="2858" y="3764"/>
                </a:cubicBezTo>
                <a:cubicBezTo>
                  <a:pt x="3589" y="3462"/>
                  <a:pt x="4066" y="2748"/>
                  <a:pt x="4066" y="1958"/>
                </a:cubicBezTo>
                <a:cubicBezTo>
                  <a:pt x="4066" y="877"/>
                  <a:pt x="3190" y="1"/>
                  <a:pt x="21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716;p38">
            <a:extLst>
              <a:ext uri="{FF2B5EF4-FFF2-40B4-BE49-F238E27FC236}">
                <a16:creationId xmlns:a16="http://schemas.microsoft.com/office/drawing/2014/main" id="{9DA9AD7F-7BE6-4AEE-900C-895C1275CA0C}"/>
              </a:ext>
            </a:extLst>
          </p:cNvPr>
          <p:cNvSpPr/>
          <p:nvPr/>
        </p:nvSpPr>
        <p:spPr>
          <a:xfrm>
            <a:off x="3873548" y="990759"/>
            <a:ext cx="231531" cy="26683"/>
          </a:xfrm>
          <a:custGeom>
            <a:avLst/>
            <a:gdLst/>
            <a:ahLst/>
            <a:cxnLst/>
            <a:rect l="l" t="t" r="r" b="b"/>
            <a:pathLst>
              <a:path w="16990" h="1958" extrusionOk="0">
                <a:moveTo>
                  <a:pt x="978" y="0"/>
                </a:moveTo>
                <a:cubicBezTo>
                  <a:pt x="439" y="0"/>
                  <a:pt x="0" y="439"/>
                  <a:pt x="0" y="980"/>
                </a:cubicBezTo>
                <a:cubicBezTo>
                  <a:pt x="0" y="1519"/>
                  <a:pt x="439" y="1958"/>
                  <a:pt x="978" y="1958"/>
                </a:cubicBezTo>
                <a:lnTo>
                  <a:pt x="16012" y="1958"/>
                </a:lnTo>
                <a:cubicBezTo>
                  <a:pt x="16551" y="1958"/>
                  <a:pt x="16990" y="1519"/>
                  <a:pt x="16990" y="980"/>
                </a:cubicBezTo>
                <a:cubicBezTo>
                  <a:pt x="16990" y="439"/>
                  <a:pt x="16551" y="0"/>
                  <a:pt x="160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754;p38">
            <a:extLst>
              <a:ext uri="{FF2B5EF4-FFF2-40B4-BE49-F238E27FC236}">
                <a16:creationId xmlns:a16="http://schemas.microsoft.com/office/drawing/2014/main" id="{364D5E09-48CB-4802-B864-4531B454690D}"/>
              </a:ext>
            </a:extLst>
          </p:cNvPr>
          <p:cNvSpPr/>
          <p:nvPr/>
        </p:nvSpPr>
        <p:spPr>
          <a:xfrm>
            <a:off x="4660265" y="879898"/>
            <a:ext cx="33715" cy="33715"/>
          </a:xfrm>
          <a:custGeom>
            <a:avLst/>
            <a:gdLst/>
            <a:ahLst/>
            <a:cxnLst/>
            <a:rect l="l" t="t" r="r" b="b"/>
            <a:pathLst>
              <a:path w="2604" h="2604" extrusionOk="0">
                <a:moveTo>
                  <a:pt x="0" y="1"/>
                </a:moveTo>
                <a:lnTo>
                  <a:pt x="0" y="2604"/>
                </a:lnTo>
                <a:lnTo>
                  <a:pt x="2603" y="2604"/>
                </a:lnTo>
                <a:lnTo>
                  <a:pt x="2603" y="895"/>
                </a:lnTo>
                <a:lnTo>
                  <a:pt x="1710" y="895"/>
                </a:lnTo>
                <a:lnTo>
                  <a:pt x="171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095F9-BC91-4EE4-ABDF-739F7E854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394" r="918" b="18682"/>
          <a:stretch/>
        </p:blipFill>
        <p:spPr>
          <a:xfrm>
            <a:off x="3372876" y="1349591"/>
            <a:ext cx="1356152" cy="1799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B4BDD-6FCF-4F0D-9A3C-EB7A4F784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92969" l="9961" r="89844">
                        <a14:foregroundMark x1="42188" y1="79297" x2="41797" y2="92969"/>
                        <a14:foregroundMark x1="43750" y1="9375" x2="49609" y2="109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4072" y="1474624"/>
            <a:ext cx="3378116" cy="168905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2A6C2B30-0242-4C58-9768-3966F879FE58}"/>
              </a:ext>
            </a:extLst>
          </p:cNvPr>
          <p:cNvSpPr/>
          <p:nvPr/>
        </p:nvSpPr>
        <p:spPr>
          <a:xfrm rot="16200000">
            <a:off x="2607273" y="881066"/>
            <a:ext cx="378956" cy="705079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Arrow: Down 321">
            <a:extLst>
              <a:ext uri="{FF2B5EF4-FFF2-40B4-BE49-F238E27FC236}">
                <a16:creationId xmlns:a16="http://schemas.microsoft.com/office/drawing/2014/main" id="{8AE5A819-999B-4254-ABB0-0D756A6E2F3E}"/>
              </a:ext>
            </a:extLst>
          </p:cNvPr>
          <p:cNvSpPr/>
          <p:nvPr/>
        </p:nvSpPr>
        <p:spPr>
          <a:xfrm rot="16200000">
            <a:off x="5282822" y="2029190"/>
            <a:ext cx="378956" cy="705079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Google Shape;258;p29">
            <a:extLst>
              <a:ext uri="{FF2B5EF4-FFF2-40B4-BE49-F238E27FC236}">
                <a16:creationId xmlns:a16="http://schemas.microsoft.com/office/drawing/2014/main" id="{BC2D0C3E-7700-4514-80C3-40CB38E28567}"/>
              </a:ext>
            </a:extLst>
          </p:cNvPr>
          <p:cNvSpPr txBox="1">
            <a:spLocks/>
          </p:cNvSpPr>
          <p:nvPr/>
        </p:nvSpPr>
        <p:spPr>
          <a:xfrm>
            <a:off x="6055137" y="2799844"/>
            <a:ext cx="16047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1200" dirty="0"/>
              <a:t>Delivery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D6BCF9F-D269-4660-9220-AA1F3BBA9927}"/>
              </a:ext>
            </a:extLst>
          </p:cNvPr>
          <p:cNvSpPr txBox="1"/>
          <p:nvPr/>
        </p:nvSpPr>
        <p:spPr>
          <a:xfrm>
            <a:off x="480301" y="3895192"/>
            <a:ext cx="2157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สามารถเลือกได้ว่าแค่ต้องการสั่งอาหารที่เลือกเอง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หรือว่าให้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app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ช่วยประมวลผล พร้อม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recommend set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อาหารทั้งวัน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2253D0EC-8F27-4C7D-AE7C-766FA0256F75}"/>
              </a:ext>
            </a:extLst>
          </p:cNvPr>
          <p:cNvSpPr txBox="1"/>
          <p:nvPr/>
        </p:nvSpPr>
        <p:spPr>
          <a:xfrm>
            <a:off x="3206092" y="3940306"/>
            <a:ext cx="1883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แสดงข้อมูลโภชนาการ และแคลอรี่ประกอบการตัดสินใจก่อนสั่งอาหาร</a:t>
            </a:r>
          </a:p>
        </p:txBody>
      </p:sp>
    </p:spTree>
    <p:extLst>
      <p:ext uri="{BB962C8B-B14F-4D97-AF65-F5344CB8AC3E}">
        <p14:creationId xmlns:p14="http://schemas.microsoft.com/office/powerpoint/2010/main" val="335491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D1D11192-E6BC-4308-A13D-F264BE56F0AE}"/>
              </a:ext>
            </a:extLst>
          </p:cNvPr>
          <p:cNvSpPr/>
          <p:nvPr/>
        </p:nvSpPr>
        <p:spPr>
          <a:xfrm>
            <a:off x="822492" y="2737323"/>
            <a:ext cx="3146559" cy="138546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A401CF5C-9406-4409-9501-3B1971A84727}"/>
              </a:ext>
            </a:extLst>
          </p:cNvPr>
          <p:cNvSpPr/>
          <p:nvPr/>
        </p:nvSpPr>
        <p:spPr>
          <a:xfrm>
            <a:off x="4223882" y="955471"/>
            <a:ext cx="3146559" cy="138546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FC8C7B9C-6105-429A-A883-E4E7A7B91627}"/>
              </a:ext>
            </a:extLst>
          </p:cNvPr>
          <p:cNvSpPr/>
          <p:nvPr/>
        </p:nvSpPr>
        <p:spPr>
          <a:xfrm>
            <a:off x="856776" y="942932"/>
            <a:ext cx="3146559" cy="138546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563F44F-E90E-4849-A4B4-E567D1FEA45F}"/>
              </a:ext>
            </a:extLst>
          </p:cNvPr>
          <p:cNvGrpSpPr/>
          <p:nvPr/>
        </p:nvGrpSpPr>
        <p:grpSpPr>
          <a:xfrm>
            <a:off x="7185017" y="0"/>
            <a:ext cx="2066700" cy="1657122"/>
            <a:chOff x="955525" y="513203"/>
            <a:chExt cx="2066700" cy="1657122"/>
          </a:xfrm>
        </p:grpSpPr>
        <p:sp>
          <p:nvSpPr>
            <p:cNvPr id="54" name="Google Shape;264;p29">
              <a:extLst>
                <a:ext uri="{FF2B5EF4-FFF2-40B4-BE49-F238E27FC236}">
                  <a16:creationId xmlns:a16="http://schemas.microsoft.com/office/drawing/2014/main" id="{FA3DD3C6-7118-41CF-A88C-B5357DF94B56}"/>
                </a:ext>
              </a:extLst>
            </p:cNvPr>
            <p:cNvSpPr/>
            <p:nvPr/>
          </p:nvSpPr>
          <p:spPr>
            <a:xfrm>
              <a:off x="1397125" y="513203"/>
              <a:ext cx="1183500" cy="132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0;p29">
              <a:extLst>
                <a:ext uri="{FF2B5EF4-FFF2-40B4-BE49-F238E27FC236}">
                  <a16:creationId xmlns:a16="http://schemas.microsoft.com/office/drawing/2014/main" id="{677C12B3-1093-4382-983A-97FADFCD2D58}"/>
                </a:ext>
              </a:extLst>
            </p:cNvPr>
            <p:cNvSpPr txBox="1">
              <a:spLocks/>
            </p:cNvSpPr>
            <p:nvPr/>
          </p:nvSpPr>
          <p:spPr>
            <a:xfrm>
              <a:off x="955525" y="763925"/>
              <a:ext cx="2066700" cy="1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rgbClr val="ECF8FF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1pPr>
              <a:lvl2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2pPr>
              <a:lvl3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3pPr>
              <a:lvl4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4pPr>
              <a:lvl5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5pPr>
              <a:lvl6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6pPr>
              <a:lvl7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7pPr>
              <a:lvl8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8pPr>
              <a:lvl9pPr algn="ctr">
                <a:buClr>
                  <a:schemeClr val="dk2"/>
                </a:buClr>
                <a:buSzPts val="8000"/>
                <a:buFont typeface="Advent Pro"/>
                <a:buNone/>
                <a:defRPr sz="8000" b="1">
                  <a:solidFill>
                    <a:schemeClr val="dk2"/>
                  </a:solidFill>
                  <a:latin typeface="Advent Pro"/>
                  <a:ea typeface="Advent Pro"/>
                  <a:cs typeface="Advent Pro"/>
                  <a:sym typeface="Advent Pro"/>
                </a:defRPr>
              </a:lvl9pPr>
            </a:lstStyle>
            <a:p>
              <a:r>
                <a:rPr lang="en" dirty="0"/>
                <a:t>05</a:t>
              </a:r>
            </a:p>
          </p:txBody>
        </p:sp>
      </p:grpSp>
      <p:sp>
        <p:nvSpPr>
          <p:cNvPr id="56" name="Google Shape;258;p29">
            <a:extLst>
              <a:ext uri="{FF2B5EF4-FFF2-40B4-BE49-F238E27FC236}">
                <a16:creationId xmlns:a16="http://schemas.microsoft.com/office/drawing/2014/main" id="{18080E28-752E-46AE-B89D-565408C9FEA4}"/>
              </a:ext>
            </a:extLst>
          </p:cNvPr>
          <p:cNvSpPr txBox="1">
            <a:spLocks/>
          </p:cNvSpPr>
          <p:nvPr/>
        </p:nvSpPr>
        <p:spPr>
          <a:xfrm>
            <a:off x="7539300" y="1675819"/>
            <a:ext cx="16047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/>
              <a:t>TEST &amp; FEEDBACK</a:t>
            </a:r>
          </a:p>
        </p:txBody>
      </p:sp>
      <p:sp>
        <p:nvSpPr>
          <p:cNvPr id="6" name="Google Shape;604;p36">
            <a:extLst>
              <a:ext uri="{FF2B5EF4-FFF2-40B4-BE49-F238E27FC236}">
                <a16:creationId xmlns:a16="http://schemas.microsoft.com/office/drawing/2014/main" id="{29D9EB5E-C7EF-4530-8972-DA5D50DFD9FA}"/>
              </a:ext>
            </a:extLst>
          </p:cNvPr>
          <p:cNvSpPr/>
          <p:nvPr/>
        </p:nvSpPr>
        <p:spPr>
          <a:xfrm>
            <a:off x="7360512" y="4035510"/>
            <a:ext cx="1666772" cy="946005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rgbClr val="FF5F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607;p36">
            <a:extLst>
              <a:ext uri="{FF2B5EF4-FFF2-40B4-BE49-F238E27FC236}">
                <a16:creationId xmlns:a16="http://schemas.microsoft.com/office/drawing/2014/main" id="{B4412311-8363-4E7A-AA5B-467A3FA5B0FA}"/>
              </a:ext>
            </a:extLst>
          </p:cNvPr>
          <p:cNvGrpSpPr/>
          <p:nvPr/>
        </p:nvGrpSpPr>
        <p:grpSpPr>
          <a:xfrm>
            <a:off x="7503871" y="4030218"/>
            <a:ext cx="1420186" cy="1063016"/>
            <a:chOff x="390600" y="407550"/>
            <a:chExt cx="6545750" cy="4899525"/>
          </a:xfrm>
        </p:grpSpPr>
        <p:sp>
          <p:nvSpPr>
            <p:cNvPr id="8" name="Google Shape;608;p36">
              <a:extLst>
                <a:ext uri="{FF2B5EF4-FFF2-40B4-BE49-F238E27FC236}">
                  <a16:creationId xmlns:a16="http://schemas.microsoft.com/office/drawing/2014/main" id="{8577AD51-102F-470A-8E8A-5B22470DC85F}"/>
                </a:ext>
              </a:extLst>
            </p:cNvPr>
            <p:cNvSpPr/>
            <p:nvPr/>
          </p:nvSpPr>
          <p:spPr>
            <a:xfrm>
              <a:off x="3681825" y="5048075"/>
              <a:ext cx="3097350" cy="237425"/>
            </a:xfrm>
            <a:custGeom>
              <a:avLst/>
              <a:gdLst/>
              <a:ahLst/>
              <a:cxnLst/>
              <a:rect l="l" t="t" r="r" b="b"/>
              <a:pathLst>
                <a:path w="123894" h="9497" extrusionOk="0">
                  <a:moveTo>
                    <a:pt x="61948" y="0"/>
                  </a:moveTo>
                  <a:cubicBezTo>
                    <a:pt x="45518" y="0"/>
                    <a:pt x="29762" y="500"/>
                    <a:pt x="18145" y="1391"/>
                  </a:cubicBezTo>
                  <a:cubicBezTo>
                    <a:pt x="6526" y="2281"/>
                    <a:pt x="0" y="3489"/>
                    <a:pt x="0" y="4748"/>
                  </a:cubicBezTo>
                  <a:cubicBezTo>
                    <a:pt x="0" y="6007"/>
                    <a:pt x="6526" y="7215"/>
                    <a:pt x="18145" y="8106"/>
                  </a:cubicBezTo>
                  <a:cubicBezTo>
                    <a:pt x="29762" y="8996"/>
                    <a:pt x="45518" y="9497"/>
                    <a:pt x="61948" y="9497"/>
                  </a:cubicBezTo>
                  <a:cubicBezTo>
                    <a:pt x="78377" y="9497"/>
                    <a:pt x="94132" y="8996"/>
                    <a:pt x="105751" y="8106"/>
                  </a:cubicBezTo>
                  <a:cubicBezTo>
                    <a:pt x="117367" y="7215"/>
                    <a:pt x="123894" y="6007"/>
                    <a:pt x="123894" y="4748"/>
                  </a:cubicBezTo>
                  <a:cubicBezTo>
                    <a:pt x="123894" y="3489"/>
                    <a:pt x="117367" y="2281"/>
                    <a:pt x="105751" y="1391"/>
                  </a:cubicBezTo>
                  <a:cubicBezTo>
                    <a:pt x="94132" y="500"/>
                    <a:pt x="78377" y="0"/>
                    <a:pt x="61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6">
              <a:extLst>
                <a:ext uri="{FF2B5EF4-FFF2-40B4-BE49-F238E27FC236}">
                  <a16:creationId xmlns:a16="http://schemas.microsoft.com/office/drawing/2014/main" id="{44577C3A-4BFA-499A-B020-5831339720E8}"/>
                </a:ext>
              </a:extLst>
            </p:cNvPr>
            <p:cNvSpPr/>
            <p:nvPr/>
          </p:nvSpPr>
          <p:spPr>
            <a:xfrm>
              <a:off x="4383300" y="8699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2" y="7862"/>
                  </a:cubicBezTo>
                  <a:lnTo>
                    <a:pt x="20027" y="12364"/>
                  </a:lnTo>
                  <a:cubicBezTo>
                    <a:pt x="19176" y="12563"/>
                    <a:pt x="18492" y="13261"/>
                    <a:pt x="18364" y="14179"/>
                  </a:cubicBezTo>
                  <a:lnTo>
                    <a:pt x="17937" y="17256"/>
                  </a:lnTo>
                  <a:cubicBezTo>
                    <a:pt x="17810" y="18174"/>
                    <a:pt x="18278" y="19032"/>
                    <a:pt x="19044" y="19454"/>
                  </a:cubicBezTo>
                  <a:lnTo>
                    <a:pt x="17918" y="27583"/>
                  </a:lnTo>
                  <a:cubicBezTo>
                    <a:pt x="17066" y="27780"/>
                    <a:pt x="16383" y="28478"/>
                    <a:pt x="16254" y="29396"/>
                  </a:cubicBezTo>
                  <a:lnTo>
                    <a:pt x="15320" y="36137"/>
                  </a:lnTo>
                  <a:cubicBezTo>
                    <a:pt x="15191" y="37054"/>
                    <a:pt x="15661" y="37913"/>
                    <a:pt x="16427" y="38335"/>
                  </a:cubicBezTo>
                  <a:lnTo>
                    <a:pt x="15896" y="42155"/>
                  </a:lnTo>
                  <a:cubicBezTo>
                    <a:pt x="15045" y="42354"/>
                    <a:pt x="14361" y="43053"/>
                    <a:pt x="14233" y="43970"/>
                  </a:cubicBezTo>
                  <a:lnTo>
                    <a:pt x="13299" y="50709"/>
                  </a:lnTo>
                  <a:cubicBezTo>
                    <a:pt x="13170" y="51628"/>
                    <a:pt x="13640" y="52486"/>
                    <a:pt x="14404" y="52909"/>
                  </a:cubicBezTo>
                  <a:lnTo>
                    <a:pt x="691" y="151817"/>
                  </a:lnTo>
                  <a:cubicBezTo>
                    <a:pt x="0" y="156802"/>
                    <a:pt x="3481" y="161402"/>
                    <a:pt x="8464" y="162094"/>
                  </a:cubicBezTo>
                  <a:lnTo>
                    <a:pt x="71193" y="170790"/>
                  </a:lnTo>
                  <a:cubicBezTo>
                    <a:pt x="71618" y="170849"/>
                    <a:pt x="72040" y="170878"/>
                    <a:pt x="72457" y="170878"/>
                  </a:cubicBezTo>
                  <a:cubicBezTo>
                    <a:pt x="76933" y="170878"/>
                    <a:pt x="80837" y="167577"/>
                    <a:pt x="81469" y="163017"/>
                  </a:cubicBezTo>
                  <a:lnTo>
                    <a:pt x="101430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0;p36">
              <a:extLst>
                <a:ext uri="{FF2B5EF4-FFF2-40B4-BE49-F238E27FC236}">
                  <a16:creationId xmlns:a16="http://schemas.microsoft.com/office/drawing/2014/main" id="{93CB8012-5D2E-4910-9CB5-F27098B14714}"/>
                </a:ext>
              </a:extLst>
            </p:cNvPr>
            <p:cNvSpPr/>
            <p:nvPr/>
          </p:nvSpPr>
          <p:spPr>
            <a:xfrm>
              <a:off x="4675175" y="1552575"/>
              <a:ext cx="139325" cy="277300"/>
            </a:xfrm>
            <a:custGeom>
              <a:avLst/>
              <a:gdLst/>
              <a:ahLst/>
              <a:cxnLst/>
              <a:rect l="l" t="t" r="r" b="b"/>
              <a:pathLst>
                <a:path w="5573" h="11092" extrusionOk="0">
                  <a:moveTo>
                    <a:pt x="3252" y="1"/>
                  </a:moveTo>
                  <a:cubicBezTo>
                    <a:pt x="2183" y="1"/>
                    <a:pt x="1250" y="789"/>
                    <a:pt x="1099" y="1877"/>
                  </a:cubicBezTo>
                  <a:lnTo>
                    <a:pt x="165" y="8618"/>
                  </a:lnTo>
                  <a:cubicBezTo>
                    <a:pt x="1" y="9807"/>
                    <a:pt x="831" y="10905"/>
                    <a:pt x="2020" y="11071"/>
                  </a:cubicBezTo>
                  <a:cubicBezTo>
                    <a:pt x="2121" y="11084"/>
                    <a:pt x="2221" y="11091"/>
                    <a:pt x="2320" y="11091"/>
                  </a:cubicBezTo>
                  <a:cubicBezTo>
                    <a:pt x="3388" y="11091"/>
                    <a:pt x="4321" y="10303"/>
                    <a:pt x="4473" y="9215"/>
                  </a:cubicBezTo>
                  <a:lnTo>
                    <a:pt x="5407" y="2475"/>
                  </a:lnTo>
                  <a:cubicBezTo>
                    <a:pt x="5572" y="1285"/>
                    <a:pt x="4742" y="188"/>
                    <a:pt x="3551" y="21"/>
                  </a:cubicBezTo>
                  <a:cubicBezTo>
                    <a:pt x="3451" y="7"/>
                    <a:pt x="3351" y="1"/>
                    <a:pt x="3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1;p36">
              <a:extLst>
                <a:ext uri="{FF2B5EF4-FFF2-40B4-BE49-F238E27FC236}">
                  <a16:creationId xmlns:a16="http://schemas.microsoft.com/office/drawing/2014/main" id="{E0456130-0963-47E1-B673-F1ACE4828549}"/>
                </a:ext>
              </a:extLst>
            </p:cNvPr>
            <p:cNvSpPr/>
            <p:nvPr/>
          </p:nvSpPr>
          <p:spPr>
            <a:xfrm>
              <a:off x="4624650" y="1916900"/>
              <a:ext cx="139325" cy="277275"/>
            </a:xfrm>
            <a:custGeom>
              <a:avLst/>
              <a:gdLst/>
              <a:ahLst/>
              <a:cxnLst/>
              <a:rect l="l" t="t" r="r" b="b"/>
              <a:pathLst>
                <a:path w="5573" h="11091" extrusionOk="0">
                  <a:moveTo>
                    <a:pt x="3251" y="1"/>
                  </a:moveTo>
                  <a:cubicBezTo>
                    <a:pt x="2182" y="1"/>
                    <a:pt x="1250" y="789"/>
                    <a:pt x="1099" y="1878"/>
                  </a:cubicBezTo>
                  <a:lnTo>
                    <a:pt x="165" y="8617"/>
                  </a:lnTo>
                  <a:cubicBezTo>
                    <a:pt x="1" y="9808"/>
                    <a:pt x="831" y="10904"/>
                    <a:pt x="2020" y="11070"/>
                  </a:cubicBezTo>
                  <a:cubicBezTo>
                    <a:pt x="2122" y="11084"/>
                    <a:pt x="2222" y="11091"/>
                    <a:pt x="2322" y="11091"/>
                  </a:cubicBezTo>
                  <a:cubicBezTo>
                    <a:pt x="3390" y="11091"/>
                    <a:pt x="4321" y="10303"/>
                    <a:pt x="4473" y="9215"/>
                  </a:cubicBezTo>
                  <a:lnTo>
                    <a:pt x="5407" y="2474"/>
                  </a:lnTo>
                  <a:cubicBezTo>
                    <a:pt x="5572" y="1285"/>
                    <a:pt x="4742" y="187"/>
                    <a:pt x="3553" y="22"/>
                  </a:cubicBezTo>
                  <a:cubicBezTo>
                    <a:pt x="3451" y="8"/>
                    <a:pt x="3350" y="1"/>
                    <a:pt x="3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2;p36">
              <a:extLst>
                <a:ext uri="{FF2B5EF4-FFF2-40B4-BE49-F238E27FC236}">
                  <a16:creationId xmlns:a16="http://schemas.microsoft.com/office/drawing/2014/main" id="{43E2DF73-867D-409D-A920-EA62AD0044C2}"/>
                </a:ext>
              </a:extLst>
            </p:cNvPr>
            <p:cNvSpPr/>
            <p:nvPr/>
          </p:nvSpPr>
          <p:spPr>
            <a:xfrm>
              <a:off x="4296300" y="8646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1" y="7862"/>
                  </a:cubicBezTo>
                  <a:lnTo>
                    <a:pt x="692" y="151817"/>
                  </a:lnTo>
                  <a:cubicBezTo>
                    <a:pt x="0" y="156802"/>
                    <a:pt x="3480" y="161402"/>
                    <a:pt x="8466" y="162094"/>
                  </a:cubicBezTo>
                  <a:lnTo>
                    <a:pt x="71193" y="170790"/>
                  </a:lnTo>
                  <a:cubicBezTo>
                    <a:pt x="71617" y="170849"/>
                    <a:pt x="72039" y="170878"/>
                    <a:pt x="72456" y="170878"/>
                  </a:cubicBezTo>
                  <a:cubicBezTo>
                    <a:pt x="76933" y="170878"/>
                    <a:pt x="80837" y="167577"/>
                    <a:pt x="81470" y="163017"/>
                  </a:cubicBezTo>
                  <a:lnTo>
                    <a:pt x="101429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3;p36">
              <a:extLst>
                <a:ext uri="{FF2B5EF4-FFF2-40B4-BE49-F238E27FC236}">
                  <a16:creationId xmlns:a16="http://schemas.microsoft.com/office/drawing/2014/main" id="{E47940A5-E620-49AB-AA14-45A973F8D0B0}"/>
                </a:ext>
              </a:extLst>
            </p:cNvPr>
            <p:cNvSpPr/>
            <p:nvPr/>
          </p:nvSpPr>
          <p:spPr>
            <a:xfrm>
              <a:off x="4443625" y="1192875"/>
              <a:ext cx="2308725" cy="3457400"/>
            </a:xfrm>
            <a:custGeom>
              <a:avLst/>
              <a:gdLst/>
              <a:ahLst/>
              <a:cxnLst/>
              <a:rect l="l" t="t" r="r" b="b"/>
              <a:pathLst>
                <a:path w="92349" h="138296" extrusionOk="0">
                  <a:moveTo>
                    <a:pt x="18072" y="1"/>
                  </a:moveTo>
                  <a:lnTo>
                    <a:pt x="0" y="127793"/>
                  </a:lnTo>
                  <a:lnTo>
                    <a:pt x="74277" y="138295"/>
                  </a:lnTo>
                  <a:lnTo>
                    <a:pt x="92349" y="10503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4;p36">
              <a:extLst>
                <a:ext uri="{FF2B5EF4-FFF2-40B4-BE49-F238E27FC236}">
                  <a16:creationId xmlns:a16="http://schemas.microsoft.com/office/drawing/2014/main" id="{CFCC013B-CE0B-4DAB-A31D-9B1677EF64E0}"/>
                </a:ext>
              </a:extLst>
            </p:cNvPr>
            <p:cNvSpPr/>
            <p:nvPr/>
          </p:nvSpPr>
          <p:spPr>
            <a:xfrm>
              <a:off x="5681450" y="1112425"/>
              <a:ext cx="315600" cy="88450"/>
            </a:xfrm>
            <a:custGeom>
              <a:avLst/>
              <a:gdLst/>
              <a:ahLst/>
              <a:cxnLst/>
              <a:rect l="l" t="t" r="r" b="b"/>
              <a:pathLst>
                <a:path w="12624" h="3538" extrusionOk="0">
                  <a:moveTo>
                    <a:pt x="1118" y="1"/>
                  </a:moveTo>
                  <a:cubicBezTo>
                    <a:pt x="603" y="1"/>
                    <a:pt x="153" y="381"/>
                    <a:pt x="81" y="905"/>
                  </a:cubicBezTo>
                  <a:cubicBezTo>
                    <a:pt x="1" y="1479"/>
                    <a:pt x="401" y="2008"/>
                    <a:pt x="975" y="2088"/>
                  </a:cubicBezTo>
                  <a:lnTo>
                    <a:pt x="11362" y="3527"/>
                  </a:lnTo>
                  <a:cubicBezTo>
                    <a:pt x="11411" y="3534"/>
                    <a:pt x="11460" y="3538"/>
                    <a:pt x="11508" y="3538"/>
                  </a:cubicBezTo>
                  <a:cubicBezTo>
                    <a:pt x="12022" y="3538"/>
                    <a:pt x="12471" y="3158"/>
                    <a:pt x="12543" y="2634"/>
                  </a:cubicBezTo>
                  <a:cubicBezTo>
                    <a:pt x="12624" y="2059"/>
                    <a:pt x="12223" y="1530"/>
                    <a:pt x="11650" y="1451"/>
                  </a:cubicBezTo>
                  <a:lnTo>
                    <a:pt x="1263" y="10"/>
                  </a:lnTo>
                  <a:cubicBezTo>
                    <a:pt x="1214" y="4"/>
                    <a:pt x="1166" y="1"/>
                    <a:pt x="1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5;p36">
              <a:extLst>
                <a:ext uri="{FF2B5EF4-FFF2-40B4-BE49-F238E27FC236}">
                  <a16:creationId xmlns:a16="http://schemas.microsoft.com/office/drawing/2014/main" id="{9FF216A2-7B8E-4663-8456-422C602F5231}"/>
                </a:ext>
              </a:extLst>
            </p:cNvPr>
            <p:cNvSpPr/>
            <p:nvPr/>
          </p:nvSpPr>
          <p:spPr>
            <a:xfrm>
              <a:off x="5163825" y="4585225"/>
              <a:ext cx="354050" cy="332100"/>
            </a:xfrm>
            <a:custGeom>
              <a:avLst/>
              <a:gdLst/>
              <a:ahLst/>
              <a:cxnLst/>
              <a:rect l="l" t="t" r="r" b="b"/>
              <a:pathLst>
                <a:path w="14162" h="13284" extrusionOk="0">
                  <a:moveTo>
                    <a:pt x="7073" y="0"/>
                  </a:moveTo>
                  <a:cubicBezTo>
                    <a:pt x="3810" y="0"/>
                    <a:pt x="962" y="2407"/>
                    <a:pt x="502" y="5731"/>
                  </a:cubicBezTo>
                  <a:cubicBezTo>
                    <a:pt x="0" y="9363"/>
                    <a:pt x="2536" y="12718"/>
                    <a:pt x="6169" y="13221"/>
                  </a:cubicBezTo>
                  <a:cubicBezTo>
                    <a:pt x="6477" y="13263"/>
                    <a:pt x="6783" y="13284"/>
                    <a:pt x="7086" y="13284"/>
                  </a:cubicBezTo>
                  <a:cubicBezTo>
                    <a:pt x="10351" y="13284"/>
                    <a:pt x="13198" y="10878"/>
                    <a:pt x="13659" y="7554"/>
                  </a:cubicBezTo>
                  <a:cubicBezTo>
                    <a:pt x="14162" y="3920"/>
                    <a:pt x="11625" y="568"/>
                    <a:pt x="7992" y="64"/>
                  </a:cubicBezTo>
                  <a:cubicBezTo>
                    <a:pt x="7683" y="21"/>
                    <a:pt x="7376" y="0"/>
                    <a:pt x="7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6;p36">
              <a:extLst>
                <a:ext uri="{FF2B5EF4-FFF2-40B4-BE49-F238E27FC236}">
                  <a16:creationId xmlns:a16="http://schemas.microsoft.com/office/drawing/2014/main" id="{2D46DE81-3FB3-4740-BBC4-1A21D6DF04C3}"/>
                </a:ext>
              </a:extLst>
            </p:cNvPr>
            <p:cNvSpPr/>
            <p:nvPr/>
          </p:nvSpPr>
          <p:spPr>
            <a:xfrm>
              <a:off x="5152350" y="4567725"/>
              <a:ext cx="384175" cy="367075"/>
            </a:xfrm>
            <a:custGeom>
              <a:avLst/>
              <a:gdLst/>
              <a:ahLst/>
              <a:cxnLst/>
              <a:rect l="l" t="t" r="r" b="b"/>
              <a:pathLst>
                <a:path w="15367" h="14683" extrusionOk="0">
                  <a:moveTo>
                    <a:pt x="7527" y="1399"/>
                  </a:moveTo>
                  <a:cubicBezTo>
                    <a:pt x="7805" y="1399"/>
                    <a:pt x="8081" y="1418"/>
                    <a:pt x="8356" y="1456"/>
                  </a:cubicBezTo>
                  <a:cubicBezTo>
                    <a:pt x="11601" y="1906"/>
                    <a:pt x="13875" y="4911"/>
                    <a:pt x="13426" y="8158"/>
                  </a:cubicBezTo>
                  <a:cubicBezTo>
                    <a:pt x="13014" y="11129"/>
                    <a:pt x="10457" y="13283"/>
                    <a:pt x="7538" y="13283"/>
                  </a:cubicBezTo>
                  <a:cubicBezTo>
                    <a:pt x="7270" y="13283"/>
                    <a:pt x="6998" y="13265"/>
                    <a:pt x="6724" y="13227"/>
                  </a:cubicBezTo>
                  <a:cubicBezTo>
                    <a:pt x="3479" y="12777"/>
                    <a:pt x="1205" y="9770"/>
                    <a:pt x="1654" y="6526"/>
                  </a:cubicBezTo>
                  <a:cubicBezTo>
                    <a:pt x="2062" y="3592"/>
                    <a:pt x="4566" y="1406"/>
                    <a:pt x="7527" y="1399"/>
                  </a:cubicBezTo>
                  <a:close/>
                  <a:moveTo>
                    <a:pt x="7522" y="1"/>
                  </a:moveTo>
                  <a:cubicBezTo>
                    <a:pt x="5936" y="1"/>
                    <a:pt x="4399" y="515"/>
                    <a:pt x="3112" y="1488"/>
                  </a:cubicBezTo>
                  <a:cubicBezTo>
                    <a:pt x="1555" y="2659"/>
                    <a:pt x="532" y="4404"/>
                    <a:pt x="269" y="6334"/>
                  </a:cubicBezTo>
                  <a:cubicBezTo>
                    <a:pt x="0" y="8276"/>
                    <a:pt x="503" y="10206"/>
                    <a:pt x="1686" y="11769"/>
                  </a:cubicBezTo>
                  <a:cubicBezTo>
                    <a:pt x="2869" y="13333"/>
                    <a:pt x="4590" y="14343"/>
                    <a:pt x="6532" y="14612"/>
                  </a:cubicBezTo>
                  <a:cubicBezTo>
                    <a:pt x="6867" y="14658"/>
                    <a:pt x="7205" y="14681"/>
                    <a:pt x="7544" y="14682"/>
                  </a:cubicBezTo>
                  <a:cubicBezTo>
                    <a:pt x="11148" y="14682"/>
                    <a:pt x="14302" y="12018"/>
                    <a:pt x="14809" y="8349"/>
                  </a:cubicBezTo>
                  <a:cubicBezTo>
                    <a:pt x="15366" y="4341"/>
                    <a:pt x="12556" y="628"/>
                    <a:pt x="8548" y="72"/>
                  </a:cubicBezTo>
                  <a:cubicBezTo>
                    <a:pt x="8205" y="25"/>
                    <a:pt x="7862" y="1"/>
                    <a:pt x="7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7;p36">
              <a:extLst>
                <a:ext uri="{FF2B5EF4-FFF2-40B4-BE49-F238E27FC236}">
                  <a16:creationId xmlns:a16="http://schemas.microsoft.com/office/drawing/2014/main" id="{4874EA3F-FC92-4260-ADAF-608382E4F5E6}"/>
                </a:ext>
              </a:extLst>
            </p:cNvPr>
            <p:cNvSpPr/>
            <p:nvPr/>
          </p:nvSpPr>
          <p:spPr>
            <a:xfrm>
              <a:off x="3930025" y="4890725"/>
              <a:ext cx="471275" cy="359450"/>
            </a:xfrm>
            <a:custGeom>
              <a:avLst/>
              <a:gdLst/>
              <a:ahLst/>
              <a:cxnLst/>
              <a:rect l="l" t="t" r="r" b="b"/>
              <a:pathLst>
                <a:path w="18851" h="14378" extrusionOk="0">
                  <a:moveTo>
                    <a:pt x="14996" y="0"/>
                  </a:moveTo>
                  <a:lnTo>
                    <a:pt x="12320" y="5610"/>
                  </a:lnTo>
                  <a:cubicBezTo>
                    <a:pt x="6545" y="1886"/>
                    <a:pt x="3757" y="474"/>
                    <a:pt x="2849" y="474"/>
                  </a:cubicBezTo>
                  <a:cubicBezTo>
                    <a:pt x="1" y="474"/>
                    <a:pt x="15669" y="14378"/>
                    <a:pt x="15669" y="14378"/>
                  </a:cubicBezTo>
                  <a:lnTo>
                    <a:pt x="18851" y="6540"/>
                  </a:lnTo>
                  <a:lnTo>
                    <a:pt x="149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8;p36">
              <a:extLst>
                <a:ext uri="{FF2B5EF4-FFF2-40B4-BE49-F238E27FC236}">
                  <a16:creationId xmlns:a16="http://schemas.microsoft.com/office/drawing/2014/main" id="{C466B944-D7FB-480D-87CF-634DA4B8DE10}"/>
                </a:ext>
              </a:extLst>
            </p:cNvPr>
            <p:cNvSpPr/>
            <p:nvPr/>
          </p:nvSpPr>
          <p:spPr>
            <a:xfrm>
              <a:off x="4249600" y="2964875"/>
              <a:ext cx="1643525" cy="2143650"/>
            </a:xfrm>
            <a:custGeom>
              <a:avLst/>
              <a:gdLst/>
              <a:ahLst/>
              <a:cxnLst/>
              <a:rect l="l" t="t" r="r" b="b"/>
              <a:pathLst>
                <a:path w="65741" h="85746" extrusionOk="0">
                  <a:moveTo>
                    <a:pt x="38557" y="0"/>
                  </a:moveTo>
                  <a:cubicBezTo>
                    <a:pt x="18240" y="22663"/>
                    <a:pt x="1" y="81244"/>
                    <a:pt x="1" y="81244"/>
                  </a:cubicBezTo>
                  <a:lnTo>
                    <a:pt x="5613" y="85745"/>
                  </a:lnTo>
                  <a:cubicBezTo>
                    <a:pt x="12528" y="67829"/>
                    <a:pt x="44418" y="18980"/>
                    <a:pt x="44419" y="18978"/>
                  </a:cubicBezTo>
                  <a:lnTo>
                    <a:pt x="44419" y="18978"/>
                  </a:lnTo>
                  <a:cubicBezTo>
                    <a:pt x="44419" y="18980"/>
                    <a:pt x="38378" y="45417"/>
                    <a:pt x="39111" y="49472"/>
                  </a:cubicBezTo>
                  <a:cubicBezTo>
                    <a:pt x="39399" y="51068"/>
                    <a:pt x="47174" y="57069"/>
                    <a:pt x="52614" y="62956"/>
                  </a:cubicBezTo>
                  <a:lnTo>
                    <a:pt x="65740" y="65100"/>
                  </a:lnTo>
                  <a:lnTo>
                    <a:pt x="65740" y="65100"/>
                  </a:lnTo>
                  <a:lnTo>
                    <a:pt x="52673" y="46385"/>
                  </a:lnTo>
                  <a:lnTo>
                    <a:pt x="65145" y="12524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9;p36">
              <a:extLst>
                <a:ext uri="{FF2B5EF4-FFF2-40B4-BE49-F238E27FC236}">
                  <a16:creationId xmlns:a16="http://schemas.microsoft.com/office/drawing/2014/main" id="{5A95AD76-FB18-4030-8853-192BD36C5C9E}"/>
                </a:ext>
              </a:extLst>
            </p:cNvPr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0;p36">
              <a:extLst>
                <a:ext uri="{FF2B5EF4-FFF2-40B4-BE49-F238E27FC236}">
                  <a16:creationId xmlns:a16="http://schemas.microsoft.com/office/drawing/2014/main" id="{AB40C2BB-30B9-468E-A899-B46DF5932FEC}"/>
                </a:ext>
              </a:extLst>
            </p:cNvPr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1;p36">
              <a:extLst>
                <a:ext uri="{FF2B5EF4-FFF2-40B4-BE49-F238E27FC236}">
                  <a16:creationId xmlns:a16="http://schemas.microsoft.com/office/drawing/2014/main" id="{9898D568-34EB-4888-8896-0CD0A08CFEB1}"/>
                </a:ext>
              </a:extLst>
            </p:cNvPr>
            <p:cNvSpPr/>
            <p:nvPr/>
          </p:nvSpPr>
          <p:spPr>
            <a:xfrm>
              <a:off x="6161350" y="1492625"/>
              <a:ext cx="164425" cy="216450"/>
            </a:xfrm>
            <a:custGeom>
              <a:avLst/>
              <a:gdLst/>
              <a:ahLst/>
              <a:cxnLst/>
              <a:rect l="l" t="t" r="r" b="b"/>
              <a:pathLst>
                <a:path w="6577" h="8658" extrusionOk="0">
                  <a:moveTo>
                    <a:pt x="4409" y="1"/>
                  </a:moveTo>
                  <a:cubicBezTo>
                    <a:pt x="3184" y="1"/>
                    <a:pt x="1724" y="1375"/>
                    <a:pt x="925" y="3393"/>
                  </a:cubicBezTo>
                  <a:cubicBezTo>
                    <a:pt x="1" y="5726"/>
                    <a:pt x="309" y="8036"/>
                    <a:pt x="1615" y="8554"/>
                  </a:cubicBezTo>
                  <a:cubicBezTo>
                    <a:pt x="1792" y="8624"/>
                    <a:pt x="1978" y="8657"/>
                    <a:pt x="2169" y="8657"/>
                  </a:cubicBezTo>
                  <a:cubicBezTo>
                    <a:pt x="3394" y="8657"/>
                    <a:pt x="4854" y="7283"/>
                    <a:pt x="5653" y="5265"/>
                  </a:cubicBezTo>
                  <a:cubicBezTo>
                    <a:pt x="6577" y="2932"/>
                    <a:pt x="6268" y="622"/>
                    <a:pt x="4963" y="104"/>
                  </a:cubicBezTo>
                  <a:cubicBezTo>
                    <a:pt x="4786" y="34"/>
                    <a:pt x="4600" y="1"/>
                    <a:pt x="4409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2;p36">
              <a:extLst>
                <a:ext uri="{FF2B5EF4-FFF2-40B4-BE49-F238E27FC236}">
                  <a16:creationId xmlns:a16="http://schemas.microsoft.com/office/drawing/2014/main" id="{AE2EB219-DFEF-41BF-8595-DC18C0ED3399}"/>
                </a:ext>
              </a:extLst>
            </p:cNvPr>
            <p:cNvSpPr/>
            <p:nvPr/>
          </p:nvSpPr>
          <p:spPr>
            <a:xfrm>
              <a:off x="5642375" y="1238400"/>
              <a:ext cx="718950" cy="631850"/>
            </a:xfrm>
            <a:custGeom>
              <a:avLst/>
              <a:gdLst/>
              <a:ahLst/>
              <a:cxnLst/>
              <a:rect l="l" t="t" r="r" b="b"/>
              <a:pathLst>
                <a:path w="28758" h="25274" extrusionOk="0">
                  <a:moveTo>
                    <a:pt x="8795" y="0"/>
                  </a:moveTo>
                  <a:cubicBezTo>
                    <a:pt x="8795" y="0"/>
                    <a:pt x="0" y="19675"/>
                    <a:pt x="4072" y="22990"/>
                  </a:cubicBezTo>
                  <a:cubicBezTo>
                    <a:pt x="5698" y="24315"/>
                    <a:pt x="8439" y="25274"/>
                    <a:pt x="11411" y="25274"/>
                  </a:cubicBezTo>
                  <a:cubicBezTo>
                    <a:pt x="15873" y="25274"/>
                    <a:pt x="20856" y="23112"/>
                    <a:pt x="23370" y="16785"/>
                  </a:cubicBezTo>
                  <a:cubicBezTo>
                    <a:pt x="28757" y="3225"/>
                    <a:pt x="25814" y="2741"/>
                    <a:pt x="25814" y="2741"/>
                  </a:cubicBezTo>
                  <a:lnTo>
                    <a:pt x="8795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3;p36">
              <a:extLst>
                <a:ext uri="{FF2B5EF4-FFF2-40B4-BE49-F238E27FC236}">
                  <a16:creationId xmlns:a16="http://schemas.microsoft.com/office/drawing/2014/main" id="{0A11FAC5-9024-405E-8E87-EB92DE75D2B7}"/>
                </a:ext>
              </a:extLst>
            </p:cNvPr>
            <p:cNvSpPr/>
            <p:nvPr/>
          </p:nvSpPr>
          <p:spPr>
            <a:xfrm>
              <a:off x="6077025" y="1278575"/>
              <a:ext cx="331525" cy="534000"/>
            </a:xfrm>
            <a:custGeom>
              <a:avLst/>
              <a:gdLst/>
              <a:ahLst/>
              <a:cxnLst/>
              <a:rect l="l" t="t" r="r" b="b"/>
              <a:pathLst>
                <a:path w="13261" h="21360" extrusionOk="0">
                  <a:moveTo>
                    <a:pt x="2100" y="1"/>
                  </a:moveTo>
                  <a:cubicBezTo>
                    <a:pt x="2100" y="1"/>
                    <a:pt x="0" y="7492"/>
                    <a:pt x="5107" y="9514"/>
                  </a:cubicBezTo>
                  <a:lnTo>
                    <a:pt x="4320" y="13334"/>
                  </a:lnTo>
                  <a:lnTo>
                    <a:pt x="5889" y="14048"/>
                  </a:lnTo>
                  <a:lnTo>
                    <a:pt x="7474" y="10121"/>
                  </a:lnTo>
                  <a:cubicBezTo>
                    <a:pt x="7474" y="10121"/>
                    <a:pt x="7493" y="10121"/>
                    <a:pt x="7526" y="10121"/>
                  </a:cubicBezTo>
                  <a:cubicBezTo>
                    <a:pt x="7887" y="10121"/>
                    <a:pt x="9977" y="10215"/>
                    <a:pt x="9257" y="12433"/>
                  </a:cubicBezTo>
                  <a:cubicBezTo>
                    <a:pt x="8224" y="15608"/>
                    <a:pt x="6632" y="16185"/>
                    <a:pt x="5611" y="16185"/>
                  </a:cubicBezTo>
                  <a:cubicBezTo>
                    <a:pt x="5028" y="16185"/>
                    <a:pt x="4631" y="15997"/>
                    <a:pt x="4631" y="15997"/>
                  </a:cubicBezTo>
                  <a:lnTo>
                    <a:pt x="2336" y="21359"/>
                  </a:lnTo>
                  <a:lnTo>
                    <a:pt x="2336" y="21359"/>
                  </a:lnTo>
                  <a:cubicBezTo>
                    <a:pt x="2336" y="21359"/>
                    <a:pt x="10332" y="16050"/>
                    <a:pt x="11902" y="8541"/>
                  </a:cubicBezTo>
                  <a:cubicBezTo>
                    <a:pt x="13261" y="2045"/>
                    <a:pt x="11642" y="1607"/>
                    <a:pt x="11181" y="1607"/>
                  </a:cubicBezTo>
                  <a:cubicBezTo>
                    <a:pt x="11109" y="1607"/>
                    <a:pt x="11066" y="1618"/>
                    <a:pt x="11066" y="1618"/>
                  </a:cubicBezTo>
                  <a:lnTo>
                    <a:pt x="2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4;p36">
              <a:extLst>
                <a:ext uri="{FF2B5EF4-FFF2-40B4-BE49-F238E27FC236}">
                  <a16:creationId xmlns:a16="http://schemas.microsoft.com/office/drawing/2014/main" id="{2145B432-62EC-4D5F-AF7A-51EF74F0EE85}"/>
                </a:ext>
              </a:extLst>
            </p:cNvPr>
            <p:cNvSpPr/>
            <p:nvPr/>
          </p:nvSpPr>
          <p:spPr>
            <a:xfrm>
              <a:off x="5337225" y="1032250"/>
              <a:ext cx="1177975" cy="445400"/>
            </a:xfrm>
            <a:custGeom>
              <a:avLst/>
              <a:gdLst/>
              <a:ahLst/>
              <a:cxnLst/>
              <a:rect l="l" t="t" r="r" b="b"/>
              <a:pathLst>
                <a:path w="47119" h="17816" extrusionOk="0">
                  <a:moveTo>
                    <a:pt x="27039" y="1"/>
                  </a:moveTo>
                  <a:cubicBezTo>
                    <a:pt x="23023" y="1"/>
                    <a:pt x="21095" y="8298"/>
                    <a:pt x="21095" y="8298"/>
                  </a:cubicBezTo>
                  <a:cubicBezTo>
                    <a:pt x="17236" y="7896"/>
                    <a:pt x="14567" y="7718"/>
                    <a:pt x="12862" y="7718"/>
                  </a:cubicBezTo>
                  <a:cubicBezTo>
                    <a:pt x="0" y="7718"/>
                    <a:pt x="42007" y="17816"/>
                    <a:pt x="42007" y="17816"/>
                  </a:cubicBezTo>
                  <a:cubicBezTo>
                    <a:pt x="47118" y="2134"/>
                    <a:pt x="38321" y="1714"/>
                    <a:pt x="27501" y="37"/>
                  </a:cubicBezTo>
                  <a:cubicBezTo>
                    <a:pt x="27344" y="13"/>
                    <a:pt x="27190" y="1"/>
                    <a:pt x="2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5;p36">
              <a:extLst>
                <a:ext uri="{FF2B5EF4-FFF2-40B4-BE49-F238E27FC236}">
                  <a16:creationId xmlns:a16="http://schemas.microsoft.com/office/drawing/2014/main" id="{8A9801BE-1E94-488E-B4F0-8782A21BC3CD}"/>
                </a:ext>
              </a:extLst>
            </p:cNvPr>
            <p:cNvSpPr/>
            <p:nvPr/>
          </p:nvSpPr>
          <p:spPr>
            <a:xfrm>
              <a:off x="5337325" y="1225225"/>
              <a:ext cx="1050200" cy="252425"/>
            </a:xfrm>
            <a:custGeom>
              <a:avLst/>
              <a:gdLst/>
              <a:ahLst/>
              <a:cxnLst/>
              <a:rect l="l" t="t" r="r" b="b"/>
              <a:pathLst>
                <a:path w="42008" h="10097" extrusionOk="0">
                  <a:moveTo>
                    <a:pt x="12856" y="0"/>
                  </a:moveTo>
                  <a:cubicBezTo>
                    <a:pt x="0" y="0"/>
                    <a:pt x="42003" y="10097"/>
                    <a:pt x="42003" y="10097"/>
                  </a:cubicBezTo>
                  <a:lnTo>
                    <a:pt x="42008" y="10087"/>
                  </a:lnTo>
                  <a:cubicBezTo>
                    <a:pt x="41958" y="10075"/>
                    <a:pt x="41911" y="10068"/>
                    <a:pt x="41862" y="10056"/>
                  </a:cubicBezTo>
                  <a:cubicBezTo>
                    <a:pt x="27658" y="6717"/>
                    <a:pt x="21091" y="580"/>
                    <a:pt x="21091" y="580"/>
                  </a:cubicBezTo>
                  <a:cubicBezTo>
                    <a:pt x="17231" y="178"/>
                    <a:pt x="14561" y="0"/>
                    <a:pt x="12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6;p36">
              <a:extLst>
                <a:ext uri="{FF2B5EF4-FFF2-40B4-BE49-F238E27FC236}">
                  <a16:creationId xmlns:a16="http://schemas.microsoft.com/office/drawing/2014/main" id="{135801A0-19B8-421B-9AAF-D41124A26A5A}"/>
                </a:ext>
              </a:extLst>
            </p:cNvPr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7;p36">
              <a:extLst>
                <a:ext uri="{FF2B5EF4-FFF2-40B4-BE49-F238E27FC236}">
                  <a16:creationId xmlns:a16="http://schemas.microsoft.com/office/drawing/2014/main" id="{48065FE5-BFB4-4FDE-96F6-FF8F4C932E1D}"/>
                </a:ext>
              </a:extLst>
            </p:cNvPr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8;p36">
              <a:extLst>
                <a:ext uri="{FF2B5EF4-FFF2-40B4-BE49-F238E27FC236}">
                  <a16:creationId xmlns:a16="http://schemas.microsoft.com/office/drawing/2014/main" id="{42C1DA17-52BB-4E3D-870A-182705E6A5B5}"/>
                </a:ext>
              </a:extLst>
            </p:cNvPr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9;p36">
              <a:extLst>
                <a:ext uri="{FF2B5EF4-FFF2-40B4-BE49-F238E27FC236}">
                  <a16:creationId xmlns:a16="http://schemas.microsoft.com/office/drawing/2014/main" id="{EABFEC8A-1980-4448-8C84-8848FB029F2E}"/>
                </a:ext>
              </a:extLst>
            </p:cNvPr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0;p36">
              <a:extLst>
                <a:ext uri="{FF2B5EF4-FFF2-40B4-BE49-F238E27FC236}">
                  <a16:creationId xmlns:a16="http://schemas.microsoft.com/office/drawing/2014/main" id="{3BF44DD7-166F-4E67-B201-56CA5B4F9E89}"/>
                </a:ext>
              </a:extLst>
            </p:cNvPr>
            <p:cNvSpPr/>
            <p:nvPr/>
          </p:nvSpPr>
          <p:spPr>
            <a:xfrm>
              <a:off x="5137125" y="1918975"/>
              <a:ext cx="1250700" cy="1413475"/>
            </a:xfrm>
            <a:custGeom>
              <a:avLst/>
              <a:gdLst/>
              <a:ahLst/>
              <a:cxnLst/>
              <a:rect l="l" t="t" r="r" b="b"/>
              <a:pathLst>
                <a:path w="50028" h="56539" extrusionOk="0">
                  <a:moveTo>
                    <a:pt x="22822" y="0"/>
                  </a:moveTo>
                  <a:cubicBezTo>
                    <a:pt x="20563" y="0"/>
                    <a:pt x="18801" y="499"/>
                    <a:pt x="17961" y="1720"/>
                  </a:cubicBezTo>
                  <a:cubicBezTo>
                    <a:pt x="14335" y="7000"/>
                    <a:pt x="1" y="42816"/>
                    <a:pt x="1" y="42816"/>
                  </a:cubicBezTo>
                  <a:cubicBezTo>
                    <a:pt x="1" y="42816"/>
                    <a:pt x="15218" y="53027"/>
                    <a:pt x="30222" y="56538"/>
                  </a:cubicBezTo>
                  <a:cubicBezTo>
                    <a:pt x="30222" y="56538"/>
                    <a:pt x="50028" y="11831"/>
                    <a:pt x="46256" y="8252"/>
                  </a:cubicBezTo>
                  <a:cubicBezTo>
                    <a:pt x="45066" y="7123"/>
                    <a:pt x="42166" y="5529"/>
                    <a:pt x="38643" y="4042"/>
                  </a:cubicBezTo>
                  <a:cubicBezTo>
                    <a:pt x="37372" y="5046"/>
                    <a:pt x="35683" y="5523"/>
                    <a:pt x="33981" y="5523"/>
                  </a:cubicBezTo>
                  <a:cubicBezTo>
                    <a:pt x="30646" y="5523"/>
                    <a:pt x="27261" y="3692"/>
                    <a:pt x="26868" y="404"/>
                  </a:cubicBezTo>
                  <a:cubicBezTo>
                    <a:pt x="25419" y="147"/>
                    <a:pt x="24047" y="0"/>
                    <a:pt x="2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1;p36">
              <a:extLst>
                <a:ext uri="{FF2B5EF4-FFF2-40B4-BE49-F238E27FC236}">
                  <a16:creationId xmlns:a16="http://schemas.microsoft.com/office/drawing/2014/main" id="{650AEA43-3883-4ED7-9AC9-46760209BB3E}"/>
                </a:ext>
              </a:extLst>
            </p:cNvPr>
            <p:cNvSpPr/>
            <p:nvPr/>
          </p:nvSpPr>
          <p:spPr>
            <a:xfrm>
              <a:off x="5137125" y="2388775"/>
              <a:ext cx="869825" cy="943675"/>
            </a:xfrm>
            <a:custGeom>
              <a:avLst/>
              <a:gdLst/>
              <a:ahLst/>
              <a:cxnLst/>
              <a:rect l="l" t="t" r="r" b="b"/>
              <a:pathLst>
                <a:path w="34793" h="37747" extrusionOk="0">
                  <a:moveTo>
                    <a:pt x="9933" y="1"/>
                  </a:moveTo>
                  <a:cubicBezTo>
                    <a:pt x="5063" y="11375"/>
                    <a:pt x="1" y="24025"/>
                    <a:pt x="1" y="24025"/>
                  </a:cubicBezTo>
                  <a:cubicBezTo>
                    <a:pt x="1" y="24025"/>
                    <a:pt x="15218" y="34237"/>
                    <a:pt x="30222" y="37746"/>
                  </a:cubicBezTo>
                  <a:cubicBezTo>
                    <a:pt x="30222" y="37746"/>
                    <a:pt x="32203" y="33272"/>
                    <a:pt x="34793" y="27042"/>
                  </a:cubicBezTo>
                  <a:cubicBezTo>
                    <a:pt x="31931" y="25026"/>
                    <a:pt x="29172" y="22905"/>
                    <a:pt x="26532" y="20754"/>
                  </a:cubicBezTo>
                  <a:cubicBezTo>
                    <a:pt x="19764" y="15235"/>
                    <a:pt x="13128" y="8295"/>
                    <a:pt x="9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2;p36">
              <a:extLst>
                <a:ext uri="{FF2B5EF4-FFF2-40B4-BE49-F238E27FC236}">
                  <a16:creationId xmlns:a16="http://schemas.microsoft.com/office/drawing/2014/main" id="{638D2AF4-FA17-4B37-AFB3-2AA3EC52D1BA}"/>
                </a:ext>
              </a:extLst>
            </p:cNvPr>
            <p:cNvSpPr/>
            <p:nvPr/>
          </p:nvSpPr>
          <p:spPr>
            <a:xfrm>
              <a:off x="4134150" y="1941375"/>
              <a:ext cx="1152200" cy="1100325"/>
            </a:xfrm>
            <a:custGeom>
              <a:avLst/>
              <a:gdLst/>
              <a:ahLst/>
              <a:cxnLst/>
              <a:rect l="l" t="t" r="r" b="b"/>
              <a:pathLst>
                <a:path w="46088" h="44013" extrusionOk="0">
                  <a:moveTo>
                    <a:pt x="6063" y="1"/>
                  </a:moveTo>
                  <a:lnTo>
                    <a:pt x="1" y="39090"/>
                  </a:lnTo>
                  <a:lnTo>
                    <a:pt x="38020" y="44012"/>
                  </a:lnTo>
                  <a:lnTo>
                    <a:pt x="46088" y="572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3;p36">
              <a:extLst>
                <a:ext uri="{FF2B5EF4-FFF2-40B4-BE49-F238E27FC236}">
                  <a16:creationId xmlns:a16="http://schemas.microsoft.com/office/drawing/2014/main" id="{3E0F5FD2-2F71-46EB-8BCC-512AF2DF2057}"/>
                </a:ext>
              </a:extLst>
            </p:cNvPr>
            <p:cNvSpPr/>
            <p:nvPr/>
          </p:nvSpPr>
          <p:spPr>
            <a:xfrm>
              <a:off x="4134150" y="1941375"/>
              <a:ext cx="318625" cy="1001400"/>
            </a:xfrm>
            <a:custGeom>
              <a:avLst/>
              <a:gdLst/>
              <a:ahLst/>
              <a:cxnLst/>
              <a:rect l="l" t="t" r="r" b="b"/>
              <a:pathLst>
                <a:path w="12745" h="40056" extrusionOk="0">
                  <a:moveTo>
                    <a:pt x="6063" y="1"/>
                  </a:moveTo>
                  <a:lnTo>
                    <a:pt x="1" y="39090"/>
                  </a:lnTo>
                  <a:lnTo>
                    <a:pt x="7457" y="40055"/>
                  </a:lnTo>
                  <a:lnTo>
                    <a:pt x="12745" y="95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4;p36">
              <a:extLst>
                <a:ext uri="{FF2B5EF4-FFF2-40B4-BE49-F238E27FC236}">
                  <a16:creationId xmlns:a16="http://schemas.microsoft.com/office/drawing/2014/main" id="{CC6C07B9-0202-44E2-AF38-A81FE491CAC3}"/>
                </a:ext>
              </a:extLst>
            </p:cNvPr>
            <p:cNvSpPr/>
            <p:nvPr/>
          </p:nvSpPr>
          <p:spPr>
            <a:xfrm>
              <a:off x="4854750" y="2398675"/>
              <a:ext cx="1267875" cy="618250"/>
            </a:xfrm>
            <a:custGeom>
              <a:avLst/>
              <a:gdLst/>
              <a:ahLst/>
              <a:cxnLst/>
              <a:rect l="l" t="t" r="r" b="b"/>
              <a:pathLst>
                <a:path w="50715" h="24730" extrusionOk="0">
                  <a:moveTo>
                    <a:pt x="41863" y="1"/>
                  </a:moveTo>
                  <a:lnTo>
                    <a:pt x="29237" y="16436"/>
                  </a:lnTo>
                  <a:lnTo>
                    <a:pt x="9857" y="14728"/>
                  </a:lnTo>
                  <a:cubicBezTo>
                    <a:pt x="7955" y="12999"/>
                    <a:pt x="7135" y="12425"/>
                    <a:pt x="6886" y="12425"/>
                  </a:cubicBezTo>
                  <a:cubicBezTo>
                    <a:pt x="6392" y="12425"/>
                    <a:pt x="8130" y="14673"/>
                    <a:pt x="8130" y="14673"/>
                  </a:cubicBezTo>
                  <a:cubicBezTo>
                    <a:pt x="5526" y="14221"/>
                    <a:pt x="4119" y="14050"/>
                    <a:pt x="3483" y="14050"/>
                  </a:cubicBezTo>
                  <a:cubicBezTo>
                    <a:pt x="1496" y="14050"/>
                    <a:pt x="7017" y="15717"/>
                    <a:pt x="7017" y="15717"/>
                  </a:cubicBezTo>
                  <a:cubicBezTo>
                    <a:pt x="4408" y="15029"/>
                    <a:pt x="3079" y="14772"/>
                    <a:pt x="2548" y="14772"/>
                  </a:cubicBezTo>
                  <a:cubicBezTo>
                    <a:pt x="989" y="14772"/>
                    <a:pt x="6328" y="16989"/>
                    <a:pt x="6328" y="16989"/>
                  </a:cubicBezTo>
                  <a:cubicBezTo>
                    <a:pt x="3561" y="16471"/>
                    <a:pt x="2163" y="16276"/>
                    <a:pt x="1627" y="16276"/>
                  </a:cubicBezTo>
                  <a:cubicBezTo>
                    <a:pt x="0" y="16276"/>
                    <a:pt x="6293" y="18068"/>
                    <a:pt x="6293" y="18068"/>
                  </a:cubicBezTo>
                  <a:cubicBezTo>
                    <a:pt x="4241" y="17720"/>
                    <a:pt x="3068" y="17584"/>
                    <a:pt x="2489" y="17584"/>
                  </a:cubicBezTo>
                  <a:cubicBezTo>
                    <a:pt x="400" y="17584"/>
                    <a:pt x="6034" y="19355"/>
                    <a:pt x="6034" y="19355"/>
                  </a:cubicBezTo>
                  <a:cubicBezTo>
                    <a:pt x="6034" y="19355"/>
                    <a:pt x="27907" y="24166"/>
                    <a:pt x="31560" y="24717"/>
                  </a:cubicBezTo>
                  <a:cubicBezTo>
                    <a:pt x="31613" y="24725"/>
                    <a:pt x="31669" y="24729"/>
                    <a:pt x="31728" y="24729"/>
                  </a:cubicBezTo>
                  <a:cubicBezTo>
                    <a:pt x="35666" y="24729"/>
                    <a:pt x="50715" y="6767"/>
                    <a:pt x="50715" y="6767"/>
                  </a:cubicBezTo>
                  <a:lnTo>
                    <a:pt x="41863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5;p36">
              <a:extLst>
                <a:ext uri="{FF2B5EF4-FFF2-40B4-BE49-F238E27FC236}">
                  <a16:creationId xmlns:a16="http://schemas.microsoft.com/office/drawing/2014/main" id="{F75836C8-7617-4959-8B52-8002A854FE0E}"/>
                </a:ext>
              </a:extLst>
            </p:cNvPr>
            <p:cNvSpPr/>
            <p:nvPr/>
          </p:nvSpPr>
          <p:spPr>
            <a:xfrm>
              <a:off x="390600" y="5071275"/>
              <a:ext cx="3075800" cy="235800"/>
            </a:xfrm>
            <a:custGeom>
              <a:avLst/>
              <a:gdLst/>
              <a:ahLst/>
              <a:cxnLst/>
              <a:rect l="l" t="t" r="r" b="b"/>
              <a:pathLst>
                <a:path w="123032" h="9432" extrusionOk="0">
                  <a:moveTo>
                    <a:pt x="61517" y="1"/>
                  </a:moveTo>
                  <a:cubicBezTo>
                    <a:pt x="45201" y="1"/>
                    <a:pt x="29554" y="498"/>
                    <a:pt x="18018" y="1383"/>
                  </a:cubicBezTo>
                  <a:cubicBezTo>
                    <a:pt x="6482" y="2266"/>
                    <a:pt x="0" y="3467"/>
                    <a:pt x="0" y="4717"/>
                  </a:cubicBezTo>
                  <a:cubicBezTo>
                    <a:pt x="0" y="5967"/>
                    <a:pt x="6482" y="7166"/>
                    <a:pt x="18018" y="8051"/>
                  </a:cubicBezTo>
                  <a:cubicBezTo>
                    <a:pt x="29554" y="8936"/>
                    <a:pt x="45201" y="9431"/>
                    <a:pt x="61517" y="9431"/>
                  </a:cubicBezTo>
                  <a:cubicBezTo>
                    <a:pt x="77832" y="9431"/>
                    <a:pt x="93478" y="8936"/>
                    <a:pt x="105014" y="8051"/>
                  </a:cubicBezTo>
                  <a:cubicBezTo>
                    <a:pt x="116550" y="7166"/>
                    <a:pt x="123031" y="5967"/>
                    <a:pt x="123031" y="4717"/>
                  </a:cubicBezTo>
                  <a:cubicBezTo>
                    <a:pt x="123031" y="3467"/>
                    <a:pt x="116550" y="2266"/>
                    <a:pt x="105014" y="1383"/>
                  </a:cubicBezTo>
                  <a:cubicBezTo>
                    <a:pt x="93478" y="498"/>
                    <a:pt x="77832" y="1"/>
                    <a:pt x="61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6;p36">
              <a:extLst>
                <a:ext uri="{FF2B5EF4-FFF2-40B4-BE49-F238E27FC236}">
                  <a16:creationId xmlns:a16="http://schemas.microsoft.com/office/drawing/2014/main" id="{57D45F29-A0FC-4FD8-B6A4-B16CF65AC25B}"/>
                </a:ext>
              </a:extLst>
            </p:cNvPr>
            <p:cNvSpPr/>
            <p:nvPr/>
          </p:nvSpPr>
          <p:spPr>
            <a:xfrm>
              <a:off x="2175350" y="4956975"/>
              <a:ext cx="229900" cy="253675"/>
            </a:xfrm>
            <a:custGeom>
              <a:avLst/>
              <a:gdLst/>
              <a:ahLst/>
              <a:cxnLst/>
              <a:rect l="l" t="t" r="r" b="b"/>
              <a:pathLst>
                <a:path w="9196" h="10147" extrusionOk="0">
                  <a:moveTo>
                    <a:pt x="3146" y="0"/>
                  </a:moveTo>
                  <a:cubicBezTo>
                    <a:pt x="3146" y="0"/>
                    <a:pt x="0" y="8574"/>
                    <a:pt x="1937" y="10002"/>
                  </a:cubicBezTo>
                  <a:cubicBezTo>
                    <a:pt x="2069" y="10100"/>
                    <a:pt x="2218" y="10146"/>
                    <a:pt x="2380" y="10146"/>
                  </a:cubicBezTo>
                  <a:cubicBezTo>
                    <a:pt x="4577" y="10146"/>
                    <a:pt x="9196" y="1715"/>
                    <a:pt x="9196" y="1715"/>
                  </a:cubicBez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7;p36">
              <a:extLst>
                <a:ext uri="{FF2B5EF4-FFF2-40B4-BE49-F238E27FC236}">
                  <a16:creationId xmlns:a16="http://schemas.microsoft.com/office/drawing/2014/main" id="{73FD89FE-83BE-4AF2-81BD-5A118010E3D8}"/>
                </a:ext>
              </a:extLst>
            </p:cNvPr>
            <p:cNvSpPr/>
            <p:nvPr/>
          </p:nvSpPr>
          <p:spPr>
            <a:xfrm>
              <a:off x="2770125" y="5049850"/>
              <a:ext cx="385125" cy="107550"/>
            </a:xfrm>
            <a:custGeom>
              <a:avLst/>
              <a:gdLst/>
              <a:ahLst/>
              <a:cxnLst/>
              <a:rect l="l" t="t" r="r" b="b"/>
              <a:pathLst>
                <a:path w="15405" h="4302" extrusionOk="0">
                  <a:moveTo>
                    <a:pt x="1135" y="1"/>
                  </a:moveTo>
                  <a:cubicBezTo>
                    <a:pt x="1135" y="1"/>
                    <a:pt x="0" y="2725"/>
                    <a:pt x="1135" y="2952"/>
                  </a:cubicBezTo>
                  <a:cubicBezTo>
                    <a:pt x="1742" y="3074"/>
                    <a:pt x="8401" y="4302"/>
                    <a:pt x="11846" y="4302"/>
                  </a:cubicBezTo>
                  <a:cubicBezTo>
                    <a:pt x="14836" y="4302"/>
                    <a:pt x="15405" y="3377"/>
                    <a:pt x="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8;p36">
              <a:extLst>
                <a:ext uri="{FF2B5EF4-FFF2-40B4-BE49-F238E27FC236}">
                  <a16:creationId xmlns:a16="http://schemas.microsoft.com/office/drawing/2014/main" id="{1819BDEA-628F-4EE6-985A-293C685D1303}"/>
                </a:ext>
              </a:extLst>
            </p:cNvPr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rgbClr val="FFC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9;p36">
              <a:extLst>
                <a:ext uri="{FF2B5EF4-FFF2-40B4-BE49-F238E27FC236}">
                  <a16:creationId xmlns:a16="http://schemas.microsoft.com/office/drawing/2014/main" id="{190CDE75-A8E3-481E-9941-9021AA4FA5CE}"/>
                </a:ext>
              </a:extLst>
            </p:cNvPr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rgbClr val="549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0;p36">
              <a:extLst>
                <a:ext uri="{FF2B5EF4-FFF2-40B4-BE49-F238E27FC236}">
                  <a16:creationId xmlns:a16="http://schemas.microsoft.com/office/drawing/2014/main" id="{771E8546-409E-4C64-A8EA-341B6F21CCC4}"/>
                </a:ext>
              </a:extLst>
            </p:cNvPr>
            <p:cNvSpPr/>
            <p:nvPr/>
          </p:nvSpPr>
          <p:spPr>
            <a:xfrm>
              <a:off x="2108050" y="2392825"/>
              <a:ext cx="1001550" cy="2661075"/>
            </a:xfrm>
            <a:custGeom>
              <a:avLst/>
              <a:gdLst/>
              <a:ahLst/>
              <a:cxnLst/>
              <a:rect l="l" t="t" r="r" b="b"/>
              <a:pathLst>
                <a:path w="40062" h="106443" extrusionOk="0">
                  <a:moveTo>
                    <a:pt x="13467" y="1"/>
                  </a:moveTo>
                  <a:cubicBezTo>
                    <a:pt x="13467" y="1"/>
                    <a:pt x="0" y="23255"/>
                    <a:pt x="3503" y="34930"/>
                  </a:cubicBezTo>
                  <a:cubicBezTo>
                    <a:pt x="6203" y="43934"/>
                    <a:pt x="16930" y="59742"/>
                    <a:pt x="16930" y="59742"/>
                  </a:cubicBezTo>
                  <a:cubicBezTo>
                    <a:pt x="16930" y="59742"/>
                    <a:pt x="6130" y="73751"/>
                    <a:pt x="2627" y="103815"/>
                  </a:cubicBezTo>
                  <a:lnTo>
                    <a:pt x="13135" y="106443"/>
                  </a:lnTo>
                  <a:cubicBezTo>
                    <a:pt x="13135" y="106443"/>
                    <a:pt x="31231" y="65870"/>
                    <a:pt x="32107" y="61492"/>
                  </a:cubicBezTo>
                  <a:cubicBezTo>
                    <a:pt x="32983" y="57114"/>
                    <a:pt x="28605" y="29385"/>
                    <a:pt x="28605" y="29385"/>
                  </a:cubicBezTo>
                  <a:lnTo>
                    <a:pt x="40061" y="21781"/>
                  </a:lnTo>
                  <a:lnTo>
                    <a:pt x="34848" y="3720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1;p36">
              <a:extLst>
                <a:ext uri="{FF2B5EF4-FFF2-40B4-BE49-F238E27FC236}">
                  <a16:creationId xmlns:a16="http://schemas.microsoft.com/office/drawing/2014/main" id="{D0693294-08FF-4F4E-BB7A-09EA6059311E}"/>
                </a:ext>
              </a:extLst>
            </p:cNvPr>
            <p:cNvSpPr/>
            <p:nvPr/>
          </p:nvSpPr>
          <p:spPr>
            <a:xfrm>
              <a:off x="2746000" y="407550"/>
              <a:ext cx="334750" cy="1739375"/>
            </a:xfrm>
            <a:custGeom>
              <a:avLst/>
              <a:gdLst/>
              <a:ahLst/>
              <a:cxnLst/>
              <a:rect l="l" t="t" r="r" b="b"/>
              <a:pathLst>
                <a:path w="13390" h="69575" extrusionOk="0">
                  <a:moveTo>
                    <a:pt x="10624" y="0"/>
                  </a:moveTo>
                  <a:cubicBezTo>
                    <a:pt x="10199" y="0"/>
                    <a:pt x="9214" y="5620"/>
                    <a:pt x="9214" y="5620"/>
                  </a:cubicBezTo>
                  <a:cubicBezTo>
                    <a:pt x="8910" y="1387"/>
                    <a:pt x="8678" y="23"/>
                    <a:pt x="8506" y="23"/>
                  </a:cubicBezTo>
                  <a:cubicBezTo>
                    <a:pt x="8195" y="23"/>
                    <a:pt x="8078" y="4497"/>
                    <a:pt x="8078" y="4497"/>
                  </a:cubicBezTo>
                  <a:cubicBezTo>
                    <a:pt x="5364" y="23674"/>
                    <a:pt x="0" y="54381"/>
                    <a:pt x="0" y="54381"/>
                  </a:cubicBezTo>
                  <a:cubicBezTo>
                    <a:pt x="0" y="54381"/>
                    <a:pt x="1063" y="69575"/>
                    <a:pt x="3795" y="69575"/>
                  </a:cubicBezTo>
                  <a:cubicBezTo>
                    <a:pt x="4673" y="69575"/>
                    <a:pt x="5724" y="68004"/>
                    <a:pt x="6967" y="63853"/>
                  </a:cubicBezTo>
                  <a:cubicBezTo>
                    <a:pt x="12075" y="46790"/>
                    <a:pt x="13046" y="6812"/>
                    <a:pt x="13046" y="6812"/>
                  </a:cubicBezTo>
                  <a:cubicBezTo>
                    <a:pt x="13389" y="3405"/>
                    <a:pt x="13343" y="2298"/>
                    <a:pt x="13138" y="2298"/>
                  </a:cubicBezTo>
                  <a:cubicBezTo>
                    <a:pt x="12756" y="2298"/>
                    <a:pt x="11825" y="6124"/>
                    <a:pt x="11825" y="6124"/>
                  </a:cubicBezTo>
                  <a:cubicBezTo>
                    <a:pt x="12237" y="2320"/>
                    <a:pt x="12208" y="1100"/>
                    <a:pt x="12000" y="1100"/>
                  </a:cubicBezTo>
                  <a:cubicBezTo>
                    <a:pt x="11629" y="1100"/>
                    <a:pt x="10688" y="5003"/>
                    <a:pt x="10688" y="5003"/>
                  </a:cubicBezTo>
                  <a:cubicBezTo>
                    <a:pt x="10903" y="1267"/>
                    <a:pt x="10827" y="0"/>
                    <a:pt x="10624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2;p36">
              <a:extLst>
                <a:ext uri="{FF2B5EF4-FFF2-40B4-BE49-F238E27FC236}">
                  <a16:creationId xmlns:a16="http://schemas.microsoft.com/office/drawing/2014/main" id="{4AD8EBDF-B287-4C4A-A41B-DF03165B88CA}"/>
                </a:ext>
              </a:extLst>
            </p:cNvPr>
            <p:cNvSpPr/>
            <p:nvPr/>
          </p:nvSpPr>
          <p:spPr>
            <a:xfrm>
              <a:off x="2880350" y="529300"/>
              <a:ext cx="174025" cy="125450"/>
            </a:xfrm>
            <a:custGeom>
              <a:avLst/>
              <a:gdLst/>
              <a:ahLst/>
              <a:cxnLst/>
              <a:rect l="l" t="t" r="r" b="b"/>
              <a:pathLst>
                <a:path w="6961" h="5018" extrusionOk="0">
                  <a:moveTo>
                    <a:pt x="593" y="1"/>
                  </a:moveTo>
                  <a:cubicBezTo>
                    <a:pt x="0" y="1"/>
                    <a:pt x="3738" y="3803"/>
                    <a:pt x="3738" y="3803"/>
                  </a:cubicBezTo>
                  <a:cubicBezTo>
                    <a:pt x="3738" y="3803"/>
                    <a:pt x="5956" y="5017"/>
                    <a:pt x="6533" y="5017"/>
                  </a:cubicBezTo>
                  <a:cubicBezTo>
                    <a:pt x="6960" y="5017"/>
                    <a:pt x="6488" y="4352"/>
                    <a:pt x="3551" y="2035"/>
                  </a:cubicBezTo>
                  <a:cubicBezTo>
                    <a:pt x="1658" y="542"/>
                    <a:pt x="817" y="1"/>
                    <a:pt x="593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3;p36">
              <a:extLst>
                <a:ext uri="{FF2B5EF4-FFF2-40B4-BE49-F238E27FC236}">
                  <a16:creationId xmlns:a16="http://schemas.microsoft.com/office/drawing/2014/main" id="{4D5B2AFF-14CD-4F23-A2DF-9692E5C80903}"/>
                </a:ext>
              </a:extLst>
            </p:cNvPr>
            <p:cNvSpPr/>
            <p:nvPr/>
          </p:nvSpPr>
          <p:spPr>
            <a:xfrm>
              <a:off x="1905825" y="951875"/>
              <a:ext cx="811375" cy="1078925"/>
            </a:xfrm>
            <a:custGeom>
              <a:avLst/>
              <a:gdLst/>
              <a:ahLst/>
              <a:cxnLst/>
              <a:rect l="l" t="t" r="r" b="b"/>
              <a:pathLst>
                <a:path w="32455" h="43157" extrusionOk="0">
                  <a:moveTo>
                    <a:pt x="23629" y="1"/>
                  </a:moveTo>
                  <a:cubicBezTo>
                    <a:pt x="22178" y="1"/>
                    <a:pt x="20524" y="415"/>
                    <a:pt x="18700" y="1528"/>
                  </a:cubicBezTo>
                  <a:cubicBezTo>
                    <a:pt x="11536" y="5894"/>
                    <a:pt x="16205" y="16176"/>
                    <a:pt x="7931" y="19060"/>
                  </a:cubicBezTo>
                  <a:cubicBezTo>
                    <a:pt x="0" y="21824"/>
                    <a:pt x="486" y="43156"/>
                    <a:pt x="15642" y="43156"/>
                  </a:cubicBezTo>
                  <a:cubicBezTo>
                    <a:pt x="16298" y="43156"/>
                    <a:pt x="16980" y="43116"/>
                    <a:pt x="17691" y="43033"/>
                  </a:cubicBezTo>
                  <a:cubicBezTo>
                    <a:pt x="28580" y="41762"/>
                    <a:pt x="32455" y="31835"/>
                    <a:pt x="32455" y="31835"/>
                  </a:cubicBezTo>
                  <a:lnTo>
                    <a:pt x="30391" y="3552"/>
                  </a:lnTo>
                  <a:cubicBezTo>
                    <a:pt x="30391" y="3552"/>
                    <a:pt x="27876" y="1"/>
                    <a:pt x="2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4;p36">
              <a:extLst>
                <a:ext uri="{FF2B5EF4-FFF2-40B4-BE49-F238E27FC236}">
                  <a16:creationId xmlns:a16="http://schemas.microsoft.com/office/drawing/2014/main" id="{BF24B819-3F78-4E7B-9913-BCFCE126AA51}"/>
                </a:ext>
              </a:extLst>
            </p:cNvPr>
            <p:cNvSpPr/>
            <p:nvPr/>
          </p:nvSpPr>
          <p:spPr>
            <a:xfrm>
              <a:off x="2605275" y="951625"/>
              <a:ext cx="758650" cy="1136325"/>
            </a:xfrm>
            <a:custGeom>
              <a:avLst/>
              <a:gdLst/>
              <a:ahLst/>
              <a:cxnLst/>
              <a:rect l="l" t="t" r="r" b="b"/>
              <a:pathLst>
                <a:path w="30346" h="45453" extrusionOk="0">
                  <a:moveTo>
                    <a:pt x="6549" y="1"/>
                  </a:moveTo>
                  <a:cubicBezTo>
                    <a:pt x="2417" y="1"/>
                    <a:pt x="1260" y="4598"/>
                    <a:pt x="1260" y="4598"/>
                  </a:cubicBezTo>
                  <a:lnTo>
                    <a:pt x="1" y="41613"/>
                  </a:lnTo>
                  <a:cubicBezTo>
                    <a:pt x="1" y="41613"/>
                    <a:pt x="7027" y="45453"/>
                    <a:pt x="12928" y="45453"/>
                  </a:cubicBezTo>
                  <a:cubicBezTo>
                    <a:pt x="15563" y="45453"/>
                    <a:pt x="17974" y="44687"/>
                    <a:pt x="19434" y="42471"/>
                  </a:cubicBezTo>
                  <a:cubicBezTo>
                    <a:pt x="23560" y="36208"/>
                    <a:pt x="18577" y="34470"/>
                    <a:pt x="23721" y="28753"/>
                  </a:cubicBezTo>
                  <a:cubicBezTo>
                    <a:pt x="30346" y="21392"/>
                    <a:pt x="27684" y="12210"/>
                    <a:pt x="21149" y="10464"/>
                  </a:cubicBezTo>
                  <a:cubicBezTo>
                    <a:pt x="14612" y="8716"/>
                    <a:pt x="15433" y="1890"/>
                    <a:pt x="8002" y="175"/>
                  </a:cubicBezTo>
                  <a:cubicBezTo>
                    <a:pt x="7481" y="55"/>
                    <a:pt x="6998" y="1"/>
                    <a:pt x="6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5;p36">
              <a:extLst>
                <a:ext uri="{FF2B5EF4-FFF2-40B4-BE49-F238E27FC236}">
                  <a16:creationId xmlns:a16="http://schemas.microsoft.com/office/drawing/2014/main" id="{D2A64614-4DEF-4F35-B2E2-1F49E356F4CA}"/>
                </a:ext>
              </a:extLst>
            </p:cNvPr>
            <p:cNvSpPr/>
            <p:nvPr/>
          </p:nvSpPr>
          <p:spPr>
            <a:xfrm>
              <a:off x="2348125" y="1542100"/>
              <a:ext cx="452350" cy="409975"/>
            </a:xfrm>
            <a:custGeom>
              <a:avLst/>
              <a:gdLst/>
              <a:ahLst/>
              <a:cxnLst/>
              <a:rect l="l" t="t" r="r" b="b"/>
              <a:pathLst>
                <a:path w="18094" h="16399" extrusionOk="0">
                  <a:moveTo>
                    <a:pt x="3724" y="0"/>
                  </a:moveTo>
                  <a:lnTo>
                    <a:pt x="4741" y="10160"/>
                  </a:lnTo>
                  <a:lnTo>
                    <a:pt x="1087" y="10709"/>
                  </a:lnTo>
                  <a:lnTo>
                    <a:pt x="0" y="13676"/>
                  </a:lnTo>
                  <a:lnTo>
                    <a:pt x="12265" y="16399"/>
                  </a:lnTo>
                  <a:lnTo>
                    <a:pt x="18094" y="9915"/>
                  </a:lnTo>
                  <a:lnTo>
                    <a:pt x="13081" y="9181"/>
                  </a:lnTo>
                  <a:lnTo>
                    <a:pt x="12749" y="2878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6;p36">
              <a:extLst>
                <a:ext uri="{FF2B5EF4-FFF2-40B4-BE49-F238E27FC236}">
                  <a16:creationId xmlns:a16="http://schemas.microsoft.com/office/drawing/2014/main" id="{65448CE9-6078-422C-9E64-E9A25D84C37E}"/>
                </a:ext>
              </a:extLst>
            </p:cNvPr>
            <p:cNvSpPr/>
            <p:nvPr/>
          </p:nvSpPr>
          <p:spPr>
            <a:xfrm>
              <a:off x="2348125" y="1551825"/>
              <a:ext cx="452350" cy="400250"/>
            </a:xfrm>
            <a:custGeom>
              <a:avLst/>
              <a:gdLst/>
              <a:ahLst/>
              <a:cxnLst/>
              <a:rect l="l" t="t" r="r" b="b"/>
              <a:pathLst>
                <a:path w="18094" h="16010" extrusionOk="0">
                  <a:moveTo>
                    <a:pt x="3699" y="0"/>
                  </a:moveTo>
                  <a:lnTo>
                    <a:pt x="4741" y="9771"/>
                  </a:lnTo>
                  <a:lnTo>
                    <a:pt x="1087" y="10320"/>
                  </a:lnTo>
                  <a:lnTo>
                    <a:pt x="0" y="13287"/>
                  </a:lnTo>
                  <a:lnTo>
                    <a:pt x="12265" y="16010"/>
                  </a:lnTo>
                  <a:lnTo>
                    <a:pt x="18094" y="9526"/>
                  </a:lnTo>
                  <a:lnTo>
                    <a:pt x="13081" y="8792"/>
                  </a:lnTo>
                  <a:lnTo>
                    <a:pt x="12749" y="2489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7;p36">
              <a:extLst>
                <a:ext uri="{FF2B5EF4-FFF2-40B4-BE49-F238E27FC236}">
                  <a16:creationId xmlns:a16="http://schemas.microsoft.com/office/drawing/2014/main" id="{B91C0727-D255-4042-A354-FCEBA4844997}"/>
                </a:ext>
              </a:extLst>
            </p:cNvPr>
            <p:cNvSpPr/>
            <p:nvPr/>
          </p:nvSpPr>
          <p:spPr>
            <a:xfrm>
              <a:off x="2329625" y="1351525"/>
              <a:ext cx="154750" cy="196925"/>
            </a:xfrm>
            <a:custGeom>
              <a:avLst/>
              <a:gdLst/>
              <a:ahLst/>
              <a:cxnLst/>
              <a:rect l="l" t="t" r="r" b="b"/>
              <a:pathLst>
                <a:path w="6190" h="7877" extrusionOk="0">
                  <a:moveTo>
                    <a:pt x="2782" y="1"/>
                  </a:moveTo>
                  <a:cubicBezTo>
                    <a:pt x="2677" y="1"/>
                    <a:pt x="2571" y="9"/>
                    <a:pt x="2466" y="26"/>
                  </a:cubicBezTo>
                  <a:cubicBezTo>
                    <a:pt x="948" y="270"/>
                    <a:pt x="0" y="2220"/>
                    <a:pt x="349" y="4380"/>
                  </a:cubicBezTo>
                  <a:cubicBezTo>
                    <a:pt x="671" y="6391"/>
                    <a:pt x="2003" y="7876"/>
                    <a:pt x="3408" y="7876"/>
                  </a:cubicBezTo>
                  <a:cubicBezTo>
                    <a:pt x="3513" y="7876"/>
                    <a:pt x="3618" y="7868"/>
                    <a:pt x="3724" y="7851"/>
                  </a:cubicBezTo>
                  <a:cubicBezTo>
                    <a:pt x="5240" y="7607"/>
                    <a:pt x="6189" y="5658"/>
                    <a:pt x="5841" y="3498"/>
                  </a:cubicBezTo>
                  <a:cubicBezTo>
                    <a:pt x="5519" y="1487"/>
                    <a:pt x="4187" y="1"/>
                    <a:pt x="2782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8;p36">
              <a:extLst>
                <a:ext uri="{FF2B5EF4-FFF2-40B4-BE49-F238E27FC236}">
                  <a16:creationId xmlns:a16="http://schemas.microsoft.com/office/drawing/2014/main" id="{F540D88D-DB4F-4DB4-9619-07C9340721AA}"/>
                </a:ext>
              </a:extLst>
            </p:cNvPr>
            <p:cNvSpPr/>
            <p:nvPr/>
          </p:nvSpPr>
          <p:spPr>
            <a:xfrm>
              <a:off x="2363225" y="1081675"/>
              <a:ext cx="584600" cy="637050"/>
            </a:xfrm>
            <a:custGeom>
              <a:avLst/>
              <a:gdLst/>
              <a:ahLst/>
              <a:cxnLst/>
              <a:rect l="l" t="t" r="r" b="b"/>
              <a:pathLst>
                <a:path w="23384" h="25482" extrusionOk="0">
                  <a:moveTo>
                    <a:pt x="9056" y="0"/>
                  </a:moveTo>
                  <a:cubicBezTo>
                    <a:pt x="3086" y="0"/>
                    <a:pt x="2778" y="5222"/>
                    <a:pt x="1499" y="10452"/>
                  </a:cubicBezTo>
                  <a:cubicBezTo>
                    <a:pt x="0" y="16577"/>
                    <a:pt x="3987" y="25028"/>
                    <a:pt x="13983" y="25468"/>
                  </a:cubicBezTo>
                  <a:cubicBezTo>
                    <a:pt x="14180" y="25477"/>
                    <a:pt x="14373" y="25481"/>
                    <a:pt x="14564" y="25481"/>
                  </a:cubicBezTo>
                  <a:cubicBezTo>
                    <a:pt x="20139" y="25481"/>
                    <a:pt x="23384" y="21756"/>
                    <a:pt x="22159" y="12426"/>
                  </a:cubicBezTo>
                  <a:cubicBezTo>
                    <a:pt x="20628" y="749"/>
                    <a:pt x="13357" y="485"/>
                    <a:pt x="12703" y="485"/>
                  </a:cubicBezTo>
                  <a:cubicBezTo>
                    <a:pt x="12672" y="485"/>
                    <a:pt x="12655" y="486"/>
                    <a:pt x="12655" y="486"/>
                  </a:cubicBezTo>
                  <a:cubicBezTo>
                    <a:pt x="11267" y="153"/>
                    <a:pt x="10079" y="0"/>
                    <a:pt x="9056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9;p36">
              <a:extLst>
                <a:ext uri="{FF2B5EF4-FFF2-40B4-BE49-F238E27FC236}">
                  <a16:creationId xmlns:a16="http://schemas.microsoft.com/office/drawing/2014/main" id="{30A3C98F-9D66-4EE7-B03C-933B447FE751}"/>
                </a:ext>
              </a:extLst>
            </p:cNvPr>
            <p:cNvSpPr/>
            <p:nvPr/>
          </p:nvSpPr>
          <p:spPr>
            <a:xfrm>
              <a:off x="2099925" y="988850"/>
              <a:ext cx="579700" cy="749625"/>
            </a:xfrm>
            <a:custGeom>
              <a:avLst/>
              <a:gdLst/>
              <a:ahLst/>
              <a:cxnLst/>
              <a:rect l="l" t="t" r="r" b="b"/>
              <a:pathLst>
                <a:path w="23188" h="29985" extrusionOk="0">
                  <a:moveTo>
                    <a:pt x="18331" y="1"/>
                  </a:moveTo>
                  <a:cubicBezTo>
                    <a:pt x="14386" y="1"/>
                    <a:pt x="9657" y="3774"/>
                    <a:pt x="9724" y="6334"/>
                  </a:cubicBezTo>
                  <a:cubicBezTo>
                    <a:pt x="9828" y="10294"/>
                    <a:pt x="10775" y="14930"/>
                    <a:pt x="5388" y="17949"/>
                  </a:cubicBezTo>
                  <a:cubicBezTo>
                    <a:pt x="1" y="20967"/>
                    <a:pt x="2545" y="29664"/>
                    <a:pt x="5982" y="29936"/>
                  </a:cubicBezTo>
                  <a:cubicBezTo>
                    <a:pt x="6387" y="29968"/>
                    <a:pt x="6743" y="29984"/>
                    <a:pt x="7049" y="29984"/>
                  </a:cubicBezTo>
                  <a:cubicBezTo>
                    <a:pt x="9334" y="29984"/>
                    <a:pt x="8877" y="29101"/>
                    <a:pt x="6330" y="27608"/>
                  </a:cubicBezTo>
                  <a:cubicBezTo>
                    <a:pt x="3441" y="25915"/>
                    <a:pt x="2153" y="19363"/>
                    <a:pt x="9292" y="18378"/>
                  </a:cubicBezTo>
                  <a:cubicBezTo>
                    <a:pt x="16431" y="17392"/>
                    <a:pt x="14605" y="15029"/>
                    <a:pt x="15400" y="10436"/>
                  </a:cubicBezTo>
                  <a:cubicBezTo>
                    <a:pt x="16196" y="5844"/>
                    <a:pt x="23187" y="4199"/>
                    <a:pt x="23187" y="4199"/>
                  </a:cubicBezTo>
                  <a:cubicBezTo>
                    <a:pt x="22411" y="1129"/>
                    <a:pt x="20488" y="1"/>
                    <a:pt x="18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0;p36">
              <a:extLst>
                <a:ext uri="{FF2B5EF4-FFF2-40B4-BE49-F238E27FC236}">
                  <a16:creationId xmlns:a16="http://schemas.microsoft.com/office/drawing/2014/main" id="{342B8125-B13E-4E73-8081-C6C57D43BF6C}"/>
                </a:ext>
              </a:extLst>
            </p:cNvPr>
            <p:cNvSpPr/>
            <p:nvPr/>
          </p:nvSpPr>
          <p:spPr>
            <a:xfrm>
              <a:off x="2390200" y="1384525"/>
              <a:ext cx="78475" cy="113100"/>
            </a:xfrm>
            <a:custGeom>
              <a:avLst/>
              <a:gdLst/>
              <a:ahLst/>
              <a:cxnLst/>
              <a:rect l="l" t="t" r="r" b="b"/>
              <a:pathLst>
                <a:path w="3139" h="4524" extrusionOk="0">
                  <a:moveTo>
                    <a:pt x="2030" y="0"/>
                  </a:moveTo>
                  <a:lnTo>
                    <a:pt x="1" y="1008"/>
                  </a:lnTo>
                  <a:cubicBezTo>
                    <a:pt x="1" y="1008"/>
                    <a:pt x="973" y="4523"/>
                    <a:pt x="1944" y="4523"/>
                  </a:cubicBezTo>
                  <a:cubicBezTo>
                    <a:pt x="2001" y="4523"/>
                    <a:pt x="2058" y="4511"/>
                    <a:pt x="2115" y="4485"/>
                  </a:cubicBezTo>
                  <a:cubicBezTo>
                    <a:pt x="3139" y="4020"/>
                    <a:pt x="2030" y="0"/>
                    <a:pt x="2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1;p36">
              <a:extLst>
                <a:ext uri="{FF2B5EF4-FFF2-40B4-BE49-F238E27FC236}">
                  <a16:creationId xmlns:a16="http://schemas.microsoft.com/office/drawing/2014/main" id="{4FC1BFA3-0F38-4BF3-9C40-43CCC0A27F2E}"/>
                </a:ext>
              </a:extLst>
            </p:cNvPr>
            <p:cNvSpPr/>
            <p:nvPr/>
          </p:nvSpPr>
          <p:spPr>
            <a:xfrm>
              <a:off x="2483250" y="1076950"/>
              <a:ext cx="257800" cy="359325"/>
            </a:xfrm>
            <a:custGeom>
              <a:avLst/>
              <a:gdLst/>
              <a:ahLst/>
              <a:cxnLst/>
              <a:rect l="l" t="t" r="r" b="b"/>
              <a:pathLst>
                <a:path w="10312" h="14373" extrusionOk="0">
                  <a:moveTo>
                    <a:pt x="9499" y="0"/>
                  </a:moveTo>
                  <a:cubicBezTo>
                    <a:pt x="9474" y="0"/>
                    <a:pt x="9448" y="1"/>
                    <a:pt x="9422" y="1"/>
                  </a:cubicBezTo>
                  <a:cubicBezTo>
                    <a:pt x="8637" y="5"/>
                    <a:pt x="7854" y="89"/>
                    <a:pt x="7085" y="249"/>
                  </a:cubicBezTo>
                  <a:cubicBezTo>
                    <a:pt x="6125" y="441"/>
                    <a:pt x="5003" y="785"/>
                    <a:pt x="3889" y="1444"/>
                  </a:cubicBezTo>
                  <a:cubicBezTo>
                    <a:pt x="3334" y="1775"/>
                    <a:pt x="2785" y="2193"/>
                    <a:pt x="2306" y="2728"/>
                  </a:cubicBezTo>
                  <a:cubicBezTo>
                    <a:pt x="1806" y="3278"/>
                    <a:pt x="1423" y="3924"/>
                    <a:pt x="1182" y="4626"/>
                  </a:cubicBezTo>
                  <a:cubicBezTo>
                    <a:pt x="1122" y="4805"/>
                    <a:pt x="1082" y="4990"/>
                    <a:pt x="1034" y="5172"/>
                  </a:cubicBezTo>
                  <a:lnTo>
                    <a:pt x="945" y="5664"/>
                  </a:lnTo>
                  <a:cubicBezTo>
                    <a:pt x="883" y="5963"/>
                    <a:pt x="851" y="6301"/>
                    <a:pt x="816" y="6640"/>
                  </a:cubicBezTo>
                  <a:cubicBezTo>
                    <a:pt x="746" y="7308"/>
                    <a:pt x="746" y="7935"/>
                    <a:pt x="759" y="8550"/>
                  </a:cubicBezTo>
                  <a:cubicBezTo>
                    <a:pt x="797" y="9766"/>
                    <a:pt x="960" y="10864"/>
                    <a:pt x="1002" y="11751"/>
                  </a:cubicBezTo>
                  <a:cubicBezTo>
                    <a:pt x="1022" y="12144"/>
                    <a:pt x="1000" y="12539"/>
                    <a:pt x="935" y="12928"/>
                  </a:cubicBezTo>
                  <a:cubicBezTo>
                    <a:pt x="848" y="13252"/>
                    <a:pt x="734" y="13539"/>
                    <a:pt x="582" y="13750"/>
                  </a:cubicBezTo>
                  <a:lnTo>
                    <a:pt x="366" y="14030"/>
                  </a:lnTo>
                  <a:lnTo>
                    <a:pt x="168" y="14213"/>
                  </a:lnTo>
                  <a:lnTo>
                    <a:pt x="0" y="14373"/>
                  </a:lnTo>
                  <a:lnTo>
                    <a:pt x="221" y="14299"/>
                  </a:lnTo>
                  <a:lnTo>
                    <a:pt x="490" y="14203"/>
                  </a:lnTo>
                  <a:cubicBezTo>
                    <a:pt x="590" y="14150"/>
                    <a:pt x="701" y="14080"/>
                    <a:pt x="829" y="14000"/>
                  </a:cubicBezTo>
                  <a:cubicBezTo>
                    <a:pt x="965" y="13928"/>
                    <a:pt x="1068" y="13794"/>
                    <a:pt x="1210" y="13669"/>
                  </a:cubicBezTo>
                  <a:cubicBezTo>
                    <a:pt x="1346" y="13539"/>
                    <a:pt x="1442" y="13361"/>
                    <a:pt x="1565" y="13178"/>
                  </a:cubicBezTo>
                  <a:cubicBezTo>
                    <a:pt x="1762" y="12799"/>
                    <a:pt x="1936" y="12333"/>
                    <a:pt x="2017" y="11837"/>
                  </a:cubicBezTo>
                  <a:cubicBezTo>
                    <a:pt x="2113" y="11340"/>
                    <a:pt x="2173" y="10809"/>
                    <a:pt x="2213" y="10265"/>
                  </a:cubicBezTo>
                  <a:cubicBezTo>
                    <a:pt x="2251" y="9730"/>
                    <a:pt x="2290" y="9167"/>
                    <a:pt x="2331" y="8583"/>
                  </a:cubicBezTo>
                  <a:cubicBezTo>
                    <a:pt x="2379" y="8017"/>
                    <a:pt x="2436" y="7422"/>
                    <a:pt x="2521" y="6861"/>
                  </a:cubicBezTo>
                  <a:lnTo>
                    <a:pt x="2586" y="6439"/>
                  </a:lnTo>
                  <a:lnTo>
                    <a:pt x="2673" y="5985"/>
                  </a:lnTo>
                  <a:cubicBezTo>
                    <a:pt x="2732" y="5648"/>
                    <a:pt x="2783" y="5432"/>
                    <a:pt x="2863" y="5186"/>
                  </a:cubicBezTo>
                  <a:cubicBezTo>
                    <a:pt x="3020" y="4705"/>
                    <a:pt x="3282" y="4259"/>
                    <a:pt x="3608" y="3848"/>
                  </a:cubicBezTo>
                  <a:cubicBezTo>
                    <a:pt x="3937" y="3440"/>
                    <a:pt x="4335" y="3072"/>
                    <a:pt x="4762" y="2747"/>
                  </a:cubicBezTo>
                  <a:cubicBezTo>
                    <a:pt x="5620" y="2096"/>
                    <a:pt x="6566" y="1609"/>
                    <a:pt x="7398" y="1213"/>
                  </a:cubicBezTo>
                  <a:cubicBezTo>
                    <a:pt x="8236" y="831"/>
                    <a:pt x="8969" y="543"/>
                    <a:pt x="9486" y="346"/>
                  </a:cubicBezTo>
                  <a:lnTo>
                    <a:pt x="10311" y="42"/>
                  </a:lnTo>
                  <a:cubicBezTo>
                    <a:pt x="10311" y="42"/>
                    <a:pt x="10017" y="0"/>
                    <a:pt x="9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2;p36">
              <a:extLst>
                <a:ext uri="{FF2B5EF4-FFF2-40B4-BE49-F238E27FC236}">
                  <a16:creationId xmlns:a16="http://schemas.microsoft.com/office/drawing/2014/main" id="{397B04E1-71F6-404A-ACDC-659433D0E1A2}"/>
                </a:ext>
              </a:extLst>
            </p:cNvPr>
            <p:cNvSpPr/>
            <p:nvPr/>
          </p:nvSpPr>
          <p:spPr>
            <a:xfrm>
              <a:off x="1852725" y="502325"/>
              <a:ext cx="592200" cy="1685475"/>
            </a:xfrm>
            <a:custGeom>
              <a:avLst/>
              <a:gdLst/>
              <a:ahLst/>
              <a:cxnLst/>
              <a:rect l="l" t="t" r="r" b="b"/>
              <a:pathLst>
                <a:path w="23688" h="67419" extrusionOk="0">
                  <a:moveTo>
                    <a:pt x="2319" y="0"/>
                  </a:moveTo>
                  <a:cubicBezTo>
                    <a:pt x="2086" y="0"/>
                    <a:pt x="2189" y="1265"/>
                    <a:pt x="3026" y="5069"/>
                  </a:cubicBezTo>
                  <a:cubicBezTo>
                    <a:pt x="3026" y="5069"/>
                    <a:pt x="1441" y="1094"/>
                    <a:pt x="1091" y="1094"/>
                  </a:cubicBezTo>
                  <a:cubicBezTo>
                    <a:pt x="901" y="1094"/>
                    <a:pt x="1075" y="2268"/>
                    <a:pt x="2067" y="5891"/>
                  </a:cubicBezTo>
                  <a:cubicBezTo>
                    <a:pt x="2067" y="5891"/>
                    <a:pt x="605" y="2418"/>
                    <a:pt x="217" y="2418"/>
                  </a:cubicBezTo>
                  <a:cubicBezTo>
                    <a:pt x="0" y="2418"/>
                    <a:pt x="120" y="3507"/>
                    <a:pt x="1021" y="6902"/>
                  </a:cubicBezTo>
                  <a:cubicBezTo>
                    <a:pt x="1021" y="6902"/>
                    <a:pt x="9169" y="46221"/>
                    <a:pt x="16914" y="62261"/>
                  </a:cubicBezTo>
                  <a:cubicBezTo>
                    <a:pt x="18713" y="65988"/>
                    <a:pt x="19967" y="67419"/>
                    <a:pt x="20831" y="67419"/>
                  </a:cubicBezTo>
                  <a:cubicBezTo>
                    <a:pt x="23687" y="67419"/>
                    <a:pt x="22294" y="51805"/>
                    <a:pt x="22294" y="51805"/>
                  </a:cubicBezTo>
                  <a:cubicBezTo>
                    <a:pt x="22294" y="51805"/>
                    <a:pt x="11190" y="24414"/>
                    <a:pt x="6347" y="6843"/>
                  </a:cubicBezTo>
                  <a:cubicBezTo>
                    <a:pt x="6347" y="6843"/>
                    <a:pt x="5519" y="167"/>
                    <a:pt x="4990" y="167"/>
                  </a:cubicBezTo>
                  <a:cubicBezTo>
                    <a:pt x="4762" y="167"/>
                    <a:pt x="4590" y="1413"/>
                    <a:pt x="4564" y="4979"/>
                  </a:cubicBezTo>
                  <a:cubicBezTo>
                    <a:pt x="4564" y="4979"/>
                    <a:pt x="2781" y="0"/>
                    <a:pt x="2319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3;p36">
              <a:extLst>
                <a:ext uri="{FF2B5EF4-FFF2-40B4-BE49-F238E27FC236}">
                  <a16:creationId xmlns:a16="http://schemas.microsoft.com/office/drawing/2014/main" id="{E77D88E9-D3B2-408F-9A20-BF187DD171AD}"/>
                </a:ext>
              </a:extLst>
            </p:cNvPr>
            <p:cNvSpPr/>
            <p:nvPr/>
          </p:nvSpPr>
          <p:spPr>
            <a:xfrm>
              <a:off x="1994150" y="598000"/>
              <a:ext cx="64800" cy="188125"/>
            </a:xfrm>
            <a:custGeom>
              <a:avLst/>
              <a:gdLst/>
              <a:ahLst/>
              <a:cxnLst/>
              <a:rect l="l" t="t" r="r" b="b"/>
              <a:pathLst>
                <a:path w="2592" h="7525" extrusionOk="0">
                  <a:moveTo>
                    <a:pt x="2392" y="0"/>
                  </a:moveTo>
                  <a:cubicBezTo>
                    <a:pt x="2091" y="0"/>
                    <a:pt x="1041" y="2259"/>
                    <a:pt x="1041" y="2259"/>
                  </a:cubicBezTo>
                  <a:cubicBezTo>
                    <a:pt x="1041" y="2259"/>
                    <a:pt x="0" y="7524"/>
                    <a:pt x="304" y="7524"/>
                  </a:cubicBezTo>
                  <a:cubicBezTo>
                    <a:pt x="426" y="7524"/>
                    <a:pt x="765" y="6677"/>
                    <a:pt x="1474" y="4303"/>
                  </a:cubicBezTo>
                  <a:cubicBezTo>
                    <a:pt x="2461" y="995"/>
                    <a:pt x="2591" y="0"/>
                    <a:pt x="239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4;p36">
              <a:extLst>
                <a:ext uri="{FF2B5EF4-FFF2-40B4-BE49-F238E27FC236}">
                  <a16:creationId xmlns:a16="http://schemas.microsoft.com/office/drawing/2014/main" id="{1C4C5D40-F237-4ADB-A69C-D223F9ADDDB1}"/>
                </a:ext>
              </a:extLst>
            </p:cNvPr>
            <p:cNvSpPr/>
            <p:nvPr/>
          </p:nvSpPr>
          <p:spPr>
            <a:xfrm>
              <a:off x="2110050" y="1623675"/>
              <a:ext cx="939400" cy="1043450"/>
            </a:xfrm>
            <a:custGeom>
              <a:avLst/>
              <a:gdLst/>
              <a:ahLst/>
              <a:cxnLst/>
              <a:rect l="l" t="t" r="r" b="b"/>
              <a:pathLst>
                <a:path w="37576" h="41738" extrusionOk="0">
                  <a:moveTo>
                    <a:pt x="10212" y="1"/>
                  </a:moveTo>
                  <a:lnTo>
                    <a:pt x="1" y="3714"/>
                  </a:lnTo>
                  <a:cubicBezTo>
                    <a:pt x="3547" y="14822"/>
                    <a:pt x="9550" y="26794"/>
                    <a:pt x="9550" y="26794"/>
                  </a:cubicBezTo>
                  <a:lnTo>
                    <a:pt x="7232" y="39415"/>
                  </a:lnTo>
                  <a:cubicBezTo>
                    <a:pt x="13205" y="41116"/>
                    <a:pt x="18158" y="41738"/>
                    <a:pt x="22209" y="41738"/>
                  </a:cubicBezTo>
                  <a:cubicBezTo>
                    <a:pt x="33237" y="41738"/>
                    <a:pt x="37575" y="37128"/>
                    <a:pt x="37575" y="37128"/>
                  </a:cubicBezTo>
                  <a:lnTo>
                    <a:pt x="34018" y="26288"/>
                  </a:lnTo>
                  <a:cubicBezTo>
                    <a:pt x="34018" y="26288"/>
                    <a:pt x="34807" y="14297"/>
                    <a:pt x="34089" y="9680"/>
                  </a:cubicBezTo>
                  <a:cubicBezTo>
                    <a:pt x="33566" y="6312"/>
                    <a:pt x="27697" y="5856"/>
                    <a:pt x="24558" y="5856"/>
                  </a:cubicBezTo>
                  <a:cubicBezTo>
                    <a:pt x="23393" y="5856"/>
                    <a:pt x="22604" y="5919"/>
                    <a:pt x="22604" y="5919"/>
                  </a:cubicBezTo>
                  <a:cubicBezTo>
                    <a:pt x="21264" y="8155"/>
                    <a:pt x="19759" y="8855"/>
                    <a:pt x="18401" y="8855"/>
                  </a:cubicBezTo>
                  <a:cubicBezTo>
                    <a:pt x="16128" y="8855"/>
                    <a:pt x="14264" y="6896"/>
                    <a:pt x="14264" y="6896"/>
                  </a:cubicBezTo>
                  <a:lnTo>
                    <a:pt x="13065" y="6932"/>
                  </a:lnTo>
                  <a:lnTo>
                    <a:pt x="10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5;p36">
              <a:extLst>
                <a:ext uri="{FF2B5EF4-FFF2-40B4-BE49-F238E27FC236}">
                  <a16:creationId xmlns:a16="http://schemas.microsoft.com/office/drawing/2014/main" id="{05C2E34F-D55B-4C3C-844A-1A651E03FE5F}"/>
                </a:ext>
              </a:extLst>
            </p:cNvPr>
            <p:cNvSpPr/>
            <p:nvPr/>
          </p:nvSpPr>
          <p:spPr>
            <a:xfrm>
              <a:off x="2269275" y="2123925"/>
              <a:ext cx="780150" cy="543175"/>
            </a:xfrm>
            <a:custGeom>
              <a:avLst/>
              <a:gdLst/>
              <a:ahLst/>
              <a:cxnLst/>
              <a:rect l="l" t="t" r="r" b="b"/>
              <a:pathLst>
                <a:path w="31206" h="21727" extrusionOk="0">
                  <a:moveTo>
                    <a:pt x="0" y="0"/>
                  </a:moveTo>
                  <a:lnTo>
                    <a:pt x="0" y="0"/>
                  </a:lnTo>
                  <a:cubicBezTo>
                    <a:pt x="1813" y="4055"/>
                    <a:pt x="3181" y="6782"/>
                    <a:pt x="3181" y="6782"/>
                  </a:cubicBezTo>
                  <a:lnTo>
                    <a:pt x="861" y="19404"/>
                  </a:lnTo>
                  <a:cubicBezTo>
                    <a:pt x="6834" y="21104"/>
                    <a:pt x="11787" y="21726"/>
                    <a:pt x="15838" y="21726"/>
                  </a:cubicBezTo>
                  <a:cubicBezTo>
                    <a:pt x="26867" y="21726"/>
                    <a:pt x="31205" y="17117"/>
                    <a:pt x="31205" y="17117"/>
                  </a:cubicBezTo>
                  <a:lnTo>
                    <a:pt x="27951" y="7205"/>
                  </a:lnTo>
                  <a:cubicBezTo>
                    <a:pt x="27851" y="7206"/>
                    <a:pt x="27750" y="7206"/>
                    <a:pt x="27649" y="7206"/>
                  </a:cubicBezTo>
                  <a:cubicBezTo>
                    <a:pt x="24075" y="7206"/>
                    <a:pt x="20481" y="6729"/>
                    <a:pt x="17089" y="5985"/>
                  </a:cubicBezTo>
                  <a:cubicBezTo>
                    <a:pt x="11232" y="4701"/>
                    <a:pt x="5437" y="26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56;p36">
              <a:extLst>
                <a:ext uri="{FF2B5EF4-FFF2-40B4-BE49-F238E27FC236}">
                  <a16:creationId xmlns:a16="http://schemas.microsoft.com/office/drawing/2014/main" id="{EABB931A-29D2-42AD-8AB0-9E480EEBA789}"/>
                </a:ext>
              </a:extLst>
            </p:cNvPr>
            <p:cNvSpPr/>
            <p:nvPr/>
          </p:nvSpPr>
          <p:spPr>
            <a:xfrm>
              <a:off x="2803200" y="1888725"/>
              <a:ext cx="375450" cy="345375"/>
            </a:xfrm>
            <a:custGeom>
              <a:avLst/>
              <a:gdLst/>
              <a:ahLst/>
              <a:cxnLst/>
              <a:rect l="l" t="t" r="r" b="b"/>
              <a:pathLst>
                <a:path w="15018" h="13815" extrusionOk="0">
                  <a:moveTo>
                    <a:pt x="5752" y="1"/>
                  </a:moveTo>
                  <a:cubicBezTo>
                    <a:pt x="5752" y="1"/>
                    <a:pt x="0" y="13815"/>
                    <a:pt x="3819" y="13815"/>
                  </a:cubicBezTo>
                  <a:cubicBezTo>
                    <a:pt x="4439" y="13815"/>
                    <a:pt x="5310" y="13451"/>
                    <a:pt x="6499" y="12606"/>
                  </a:cubicBezTo>
                  <a:cubicBezTo>
                    <a:pt x="15017" y="6552"/>
                    <a:pt x="5752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57;p36">
              <a:extLst>
                <a:ext uri="{FF2B5EF4-FFF2-40B4-BE49-F238E27FC236}">
                  <a16:creationId xmlns:a16="http://schemas.microsoft.com/office/drawing/2014/main" id="{50BBBFDA-392C-4E24-AD04-91613F2A8E09}"/>
                </a:ext>
              </a:extLst>
            </p:cNvPr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DE7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8;p36">
              <a:extLst>
                <a:ext uri="{FF2B5EF4-FFF2-40B4-BE49-F238E27FC236}">
                  <a16:creationId xmlns:a16="http://schemas.microsoft.com/office/drawing/2014/main" id="{58B9A3E1-AC98-4FBF-8573-20EECD4AF53C}"/>
                </a:ext>
              </a:extLst>
            </p:cNvPr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59;p36">
              <a:extLst>
                <a:ext uri="{FF2B5EF4-FFF2-40B4-BE49-F238E27FC236}">
                  <a16:creationId xmlns:a16="http://schemas.microsoft.com/office/drawing/2014/main" id="{28FCB767-AAE9-4A05-8ED5-EF93F069913D}"/>
                </a:ext>
              </a:extLst>
            </p:cNvPr>
            <p:cNvSpPr/>
            <p:nvPr/>
          </p:nvSpPr>
          <p:spPr>
            <a:xfrm>
              <a:off x="1234375" y="1530025"/>
              <a:ext cx="130775" cy="136900"/>
            </a:xfrm>
            <a:custGeom>
              <a:avLst/>
              <a:gdLst/>
              <a:ahLst/>
              <a:cxnLst/>
              <a:rect l="l" t="t" r="r" b="b"/>
              <a:pathLst>
                <a:path w="5231" h="5476" extrusionOk="0">
                  <a:moveTo>
                    <a:pt x="1768" y="0"/>
                  </a:moveTo>
                  <a:cubicBezTo>
                    <a:pt x="1768" y="1"/>
                    <a:pt x="0" y="1475"/>
                    <a:pt x="4026" y="5108"/>
                  </a:cubicBezTo>
                  <a:cubicBezTo>
                    <a:pt x="4309" y="5364"/>
                    <a:pt x="4486" y="5476"/>
                    <a:pt x="4579" y="5476"/>
                  </a:cubicBezTo>
                  <a:cubicBezTo>
                    <a:pt x="5231" y="5476"/>
                    <a:pt x="1768" y="1"/>
                    <a:pt x="1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60;p36">
              <a:extLst>
                <a:ext uri="{FF2B5EF4-FFF2-40B4-BE49-F238E27FC236}">
                  <a16:creationId xmlns:a16="http://schemas.microsoft.com/office/drawing/2014/main" id="{5C8315A4-B807-44D0-BB93-D2441E8DCBBE}"/>
                </a:ext>
              </a:extLst>
            </p:cNvPr>
            <p:cNvSpPr/>
            <p:nvPr/>
          </p:nvSpPr>
          <p:spPr>
            <a:xfrm>
              <a:off x="1201600" y="1392475"/>
              <a:ext cx="211750" cy="191875"/>
            </a:xfrm>
            <a:custGeom>
              <a:avLst/>
              <a:gdLst/>
              <a:ahLst/>
              <a:cxnLst/>
              <a:rect l="l" t="t" r="r" b="b"/>
              <a:pathLst>
                <a:path w="8470" h="7675" extrusionOk="0">
                  <a:moveTo>
                    <a:pt x="4203" y="0"/>
                  </a:moveTo>
                  <a:cubicBezTo>
                    <a:pt x="2375" y="0"/>
                    <a:pt x="752" y="1270"/>
                    <a:pt x="400" y="3100"/>
                  </a:cubicBezTo>
                  <a:cubicBezTo>
                    <a:pt x="1" y="5179"/>
                    <a:pt x="1393" y="7194"/>
                    <a:pt x="3511" y="7602"/>
                  </a:cubicBezTo>
                  <a:cubicBezTo>
                    <a:pt x="3764" y="7651"/>
                    <a:pt x="4016" y="7674"/>
                    <a:pt x="4265" y="7674"/>
                  </a:cubicBezTo>
                  <a:cubicBezTo>
                    <a:pt x="6094" y="7674"/>
                    <a:pt x="7717" y="6405"/>
                    <a:pt x="8070" y="4574"/>
                  </a:cubicBezTo>
                  <a:cubicBezTo>
                    <a:pt x="8469" y="2496"/>
                    <a:pt x="7077" y="479"/>
                    <a:pt x="4958" y="73"/>
                  </a:cubicBezTo>
                  <a:cubicBezTo>
                    <a:pt x="4704" y="24"/>
                    <a:pt x="4452" y="0"/>
                    <a:pt x="4203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61;p36">
              <a:extLst>
                <a:ext uri="{FF2B5EF4-FFF2-40B4-BE49-F238E27FC236}">
                  <a16:creationId xmlns:a16="http://schemas.microsoft.com/office/drawing/2014/main" id="{3BAA9FBE-5726-4A13-8045-10CB6552157F}"/>
                </a:ext>
              </a:extLst>
            </p:cNvPr>
            <p:cNvSpPr/>
            <p:nvPr/>
          </p:nvSpPr>
          <p:spPr>
            <a:xfrm>
              <a:off x="1253200" y="1204250"/>
              <a:ext cx="558275" cy="657350"/>
            </a:xfrm>
            <a:custGeom>
              <a:avLst/>
              <a:gdLst/>
              <a:ahLst/>
              <a:cxnLst/>
              <a:rect l="l" t="t" r="r" b="b"/>
              <a:pathLst>
                <a:path w="22331" h="26294" extrusionOk="0">
                  <a:moveTo>
                    <a:pt x="10529" y="1"/>
                  </a:moveTo>
                  <a:cubicBezTo>
                    <a:pt x="6466" y="1"/>
                    <a:pt x="4662" y="3389"/>
                    <a:pt x="2704" y="7346"/>
                  </a:cubicBezTo>
                  <a:cubicBezTo>
                    <a:pt x="0" y="12815"/>
                    <a:pt x="2080" y="23494"/>
                    <a:pt x="11427" y="26014"/>
                  </a:cubicBezTo>
                  <a:cubicBezTo>
                    <a:pt x="12121" y="26201"/>
                    <a:pt x="12795" y="26294"/>
                    <a:pt x="13444" y="26294"/>
                  </a:cubicBezTo>
                  <a:cubicBezTo>
                    <a:pt x="17978" y="26294"/>
                    <a:pt x="21293" y="21783"/>
                    <a:pt x="21799" y="13561"/>
                  </a:cubicBezTo>
                  <a:cubicBezTo>
                    <a:pt x="22330" y="4951"/>
                    <a:pt x="16308" y="1641"/>
                    <a:pt x="16308" y="1641"/>
                  </a:cubicBezTo>
                  <a:cubicBezTo>
                    <a:pt x="13963" y="495"/>
                    <a:pt x="12081" y="1"/>
                    <a:pt x="10529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2;p36">
              <a:extLst>
                <a:ext uri="{FF2B5EF4-FFF2-40B4-BE49-F238E27FC236}">
                  <a16:creationId xmlns:a16="http://schemas.microsoft.com/office/drawing/2014/main" id="{177B186E-348A-46CA-81D7-480FF6B27BC5}"/>
                </a:ext>
              </a:extLst>
            </p:cNvPr>
            <p:cNvSpPr/>
            <p:nvPr/>
          </p:nvSpPr>
          <p:spPr>
            <a:xfrm>
              <a:off x="1165600" y="1043800"/>
              <a:ext cx="758725" cy="478450"/>
            </a:xfrm>
            <a:custGeom>
              <a:avLst/>
              <a:gdLst/>
              <a:ahLst/>
              <a:cxnLst/>
              <a:rect l="l" t="t" r="r" b="b"/>
              <a:pathLst>
                <a:path w="30349" h="19138" extrusionOk="0">
                  <a:moveTo>
                    <a:pt x="18688" y="1"/>
                  </a:moveTo>
                  <a:cubicBezTo>
                    <a:pt x="18582" y="1"/>
                    <a:pt x="18474" y="1"/>
                    <a:pt x="18366" y="3"/>
                  </a:cubicBezTo>
                  <a:cubicBezTo>
                    <a:pt x="14461" y="71"/>
                    <a:pt x="11683" y="902"/>
                    <a:pt x="9719" y="1961"/>
                  </a:cubicBezTo>
                  <a:lnTo>
                    <a:pt x="9719" y="1961"/>
                  </a:lnTo>
                  <a:cubicBezTo>
                    <a:pt x="9328" y="1777"/>
                    <a:pt x="8834" y="1663"/>
                    <a:pt x="8211" y="1663"/>
                  </a:cubicBezTo>
                  <a:cubicBezTo>
                    <a:pt x="7871" y="1663"/>
                    <a:pt x="7493" y="1697"/>
                    <a:pt x="7072" y="1771"/>
                  </a:cubicBezTo>
                  <a:cubicBezTo>
                    <a:pt x="2652" y="2557"/>
                    <a:pt x="1" y="9333"/>
                    <a:pt x="2358" y="15522"/>
                  </a:cubicBezTo>
                  <a:cubicBezTo>
                    <a:pt x="2358" y="15522"/>
                    <a:pt x="3835" y="14208"/>
                    <a:pt x="5139" y="14208"/>
                  </a:cubicBezTo>
                  <a:cubicBezTo>
                    <a:pt x="5261" y="14208"/>
                    <a:pt x="5382" y="14220"/>
                    <a:pt x="5500" y="14245"/>
                  </a:cubicBezTo>
                  <a:cubicBezTo>
                    <a:pt x="5500" y="14245"/>
                    <a:pt x="6875" y="16013"/>
                    <a:pt x="5894" y="19058"/>
                  </a:cubicBezTo>
                  <a:cubicBezTo>
                    <a:pt x="5894" y="19058"/>
                    <a:pt x="6078" y="19137"/>
                    <a:pt x="6351" y="19137"/>
                  </a:cubicBezTo>
                  <a:cubicBezTo>
                    <a:pt x="7170" y="19137"/>
                    <a:pt x="8791" y="18419"/>
                    <a:pt x="8643" y="12673"/>
                  </a:cubicBezTo>
                  <a:cubicBezTo>
                    <a:pt x="8643" y="12673"/>
                    <a:pt x="11198" y="11888"/>
                    <a:pt x="11492" y="9333"/>
                  </a:cubicBezTo>
                  <a:cubicBezTo>
                    <a:pt x="11492" y="9333"/>
                    <a:pt x="13947" y="13852"/>
                    <a:pt x="19055" y="14834"/>
                  </a:cubicBezTo>
                  <a:lnTo>
                    <a:pt x="17679" y="11690"/>
                  </a:lnTo>
                  <a:lnTo>
                    <a:pt x="17679" y="11690"/>
                  </a:lnTo>
                  <a:cubicBezTo>
                    <a:pt x="17679" y="11690"/>
                    <a:pt x="22491" y="15030"/>
                    <a:pt x="27993" y="15718"/>
                  </a:cubicBezTo>
                  <a:cubicBezTo>
                    <a:pt x="27993" y="15718"/>
                    <a:pt x="29879" y="9040"/>
                    <a:pt x="25480" y="4670"/>
                  </a:cubicBezTo>
                  <a:lnTo>
                    <a:pt x="25480" y="4670"/>
                  </a:lnTo>
                  <a:cubicBezTo>
                    <a:pt x="27330" y="6104"/>
                    <a:pt x="29584" y="8120"/>
                    <a:pt x="30349" y="9922"/>
                  </a:cubicBezTo>
                  <a:cubicBezTo>
                    <a:pt x="30349" y="9922"/>
                    <a:pt x="29674" y="1"/>
                    <a:pt x="18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63;p36">
              <a:extLst>
                <a:ext uri="{FF2B5EF4-FFF2-40B4-BE49-F238E27FC236}">
                  <a16:creationId xmlns:a16="http://schemas.microsoft.com/office/drawing/2014/main" id="{AB5A07D1-C3E7-45BD-B79A-2C4D890C9A8E}"/>
                </a:ext>
              </a:extLst>
            </p:cNvPr>
            <p:cNvSpPr/>
            <p:nvPr/>
          </p:nvSpPr>
          <p:spPr>
            <a:xfrm>
              <a:off x="1484575" y="2389175"/>
              <a:ext cx="445450" cy="466925"/>
            </a:xfrm>
            <a:custGeom>
              <a:avLst/>
              <a:gdLst/>
              <a:ahLst/>
              <a:cxnLst/>
              <a:rect l="l" t="t" r="r" b="b"/>
              <a:pathLst>
                <a:path w="17818" h="18677" extrusionOk="0">
                  <a:moveTo>
                    <a:pt x="1303" y="0"/>
                  </a:moveTo>
                  <a:cubicBezTo>
                    <a:pt x="1269" y="0"/>
                    <a:pt x="1245" y="17"/>
                    <a:pt x="1232" y="52"/>
                  </a:cubicBezTo>
                  <a:cubicBezTo>
                    <a:pt x="1" y="3385"/>
                    <a:pt x="2256" y="18677"/>
                    <a:pt x="4946" y="18677"/>
                  </a:cubicBezTo>
                  <a:cubicBezTo>
                    <a:pt x="5048" y="18677"/>
                    <a:pt x="5151" y="18655"/>
                    <a:pt x="5255" y="18609"/>
                  </a:cubicBezTo>
                  <a:cubicBezTo>
                    <a:pt x="17133" y="13345"/>
                    <a:pt x="17818" y="190"/>
                    <a:pt x="17818" y="189"/>
                  </a:cubicBezTo>
                  <a:lnTo>
                    <a:pt x="17818" y="189"/>
                  </a:lnTo>
                  <a:lnTo>
                    <a:pt x="10724" y="2690"/>
                  </a:lnTo>
                  <a:cubicBezTo>
                    <a:pt x="10724" y="2690"/>
                    <a:pt x="9359" y="4778"/>
                    <a:pt x="8109" y="7462"/>
                  </a:cubicBezTo>
                  <a:cubicBezTo>
                    <a:pt x="8095" y="7492"/>
                    <a:pt x="8072" y="7506"/>
                    <a:pt x="8039" y="7506"/>
                  </a:cubicBezTo>
                  <a:cubicBezTo>
                    <a:pt x="7304" y="7506"/>
                    <a:pt x="2027" y="0"/>
                    <a:pt x="1303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64;p36">
              <a:extLst>
                <a:ext uri="{FF2B5EF4-FFF2-40B4-BE49-F238E27FC236}">
                  <a16:creationId xmlns:a16="http://schemas.microsoft.com/office/drawing/2014/main" id="{5B473C65-D6D4-4B68-8A9D-57B994C04387}"/>
                </a:ext>
              </a:extLst>
            </p:cNvPr>
            <p:cNvSpPr/>
            <p:nvPr/>
          </p:nvSpPr>
          <p:spPr>
            <a:xfrm>
              <a:off x="1484575" y="2389175"/>
              <a:ext cx="345550" cy="466925"/>
            </a:xfrm>
            <a:custGeom>
              <a:avLst/>
              <a:gdLst/>
              <a:ahLst/>
              <a:cxnLst/>
              <a:rect l="l" t="t" r="r" b="b"/>
              <a:pathLst>
                <a:path w="13822" h="18677" extrusionOk="0">
                  <a:moveTo>
                    <a:pt x="1304" y="0"/>
                  </a:moveTo>
                  <a:cubicBezTo>
                    <a:pt x="1270" y="0"/>
                    <a:pt x="1246" y="17"/>
                    <a:pt x="1233" y="52"/>
                  </a:cubicBezTo>
                  <a:cubicBezTo>
                    <a:pt x="1" y="3385"/>
                    <a:pt x="2256" y="18677"/>
                    <a:pt x="4947" y="18677"/>
                  </a:cubicBezTo>
                  <a:cubicBezTo>
                    <a:pt x="5049" y="18677"/>
                    <a:pt x="5153" y="18655"/>
                    <a:pt x="5256" y="18609"/>
                  </a:cubicBezTo>
                  <a:cubicBezTo>
                    <a:pt x="9240" y="16844"/>
                    <a:pt x="11960" y="14190"/>
                    <a:pt x="13821" y="11444"/>
                  </a:cubicBezTo>
                  <a:cubicBezTo>
                    <a:pt x="13450" y="10563"/>
                    <a:pt x="13105" y="9724"/>
                    <a:pt x="12871" y="8960"/>
                  </a:cubicBezTo>
                  <a:cubicBezTo>
                    <a:pt x="12217" y="6834"/>
                    <a:pt x="11709" y="4644"/>
                    <a:pt x="11465" y="2430"/>
                  </a:cubicBezTo>
                  <a:lnTo>
                    <a:pt x="10725" y="2690"/>
                  </a:lnTo>
                  <a:cubicBezTo>
                    <a:pt x="10725" y="2690"/>
                    <a:pt x="9361" y="4778"/>
                    <a:pt x="8111" y="7463"/>
                  </a:cubicBezTo>
                  <a:cubicBezTo>
                    <a:pt x="8097" y="7493"/>
                    <a:pt x="8073" y="7507"/>
                    <a:pt x="8041" y="7507"/>
                  </a:cubicBezTo>
                  <a:cubicBezTo>
                    <a:pt x="7305" y="7507"/>
                    <a:pt x="2028" y="0"/>
                    <a:pt x="1304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65;p36">
              <a:extLst>
                <a:ext uri="{FF2B5EF4-FFF2-40B4-BE49-F238E27FC236}">
                  <a16:creationId xmlns:a16="http://schemas.microsoft.com/office/drawing/2014/main" id="{3AEC7FC5-211F-49E9-B07C-D70B7111A449}"/>
                </a:ext>
              </a:extLst>
            </p:cNvPr>
            <p:cNvSpPr/>
            <p:nvPr/>
          </p:nvSpPr>
          <p:spPr>
            <a:xfrm>
              <a:off x="905075" y="5023500"/>
              <a:ext cx="344375" cy="223725"/>
            </a:xfrm>
            <a:custGeom>
              <a:avLst/>
              <a:gdLst/>
              <a:ahLst/>
              <a:cxnLst/>
              <a:rect l="l" t="t" r="r" b="b"/>
              <a:pathLst>
                <a:path w="13775" h="8949" extrusionOk="0">
                  <a:moveTo>
                    <a:pt x="7304" y="1"/>
                  </a:moveTo>
                  <a:lnTo>
                    <a:pt x="7757" y="5319"/>
                  </a:lnTo>
                  <a:cubicBezTo>
                    <a:pt x="7757" y="5319"/>
                    <a:pt x="1" y="6781"/>
                    <a:pt x="149" y="8171"/>
                  </a:cubicBezTo>
                  <a:cubicBezTo>
                    <a:pt x="213" y="8778"/>
                    <a:pt x="2823" y="8949"/>
                    <a:pt x="5742" y="8949"/>
                  </a:cubicBezTo>
                  <a:cubicBezTo>
                    <a:pt x="9502" y="8949"/>
                    <a:pt x="13775" y="8665"/>
                    <a:pt x="13775" y="8665"/>
                  </a:cubicBezTo>
                  <a:lnTo>
                    <a:pt x="13266" y="1653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66;p36">
              <a:extLst>
                <a:ext uri="{FF2B5EF4-FFF2-40B4-BE49-F238E27FC236}">
                  <a16:creationId xmlns:a16="http://schemas.microsoft.com/office/drawing/2014/main" id="{88AF3EFB-B6DE-43C6-9904-B15E651CD8A0}"/>
                </a:ext>
              </a:extLst>
            </p:cNvPr>
            <p:cNvSpPr/>
            <p:nvPr/>
          </p:nvSpPr>
          <p:spPr>
            <a:xfrm>
              <a:off x="908625" y="5174900"/>
              <a:ext cx="340825" cy="72300"/>
            </a:xfrm>
            <a:custGeom>
              <a:avLst/>
              <a:gdLst/>
              <a:ahLst/>
              <a:cxnLst/>
              <a:rect l="l" t="t" r="r" b="b"/>
              <a:pathLst>
                <a:path w="13633" h="2892" extrusionOk="0">
                  <a:moveTo>
                    <a:pt x="4370" y="0"/>
                  </a:moveTo>
                  <a:cubicBezTo>
                    <a:pt x="2768" y="421"/>
                    <a:pt x="1033" y="980"/>
                    <a:pt x="330" y="1562"/>
                  </a:cubicBezTo>
                  <a:lnTo>
                    <a:pt x="328" y="1562"/>
                  </a:lnTo>
                  <a:cubicBezTo>
                    <a:pt x="277" y="1604"/>
                    <a:pt x="227" y="1650"/>
                    <a:pt x="182" y="1698"/>
                  </a:cubicBezTo>
                  <a:lnTo>
                    <a:pt x="181" y="1699"/>
                  </a:lnTo>
                  <a:cubicBezTo>
                    <a:pt x="143" y="1742"/>
                    <a:pt x="108" y="1787"/>
                    <a:pt x="78" y="1835"/>
                  </a:cubicBezTo>
                  <a:cubicBezTo>
                    <a:pt x="71" y="1846"/>
                    <a:pt x="70" y="1856"/>
                    <a:pt x="64" y="1866"/>
                  </a:cubicBezTo>
                  <a:cubicBezTo>
                    <a:pt x="45" y="1900"/>
                    <a:pt x="29" y="1936"/>
                    <a:pt x="17" y="1973"/>
                  </a:cubicBezTo>
                  <a:cubicBezTo>
                    <a:pt x="5" y="2018"/>
                    <a:pt x="1" y="2066"/>
                    <a:pt x="5" y="2113"/>
                  </a:cubicBezTo>
                  <a:cubicBezTo>
                    <a:pt x="11" y="2151"/>
                    <a:pt x="24" y="2186"/>
                    <a:pt x="46" y="2218"/>
                  </a:cubicBezTo>
                  <a:cubicBezTo>
                    <a:pt x="49" y="2221"/>
                    <a:pt x="50" y="2226"/>
                    <a:pt x="53" y="2230"/>
                  </a:cubicBezTo>
                  <a:cubicBezTo>
                    <a:pt x="80" y="2264"/>
                    <a:pt x="110" y="2294"/>
                    <a:pt x="146" y="2321"/>
                  </a:cubicBezTo>
                  <a:cubicBezTo>
                    <a:pt x="153" y="2325"/>
                    <a:pt x="159" y="2331"/>
                    <a:pt x="165" y="2335"/>
                  </a:cubicBezTo>
                  <a:cubicBezTo>
                    <a:pt x="210" y="2365"/>
                    <a:pt x="257" y="2392"/>
                    <a:pt x="305" y="2414"/>
                  </a:cubicBezTo>
                  <a:lnTo>
                    <a:pt x="334" y="2428"/>
                  </a:lnTo>
                  <a:cubicBezTo>
                    <a:pt x="396" y="2455"/>
                    <a:pt x="458" y="2479"/>
                    <a:pt x="523" y="2499"/>
                  </a:cubicBezTo>
                  <a:lnTo>
                    <a:pt x="554" y="2509"/>
                  </a:lnTo>
                  <a:cubicBezTo>
                    <a:pt x="627" y="2533"/>
                    <a:pt x="707" y="2555"/>
                    <a:pt x="793" y="2575"/>
                  </a:cubicBezTo>
                  <a:lnTo>
                    <a:pt x="811" y="2580"/>
                  </a:lnTo>
                  <a:cubicBezTo>
                    <a:pt x="899" y="2600"/>
                    <a:pt x="995" y="2619"/>
                    <a:pt x="1096" y="2638"/>
                  </a:cubicBezTo>
                  <a:lnTo>
                    <a:pt x="1114" y="2642"/>
                  </a:lnTo>
                  <a:cubicBezTo>
                    <a:pt x="1216" y="2660"/>
                    <a:pt x="1324" y="2676"/>
                    <a:pt x="1435" y="2692"/>
                  </a:cubicBezTo>
                  <a:lnTo>
                    <a:pt x="1481" y="2700"/>
                  </a:lnTo>
                  <a:cubicBezTo>
                    <a:pt x="1590" y="2714"/>
                    <a:pt x="1706" y="2727"/>
                    <a:pt x="1826" y="2740"/>
                  </a:cubicBezTo>
                  <a:lnTo>
                    <a:pt x="1884" y="2748"/>
                  </a:lnTo>
                  <a:cubicBezTo>
                    <a:pt x="2004" y="2759"/>
                    <a:pt x="2130" y="2771"/>
                    <a:pt x="2259" y="2783"/>
                  </a:cubicBezTo>
                  <a:lnTo>
                    <a:pt x="2319" y="2787"/>
                  </a:lnTo>
                  <a:cubicBezTo>
                    <a:pt x="2452" y="2797"/>
                    <a:pt x="2589" y="2808"/>
                    <a:pt x="2731" y="2817"/>
                  </a:cubicBezTo>
                  <a:lnTo>
                    <a:pt x="2768" y="2819"/>
                  </a:lnTo>
                  <a:cubicBezTo>
                    <a:pt x="3067" y="2837"/>
                    <a:pt x="3383" y="2852"/>
                    <a:pt x="3712" y="2865"/>
                  </a:cubicBezTo>
                  <a:lnTo>
                    <a:pt x="3755" y="2866"/>
                  </a:lnTo>
                  <a:cubicBezTo>
                    <a:pt x="3913" y="2871"/>
                    <a:pt x="4073" y="2875"/>
                    <a:pt x="4236" y="2879"/>
                  </a:cubicBezTo>
                  <a:lnTo>
                    <a:pt x="4299" y="2879"/>
                  </a:lnTo>
                  <a:cubicBezTo>
                    <a:pt x="4459" y="2884"/>
                    <a:pt x="4623" y="2887"/>
                    <a:pt x="4788" y="2888"/>
                  </a:cubicBezTo>
                  <a:lnTo>
                    <a:pt x="4853" y="2888"/>
                  </a:lnTo>
                  <a:cubicBezTo>
                    <a:pt x="5021" y="2890"/>
                    <a:pt x="5189" y="2891"/>
                    <a:pt x="5360" y="2891"/>
                  </a:cubicBezTo>
                  <a:lnTo>
                    <a:pt x="5411" y="2891"/>
                  </a:lnTo>
                  <a:cubicBezTo>
                    <a:pt x="5477" y="2891"/>
                    <a:pt x="5543" y="2891"/>
                    <a:pt x="5608" y="2891"/>
                  </a:cubicBezTo>
                  <a:cubicBezTo>
                    <a:pt x="9367" y="2891"/>
                    <a:pt x="13633" y="2609"/>
                    <a:pt x="13633" y="2609"/>
                  </a:cubicBezTo>
                  <a:lnTo>
                    <a:pt x="13571" y="1774"/>
                  </a:lnTo>
                  <a:cubicBezTo>
                    <a:pt x="12887" y="1817"/>
                    <a:pt x="9068" y="2050"/>
                    <a:pt x="5665" y="2050"/>
                  </a:cubicBezTo>
                  <a:cubicBezTo>
                    <a:pt x="5644" y="2050"/>
                    <a:pt x="5623" y="2050"/>
                    <a:pt x="5602" y="2050"/>
                  </a:cubicBezTo>
                  <a:cubicBezTo>
                    <a:pt x="5262" y="1326"/>
                    <a:pt x="4850" y="639"/>
                    <a:pt x="4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67;p36">
              <a:extLst>
                <a:ext uri="{FF2B5EF4-FFF2-40B4-BE49-F238E27FC236}">
                  <a16:creationId xmlns:a16="http://schemas.microsoft.com/office/drawing/2014/main" id="{41DF071B-09C8-491B-BDC4-05F466C2EA12}"/>
                </a:ext>
              </a:extLst>
            </p:cNvPr>
            <p:cNvSpPr/>
            <p:nvPr/>
          </p:nvSpPr>
          <p:spPr>
            <a:xfrm>
              <a:off x="1170350" y="5148775"/>
              <a:ext cx="52275" cy="49800"/>
            </a:xfrm>
            <a:custGeom>
              <a:avLst/>
              <a:gdLst/>
              <a:ahLst/>
              <a:cxnLst/>
              <a:rect l="l" t="t" r="r" b="b"/>
              <a:pathLst>
                <a:path w="2091" h="1992" extrusionOk="0">
                  <a:moveTo>
                    <a:pt x="1016" y="1"/>
                  </a:moveTo>
                  <a:cubicBezTo>
                    <a:pt x="494" y="1"/>
                    <a:pt x="55" y="408"/>
                    <a:pt x="24" y="937"/>
                  </a:cubicBezTo>
                  <a:cubicBezTo>
                    <a:pt x="1" y="1339"/>
                    <a:pt x="221" y="1716"/>
                    <a:pt x="583" y="1892"/>
                  </a:cubicBezTo>
                  <a:cubicBezTo>
                    <a:pt x="721" y="1959"/>
                    <a:pt x="869" y="1991"/>
                    <a:pt x="1017" y="1991"/>
                  </a:cubicBezTo>
                  <a:cubicBezTo>
                    <a:pt x="1256" y="1991"/>
                    <a:pt x="1493" y="1905"/>
                    <a:pt x="1679" y="1740"/>
                  </a:cubicBezTo>
                  <a:cubicBezTo>
                    <a:pt x="1979" y="1472"/>
                    <a:pt x="2090" y="1049"/>
                    <a:pt x="1957" y="669"/>
                  </a:cubicBezTo>
                  <a:cubicBezTo>
                    <a:pt x="1826" y="289"/>
                    <a:pt x="1478" y="26"/>
                    <a:pt x="1075" y="2"/>
                  </a:cubicBezTo>
                  <a:cubicBezTo>
                    <a:pt x="1056" y="1"/>
                    <a:pt x="1036" y="1"/>
                    <a:pt x="1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68;p36">
              <a:extLst>
                <a:ext uri="{FF2B5EF4-FFF2-40B4-BE49-F238E27FC236}">
                  <a16:creationId xmlns:a16="http://schemas.microsoft.com/office/drawing/2014/main" id="{238623A5-F410-4429-8C8E-A3CA7B48D1AA}"/>
                </a:ext>
              </a:extLst>
            </p:cNvPr>
            <p:cNvSpPr/>
            <p:nvPr/>
          </p:nvSpPr>
          <p:spPr>
            <a:xfrm>
              <a:off x="1041950" y="5164425"/>
              <a:ext cx="30350" cy="34100"/>
            </a:xfrm>
            <a:custGeom>
              <a:avLst/>
              <a:gdLst/>
              <a:ahLst/>
              <a:cxnLst/>
              <a:rect l="l" t="t" r="r" b="b"/>
              <a:pathLst>
                <a:path w="1214" h="1364" extrusionOk="0">
                  <a:moveTo>
                    <a:pt x="192" y="1"/>
                  </a:moveTo>
                  <a:cubicBezTo>
                    <a:pt x="155" y="1"/>
                    <a:pt x="118" y="13"/>
                    <a:pt x="87" y="37"/>
                  </a:cubicBezTo>
                  <a:cubicBezTo>
                    <a:pt x="14" y="94"/>
                    <a:pt x="1" y="201"/>
                    <a:pt x="59" y="274"/>
                  </a:cubicBezTo>
                  <a:lnTo>
                    <a:pt x="861" y="1299"/>
                  </a:lnTo>
                  <a:cubicBezTo>
                    <a:pt x="893" y="1340"/>
                    <a:pt x="943" y="1364"/>
                    <a:pt x="994" y="1364"/>
                  </a:cubicBezTo>
                  <a:cubicBezTo>
                    <a:pt x="1134" y="1364"/>
                    <a:pt x="1213" y="1201"/>
                    <a:pt x="1127" y="1092"/>
                  </a:cubicBezTo>
                  <a:lnTo>
                    <a:pt x="324" y="65"/>
                  </a:lnTo>
                  <a:cubicBezTo>
                    <a:pt x="291" y="23"/>
                    <a:pt x="242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69;p36">
              <a:extLst>
                <a:ext uri="{FF2B5EF4-FFF2-40B4-BE49-F238E27FC236}">
                  <a16:creationId xmlns:a16="http://schemas.microsoft.com/office/drawing/2014/main" id="{441C2AAD-FB54-4D12-9482-4D226FB62324}"/>
                </a:ext>
              </a:extLst>
            </p:cNvPr>
            <p:cNvSpPr/>
            <p:nvPr/>
          </p:nvSpPr>
          <p:spPr>
            <a:xfrm>
              <a:off x="1068600" y="515697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91" y="0"/>
                  </a:moveTo>
                  <a:cubicBezTo>
                    <a:pt x="155" y="0"/>
                    <a:pt x="118" y="12"/>
                    <a:pt x="87" y="37"/>
                  </a:cubicBezTo>
                  <a:cubicBezTo>
                    <a:pt x="13" y="94"/>
                    <a:pt x="1" y="201"/>
                    <a:pt x="58" y="274"/>
                  </a:cubicBezTo>
                  <a:lnTo>
                    <a:pt x="861" y="1299"/>
                  </a:lnTo>
                  <a:cubicBezTo>
                    <a:pt x="893" y="1340"/>
                    <a:pt x="941" y="1363"/>
                    <a:pt x="994" y="1363"/>
                  </a:cubicBezTo>
                  <a:cubicBezTo>
                    <a:pt x="1134" y="1363"/>
                    <a:pt x="1212" y="1201"/>
                    <a:pt x="1126" y="1091"/>
                  </a:cubicBezTo>
                  <a:lnTo>
                    <a:pt x="324" y="65"/>
                  </a:lnTo>
                  <a:cubicBezTo>
                    <a:pt x="290" y="23"/>
                    <a:pt x="241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70;p36">
              <a:extLst>
                <a:ext uri="{FF2B5EF4-FFF2-40B4-BE49-F238E27FC236}">
                  <a16:creationId xmlns:a16="http://schemas.microsoft.com/office/drawing/2014/main" id="{CB981A50-3FCB-4284-90FA-08460D27EE4B}"/>
                </a:ext>
              </a:extLst>
            </p:cNvPr>
            <p:cNvSpPr/>
            <p:nvPr/>
          </p:nvSpPr>
          <p:spPr>
            <a:xfrm>
              <a:off x="1093550" y="5152000"/>
              <a:ext cx="30325" cy="34100"/>
            </a:xfrm>
            <a:custGeom>
              <a:avLst/>
              <a:gdLst/>
              <a:ahLst/>
              <a:cxnLst/>
              <a:rect l="l" t="t" r="r" b="b"/>
              <a:pathLst>
                <a:path w="1213" h="1364" extrusionOk="0">
                  <a:moveTo>
                    <a:pt x="191" y="1"/>
                  </a:moveTo>
                  <a:cubicBezTo>
                    <a:pt x="154" y="1"/>
                    <a:pt x="117" y="12"/>
                    <a:pt x="87" y="37"/>
                  </a:cubicBezTo>
                  <a:cubicBezTo>
                    <a:pt x="13" y="94"/>
                    <a:pt x="0" y="201"/>
                    <a:pt x="57" y="274"/>
                  </a:cubicBezTo>
                  <a:lnTo>
                    <a:pt x="860" y="1299"/>
                  </a:lnTo>
                  <a:cubicBezTo>
                    <a:pt x="892" y="1340"/>
                    <a:pt x="941" y="1364"/>
                    <a:pt x="993" y="1364"/>
                  </a:cubicBezTo>
                  <a:cubicBezTo>
                    <a:pt x="1134" y="1364"/>
                    <a:pt x="1213" y="1201"/>
                    <a:pt x="1126" y="1090"/>
                  </a:cubicBezTo>
                  <a:lnTo>
                    <a:pt x="323" y="65"/>
                  </a:lnTo>
                  <a:cubicBezTo>
                    <a:pt x="290" y="23"/>
                    <a:pt x="240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71;p36">
              <a:extLst>
                <a:ext uri="{FF2B5EF4-FFF2-40B4-BE49-F238E27FC236}">
                  <a16:creationId xmlns:a16="http://schemas.microsoft.com/office/drawing/2014/main" id="{B0C18D86-714B-48A8-94EA-E2C2B75CC8D8}"/>
                </a:ext>
              </a:extLst>
            </p:cNvPr>
            <p:cNvSpPr/>
            <p:nvPr/>
          </p:nvSpPr>
          <p:spPr>
            <a:xfrm>
              <a:off x="1550350" y="5033600"/>
              <a:ext cx="342525" cy="223650"/>
            </a:xfrm>
            <a:custGeom>
              <a:avLst/>
              <a:gdLst/>
              <a:ahLst/>
              <a:cxnLst/>
              <a:rect l="l" t="t" r="r" b="b"/>
              <a:pathLst>
                <a:path w="13701" h="8946" extrusionOk="0">
                  <a:moveTo>
                    <a:pt x="6171" y="0"/>
                  </a:moveTo>
                  <a:lnTo>
                    <a:pt x="268" y="1857"/>
                  </a:lnTo>
                  <a:lnTo>
                    <a:pt x="0" y="8882"/>
                  </a:lnTo>
                  <a:cubicBezTo>
                    <a:pt x="0" y="8882"/>
                    <a:pt x="1982" y="8946"/>
                    <a:pt x="4433" y="8946"/>
                  </a:cubicBezTo>
                  <a:cubicBezTo>
                    <a:pt x="8379" y="8946"/>
                    <a:pt x="13539" y="8781"/>
                    <a:pt x="13600" y="7922"/>
                  </a:cubicBezTo>
                  <a:cubicBezTo>
                    <a:pt x="13701" y="6528"/>
                    <a:pt x="5899" y="5332"/>
                    <a:pt x="5899" y="5332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72;p36">
              <a:extLst>
                <a:ext uri="{FF2B5EF4-FFF2-40B4-BE49-F238E27FC236}">
                  <a16:creationId xmlns:a16="http://schemas.microsoft.com/office/drawing/2014/main" id="{B71C0369-8E46-44DF-A80E-46B8A2E3FB6F}"/>
                </a:ext>
              </a:extLst>
            </p:cNvPr>
            <p:cNvSpPr/>
            <p:nvPr/>
          </p:nvSpPr>
          <p:spPr>
            <a:xfrm>
              <a:off x="1550350" y="5182525"/>
              <a:ext cx="340075" cy="74700"/>
            </a:xfrm>
            <a:custGeom>
              <a:avLst/>
              <a:gdLst/>
              <a:ahLst/>
              <a:cxnLst/>
              <a:rect l="l" t="t" r="r" b="b"/>
              <a:pathLst>
                <a:path w="13603" h="2988" extrusionOk="0">
                  <a:moveTo>
                    <a:pt x="9166" y="1"/>
                  </a:moveTo>
                  <a:cubicBezTo>
                    <a:pt x="8708" y="656"/>
                    <a:pt x="8321" y="1358"/>
                    <a:pt x="8007" y="2092"/>
                  </a:cubicBezTo>
                  <a:cubicBezTo>
                    <a:pt x="6787" y="2135"/>
                    <a:pt x="5510" y="2149"/>
                    <a:pt x="4340" y="2149"/>
                  </a:cubicBezTo>
                  <a:cubicBezTo>
                    <a:pt x="2233" y="2149"/>
                    <a:pt x="475" y="2102"/>
                    <a:pt x="31" y="2089"/>
                  </a:cubicBezTo>
                  <a:lnTo>
                    <a:pt x="0" y="2924"/>
                  </a:lnTo>
                  <a:cubicBezTo>
                    <a:pt x="0" y="2924"/>
                    <a:pt x="1993" y="2988"/>
                    <a:pt x="4453" y="2988"/>
                  </a:cubicBezTo>
                  <a:cubicBezTo>
                    <a:pt x="5658" y="2988"/>
                    <a:pt x="6975" y="2972"/>
                    <a:pt x="8224" y="2927"/>
                  </a:cubicBezTo>
                  <a:lnTo>
                    <a:pt x="8277" y="2924"/>
                  </a:lnTo>
                  <a:cubicBezTo>
                    <a:pt x="8447" y="2918"/>
                    <a:pt x="8615" y="2911"/>
                    <a:pt x="8783" y="2903"/>
                  </a:cubicBezTo>
                  <a:lnTo>
                    <a:pt x="8847" y="2900"/>
                  </a:lnTo>
                  <a:cubicBezTo>
                    <a:pt x="9013" y="2893"/>
                    <a:pt x="9175" y="2884"/>
                    <a:pt x="9337" y="2876"/>
                  </a:cubicBezTo>
                  <a:lnTo>
                    <a:pt x="9399" y="2873"/>
                  </a:lnTo>
                  <a:cubicBezTo>
                    <a:pt x="9562" y="2862"/>
                    <a:pt x="9722" y="2852"/>
                    <a:pt x="9880" y="2842"/>
                  </a:cubicBezTo>
                  <a:lnTo>
                    <a:pt x="9922" y="2839"/>
                  </a:lnTo>
                  <a:cubicBezTo>
                    <a:pt x="10250" y="2817"/>
                    <a:pt x="10566" y="2792"/>
                    <a:pt x="10864" y="2762"/>
                  </a:cubicBezTo>
                  <a:lnTo>
                    <a:pt x="10901" y="2759"/>
                  </a:lnTo>
                  <a:cubicBezTo>
                    <a:pt x="11041" y="2745"/>
                    <a:pt x="11178" y="2731"/>
                    <a:pt x="11311" y="2715"/>
                  </a:cubicBezTo>
                  <a:lnTo>
                    <a:pt x="11370" y="2709"/>
                  </a:lnTo>
                  <a:cubicBezTo>
                    <a:pt x="11499" y="2693"/>
                    <a:pt x="11623" y="2677"/>
                    <a:pt x="11743" y="2661"/>
                  </a:cubicBezTo>
                  <a:lnTo>
                    <a:pt x="11801" y="2652"/>
                  </a:lnTo>
                  <a:cubicBezTo>
                    <a:pt x="11920" y="2634"/>
                    <a:pt x="12035" y="2617"/>
                    <a:pt x="12145" y="2598"/>
                  </a:cubicBezTo>
                  <a:lnTo>
                    <a:pt x="12189" y="2590"/>
                  </a:lnTo>
                  <a:cubicBezTo>
                    <a:pt x="12301" y="2570"/>
                    <a:pt x="12408" y="2550"/>
                    <a:pt x="12509" y="2529"/>
                  </a:cubicBezTo>
                  <a:lnTo>
                    <a:pt x="12527" y="2525"/>
                  </a:lnTo>
                  <a:cubicBezTo>
                    <a:pt x="12629" y="2503"/>
                    <a:pt x="12723" y="2479"/>
                    <a:pt x="12810" y="2456"/>
                  </a:cubicBezTo>
                  <a:lnTo>
                    <a:pt x="12828" y="2452"/>
                  </a:lnTo>
                  <a:cubicBezTo>
                    <a:pt x="12913" y="2428"/>
                    <a:pt x="12992" y="2403"/>
                    <a:pt x="13065" y="2377"/>
                  </a:cubicBezTo>
                  <a:cubicBezTo>
                    <a:pt x="13075" y="2374"/>
                    <a:pt x="13085" y="2370"/>
                    <a:pt x="13095" y="2367"/>
                  </a:cubicBezTo>
                  <a:cubicBezTo>
                    <a:pt x="13160" y="2343"/>
                    <a:pt x="13221" y="2317"/>
                    <a:pt x="13281" y="2288"/>
                  </a:cubicBezTo>
                  <a:lnTo>
                    <a:pt x="13309" y="2275"/>
                  </a:lnTo>
                  <a:cubicBezTo>
                    <a:pt x="13359" y="2250"/>
                    <a:pt x="13404" y="2221"/>
                    <a:pt x="13448" y="2190"/>
                  </a:cubicBezTo>
                  <a:cubicBezTo>
                    <a:pt x="13454" y="2184"/>
                    <a:pt x="13460" y="2180"/>
                    <a:pt x="13465" y="2175"/>
                  </a:cubicBezTo>
                  <a:cubicBezTo>
                    <a:pt x="13501" y="2147"/>
                    <a:pt x="13531" y="2117"/>
                    <a:pt x="13556" y="2082"/>
                  </a:cubicBezTo>
                  <a:cubicBezTo>
                    <a:pt x="13558" y="2077"/>
                    <a:pt x="13559" y="2073"/>
                    <a:pt x="13562" y="2070"/>
                  </a:cubicBezTo>
                  <a:cubicBezTo>
                    <a:pt x="13582" y="2038"/>
                    <a:pt x="13596" y="2001"/>
                    <a:pt x="13600" y="1963"/>
                  </a:cubicBezTo>
                  <a:cubicBezTo>
                    <a:pt x="13603" y="1916"/>
                    <a:pt x="13597" y="1868"/>
                    <a:pt x="13582" y="1823"/>
                  </a:cubicBezTo>
                  <a:cubicBezTo>
                    <a:pt x="13571" y="1786"/>
                    <a:pt x="13553" y="1751"/>
                    <a:pt x="13533" y="1719"/>
                  </a:cubicBezTo>
                  <a:cubicBezTo>
                    <a:pt x="13527" y="1709"/>
                    <a:pt x="13524" y="1698"/>
                    <a:pt x="13518" y="1688"/>
                  </a:cubicBezTo>
                  <a:cubicBezTo>
                    <a:pt x="13486" y="1640"/>
                    <a:pt x="13449" y="1596"/>
                    <a:pt x="13410" y="1557"/>
                  </a:cubicBezTo>
                  <a:cubicBezTo>
                    <a:pt x="13410" y="1555"/>
                    <a:pt x="13408" y="1555"/>
                    <a:pt x="13408" y="1555"/>
                  </a:cubicBezTo>
                  <a:cubicBezTo>
                    <a:pt x="13362" y="1507"/>
                    <a:pt x="13312" y="1463"/>
                    <a:pt x="13258" y="1424"/>
                  </a:cubicBezTo>
                  <a:cubicBezTo>
                    <a:pt x="12535" y="866"/>
                    <a:pt x="10782" y="366"/>
                    <a:pt x="9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73;p36">
              <a:extLst>
                <a:ext uri="{FF2B5EF4-FFF2-40B4-BE49-F238E27FC236}">
                  <a16:creationId xmlns:a16="http://schemas.microsoft.com/office/drawing/2014/main" id="{E0A1ABCB-75C7-4667-A50C-0C7852DAD927}"/>
                </a:ext>
              </a:extLst>
            </p:cNvPr>
            <p:cNvSpPr/>
            <p:nvPr/>
          </p:nvSpPr>
          <p:spPr>
            <a:xfrm>
              <a:off x="1574875" y="5162500"/>
              <a:ext cx="52525" cy="49825"/>
            </a:xfrm>
            <a:custGeom>
              <a:avLst/>
              <a:gdLst/>
              <a:ahLst/>
              <a:cxnLst/>
              <a:rect l="l" t="t" r="r" b="b"/>
              <a:pathLst>
                <a:path w="2101" h="1993" extrusionOk="0">
                  <a:moveTo>
                    <a:pt x="1073" y="0"/>
                  </a:moveTo>
                  <a:cubicBezTo>
                    <a:pt x="1042" y="0"/>
                    <a:pt x="1010" y="2"/>
                    <a:pt x="979" y="5"/>
                  </a:cubicBezTo>
                  <a:cubicBezTo>
                    <a:pt x="578" y="43"/>
                    <a:pt x="239" y="318"/>
                    <a:pt x="120" y="702"/>
                  </a:cubicBezTo>
                  <a:cubicBezTo>
                    <a:pt x="0" y="1087"/>
                    <a:pt x="125" y="1505"/>
                    <a:pt x="435" y="1762"/>
                  </a:cubicBezTo>
                  <a:cubicBezTo>
                    <a:pt x="617" y="1914"/>
                    <a:pt x="843" y="1992"/>
                    <a:pt x="1071" y="1992"/>
                  </a:cubicBezTo>
                  <a:cubicBezTo>
                    <a:pt x="1229" y="1992"/>
                    <a:pt x="1389" y="1954"/>
                    <a:pt x="1536" y="1876"/>
                  </a:cubicBezTo>
                  <a:cubicBezTo>
                    <a:pt x="1893" y="1688"/>
                    <a:pt x="2100" y="1305"/>
                    <a:pt x="2062" y="904"/>
                  </a:cubicBezTo>
                  <a:cubicBezTo>
                    <a:pt x="2014" y="387"/>
                    <a:pt x="1580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74;p36">
              <a:extLst>
                <a:ext uri="{FF2B5EF4-FFF2-40B4-BE49-F238E27FC236}">
                  <a16:creationId xmlns:a16="http://schemas.microsoft.com/office/drawing/2014/main" id="{510A71B7-B1B1-4D2A-8904-AFC6754D08B8}"/>
                </a:ext>
              </a:extLst>
            </p:cNvPr>
            <p:cNvSpPr/>
            <p:nvPr/>
          </p:nvSpPr>
          <p:spPr>
            <a:xfrm>
              <a:off x="1725825" y="5173050"/>
              <a:ext cx="29450" cy="34775"/>
            </a:xfrm>
            <a:custGeom>
              <a:avLst/>
              <a:gdLst/>
              <a:ahLst/>
              <a:cxnLst/>
              <a:rect l="l" t="t" r="r" b="b"/>
              <a:pathLst>
                <a:path w="1178" h="1391" extrusionOk="0">
                  <a:moveTo>
                    <a:pt x="986" y="0"/>
                  </a:moveTo>
                  <a:cubicBezTo>
                    <a:pt x="934" y="0"/>
                    <a:pt x="883" y="25"/>
                    <a:pt x="850" y="70"/>
                  </a:cubicBezTo>
                  <a:lnTo>
                    <a:pt x="82" y="1123"/>
                  </a:lnTo>
                  <a:cubicBezTo>
                    <a:pt x="0" y="1234"/>
                    <a:pt x="81" y="1390"/>
                    <a:pt x="218" y="1390"/>
                  </a:cubicBezTo>
                  <a:cubicBezTo>
                    <a:pt x="272" y="1390"/>
                    <a:pt x="322" y="1365"/>
                    <a:pt x="354" y="1321"/>
                  </a:cubicBezTo>
                  <a:lnTo>
                    <a:pt x="1122" y="269"/>
                  </a:lnTo>
                  <a:cubicBezTo>
                    <a:pt x="1178" y="194"/>
                    <a:pt x="1162" y="89"/>
                    <a:pt x="1086" y="33"/>
                  </a:cubicBezTo>
                  <a:cubicBezTo>
                    <a:pt x="1055" y="11"/>
                    <a:pt x="1020" y="0"/>
                    <a:pt x="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75;p36">
              <a:extLst>
                <a:ext uri="{FF2B5EF4-FFF2-40B4-BE49-F238E27FC236}">
                  <a16:creationId xmlns:a16="http://schemas.microsoft.com/office/drawing/2014/main" id="{0071324C-0C3C-4D10-925E-CD78EFCB1888}"/>
                </a:ext>
              </a:extLst>
            </p:cNvPr>
            <p:cNvSpPr/>
            <p:nvPr/>
          </p:nvSpPr>
          <p:spPr>
            <a:xfrm>
              <a:off x="1699650" y="5166625"/>
              <a:ext cx="28650" cy="34675"/>
            </a:xfrm>
            <a:custGeom>
              <a:avLst/>
              <a:gdLst/>
              <a:ahLst/>
              <a:cxnLst/>
              <a:rect l="l" t="t" r="r" b="b"/>
              <a:pathLst>
                <a:path w="1146" h="1387" extrusionOk="0">
                  <a:moveTo>
                    <a:pt x="955" y="1"/>
                  </a:moveTo>
                  <a:cubicBezTo>
                    <a:pt x="905" y="1"/>
                    <a:pt x="855" y="23"/>
                    <a:pt x="822" y="66"/>
                  </a:cubicBezTo>
                  <a:lnTo>
                    <a:pt x="55" y="1118"/>
                  </a:lnTo>
                  <a:cubicBezTo>
                    <a:pt x="0" y="1194"/>
                    <a:pt x="17" y="1299"/>
                    <a:pt x="91" y="1355"/>
                  </a:cubicBezTo>
                  <a:cubicBezTo>
                    <a:pt x="120" y="1375"/>
                    <a:pt x="155" y="1387"/>
                    <a:pt x="191" y="1387"/>
                  </a:cubicBezTo>
                  <a:cubicBezTo>
                    <a:pt x="245" y="1387"/>
                    <a:pt x="296" y="1361"/>
                    <a:pt x="328" y="1317"/>
                  </a:cubicBezTo>
                  <a:lnTo>
                    <a:pt x="1094" y="265"/>
                  </a:lnTo>
                  <a:cubicBezTo>
                    <a:pt x="1145" y="189"/>
                    <a:pt x="1128" y="87"/>
                    <a:pt x="1055" y="33"/>
                  </a:cubicBezTo>
                  <a:cubicBezTo>
                    <a:pt x="1024" y="11"/>
                    <a:pt x="989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76;p36">
              <a:extLst>
                <a:ext uri="{FF2B5EF4-FFF2-40B4-BE49-F238E27FC236}">
                  <a16:creationId xmlns:a16="http://schemas.microsoft.com/office/drawing/2014/main" id="{8E58A05D-11A2-49EA-B37E-094EC1A9333C}"/>
                </a:ext>
              </a:extLst>
            </p:cNvPr>
            <p:cNvSpPr/>
            <p:nvPr/>
          </p:nvSpPr>
          <p:spPr>
            <a:xfrm>
              <a:off x="1673875" y="5162500"/>
              <a:ext cx="29350" cy="34675"/>
            </a:xfrm>
            <a:custGeom>
              <a:avLst/>
              <a:gdLst/>
              <a:ahLst/>
              <a:cxnLst/>
              <a:rect l="l" t="t" r="r" b="b"/>
              <a:pathLst>
                <a:path w="1174" h="1387" extrusionOk="0">
                  <a:moveTo>
                    <a:pt x="983" y="1"/>
                  </a:moveTo>
                  <a:cubicBezTo>
                    <a:pt x="932" y="1"/>
                    <a:pt x="882" y="23"/>
                    <a:pt x="849" y="66"/>
                  </a:cubicBezTo>
                  <a:lnTo>
                    <a:pt x="81" y="1119"/>
                  </a:lnTo>
                  <a:cubicBezTo>
                    <a:pt x="0" y="1230"/>
                    <a:pt x="79" y="1387"/>
                    <a:pt x="218" y="1387"/>
                  </a:cubicBezTo>
                  <a:cubicBezTo>
                    <a:pt x="271" y="1387"/>
                    <a:pt x="322" y="1362"/>
                    <a:pt x="353" y="1318"/>
                  </a:cubicBezTo>
                  <a:lnTo>
                    <a:pt x="1121" y="265"/>
                  </a:lnTo>
                  <a:cubicBezTo>
                    <a:pt x="1173" y="190"/>
                    <a:pt x="1156" y="87"/>
                    <a:pt x="1081" y="32"/>
                  </a:cubicBezTo>
                  <a:cubicBezTo>
                    <a:pt x="1052" y="11"/>
                    <a:pt x="1017" y="1"/>
                    <a:pt x="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77;p36">
              <a:extLst>
                <a:ext uri="{FF2B5EF4-FFF2-40B4-BE49-F238E27FC236}">
                  <a16:creationId xmlns:a16="http://schemas.microsoft.com/office/drawing/2014/main" id="{DF54879F-113F-4FED-98C0-4A97D1BC4F3F}"/>
                </a:ext>
              </a:extLst>
            </p:cNvPr>
            <p:cNvSpPr/>
            <p:nvPr/>
          </p:nvSpPr>
          <p:spPr>
            <a:xfrm>
              <a:off x="688325" y="2586350"/>
              <a:ext cx="1123075" cy="2503700"/>
            </a:xfrm>
            <a:custGeom>
              <a:avLst/>
              <a:gdLst/>
              <a:ahLst/>
              <a:cxnLst/>
              <a:rect l="l" t="t" r="r" b="b"/>
              <a:pathLst>
                <a:path w="44923" h="100148" extrusionOk="0">
                  <a:moveTo>
                    <a:pt x="12776" y="0"/>
                  </a:moveTo>
                  <a:cubicBezTo>
                    <a:pt x="12776" y="0"/>
                    <a:pt x="3020" y="10236"/>
                    <a:pt x="1511" y="20999"/>
                  </a:cubicBezTo>
                  <a:cubicBezTo>
                    <a:pt x="1" y="31761"/>
                    <a:pt x="15428" y="99132"/>
                    <a:pt x="15428" y="99132"/>
                  </a:cubicBezTo>
                  <a:lnTo>
                    <a:pt x="22705" y="98962"/>
                  </a:lnTo>
                  <a:lnTo>
                    <a:pt x="23875" y="35324"/>
                  </a:lnTo>
                  <a:lnTo>
                    <a:pt x="33681" y="99888"/>
                  </a:lnTo>
                  <a:lnTo>
                    <a:pt x="42123" y="100148"/>
                  </a:lnTo>
                  <a:cubicBezTo>
                    <a:pt x="42123" y="100148"/>
                    <a:pt x="44922" y="28306"/>
                    <a:pt x="39161" y="17516"/>
                  </a:cubicBezTo>
                  <a:cubicBezTo>
                    <a:pt x="36286" y="8781"/>
                    <a:pt x="33945" y="1831"/>
                    <a:pt x="33945" y="1831"/>
                  </a:cubicBezTo>
                  <a:lnTo>
                    <a:pt x="12776" y="0"/>
                  </a:lnTo>
                  <a:close/>
                </a:path>
              </a:pathLst>
            </a:custGeom>
            <a:solidFill>
              <a:srgbClr val="E4D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78;p36">
              <a:extLst>
                <a:ext uri="{FF2B5EF4-FFF2-40B4-BE49-F238E27FC236}">
                  <a16:creationId xmlns:a16="http://schemas.microsoft.com/office/drawing/2014/main" id="{691F6D89-AE72-4D5A-9535-C9E549915010}"/>
                </a:ext>
              </a:extLst>
            </p:cNvPr>
            <p:cNvSpPr/>
            <p:nvPr/>
          </p:nvSpPr>
          <p:spPr>
            <a:xfrm>
              <a:off x="1286325" y="3140900"/>
              <a:ext cx="512300" cy="1949150"/>
            </a:xfrm>
            <a:custGeom>
              <a:avLst/>
              <a:gdLst/>
              <a:ahLst/>
              <a:cxnLst/>
              <a:rect l="l" t="t" r="r" b="b"/>
              <a:pathLst>
                <a:path w="20492" h="77966" extrusionOk="0">
                  <a:moveTo>
                    <a:pt x="16671" y="0"/>
                  </a:moveTo>
                  <a:cubicBezTo>
                    <a:pt x="12239" y="5718"/>
                    <a:pt x="6778" y="11531"/>
                    <a:pt x="0" y="13442"/>
                  </a:cubicBezTo>
                  <a:lnTo>
                    <a:pt x="9761" y="77706"/>
                  </a:lnTo>
                  <a:lnTo>
                    <a:pt x="18205" y="77966"/>
                  </a:lnTo>
                  <a:cubicBezTo>
                    <a:pt x="18205" y="77966"/>
                    <a:pt x="20492" y="19230"/>
                    <a:pt x="16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79;p36">
              <a:extLst>
                <a:ext uri="{FF2B5EF4-FFF2-40B4-BE49-F238E27FC236}">
                  <a16:creationId xmlns:a16="http://schemas.microsoft.com/office/drawing/2014/main" id="{552A08D4-0014-4CB1-A1FF-4E6B1E26B747}"/>
                </a:ext>
              </a:extLst>
            </p:cNvPr>
            <p:cNvSpPr/>
            <p:nvPr/>
          </p:nvSpPr>
          <p:spPr>
            <a:xfrm>
              <a:off x="1022575" y="4979475"/>
              <a:ext cx="257175" cy="108800"/>
            </a:xfrm>
            <a:custGeom>
              <a:avLst/>
              <a:gdLst/>
              <a:ahLst/>
              <a:cxnLst/>
              <a:rect l="l" t="t" r="r" b="b"/>
              <a:pathLst>
                <a:path w="10287" h="4352" extrusionOk="0">
                  <a:moveTo>
                    <a:pt x="1" y="1"/>
                  </a:moveTo>
                  <a:lnTo>
                    <a:pt x="851" y="4351"/>
                  </a:lnTo>
                  <a:lnTo>
                    <a:pt x="10287" y="4247"/>
                  </a:lnTo>
                  <a:lnTo>
                    <a:pt x="10199" y="7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0;p36">
              <a:extLst>
                <a:ext uri="{FF2B5EF4-FFF2-40B4-BE49-F238E27FC236}">
                  <a16:creationId xmlns:a16="http://schemas.microsoft.com/office/drawing/2014/main" id="{A097B88F-E937-4BC8-B916-08086C47777B}"/>
                </a:ext>
              </a:extLst>
            </p:cNvPr>
            <p:cNvSpPr/>
            <p:nvPr/>
          </p:nvSpPr>
          <p:spPr>
            <a:xfrm>
              <a:off x="1500575" y="5002600"/>
              <a:ext cx="273025" cy="102925"/>
            </a:xfrm>
            <a:custGeom>
              <a:avLst/>
              <a:gdLst/>
              <a:ahLst/>
              <a:cxnLst/>
              <a:rect l="l" t="t" r="r" b="b"/>
              <a:pathLst>
                <a:path w="10921" h="4117" extrusionOk="0">
                  <a:moveTo>
                    <a:pt x="10920" y="0"/>
                  </a:moveTo>
                  <a:lnTo>
                    <a:pt x="314" y="67"/>
                  </a:lnTo>
                  <a:lnTo>
                    <a:pt x="1" y="3594"/>
                  </a:lnTo>
                  <a:lnTo>
                    <a:pt x="10599" y="4117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1;p36">
              <a:extLst>
                <a:ext uri="{FF2B5EF4-FFF2-40B4-BE49-F238E27FC236}">
                  <a16:creationId xmlns:a16="http://schemas.microsoft.com/office/drawing/2014/main" id="{809004D9-9E46-461F-88D5-B0982193B340}"/>
                </a:ext>
              </a:extLst>
            </p:cNvPr>
            <p:cNvSpPr/>
            <p:nvPr/>
          </p:nvSpPr>
          <p:spPr>
            <a:xfrm>
              <a:off x="902850" y="1844675"/>
              <a:ext cx="1056175" cy="969075"/>
            </a:xfrm>
            <a:custGeom>
              <a:avLst/>
              <a:gdLst/>
              <a:ahLst/>
              <a:cxnLst/>
              <a:rect l="l" t="t" r="r" b="b"/>
              <a:pathLst>
                <a:path w="42247" h="38763" extrusionOk="0">
                  <a:moveTo>
                    <a:pt x="14598" y="1"/>
                  </a:moveTo>
                  <a:cubicBezTo>
                    <a:pt x="10395" y="78"/>
                    <a:pt x="6850" y="1090"/>
                    <a:pt x="5613" y="3886"/>
                  </a:cubicBezTo>
                  <a:cubicBezTo>
                    <a:pt x="2162" y="11680"/>
                    <a:pt x="1" y="31219"/>
                    <a:pt x="1" y="31219"/>
                  </a:cubicBezTo>
                  <a:cubicBezTo>
                    <a:pt x="1" y="31219"/>
                    <a:pt x="9310" y="38762"/>
                    <a:pt x="24299" y="38762"/>
                  </a:cubicBezTo>
                  <a:cubicBezTo>
                    <a:pt x="25893" y="38762"/>
                    <a:pt x="27551" y="38677"/>
                    <a:pt x="29269" y="38488"/>
                  </a:cubicBezTo>
                  <a:lnTo>
                    <a:pt x="31321" y="29215"/>
                  </a:lnTo>
                  <a:cubicBezTo>
                    <a:pt x="31321" y="29215"/>
                    <a:pt x="42246" y="26545"/>
                    <a:pt x="34861" y="16451"/>
                  </a:cubicBezTo>
                  <a:cubicBezTo>
                    <a:pt x="34861" y="16451"/>
                    <a:pt x="37660" y="5277"/>
                    <a:pt x="34057" y="3717"/>
                  </a:cubicBezTo>
                  <a:cubicBezTo>
                    <a:pt x="33143" y="3320"/>
                    <a:pt x="31087" y="2636"/>
                    <a:pt x="28472" y="1962"/>
                  </a:cubicBezTo>
                  <a:cubicBezTo>
                    <a:pt x="27394" y="3866"/>
                    <a:pt x="25241" y="4647"/>
                    <a:pt x="23020" y="4647"/>
                  </a:cubicBezTo>
                  <a:cubicBezTo>
                    <a:pt x="22177" y="4647"/>
                    <a:pt x="21324" y="4534"/>
                    <a:pt x="20517" y="4328"/>
                  </a:cubicBezTo>
                  <a:cubicBezTo>
                    <a:pt x="17983" y="3681"/>
                    <a:pt x="15781" y="2128"/>
                    <a:pt x="14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2;p36">
              <a:extLst>
                <a:ext uri="{FF2B5EF4-FFF2-40B4-BE49-F238E27FC236}">
                  <a16:creationId xmlns:a16="http://schemas.microsoft.com/office/drawing/2014/main" id="{2FB5A306-F62E-4E19-81BB-B81AD2481593}"/>
                </a:ext>
              </a:extLst>
            </p:cNvPr>
            <p:cNvSpPr/>
            <p:nvPr/>
          </p:nvSpPr>
          <p:spPr>
            <a:xfrm>
              <a:off x="1039775" y="2197625"/>
              <a:ext cx="882825" cy="514800"/>
            </a:xfrm>
            <a:custGeom>
              <a:avLst/>
              <a:gdLst/>
              <a:ahLst/>
              <a:cxnLst/>
              <a:rect l="l" t="t" r="r" b="b"/>
              <a:pathLst>
                <a:path w="35313" h="20592" extrusionOk="0">
                  <a:moveTo>
                    <a:pt x="11066" y="0"/>
                  </a:moveTo>
                  <a:cubicBezTo>
                    <a:pt x="7647" y="341"/>
                    <a:pt x="3333" y="1179"/>
                    <a:pt x="25" y="1976"/>
                  </a:cubicBezTo>
                  <a:cubicBezTo>
                    <a:pt x="0" y="7280"/>
                    <a:pt x="1480" y="17528"/>
                    <a:pt x="6250" y="20005"/>
                  </a:cubicBezTo>
                  <a:cubicBezTo>
                    <a:pt x="7035" y="20412"/>
                    <a:pt x="8052" y="20591"/>
                    <a:pt x="9232" y="20591"/>
                  </a:cubicBezTo>
                  <a:cubicBezTo>
                    <a:pt x="17721" y="20591"/>
                    <a:pt x="34675" y="11343"/>
                    <a:pt x="34675" y="11343"/>
                  </a:cubicBezTo>
                  <a:cubicBezTo>
                    <a:pt x="34675" y="11343"/>
                    <a:pt x="35313" y="8027"/>
                    <a:pt x="34314" y="7262"/>
                  </a:cubicBezTo>
                  <a:cubicBezTo>
                    <a:pt x="34245" y="7209"/>
                    <a:pt x="34078" y="7184"/>
                    <a:pt x="33827" y="7184"/>
                  </a:cubicBezTo>
                  <a:cubicBezTo>
                    <a:pt x="30471" y="7184"/>
                    <a:pt x="12082" y="11624"/>
                    <a:pt x="11535" y="11696"/>
                  </a:cubicBezTo>
                  <a:cubicBezTo>
                    <a:pt x="11533" y="11696"/>
                    <a:pt x="11532" y="11696"/>
                    <a:pt x="11530" y="11696"/>
                  </a:cubicBezTo>
                  <a:cubicBezTo>
                    <a:pt x="11048" y="11696"/>
                    <a:pt x="11051" y="3015"/>
                    <a:pt x="11066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3;p36">
              <a:extLst>
                <a:ext uri="{FF2B5EF4-FFF2-40B4-BE49-F238E27FC236}">
                  <a16:creationId xmlns:a16="http://schemas.microsoft.com/office/drawing/2014/main" id="{B8977131-6A70-4442-B41A-D39C6E8F7585}"/>
                </a:ext>
              </a:extLst>
            </p:cNvPr>
            <p:cNvSpPr/>
            <p:nvPr/>
          </p:nvSpPr>
          <p:spPr>
            <a:xfrm>
              <a:off x="1579050" y="2110250"/>
              <a:ext cx="382825" cy="508200"/>
            </a:xfrm>
            <a:custGeom>
              <a:avLst/>
              <a:gdLst/>
              <a:ahLst/>
              <a:cxnLst/>
              <a:rect l="l" t="t" r="r" b="b"/>
              <a:pathLst>
                <a:path w="15313" h="20328" extrusionOk="0">
                  <a:moveTo>
                    <a:pt x="7237" y="0"/>
                  </a:moveTo>
                  <a:cubicBezTo>
                    <a:pt x="6716" y="0"/>
                    <a:pt x="6225" y="318"/>
                    <a:pt x="6032" y="835"/>
                  </a:cubicBezTo>
                  <a:lnTo>
                    <a:pt x="249" y="16111"/>
                  </a:lnTo>
                  <a:cubicBezTo>
                    <a:pt x="0" y="16776"/>
                    <a:pt x="337" y="17517"/>
                    <a:pt x="1002" y="17766"/>
                  </a:cubicBezTo>
                  <a:lnTo>
                    <a:pt x="7625" y="20246"/>
                  </a:lnTo>
                  <a:cubicBezTo>
                    <a:pt x="7773" y="20302"/>
                    <a:pt x="7925" y="20328"/>
                    <a:pt x="8075" y="20328"/>
                  </a:cubicBezTo>
                  <a:cubicBezTo>
                    <a:pt x="8596" y="20328"/>
                    <a:pt x="9087" y="20009"/>
                    <a:pt x="9280" y="19492"/>
                  </a:cubicBezTo>
                  <a:lnTo>
                    <a:pt x="15064" y="4216"/>
                  </a:lnTo>
                  <a:cubicBezTo>
                    <a:pt x="15312" y="3551"/>
                    <a:pt x="14975" y="2809"/>
                    <a:pt x="14311" y="2561"/>
                  </a:cubicBezTo>
                  <a:lnTo>
                    <a:pt x="7688" y="82"/>
                  </a:lnTo>
                  <a:cubicBezTo>
                    <a:pt x="7539" y="27"/>
                    <a:pt x="7387" y="0"/>
                    <a:pt x="7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84;p36">
              <a:extLst>
                <a:ext uri="{FF2B5EF4-FFF2-40B4-BE49-F238E27FC236}">
                  <a16:creationId xmlns:a16="http://schemas.microsoft.com/office/drawing/2014/main" id="{063BA76A-60A6-4D86-99A1-C5A78F8C815F}"/>
                </a:ext>
              </a:extLst>
            </p:cNvPr>
            <p:cNvSpPr/>
            <p:nvPr/>
          </p:nvSpPr>
          <p:spPr>
            <a:xfrm>
              <a:off x="1601775" y="2117975"/>
              <a:ext cx="360050" cy="501275"/>
            </a:xfrm>
            <a:custGeom>
              <a:avLst/>
              <a:gdLst/>
              <a:ahLst/>
              <a:cxnLst/>
              <a:rect l="l" t="t" r="r" b="b"/>
              <a:pathLst>
                <a:path w="14402" h="20051" extrusionOk="0">
                  <a:moveTo>
                    <a:pt x="7193" y="0"/>
                  </a:moveTo>
                  <a:cubicBezTo>
                    <a:pt x="6704" y="0"/>
                    <a:pt x="6227" y="335"/>
                    <a:pt x="6029" y="865"/>
                  </a:cubicBezTo>
                  <a:lnTo>
                    <a:pt x="251" y="16144"/>
                  </a:lnTo>
                  <a:cubicBezTo>
                    <a:pt x="1" y="16809"/>
                    <a:pt x="284" y="17530"/>
                    <a:pt x="883" y="17754"/>
                  </a:cubicBezTo>
                  <a:lnTo>
                    <a:pt x="6842" y="19984"/>
                  </a:lnTo>
                  <a:cubicBezTo>
                    <a:pt x="6963" y="20029"/>
                    <a:pt x="7087" y="20051"/>
                    <a:pt x="7211" y="20051"/>
                  </a:cubicBezTo>
                  <a:cubicBezTo>
                    <a:pt x="7700" y="20051"/>
                    <a:pt x="8177" y="19716"/>
                    <a:pt x="8376" y="19186"/>
                  </a:cubicBezTo>
                  <a:lnTo>
                    <a:pt x="14153" y="3907"/>
                  </a:lnTo>
                  <a:cubicBezTo>
                    <a:pt x="14402" y="3242"/>
                    <a:pt x="14118" y="2521"/>
                    <a:pt x="13520" y="2297"/>
                  </a:cubicBezTo>
                  <a:lnTo>
                    <a:pt x="7563" y="67"/>
                  </a:lnTo>
                  <a:cubicBezTo>
                    <a:pt x="7442" y="22"/>
                    <a:pt x="7317" y="0"/>
                    <a:pt x="71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85;p36">
              <a:extLst>
                <a:ext uri="{FF2B5EF4-FFF2-40B4-BE49-F238E27FC236}">
                  <a16:creationId xmlns:a16="http://schemas.microsoft.com/office/drawing/2014/main" id="{32B33CE1-3387-4EC7-8BB1-823A8758D5B1}"/>
                </a:ext>
              </a:extLst>
            </p:cNvPr>
            <p:cNvSpPr/>
            <p:nvPr/>
          </p:nvSpPr>
          <p:spPr>
            <a:xfrm>
              <a:off x="1790475" y="2282750"/>
              <a:ext cx="139550" cy="215650"/>
            </a:xfrm>
            <a:custGeom>
              <a:avLst/>
              <a:gdLst/>
              <a:ahLst/>
              <a:cxnLst/>
              <a:rect l="l" t="t" r="r" b="b"/>
              <a:pathLst>
                <a:path w="5582" h="8626" extrusionOk="0">
                  <a:moveTo>
                    <a:pt x="3230" y="0"/>
                  </a:moveTo>
                  <a:cubicBezTo>
                    <a:pt x="3036" y="0"/>
                    <a:pt x="3155" y="930"/>
                    <a:pt x="3916" y="3641"/>
                  </a:cubicBezTo>
                  <a:cubicBezTo>
                    <a:pt x="3916" y="3641"/>
                    <a:pt x="1696" y="1196"/>
                    <a:pt x="1289" y="1196"/>
                  </a:cubicBezTo>
                  <a:cubicBezTo>
                    <a:pt x="1031" y="1196"/>
                    <a:pt x="1504" y="2182"/>
                    <a:pt x="3741" y="5404"/>
                  </a:cubicBezTo>
                  <a:cubicBezTo>
                    <a:pt x="3741" y="5404"/>
                    <a:pt x="1190" y="3347"/>
                    <a:pt x="733" y="3347"/>
                  </a:cubicBezTo>
                  <a:cubicBezTo>
                    <a:pt x="452" y="3347"/>
                    <a:pt x="962" y="4125"/>
                    <a:pt x="3341" y="6636"/>
                  </a:cubicBezTo>
                  <a:cubicBezTo>
                    <a:pt x="3341" y="6636"/>
                    <a:pt x="1042" y="4988"/>
                    <a:pt x="392" y="4988"/>
                  </a:cubicBezTo>
                  <a:cubicBezTo>
                    <a:pt x="0" y="4988"/>
                    <a:pt x="206" y="5585"/>
                    <a:pt x="1869" y="7495"/>
                  </a:cubicBezTo>
                  <a:cubicBezTo>
                    <a:pt x="2575" y="8308"/>
                    <a:pt x="3149" y="8626"/>
                    <a:pt x="3616" y="8626"/>
                  </a:cubicBezTo>
                  <a:cubicBezTo>
                    <a:pt x="5307" y="8626"/>
                    <a:pt x="5582" y="4446"/>
                    <a:pt x="5582" y="4446"/>
                  </a:cubicBezTo>
                  <a:cubicBezTo>
                    <a:pt x="5582" y="4446"/>
                    <a:pt x="3656" y="0"/>
                    <a:pt x="3230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7E827E-6105-49E9-9447-009345A36BF6}"/>
              </a:ext>
            </a:extLst>
          </p:cNvPr>
          <p:cNvGrpSpPr/>
          <p:nvPr/>
        </p:nvGrpSpPr>
        <p:grpSpPr>
          <a:xfrm>
            <a:off x="500539" y="798909"/>
            <a:ext cx="606090" cy="606090"/>
            <a:chOff x="789116" y="1069729"/>
            <a:chExt cx="606090" cy="606090"/>
          </a:xfrm>
        </p:grpSpPr>
        <p:sp>
          <p:nvSpPr>
            <p:cNvPr id="90" name="Google Shape;977;p46">
              <a:extLst>
                <a:ext uri="{FF2B5EF4-FFF2-40B4-BE49-F238E27FC236}">
                  <a16:creationId xmlns:a16="http://schemas.microsoft.com/office/drawing/2014/main" id="{148D1FFF-5398-403D-887E-4B56F2E96A07}"/>
                </a:ext>
              </a:extLst>
            </p:cNvPr>
            <p:cNvSpPr/>
            <p:nvPr/>
          </p:nvSpPr>
          <p:spPr>
            <a:xfrm>
              <a:off x="789116" y="1069729"/>
              <a:ext cx="606090" cy="60609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16;p47">
              <a:extLst>
                <a:ext uri="{FF2B5EF4-FFF2-40B4-BE49-F238E27FC236}">
                  <a16:creationId xmlns:a16="http://schemas.microsoft.com/office/drawing/2014/main" id="{1B0BEF3E-3DF4-4529-8B99-6B075750629C}"/>
                </a:ext>
              </a:extLst>
            </p:cNvPr>
            <p:cNvSpPr/>
            <p:nvPr/>
          </p:nvSpPr>
          <p:spPr>
            <a:xfrm>
              <a:off x="924806" y="1203085"/>
              <a:ext cx="319962" cy="354125"/>
            </a:xfrm>
            <a:custGeom>
              <a:avLst/>
              <a:gdLst/>
              <a:ahLst/>
              <a:cxnLst/>
              <a:rect l="l" t="t" r="r" b="b"/>
              <a:pathLst>
                <a:path w="14976" h="16575" extrusionOk="0">
                  <a:moveTo>
                    <a:pt x="7667" y="5817"/>
                  </a:moveTo>
                  <a:cubicBezTo>
                    <a:pt x="7667" y="5817"/>
                    <a:pt x="5653" y="2210"/>
                    <a:pt x="2796" y="2925"/>
                  </a:cubicBezTo>
                  <a:cubicBezTo>
                    <a:pt x="1008" y="3373"/>
                    <a:pt x="1" y="5945"/>
                    <a:pt x="1179" y="8860"/>
                  </a:cubicBezTo>
                  <a:cubicBezTo>
                    <a:pt x="2599" y="12372"/>
                    <a:pt x="8486" y="16575"/>
                    <a:pt x="8486" y="16575"/>
                  </a:cubicBezTo>
                  <a:cubicBezTo>
                    <a:pt x="8486" y="16575"/>
                    <a:pt x="13940" y="10627"/>
                    <a:pt x="14483" y="6465"/>
                  </a:cubicBezTo>
                  <a:cubicBezTo>
                    <a:pt x="14975" y="2700"/>
                    <a:pt x="9611" y="0"/>
                    <a:pt x="7667" y="58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B10C68-A7C7-43E9-8CBC-FD126810047B}"/>
              </a:ext>
            </a:extLst>
          </p:cNvPr>
          <p:cNvGrpSpPr/>
          <p:nvPr/>
        </p:nvGrpSpPr>
        <p:grpSpPr>
          <a:xfrm>
            <a:off x="500539" y="2597605"/>
            <a:ext cx="606090" cy="606090"/>
            <a:chOff x="765523" y="2840955"/>
            <a:chExt cx="606090" cy="606090"/>
          </a:xfrm>
        </p:grpSpPr>
        <p:sp>
          <p:nvSpPr>
            <p:cNvPr id="92" name="Google Shape;977;p46">
              <a:extLst>
                <a:ext uri="{FF2B5EF4-FFF2-40B4-BE49-F238E27FC236}">
                  <a16:creationId xmlns:a16="http://schemas.microsoft.com/office/drawing/2014/main" id="{6D35C048-129E-477A-AD75-A9E87D3785CF}"/>
                </a:ext>
              </a:extLst>
            </p:cNvPr>
            <p:cNvSpPr/>
            <p:nvPr/>
          </p:nvSpPr>
          <p:spPr>
            <a:xfrm>
              <a:off x="765523" y="2840955"/>
              <a:ext cx="606090" cy="60609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7355;p70">
              <a:extLst>
                <a:ext uri="{FF2B5EF4-FFF2-40B4-BE49-F238E27FC236}">
                  <a16:creationId xmlns:a16="http://schemas.microsoft.com/office/drawing/2014/main" id="{BFAC7AA9-EA53-4CFD-A21C-167563676958}"/>
                </a:ext>
              </a:extLst>
            </p:cNvPr>
            <p:cNvGrpSpPr/>
            <p:nvPr/>
          </p:nvGrpSpPr>
          <p:grpSpPr>
            <a:xfrm>
              <a:off x="856776" y="2958187"/>
              <a:ext cx="387992" cy="371625"/>
              <a:chOff x="4111994" y="3682455"/>
              <a:chExt cx="387992" cy="371625"/>
            </a:xfrm>
            <a:solidFill>
              <a:schemeClr val="accent1"/>
            </a:solidFill>
          </p:grpSpPr>
          <p:sp>
            <p:nvSpPr>
              <p:cNvPr id="94" name="Google Shape;7356;p70">
                <a:extLst>
                  <a:ext uri="{FF2B5EF4-FFF2-40B4-BE49-F238E27FC236}">
                    <a16:creationId xmlns:a16="http://schemas.microsoft.com/office/drawing/2014/main" id="{1ADC4847-6B18-4E5A-823A-C9F4C0B42AB3}"/>
                  </a:ext>
                </a:extLst>
              </p:cNvPr>
              <p:cNvSpPr/>
              <p:nvPr/>
            </p:nvSpPr>
            <p:spPr>
              <a:xfrm>
                <a:off x="4111994" y="3682455"/>
                <a:ext cx="386179" cy="371572"/>
              </a:xfrm>
              <a:custGeom>
                <a:avLst/>
                <a:gdLst/>
                <a:ahLst/>
                <a:cxnLst/>
                <a:rect l="l" t="t" r="r" b="b"/>
                <a:pathLst>
                  <a:path w="14699" h="14143" extrusionOk="0">
                    <a:moveTo>
                      <a:pt x="7623" y="1546"/>
                    </a:moveTo>
                    <a:cubicBezTo>
                      <a:pt x="9044" y="1546"/>
                      <a:pt x="10458" y="2093"/>
                      <a:pt x="11529" y="3164"/>
                    </a:cubicBezTo>
                    <a:cubicBezTo>
                      <a:pt x="13485" y="5113"/>
                      <a:pt x="13700" y="8199"/>
                      <a:pt x="12035" y="10398"/>
                    </a:cubicBezTo>
                    <a:lnTo>
                      <a:pt x="12028" y="10398"/>
                    </a:lnTo>
                    <a:lnTo>
                      <a:pt x="4294" y="2664"/>
                    </a:lnTo>
                    <a:cubicBezTo>
                      <a:pt x="5285" y="1914"/>
                      <a:pt x="6456" y="1546"/>
                      <a:pt x="7623" y="1546"/>
                    </a:cubicBezTo>
                    <a:close/>
                    <a:moveTo>
                      <a:pt x="3198" y="3760"/>
                    </a:moveTo>
                    <a:lnTo>
                      <a:pt x="10932" y="11494"/>
                    </a:lnTo>
                    <a:cubicBezTo>
                      <a:pt x="9959" y="12225"/>
                      <a:pt x="8794" y="12598"/>
                      <a:pt x="7620" y="12598"/>
                    </a:cubicBezTo>
                    <a:cubicBezTo>
                      <a:pt x="6777" y="12598"/>
                      <a:pt x="5930" y="12406"/>
                      <a:pt x="5147" y="12014"/>
                    </a:cubicBezTo>
                    <a:cubicBezTo>
                      <a:pt x="3275" y="11078"/>
                      <a:pt x="2096" y="9164"/>
                      <a:pt x="2089" y="7070"/>
                    </a:cubicBezTo>
                    <a:lnTo>
                      <a:pt x="2089" y="7070"/>
                    </a:lnTo>
                    <a:cubicBezTo>
                      <a:pt x="2090" y="5872"/>
                      <a:pt x="2478" y="4716"/>
                      <a:pt x="3198" y="3760"/>
                    </a:cubicBezTo>
                    <a:close/>
                    <a:moveTo>
                      <a:pt x="7617" y="1"/>
                    </a:moveTo>
                    <a:cubicBezTo>
                      <a:pt x="4759" y="8"/>
                      <a:pt x="2186" y="1728"/>
                      <a:pt x="1090" y="4371"/>
                    </a:cubicBezTo>
                    <a:cubicBezTo>
                      <a:pt x="1" y="7013"/>
                      <a:pt x="604" y="10051"/>
                      <a:pt x="2630" y="12077"/>
                    </a:cubicBezTo>
                    <a:cubicBezTo>
                      <a:pt x="3979" y="13426"/>
                      <a:pt x="5786" y="14143"/>
                      <a:pt x="7626" y="14143"/>
                    </a:cubicBezTo>
                    <a:cubicBezTo>
                      <a:pt x="8538" y="14143"/>
                      <a:pt x="9459" y="13966"/>
                      <a:pt x="10336" y="13603"/>
                    </a:cubicBezTo>
                    <a:cubicBezTo>
                      <a:pt x="12971" y="12507"/>
                      <a:pt x="14692" y="9933"/>
                      <a:pt x="14698" y="7076"/>
                    </a:cubicBezTo>
                    <a:cubicBezTo>
                      <a:pt x="14692" y="3164"/>
                      <a:pt x="11529" y="1"/>
                      <a:pt x="7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7357;p70">
                <a:extLst>
                  <a:ext uri="{FF2B5EF4-FFF2-40B4-BE49-F238E27FC236}">
                    <a16:creationId xmlns:a16="http://schemas.microsoft.com/office/drawing/2014/main" id="{B7CA4EFA-2810-4697-B895-27B6571B4C35}"/>
                  </a:ext>
                </a:extLst>
              </p:cNvPr>
              <p:cNvSpPr/>
              <p:nvPr/>
            </p:nvSpPr>
            <p:spPr>
              <a:xfrm>
                <a:off x="4301156" y="3682455"/>
                <a:ext cx="198830" cy="371625"/>
              </a:xfrm>
              <a:custGeom>
                <a:avLst/>
                <a:gdLst/>
                <a:ahLst/>
                <a:cxnLst/>
                <a:rect l="l" t="t" r="r" b="b"/>
                <a:pathLst>
                  <a:path w="7568" h="14145" extrusionOk="0">
                    <a:moveTo>
                      <a:pt x="493" y="0"/>
                    </a:moveTo>
                    <a:cubicBezTo>
                      <a:pt x="468" y="0"/>
                      <a:pt x="442" y="1"/>
                      <a:pt x="417" y="1"/>
                    </a:cubicBezTo>
                    <a:cubicBezTo>
                      <a:pt x="278" y="1"/>
                      <a:pt x="139" y="8"/>
                      <a:pt x="0" y="15"/>
                    </a:cubicBezTo>
                    <a:cubicBezTo>
                      <a:pt x="3739" y="230"/>
                      <a:pt x="6666" y="3323"/>
                      <a:pt x="6666" y="7076"/>
                    </a:cubicBezTo>
                    <a:cubicBezTo>
                      <a:pt x="6666" y="10821"/>
                      <a:pt x="3739" y="13915"/>
                      <a:pt x="0" y="14130"/>
                    </a:cubicBezTo>
                    <a:cubicBezTo>
                      <a:pt x="139" y="14137"/>
                      <a:pt x="278" y="14144"/>
                      <a:pt x="417" y="14144"/>
                    </a:cubicBezTo>
                    <a:cubicBezTo>
                      <a:pt x="442" y="14144"/>
                      <a:pt x="468" y="14144"/>
                      <a:pt x="493" y="14144"/>
                    </a:cubicBezTo>
                    <a:cubicBezTo>
                      <a:pt x="4398" y="14144"/>
                      <a:pt x="7568" y="10983"/>
                      <a:pt x="7568" y="7076"/>
                    </a:cubicBezTo>
                    <a:cubicBezTo>
                      <a:pt x="7568" y="3162"/>
                      <a:pt x="4398" y="0"/>
                      <a:pt x="4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5A4D92D-1071-4C7F-8E21-FECD7AEFD138}"/>
              </a:ext>
            </a:extLst>
          </p:cNvPr>
          <p:cNvGrpSpPr/>
          <p:nvPr/>
        </p:nvGrpSpPr>
        <p:grpSpPr>
          <a:xfrm>
            <a:off x="4115865" y="807682"/>
            <a:ext cx="606090" cy="606090"/>
            <a:chOff x="3987066" y="1051032"/>
            <a:chExt cx="606090" cy="606090"/>
          </a:xfrm>
        </p:grpSpPr>
        <p:sp>
          <p:nvSpPr>
            <p:cNvPr id="96" name="Google Shape;977;p46">
              <a:extLst>
                <a:ext uri="{FF2B5EF4-FFF2-40B4-BE49-F238E27FC236}">
                  <a16:creationId xmlns:a16="http://schemas.microsoft.com/office/drawing/2014/main" id="{4535CB9B-9C11-4D3C-B2ED-EB107200227B}"/>
                </a:ext>
              </a:extLst>
            </p:cNvPr>
            <p:cNvSpPr/>
            <p:nvPr/>
          </p:nvSpPr>
          <p:spPr>
            <a:xfrm>
              <a:off x="3987066" y="1051032"/>
              <a:ext cx="606090" cy="60609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12118;p73">
              <a:extLst>
                <a:ext uri="{FF2B5EF4-FFF2-40B4-BE49-F238E27FC236}">
                  <a16:creationId xmlns:a16="http://schemas.microsoft.com/office/drawing/2014/main" id="{68343116-BEE9-4EDD-A9CA-E8EDC256CE33}"/>
                </a:ext>
              </a:extLst>
            </p:cNvPr>
            <p:cNvGrpSpPr/>
            <p:nvPr/>
          </p:nvGrpSpPr>
          <p:grpSpPr>
            <a:xfrm>
              <a:off x="4129549" y="1158840"/>
              <a:ext cx="412955" cy="365760"/>
              <a:chOff x="3973186" y="3353231"/>
              <a:chExt cx="378661" cy="346558"/>
            </a:xfrm>
            <a:solidFill>
              <a:schemeClr val="accent1"/>
            </a:solidFill>
          </p:grpSpPr>
          <p:sp>
            <p:nvSpPr>
              <p:cNvPr id="99" name="Google Shape;12119;p73">
                <a:extLst>
                  <a:ext uri="{FF2B5EF4-FFF2-40B4-BE49-F238E27FC236}">
                    <a16:creationId xmlns:a16="http://schemas.microsoft.com/office/drawing/2014/main" id="{7FDE6382-871D-4197-9762-71883B6F48B1}"/>
                  </a:ext>
                </a:extLst>
              </p:cNvPr>
              <p:cNvSpPr/>
              <p:nvPr/>
            </p:nvSpPr>
            <p:spPr>
              <a:xfrm>
                <a:off x="4033882" y="3477190"/>
                <a:ext cx="34486" cy="34512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318" extrusionOk="0">
                    <a:moveTo>
                      <a:pt x="659" y="1"/>
                    </a:moveTo>
                    <a:cubicBezTo>
                      <a:pt x="296" y="1"/>
                      <a:pt x="0" y="297"/>
                      <a:pt x="0" y="659"/>
                    </a:cubicBezTo>
                    <a:cubicBezTo>
                      <a:pt x="0" y="1022"/>
                      <a:pt x="296" y="1317"/>
                      <a:pt x="659" y="1317"/>
                    </a:cubicBezTo>
                    <a:cubicBezTo>
                      <a:pt x="1021" y="1317"/>
                      <a:pt x="1317" y="1022"/>
                      <a:pt x="1317" y="659"/>
                    </a:cubicBezTo>
                    <a:cubicBezTo>
                      <a:pt x="1317" y="297"/>
                      <a:pt x="1021" y="1"/>
                      <a:pt x="65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2120;p73">
                <a:extLst>
                  <a:ext uri="{FF2B5EF4-FFF2-40B4-BE49-F238E27FC236}">
                    <a16:creationId xmlns:a16="http://schemas.microsoft.com/office/drawing/2014/main" id="{A2A9C8BF-948E-4289-8D5A-06B7DE9D243F}"/>
                  </a:ext>
                </a:extLst>
              </p:cNvPr>
              <p:cNvSpPr/>
              <p:nvPr/>
            </p:nvSpPr>
            <p:spPr>
              <a:xfrm>
                <a:off x="4144278" y="3477190"/>
                <a:ext cx="34512" cy="34512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318" extrusionOk="0">
                    <a:moveTo>
                      <a:pt x="659" y="1"/>
                    </a:moveTo>
                    <a:cubicBezTo>
                      <a:pt x="297" y="1"/>
                      <a:pt x="1" y="297"/>
                      <a:pt x="1" y="659"/>
                    </a:cubicBezTo>
                    <a:cubicBezTo>
                      <a:pt x="1" y="1022"/>
                      <a:pt x="297" y="1317"/>
                      <a:pt x="659" y="1317"/>
                    </a:cubicBezTo>
                    <a:cubicBezTo>
                      <a:pt x="1022" y="1317"/>
                      <a:pt x="1317" y="1022"/>
                      <a:pt x="1317" y="659"/>
                    </a:cubicBezTo>
                    <a:cubicBezTo>
                      <a:pt x="1317" y="297"/>
                      <a:pt x="1022" y="1"/>
                      <a:pt x="65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2121;p73">
                <a:extLst>
                  <a:ext uri="{FF2B5EF4-FFF2-40B4-BE49-F238E27FC236}">
                    <a16:creationId xmlns:a16="http://schemas.microsoft.com/office/drawing/2014/main" id="{30863E89-37ED-4121-9B84-4736D26E8629}"/>
                  </a:ext>
                </a:extLst>
              </p:cNvPr>
              <p:cNvSpPr/>
              <p:nvPr/>
            </p:nvSpPr>
            <p:spPr>
              <a:xfrm>
                <a:off x="4172768" y="3353231"/>
                <a:ext cx="179079" cy="150852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5761" extrusionOk="0">
                    <a:moveTo>
                      <a:pt x="3442" y="1"/>
                    </a:moveTo>
                    <a:cubicBezTo>
                      <a:pt x="3405" y="1"/>
                      <a:pt x="3368" y="1"/>
                      <a:pt x="3330" y="3"/>
                    </a:cubicBezTo>
                    <a:cubicBezTo>
                      <a:pt x="1155" y="98"/>
                      <a:pt x="1" y="2617"/>
                      <a:pt x="1355" y="4325"/>
                    </a:cubicBezTo>
                    <a:lnTo>
                      <a:pt x="1298" y="5527"/>
                    </a:lnTo>
                    <a:cubicBezTo>
                      <a:pt x="1290" y="5661"/>
                      <a:pt x="1394" y="5761"/>
                      <a:pt x="1513" y="5761"/>
                    </a:cubicBezTo>
                    <a:cubicBezTo>
                      <a:pt x="1546" y="5761"/>
                      <a:pt x="1580" y="5753"/>
                      <a:pt x="1613" y="5736"/>
                    </a:cubicBezTo>
                    <a:lnTo>
                      <a:pt x="2710" y="5231"/>
                    </a:lnTo>
                    <a:cubicBezTo>
                      <a:pt x="2949" y="5299"/>
                      <a:pt x="3192" y="5332"/>
                      <a:pt x="3432" y="5332"/>
                    </a:cubicBezTo>
                    <a:cubicBezTo>
                      <a:pt x="4306" y="5332"/>
                      <a:pt x="5147" y="4899"/>
                      <a:pt x="5648" y="4143"/>
                    </a:cubicBezTo>
                    <a:cubicBezTo>
                      <a:pt x="6839" y="2371"/>
                      <a:pt x="5551" y="1"/>
                      <a:pt x="344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2122;p73">
                <a:extLst>
                  <a:ext uri="{FF2B5EF4-FFF2-40B4-BE49-F238E27FC236}">
                    <a16:creationId xmlns:a16="http://schemas.microsoft.com/office/drawing/2014/main" id="{9EDA4010-0D02-486C-B67C-57120389C2F0}"/>
                  </a:ext>
                </a:extLst>
              </p:cNvPr>
              <p:cNvSpPr/>
              <p:nvPr/>
            </p:nvSpPr>
            <p:spPr>
              <a:xfrm>
                <a:off x="4080335" y="3527649"/>
                <a:ext cx="52003" cy="9395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3588" extrusionOk="0">
                    <a:moveTo>
                      <a:pt x="1" y="1"/>
                    </a:moveTo>
                    <a:lnTo>
                      <a:pt x="1" y="2729"/>
                    </a:lnTo>
                    <a:lnTo>
                      <a:pt x="993" y="3588"/>
                    </a:lnTo>
                    <a:lnTo>
                      <a:pt x="1985" y="2729"/>
                    </a:lnTo>
                    <a:lnTo>
                      <a:pt x="198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2123;p73">
                <a:extLst>
                  <a:ext uri="{FF2B5EF4-FFF2-40B4-BE49-F238E27FC236}">
                    <a16:creationId xmlns:a16="http://schemas.microsoft.com/office/drawing/2014/main" id="{252B10E3-C760-40DC-9ADF-D55D0947CF7B}"/>
                  </a:ext>
                </a:extLst>
              </p:cNvPr>
              <p:cNvSpPr/>
              <p:nvPr/>
            </p:nvSpPr>
            <p:spPr>
              <a:xfrm>
                <a:off x="3973186" y="3585858"/>
                <a:ext cx="265804" cy="113695"/>
              </a:xfrm>
              <a:custGeom>
                <a:avLst/>
                <a:gdLst/>
                <a:ahLst/>
                <a:cxnLst/>
                <a:rect l="l" t="t" r="r" b="b"/>
                <a:pathLst>
                  <a:path w="10151" h="4342" extrusionOk="0">
                    <a:moveTo>
                      <a:pt x="4083" y="1"/>
                    </a:moveTo>
                    <a:lnTo>
                      <a:pt x="1822" y="726"/>
                    </a:lnTo>
                    <a:cubicBezTo>
                      <a:pt x="735" y="1069"/>
                      <a:pt x="0" y="2080"/>
                      <a:pt x="0" y="3216"/>
                    </a:cubicBezTo>
                    <a:lnTo>
                      <a:pt x="0" y="4122"/>
                    </a:lnTo>
                    <a:cubicBezTo>
                      <a:pt x="0" y="4236"/>
                      <a:pt x="95" y="4341"/>
                      <a:pt x="220" y="4341"/>
                    </a:cubicBezTo>
                    <a:lnTo>
                      <a:pt x="9931" y="4341"/>
                    </a:lnTo>
                    <a:cubicBezTo>
                      <a:pt x="10046" y="4341"/>
                      <a:pt x="10151" y="4236"/>
                      <a:pt x="10151" y="4122"/>
                    </a:cubicBezTo>
                    <a:lnTo>
                      <a:pt x="10151" y="3216"/>
                    </a:lnTo>
                    <a:cubicBezTo>
                      <a:pt x="10151" y="2080"/>
                      <a:pt x="9416" y="1079"/>
                      <a:pt x="8338" y="726"/>
                    </a:cubicBezTo>
                    <a:lnTo>
                      <a:pt x="6077" y="1"/>
                    </a:lnTo>
                    <a:lnTo>
                      <a:pt x="5085" y="697"/>
                    </a:lnTo>
                    <a:lnTo>
                      <a:pt x="408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2124;p73">
                <a:extLst>
                  <a:ext uri="{FF2B5EF4-FFF2-40B4-BE49-F238E27FC236}">
                    <a16:creationId xmlns:a16="http://schemas.microsoft.com/office/drawing/2014/main" id="{390E6224-36F7-4349-94F5-A6C917E717C2}"/>
                  </a:ext>
                </a:extLst>
              </p:cNvPr>
              <p:cNvSpPr/>
              <p:nvPr/>
            </p:nvSpPr>
            <p:spPr>
              <a:xfrm>
                <a:off x="4051112" y="3405260"/>
                <a:ext cx="110448" cy="151768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5796" extrusionOk="0">
                    <a:moveTo>
                      <a:pt x="1651" y="0"/>
                    </a:moveTo>
                    <a:cubicBezTo>
                      <a:pt x="1584" y="0"/>
                      <a:pt x="1517" y="0"/>
                      <a:pt x="1460" y="10"/>
                    </a:cubicBezTo>
                    <a:cubicBezTo>
                      <a:pt x="630" y="105"/>
                      <a:pt x="1" y="811"/>
                      <a:pt x="1" y="1641"/>
                    </a:cubicBezTo>
                    <a:lnTo>
                      <a:pt x="1" y="3320"/>
                    </a:lnTo>
                    <a:cubicBezTo>
                      <a:pt x="1" y="4198"/>
                      <a:pt x="468" y="5009"/>
                      <a:pt x="1222" y="5457"/>
                    </a:cubicBezTo>
                    <a:lnTo>
                      <a:pt x="1527" y="5638"/>
                    </a:lnTo>
                    <a:cubicBezTo>
                      <a:pt x="1708" y="5743"/>
                      <a:pt x="1909" y="5796"/>
                      <a:pt x="2109" y="5796"/>
                    </a:cubicBezTo>
                    <a:cubicBezTo>
                      <a:pt x="2309" y="5796"/>
                      <a:pt x="2510" y="5743"/>
                      <a:pt x="2691" y="5638"/>
                    </a:cubicBezTo>
                    <a:lnTo>
                      <a:pt x="2996" y="5457"/>
                    </a:lnTo>
                    <a:cubicBezTo>
                      <a:pt x="3750" y="5009"/>
                      <a:pt x="4217" y="4198"/>
                      <a:pt x="4217" y="3320"/>
                    </a:cubicBezTo>
                    <a:lnTo>
                      <a:pt x="4217" y="1641"/>
                    </a:lnTo>
                    <a:cubicBezTo>
                      <a:pt x="4217" y="735"/>
                      <a:pt x="3483" y="0"/>
                      <a:pt x="25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2125;p73">
                <a:extLst>
                  <a:ext uri="{FF2B5EF4-FFF2-40B4-BE49-F238E27FC236}">
                    <a16:creationId xmlns:a16="http://schemas.microsoft.com/office/drawing/2014/main" id="{3FB09946-1462-44B6-842F-60E4C9551D7C}"/>
                  </a:ext>
                </a:extLst>
              </p:cNvPr>
              <p:cNvSpPr/>
              <p:nvPr/>
            </p:nvSpPr>
            <p:spPr>
              <a:xfrm>
                <a:off x="4051112" y="3405496"/>
                <a:ext cx="37994" cy="49987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909" extrusionOk="0">
                    <a:moveTo>
                      <a:pt x="1451" y="1"/>
                    </a:moveTo>
                    <a:lnTo>
                      <a:pt x="1451" y="1"/>
                    </a:lnTo>
                    <a:cubicBezTo>
                      <a:pt x="621" y="96"/>
                      <a:pt x="1" y="802"/>
                      <a:pt x="1" y="1642"/>
                    </a:cubicBezTo>
                    <a:lnTo>
                      <a:pt x="1" y="1909"/>
                    </a:lnTo>
                    <a:cubicBezTo>
                      <a:pt x="1" y="1909"/>
                      <a:pt x="1069" y="1584"/>
                      <a:pt x="14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2126;p73">
                <a:extLst>
                  <a:ext uri="{FF2B5EF4-FFF2-40B4-BE49-F238E27FC236}">
                    <a16:creationId xmlns:a16="http://schemas.microsoft.com/office/drawing/2014/main" id="{6B73E391-F901-4F66-94CB-645129FE9276}"/>
                  </a:ext>
                </a:extLst>
              </p:cNvPr>
              <p:cNvSpPr/>
              <p:nvPr/>
            </p:nvSpPr>
            <p:spPr>
              <a:xfrm>
                <a:off x="4089080" y="3405260"/>
                <a:ext cx="7248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2748" extrusionOk="0">
                    <a:moveTo>
                      <a:pt x="191" y="0"/>
                    </a:moveTo>
                    <a:cubicBezTo>
                      <a:pt x="134" y="0"/>
                      <a:pt x="67" y="0"/>
                      <a:pt x="1" y="10"/>
                    </a:cubicBezTo>
                    <a:cubicBezTo>
                      <a:pt x="1" y="10"/>
                      <a:pt x="296" y="2748"/>
                      <a:pt x="2767" y="2748"/>
                    </a:cubicBezTo>
                    <a:lnTo>
                      <a:pt x="2767" y="1641"/>
                    </a:lnTo>
                    <a:cubicBezTo>
                      <a:pt x="2767" y="735"/>
                      <a:pt x="2033" y="0"/>
                      <a:pt x="11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2127;p73">
                <a:extLst>
                  <a:ext uri="{FF2B5EF4-FFF2-40B4-BE49-F238E27FC236}">
                    <a16:creationId xmlns:a16="http://schemas.microsoft.com/office/drawing/2014/main" id="{6C454A39-39B4-49BD-A481-663943F0E8DC}"/>
                  </a:ext>
                </a:extLst>
              </p:cNvPr>
              <p:cNvSpPr/>
              <p:nvPr/>
            </p:nvSpPr>
            <p:spPr>
              <a:xfrm>
                <a:off x="4094317" y="3475384"/>
                <a:ext cx="24012" cy="37811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44" extrusionOk="0">
                    <a:moveTo>
                      <a:pt x="219" y="1"/>
                    </a:moveTo>
                    <a:cubicBezTo>
                      <a:pt x="111" y="1"/>
                      <a:pt x="1" y="75"/>
                      <a:pt x="11" y="222"/>
                    </a:cubicBezTo>
                    <a:lnTo>
                      <a:pt x="11" y="1234"/>
                    </a:lnTo>
                    <a:cubicBezTo>
                      <a:pt x="11" y="1348"/>
                      <a:pt x="106" y="1444"/>
                      <a:pt x="220" y="1444"/>
                    </a:cubicBezTo>
                    <a:lnTo>
                      <a:pt x="659" y="1444"/>
                    </a:lnTo>
                    <a:cubicBezTo>
                      <a:pt x="917" y="1424"/>
                      <a:pt x="917" y="1043"/>
                      <a:pt x="659" y="1024"/>
                    </a:cubicBezTo>
                    <a:lnTo>
                      <a:pt x="421" y="1024"/>
                    </a:lnTo>
                    <a:lnTo>
                      <a:pt x="421" y="222"/>
                    </a:lnTo>
                    <a:cubicBezTo>
                      <a:pt x="435" y="75"/>
                      <a:pt x="328" y="1"/>
                      <a:pt x="2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2128;p73">
                <a:extLst>
                  <a:ext uri="{FF2B5EF4-FFF2-40B4-BE49-F238E27FC236}">
                    <a16:creationId xmlns:a16="http://schemas.microsoft.com/office/drawing/2014/main" id="{FD2C7A35-D705-4A2B-9149-989C2C5DC18A}"/>
                  </a:ext>
                </a:extLst>
              </p:cNvPr>
              <p:cNvSpPr/>
              <p:nvPr/>
            </p:nvSpPr>
            <p:spPr>
              <a:xfrm>
                <a:off x="4087823" y="3604345"/>
                <a:ext cx="36999" cy="95209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3636" extrusionOk="0">
                    <a:moveTo>
                      <a:pt x="1" y="1"/>
                    </a:moveTo>
                    <a:lnTo>
                      <a:pt x="1" y="859"/>
                    </a:lnTo>
                    <a:lnTo>
                      <a:pt x="230" y="1222"/>
                    </a:lnTo>
                    <a:lnTo>
                      <a:pt x="1" y="3635"/>
                    </a:lnTo>
                    <a:lnTo>
                      <a:pt x="1413" y="3635"/>
                    </a:lnTo>
                    <a:lnTo>
                      <a:pt x="1193" y="1222"/>
                    </a:lnTo>
                    <a:lnTo>
                      <a:pt x="1413" y="859"/>
                    </a:lnTo>
                    <a:lnTo>
                      <a:pt x="141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2129;p73">
                <a:extLst>
                  <a:ext uri="{FF2B5EF4-FFF2-40B4-BE49-F238E27FC236}">
                    <a16:creationId xmlns:a16="http://schemas.microsoft.com/office/drawing/2014/main" id="{38F09A4D-4759-463E-AD40-09BBF44762E5}"/>
                  </a:ext>
                </a:extLst>
              </p:cNvPr>
              <p:cNvSpPr/>
              <p:nvPr/>
            </p:nvSpPr>
            <p:spPr>
              <a:xfrm>
                <a:off x="4080335" y="3586120"/>
                <a:ext cx="26002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488" extrusionOk="0">
                    <a:moveTo>
                      <a:pt x="1" y="0"/>
                    </a:moveTo>
                    <a:lnTo>
                      <a:pt x="1" y="1269"/>
                    </a:lnTo>
                    <a:cubicBezTo>
                      <a:pt x="1" y="1401"/>
                      <a:pt x="112" y="1487"/>
                      <a:pt x="227" y="1487"/>
                    </a:cubicBezTo>
                    <a:cubicBezTo>
                      <a:pt x="286" y="1487"/>
                      <a:pt x="346" y="1464"/>
                      <a:pt x="392" y="1412"/>
                    </a:cubicBezTo>
                    <a:lnTo>
                      <a:pt x="993" y="69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2130;p73">
                <a:extLst>
                  <a:ext uri="{FF2B5EF4-FFF2-40B4-BE49-F238E27FC236}">
                    <a16:creationId xmlns:a16="http://schemas.microsoft.com/office/drawing/2014/main" id="{EC5409E5-834A-4094-BB7A-D0A38F9996E1}"/>
                  </a:ext>
                </a:extLst>
              </p:cNvPr>
              <p:cNvSpPr/>
              <p:nvPr/>
            </p:nvSpPr>
            <p:spPr>
              <a:xfrm>
                <a:off x="4106310" y="3586120"/>
                <a:ext cx="26028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488" extrusionOk="0">
                    <a:moveTo>
                      <a:pt x="993" y="0"/>
                    </a:moveTo>
                    <a:lnTo>
                      <a:pt x="1" y="697"/>
                    </a:lnTo>
                    <a:lnTo>
                      <a:pt x="611" y="1412"/>
                    </a:lnTo>
                    <a:cubicBezTo>
                      <a:pt x="657" y="1464"/>
                      <a:pt x="716" y="1487"/>
                      <a:pt x="774" y="1487"/>
                    </a:cubicBezTo>
                    <a:cubicBezTo>
                      <a:pt x="885" y="1487"/>
                      <a:pt x="993" y="1401"/>
                      <a:pt x="993" y="1269"/>
                    </a:cubicBezTo>
                    <a:lnTo>
                      <a:pt x="9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2131;p73">
                <a:extLst>
                  <a:ext uri="{FF2B5EF4-FFF2-40B4-BE49-F238E27FC236}">
                    <a16:creationId xmlns:a16="http://schemas.microsoft.com/office/drawing/2014/main" id="{593B9903-F3C1-4A96-816A-C91ACE0D8D94}"/>
                  </a:ext>
                </a:extLst>
              </p:cNvPr>
              <p:cNvSpPr/>
              <p:nvPr/>
            </p:nvSpPr>
            <p:spPr>
              <a:xfrm>
                <a:off x="3973421" y="3586120"/>
                <a:ext cx="106940" cy="113669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4341" extrusionOk="0">
                    <a:moveTo>
                      <a:pt x="4084" y="0"/>
                    </a:moveTo>
                    <a:lnTo>
                      <a:pt x="1823" y="716"/>
                    </a:lnTo>
                    <a:cubicBezTo>
                      <a:pt x="735" y="1069"/>
                      <a:pt x="1" y="2080"/>
                      <a:pt x="1" y="3215"/>
                    </a:cubicBezTo>
                    <a:lnTo>
                      <a:pt x="1" y="4121"/>
                    </a:lnTo>
                    <a:cubicBezTo>
                      <a:pt x="1" y="4236"/>
                      <a:pt x="106" y="4341"/>
                      <a:pt x="220" y="4341"/>
                    </a:cubicBezTo>
                    <a:lnTo>
                      <a:pt x="4084" y="4341"/>
                    </a:lnTo>
                    <a:lnTo>
                      <a:pt x="40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2132;p73">
                <a:extLst>
                  <a:ext uri="{FF2B5EF4-FFF2-40B4-BE49-F238E27FC236}">
                    <a16:creationId xmlns:a16="http://schemas.microsoft.com/office/drawing/2014/main" id="{84465BDA-0448-4897-9AEB-4DBF8DF294FA}"/>
                  </a:ext>
                </a:extLst>
              </p:cNvPr>
              <p:cNvSpPr/>
              <p:nvPr/>
            </p:nvSpPr>
            <p:spPr>
              <a:xfrm>
                <a:off x="4132312" y="3586120"/>
                <a:ext cx="106940" cy="113433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4332" extrusionOk="0">
                    <a:moveTo>
                      <a:pt x="0" y="0"/>
                    </a:moveTo>
                    <a:lnTo>
                      <a:pt x="0" y="4331"/>
                    </a:lnTo>
                    <a:lnTo>
                      <a:pt x="3864" y="4331"/>
                    </a:lnTo>
                    <a:cubicBezTo>
                      <a:pt x="3988" y="4331"/>
                      <a:pt x="4083" y="4236"/>
                      <a:pt x="4083" y="4112"/>
                    </a:cubicBezTo>
                    <a:lnTo>
                      <a:pt x="4083" y="3215"/>
                    </a:lnTo>
                    <a:cubicBezTo>
                      <a:pt x="4083" y="2080"/>
                      <a:pt x="3349" y="1069"/>
                      <a:pt x="2271" y="72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2133;p73">
                <a:extLst>
                  <a:ext uri="{FF2B5EF4-FFF2-40B4-BE49-F238E27FC236}">
                    <a16:creationId xmlns:a16="http://schemas.microsoft.com/office/drawing/2014/main" id="{4A4B4302-668B-42EF-84E0-C6C77D6FFFC5}"/>
                  </a:ext>
                </a:extLst>
              </p:cNvPr>
              <p:cNvSpPr/>
              <p:nvPr/>
            </p:nvSpPr>
            <p:spPr>
              <a:xfrm>
                <a:off x="3973421" y="3598610"/>
                <a:ext cx="67714" cy="100943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3855" extrusionOk="0">
                    <a:moveTo>
                      <a:pt x="2586" y="0"/>
                    </a:moveTo>
                    <a:lnTo>
                      <a:pt x="1823" y="239"/>
                    </a:lnTo>
                    <a:cubicBezTo>
                      <a:pt x="735" y="582"/>
                      <a:pt x="1" y="1593"/>
                      <a:pt x="1" y="2738"/>
                    </a:cubicBezTo>
                    <a:lnTo>
                      <a:pt x="1" y="3635"/>
                    </a:lnTo>
                    <a:cubicBezTo>
                      <a:pt x="1" y="3759"/>
                      <a:pt x="106" y="3854"/>
                      <a:pt x="220" y="3854"/>
                    </a:cubicBezTo>
                    <a:lnTo>
                      <a:pt x="602" y="3854"/>
                    </a:lnTo>
                    <a:lnTo>
                      <a:pt x="602" y="2738"/>
                    </a:lnTo>
                    <a:cubicBezTo>
                      <a:pt x="602" y="1603"/>
                      <a:pt x="1165" y="592"/>
                      <a:pt x="1994" y="248"/>
                    </a:cubicBezTo>
                    <a:lnTo>
                      <a:pt x="25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2134;p73">
                <a:extLst>
                  <a:ext uri="{FF2B5EF4-FFF2-40B4-BE49-F238E27FC236}">
                    <a16:creationId xmlns:a16="http://schemas.microsoft.com/office/drawing/2014/main" id="{40E65133-C612-41B2-BDC0-07061878023B}"/>
                  </a:ext>
                </a:extLst>
              </p:cNvPr>
              <p:cNvSpPr/>
              <p:nvPr/>
            </p:nvSpPr>
            <p:spPr>
              <a:xfrm>
                <a:off x="4171773" y="3598610"/>
                <a:ext cx="67479" cy="100943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3855" extrusionOk="0">
                    <a:moveTo>
                      <a:pt x="0" y="0"/>
                    </a:moveTo>
                    <a:lnTo>
                      <a:pt x="582" y="239"/>
                    </a:lnTo>
                    <a:cubicBezTo>
                      <a:pt x="1412" y="592"/>
                      <a:pt x="1975" y="1593"/>
                      <a:pt x="1975" y="2738"/>
                    </a:cubicBezTo>
                    <a:lnTo>
                      <a:pt x="1975" y="3854"/>
                    </a:lnTo>
                    <a:lnTo>
                      <a:pt x="2357" y="3854"/>
                    </a:lnTo>
                    <a:cubicBezTo>
                      <a:pt x="2481" y="3854"/>
                      <a:pt x="2576" y="3759"/>
                      <a:pt x="2576" y="3635"/>
                    </a:cubicBezTo>
                    <a:lnTo>
                      <a:pt x="2576" y="2738"/>
                    </a:lnTo>
                    <a:cubicBezTo>
                      <a:pt x="2576" y="1593"/>
                      <a:pt x="1842" y="582"/>
                      <a:pt x="754" y="23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2135;p73">
                <a:extLst>
                  <a:ext uri="{FF2B5EF4-FFF2-40B4-BE49-F238E27FC236}">
                    <a16:creationId xmlns:a16="http://schemas.microsoft.com/office/drawing/2014/main" id="{FA395F87-E8C8-4B18-BB5B-0CE80BA6F18E}"/>
                  </a:ext>
                </a:extLst>
              </p:cNvPr>
              <p:cNvSpPr/>
              <p:nvPr/>
            </p:nvSpPr>
            <p:spPr>
              <a:xfrm>
                <a:off x="4241320" y="3379232"/>
                <a:ext cx="45379" cy="65017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483" extrusionOk="0">
                    <a:moveTo>
                      <a:pt x="839" y="1"/>
                    </a:moveTo>
                    <a:cubicBezTo>
                      <a:pt x="529" y="1"/>
                      <a:pt x="218" y="161"/>
                      <a:pt x="63" y="508"/>
                    </a:cubicBezTo>
                    <a:cubicBezTo>
                      <a:pt x="0" y="665"/>
                      <a:pt x="133" y="790"/>
                      <a:pt x="266" y="790"/>
                    </a:cubicBezTo>
                    <a:cubicBezTo>
                      <a:pt x="334" y="790"/>
                      <a:pt x="403" y="757"/>
                      <a:pt x="445" y="679"/>
                    </a:cubicBezTo>
                    <a:cubicBezTo>
                      <a:pt x="517" y="501"/>
                      <a:pt x="681" y="404"/>
                      <a:pt x="849" y="404"/>
                    </a:cubicBezTo>
                    <a:cubicBezTo>
                      <a:pt x="968" y="404"/>
                      <a:pt x="1088" y="453"/>
                      <a:pt x="1179" y="555"/>
                    </a:cubicBezTo>
                    <a:cubicBezTo>
                      <a:pt x="1389" y="794"/>
                      <a:pt x="1284" y="1176"/>
                      <a:pt x="979" y="1271"/>
                    </a:cubicBezTo>
                    <a:cubicBezTo>
                      <a:pt x="683" y="1366"/>
                      <a:pt x="502" y="1462"/>
                      <a:pt x="502" y="1643"/>
                    </a:cubicBezTo>
                    <a:lnTo>
                      <a:pt x="502" y="2282"/>
                    </a:lnTo>
                    <a:cubicBezTo>
                      <a:pt x="502" y="2397"/>
                      <a:pt x="588" y="2483"/>
                      <a:pt x="712" y="2483"/>
                    </a:cubicBezTo>
                    <a:cubicBezTo>
                      <a:pt x="817" y="2483"/>
                      <a:pt x="912" y="2397"/>
                      <a:pt x="912" y="2282"/>
                    </a:cubicBezTo>
                    <a:lnTo>
                      <a:pt x="912" y="1738"/>
                    </a:lnTo>
                    <a:cubicBezTo>
                      <a:pt x="979" y="1710"/>
                      <a:pt x="1036" y="1691"/>
                      <a:pt x="1103" y="1672"/>
                    </a:cubicBezTo>
                    <a:cubicBezTo>
                      <a:pt x="1485" y="1557"/>
                      <a:pt x="1733" y="1185"/>
                      <a:pt x="1704" y="794"/>
                    </a:cubicBezTo>
                    <a:cubicBezTo>
                      <a:pt x="1666" y="286"/>
                      <a:pt x="1253" y="1"/>
                      <a:pt x="8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2136;p73">
                <a:extLst>
                  <a:ext uri="{FF2B5EF4-FFF2-40B4-BE49-F238E27FC236}">
                    <a16:creationId xmlns:a16="http://schemas.microsoft.com/office/drawing/2014/main" id="{7D0AA262-FB04-4508-B3A9-B681B0620081}"/>
                  </a:ext>
                </a:extLst>
              </p:cNvPr>
              <p:cNvSpPr/>
              <p:nvPr/>
            </p:nvSpPr>
            <p:spPr>
              <a:xfrm>
                <a:off x="4250458" y="3449644"/>
                <a:ext cx="17020" cy="14349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48" extrusionOk="0">
                    <a:moveTo>
                      <a:pt x="368" y="0"/>
                    </a:moveTo>
                    <a:cubicBezTo>
                      <a:pt x="300" y="0"/>
                      <a:pt x="230" y="25"/>
                      <a:pt x="172" y="80"/>
                    </a:cubicBezTo>
                    <a:cubicBezTo>
                      <a:pt x="0" y="251"/>
                      <a:pt x="124" y="547"/>
                      <a:pt x="372" y="547"/>
                    </a:cubicBezTo>
                    <a:cubicBezTo>
                      <a:pt x="525" y="547"/>
                      <a:pt x="649" y="423"/>
                      <a:pt x="649" y="280"/>
                    </a:cubicBezTo>
                    <a:cubicBezTo>
                      <a:pt x="649" y="111"/>
                      <a:pt x="512" y="0"/>
                      <a:pt x="3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E5A6CDA-0A61-49FC-ACA5-AE616676EE7C}"/>
              </a:ext>
            </a:extLst>
          </p:cNvPr>
          <p:cNvSpPr/>
          <p:nvPr/>
        </p:nvSpPr>
        <p:spPr>
          <a:xfrm>
            <a:off x="4221316" y="2756199"/>
            <a:ext cx="3146559" cy="138546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F80129-D468-42BB-853E-BBDA8CB7359C}"/>
              </a:ext>
            </a:extLst>
          </p:cNvPr>
          <p:cNvGrpSpPr/>
          <p:nvPr/>
        </p:nvGrpSpPr>
        <p:grpSpPr>
          <a:xfrm>
            <a:off x="4115865" y="2623326"/>
            <a:ext cx="606090" cy="606090"/>
            <a:chOff x="3950680" y="2866676"/>
            <a:chExt cx="606090" cy="606090"/>
          </a:xfrm>
        </p:grpSpPr>
        <p:sp>
          <p:nvSpPr>
            <p:cNvPr id="97" name="Google Shape;977;p46">
              <a:extLst>
                <a:ext uri="{FF2B5EF4-FFF2-40B4-BE49-F238E27FC236}">
                  <a16:creationId xmlns:a16="http://schemas.microsoft.com/office/drawing/2014/main" id="{EE2A8381-A16D-48FE-AA6D-E481D48C492F}"/>
                </a:ext>
              </a:extLst>
            </p:cNvPr>
            <p:cNvSpPr/>
            <p:nvPr/>
          </p:nvSpPr>
          <p:spPr>
            <a:xfrm>
              <a:off x="3950680" y="2866676"/>
              <a:ext cx="606090" cy="60609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2186;p73">
              <a:extLst>
                <a:ext uri="{FF2B5EF4-FFF2-40B4-BE49-F238E27FC236}">
                  <a16:creationId xmlns:a16="http://schemas.microsoft.com/office/drawing/2014/main" id="{62E2DF10-2AD2-4827-8AD5-F23CA55E45A5}"/>
                </a:ext>
              </a:extLst>
            </p:cNvPr>
            <p:cNvGrpSpPr/>
            <p:nvPr/>
          </p:nvGrpSpPr>
          <p:grpSpPr>
            <a:xfrm>
              <a:off x="4085073" y="2991865"/>
              <a:ext cx="338328" cy="337894"/>
              <a:chOff x="2663464" y="3346815"/>
              <a:chExt cx="289528" cy="359232"/>
            </a:xfrm>
            <a:solidFill>
              <a:schemeClr val="accent1"/>
            </a:solidFill>
          </p:grpSpPr>
          <p:sp>
            <p:nvSpPr>
              <p:cNvPr id="118" name="Google Shape;12187;p73">
                <a:extLst>
                  <a:ext uri="{FF2B5EF4-FFF2-40B4-BE49-F238E27FC236}">
                    <a16:creationId xmlns:a16="http://schemas.microsoft.com/office/drawing/2014/main" id="{E452C33B-89FA-47D7-9C0D-18F77BD65E9D}"/>
                  </a:ext>
                </a:extLst>
              </p:cNvPr>
              <p:cNvSpPr/>
              <p:nvPr/>
            </p:nvSpPr>
            <p:spPr>
              <a:xfrm>
                <a:off x="2663464" y="3490676"/>
                <a:ext cx="133674" cy="140666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5372" extrusionOk="0">
                    <a:moveTo>
                      <a:pt x="105" y="1"/>
                    </a:moveTo>
                    <a:cubicBezTo>
                      <a:pt x="48" y="1"/>
                      <a:pt x="0" y="49"/>
                      <a:pt x="0" y="115"/>
                    </a:cubicBezTo>
                    <a:lnTo>
                      <a:pt x="0" y="2023"/>
                    </a:lnTo>
                    <a:cubicBezTo>
                      <a:pt x="0" y="2128"/>
                      <a:pt x="48" y="2233"/>
                      <a:pt x="143" y="2300"/>
                    </a:cubicBezTo>
                    <a:lnTo>
                      <a:pt x="2862" y="4179"/>
                    </a:lnTo>
                    <a:cubicBezTo>
                      <a:pt x="2958" y="4246"/>
                      <a:pt x="3015" y="4351"/>
                      <a:pt x="3015" y="4466"/>
                    </a:cubicBezTo>
                    <a:lnTo>
                      <a:pt x="3015" y="5372"/>
                    </a:lnTo>
                    <a:lnTo>
                      <a:pt x="5104" y="5372"/>
                    </a:lnTo>
                    <a:lnTo>
                      <a:pt x="5104" y="2701"/>
                    </a:lnTo>
                    <a:cubicBezTo>
                      <a:pt x="5104" y="2596"/>
                      <a:pt x="5056" y="2500"/>
                      <a:pt x="4980" y="2434"/>
                    </a:cubicBezTo>
                    <a:lnTo>
                      <a:pt x="3387" y="1184"/>
                    </a:lnTo>
                    <a:cubicBezTo>
                      <a:pt x="3369" y="1171"/>
                      <a:pt x="3345" y="1163"/>
                      <a:pt x="3321" y="1163"/>
                    </a:cubicBezTo>
                    <a:cubicBezTo>
                      <a:pt x="3293" y="1163"/>
                      <a:pt x="3264" y="1173"/>
                      <a:pt x="3244" y="1193"/>
                    </a:cubicBezTo>
                    <a:lnTo>
                      <a:pt x="2910" y="1527"/>
                    </a:lnTo>
                    <a:cubicBezTo>
                      <a:pt x="2824" y="1613"/>
                      <a:pt x="2834" y="1756"/>
                      <a:pt x="2919" y="1842"/>
                    </a:cubicBezTo>
                    <a:lnTo>
                      <a:pt x="3778" y="2624"/>
                    </a:lnTo>
                    <a:cubicBezTo>
                      <a:pt x="3864" y="2691"/>
                      <a:pt x="3864" y="2815"/>
                      <a:pt x="3788" y="2901"/>
                    </a:cubicBezTo>
                    <a:lnTo>
                      <a:pt x="3721" y="2958"/>
                    </a:lnTo>
                    <a:cubicBezTo>
                      <a:pt x="3654" y="3035"/>
                      <a:pt x="3559" y="3082"/>
                      <a:pt x="3454" y="3082"/>
                    </a:cubicBezTo>
                    <a:lnTo>
                      <a:pt x="3311" y="3082"/>
                    </a:lnTo>
                    <a:cubicBezTo>
                      <a:pt x="3158" y="3082"/>
                      <a:pt x="3005" y="3035"/>
                      <a:pt x="2881" y="2949"/>
                    </a:cubicBezTo>
                    <a:lnTo>
                      <a:pt x="1030" y="1689"/>
                    </a:lnTo>
                    <a:cubicBezTo>
                      <a:pt x="935" y="1632"/>
                      <a:pt x="878" y="1527"/>
                      <a:pt x="878" y="1413"/>
                    </a:cubicBezTo>
                    <a:lnTo>
                      <a:pt x="878" y="688"/>
                    </a:lnTo>
                    <a:cubicBezTo>
                      <a:pt x="878" y="306"/>
                      <a:pt x="573" y="1"/>
                      <a:pt x="20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12188;p73">
                <a:extLst>
                  <a:ext uri="{FF2B5EF4-FFF2-40B4-BE49-F238E27FC236}">
                    <a16:creationId xmlns:a16="http://schemas.microsoft.com/office/drawing/2014/main" id="{647AC008-DCEF-459F-A20E-81610B6E07FF}"/>
                  </a:ext>
                </a:extLst>
              </p:cNvPr>
              <p:cNvSpPr/>
              <p:nvPr/>
            </p:nvSpPr>
            <p:spPr>
              <a:xfrm>
                <a:off x="2742386" y="3610839"/>
                <a:ext cx="54753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783" extrusionOk="0">
                    <a:moveTo>
                      <a:pt x="1" y="1"/>
                    </a:moveTo>
                    <a:lnTo>
                      <a:pt x="1" y="783"/>
                    </a:lnTo>
                    <a:lnTo>
                      <a:pt x="2090" y="783"/>
                    </a:lnTo>
                    <a:lnTo>
                      <a:pt x="209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189;p73">
                <a:extLst>
                  <a:ext uri="{FF2B5EF4-FFF2-40B4-BE49-F238E27FC236}">
                    <a16:creationId xmlns:a16="http://schemas.microsoft.com/office/drawing/2014/main" id="{A86D6706-0D51-462B-9D9F-84F9A9557A32}"/>
                  </a:ext>
                </a:extLst>
              </p:cNvPr>
              <p:cNvSpPr/>
              <p:nvPr/>
            </p:nvSpPr>
            <p:spPr>
              <a:xfrm>
                <a:off x="2819082" y="3490676"/>
                <a:ext cx="133910" cy="140666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5372" extrusionOk="0">
                    <a:moveTo>
                      <a:pt x="4914" y="1"/>
                    </a:moveTo>
                    <a:cubicBezTo>
                      <a:pt x="4532" y="1"/>
                      <a:pt x="4227" y="306"/>
                      <a:pt x="4227" y="688"/>
                    </a:cubicBezTo>
                    <a:lnTo>
                      <a:pt x="4227" y="1413"/>
                    </a:lnTo>
                    <a:cubicBezTo>
                      <a:pt x="4227" y="1527"/>
                      <a:pt x="4169" y="1632"/>
                      <a:pt x="4084" y="1689"/>
                    </a:cubicBezTo>
                    <a:lnTo>
                      <a:pt x="2233" y="2949"/>
                    </a:lnTo>
                    <a:cubicBezTo>
                      <a:pt x="2099" y="3035"/>
                      <a:pt x="1956" y="3082"/>
                      <a:pt x="1804" y="3082"/>
                    </a:cubicBezTo>
                    <a:lnTo>
                      <a:pt x="1651" y="3082"/>
                    </a:lnTo>
                    <a:cubicBezTo>
                      <a:pt x="1546" y="3082"/>
                      <a:pt x="1451" y="3035"/>
                      <a:pt x="1384" y="2958"/>
                    </a:cubicBezTo>
                    <a:lnTo>
                      <a:pt x="1317" y="2901"/>
                    </a:lnTo>
                    <a:cubicBezTo>
                      <a:pt x="1241" y="2815"/>
                      <a:pt x="1250" y="2691"/>
                      <a:pt x="1327" y="2624"/>
                    </a:cubicBezTo>
                    <a:lnTo>
                      <a:pt x="2185" y="1842"/>
                    </a:lnTo>
                    <a:cubicBezTo>
                      <a:pt x="2281" y="1756"/>
                      <a:pt x="2281" y="1613"/>
                      <a:pt x="2195" y="1527"/>
                    </a:cubicBezTo>
                    <a:lnTo>
                      <a:pt x="1861" y="1193"/>
                    </a:lnTo>
                    <a:cubicBezTo>
                      <a:pt x="1840" y="1173"/>
                      <a:pt x="1812" y="1163"/>
                      <a:pt x="1784" y="1163"/>
                    </a:cubicBezTo>
                    <a:cubicBezTo>
                      <a:pt x="1759" y="1163"/>
                      <a:pt x="1735" y="1171"/>
                      <a:pt x="1718" y="1184"/>
                    </a:cubicBezTo>
                    <a:lnTo>
                      <a:pt x="134" y="2443"/>
                    </a:lnTo>
                    <a:cubicBezTo>
                      <a:pt x="48" y="2500"/>
                      <a:pt x="1" y="2596"/>
                      <a:pt x="1" y="2701"/>
                    </a:cubicBezTo>
                    <a:lnTo>
                      <a:pt x="1" y="5372"/>
                    </a:lnTo>
                    <a:lnTo>
                      <a:pt x="2099" y="5372"/>
                    </a:lnTo>
                    <a:lnTo>
                      <a:pt x="2099" y="4466"/>
                    </a:lnTo>
                    <a:cubicBezTo>
                      <a:pt x="2090" y="4351"/>
                      <a:pt x="2147" y="4246"/>
                      <a:pt x="2242" y="4179"/>
                    </a:cubicBezTo>
                    <a:lnTo>
                      <a:pt x="4971" y="2300"/>
                    </a:lnTo>
                    <a:cubicBezTo>
                      <a:pt x="5057" y="2233"/>
                      <a:pt x="5114" y="2128"/>
                      <a:pt x="5114" y="2023"/>
                    </a:cubicBezTo>
                    <a:lnTo>
                      <a:pt x="5114" y="115"/>
                    </a:lnTo>
                    <a:cubicBezTo>
                      <a:pt x="5114" y="49"/>
                      <a:pt x="5057" y="1"/>
                      <a:pt x="49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90;p73">
                <a:extLst>
                  <a:ext uri="{FF2B5EF4-FFF2-40B4-BE49-F238E27FC236}">
                    <a16:creationId xmlns:a16="http://schemas.microsoft.com/office/drawing/2014/main" id="{F265C5E4-08F1-4261-BDDF-EB7F40B2F69B}"/>
                  </a:ext>
                </a:extLst>
              </p:cNvPr>
              <p:cNvSpPr/>
              <p:nvPr/>
            </p:nvSpPr>
            <p:spPr>
              <a:xfrm>
                <a:off x="2819082" y="3610839"/>
                <a:ext cx="54988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783" extrusionOk="0">
                    <a:moveTo>
                      <a:pt x="1" y="1"/>
                    </a:moveTo>
                    <a:lnTo>
                      <a:pt x="1" y="783"/>
                    </a:lnTo>
                    <a:lnTo>
                      <a:pt x="2099" y="783"/>
                    </a:lnTo>
                    <a:lnTo>
                      <a:pt x="209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191;p73">
                <a:extLst>
                  <a:ext uri="{FF2B5EF4-FFF2-40B4-BE49-F238E27FC236}">
                    <a16:creationId xmlns:a16="http://schemas.microsoft.com/office/drawing/2014/main" id="{D4ACE7E5-14DF-4764-8D3F-0DBE448AF176}"/>
                  </a:ext>
                </a:extLst>
              </p:cNvPr>
              <p:cNvSpPr/>
              <p:nvPr/>
            </p:nvSpPr>
            <p:spPr>
              <a:xfrm>
                <a:off x="2714918" y="3346815"/>
                <a:ext cx="167898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6412" h="6805" extrusionOk="0">
                    <a:moveTo>
                      <a:pt x="3548" y="1"/>
                    </a:moveTo>
                    <a:cubicBezTo>
                      <a:pt x="2981" y="1"/>
                      <a:pt x="2401" y="173"/>
                      <a:pt x="1880" y="553"/>
                    </a:cubicBezTo>
                    <a:cubicBezTo>
                      <a:pt x="0" y="1927"/>
                      <a:pt x="468" y="4856"/>
                      <a:pt x="2691" y="5571"/>
                    </a:cubicBezTo>
                    <a:lnTo>
                      <a:pt x="3368" y="6697"/>
                    </a:lnTo>
                    <a:cubicBezTo>
                      <a:pt x="3411" y="6769"/>
                      <a:pt x="3485" y="6804"/>
                      <a:pt x="3559" y="6804"/>
                    </a:cubicBezTo>
                    <a:cubicBezTo>
                      <a:pt x="3633" y="6804"/>
                      <a:pt x="3707" y="6769"/>
                      <a:pt x="3750" y="6697"/>
                    </a:cubicBezTo>
                    <a:lnTo>
                      <a:pt x="4436" y="5571"/>
                    </a:lnTo>
                    <a:cubicBezTo>
                      <a:pt x="5610" y="5190"/>
                      <a:pt x="6411" y="4093"/>
                      <a:pt x="6411" y="2852"/>
                    </a:cubicBezTo>
                    <a:cubicBezTo>
                      <a:pt x="6411" y="1170"/>
                      <a:pt x="5026" y="1"/>
                      <a:pt x="35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192;p73">
                <a:extLst>
                  <a:ext uri="{FF2B5EF4-FFF2-40B4-BE49-F238E27FC236}">
                    <a16:creationId xmlns:a16="http://schemas.microsoft.com/office/drawing/2014/main" id="{8649C9ED-B7AF-4490-ABC7-720285B650FD}"/>
                  </a:ext>
                </a:extLst>
              </p:cNvPr>
              <p:cNvSpPr/>
              <p:nvPr/>
            </p:nvSpPr>
            <p:spPr>
              <a:xfrm>
                <a:off x="2757887" y="3372293"/>
                <a:ext cx="101467" cy="98744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3771" extrusionOk="0">
                    <a:moveTo>
                      <a:pt x="1919" y="918"/>
                    </a:moveTo>
                    <a:cubicBezTo>
                      <a:pt x="2099" y="918"/>
                      <a:pt x="2280" y="968"/>
                      <a:pt x="2442" y="1068"/>
                    </a:cubicBezTo>
                    <a:cubicBezTo>
                      <a:pt x="2557" y="1145"/>
                      <a:pt x="2652" y="1240"/>
                      <a:pt x="2729" y="1364"/>
                    </a:cubicBezTo>
                    <a:cubicBezTo>
                      <a:pt x="2939" y="1679"/>
                      <a:pt x="2939" y="2080"/>
                      <a:pt x="2729" y="2404"/>
                    </a:cubicBezTo>
                    <a:cubicBezTo>
                      <a:pt x="2652" y="2519"/>
                      <a:pt x="2557" y="2623"/>
                      <a:pt x="2442" y="2700"/>
                    </a:cubicBezTo>
                    <a:cubicBezTo>
                      <a:pt x="2280" y="2800"/>
                      <a:pt x="2099" y="2850"/>
                      <a:pt x="1919" y="2850"/>
                    </a:cubicBezTo>
                    <a:cubicBezTo>
                      <a:pt x="1739" y="2850"/>
                      <a:pt x="1560" y="2800"/>
                      <a:pt x="1403" y="2700"/>
                    </a:cubicBezTo>
                    <a:cubicBezTo>
                      <a:pt x="1279" y="2623"/>
                      <a:pt x="1183" y="2519"/>
                      <a:pt x="1107" y="2404"/>
                    </a:cubicBezTo>
                    <a:cubicBezTo>
                      <a:pt x="907" y="2080"/>
                      <a:pt x="907" y="1679"/>
                      <a:pt x="1107" y="1364"/>
                    </a:cubicBezTo>
                    <a:cubicBezTo>
                      <a:pt x="1183" y="1240"/>
                      <a:pt x="1279" y="1145"/>
                      <a:pt x="1403" y="1068"/>
                    </a:cubicBezTo>
                    <a:cubicBezTo>
                      <a:pt x="1560" y="968"/>
                      <a:pt x="1739" y="918"/>
                      <a:pt x="1919" y="918"/>
                    </a:cubicBezTo>
                    <a:close/>
                    <a:moveTo>
                      <a:pt x="1918" y="0"/>
                    </a:moveTo>
                    <a:cubicBezTo>
                      <a:pt x="1808" y="0"/>
                      <a:pt x="1698" y="76"/>
                      <a:pt x="1708" y="229"/>
                    </a:cubicBezTo>
                    <a:lnTo>
                      <a:pt x="1708" y="515"/>
                    </a:lnTo>
                    <a:cubicBezTo>
                      <a:pt x="1488" y="553"/>
                      <a:pt x="1279" y="639"/>
                      <a:pt x="1097" y="773"/>
                    </a:cubicBezTo>
                    <a:lnTo>
                      <a:pt x="897" y="563"/>
                    </a:lnTo>
                    <a:cubicBezTo>
                      <a:pt x="851" y="519"/>
                      <a:pt x="801" y="501"/>
                      <a:pt x="752" y="501"/>
                    </a:cubicBezTo>
                    <a:cubicBezTo>
                      <a:pt x="588" y="501"/>
                      <a:pt x="447" y="711"/>
                      <a:pt x="601" y="859"/>
                    </a:cubicBezTo>
                    <a:lnTo>
                      <a:pt x="811" y="1068"/>
                    </a:lnTo>
                    <a:cubicBezTo>
                      <a:pt x="678" y="1250"/>
                      <a:pt x="592" y="1460"/>
                      <a:pt x="554" y="1679"/>
                    </a:cubicBezTo>
                    <a:lnTo>
                      <a:pt x="258" y="1679"/>
                    </a:lnTo>
                    <a:cubicBezTo>
                      <a:pt x="0" y="1698"/>
                      <a:pt x="0" y="2070"/>
                      <a:pt x="258" y="2089"/>
                    </a:cubicBezTo>
                    <a:lnTo>
                      <a:pt x="563" y="2089"/>
                    </a:lnTo>
                    <a:cubicBezTo>
                      <a:pt x="592" y="2318"/>
                      <a:pt x="678" y="2519"/>
                      <a:pt x="811" y="2700"/>
                    </a:cubicBezTo>
                    <a:lnTo>
                      <a:pt x="601" y="2910"/>
                    </a:lnTo>
                    <a:cubicBezTo>
                      <a:pt x="455" y="3064"/>
                      <a:pt x="595" y="3268"/>
                      <a:pt x="755" y="3268"/>
                    </a:cubicBezTo>
                    <a:cubicBezTo>
                      <a:pt x="803" y="3268"/>
                      <a:pt x="853" y="3250"/>
                      <a:pt x="897" y="3205"/>
                    </a:cubicBezTo>
                    <a:lnTo>
                      <a:pt x="1107" y="2996"/>
                    </a:lnTo>
                    <a:cubicBezTo>
                      <a:pt x="1288" y="3129"/>
                      <a:pt x="1498" y="3215"/>
                      <a:pt x="1717" y="3253"/>
                    </a:cubicBezTo>
                    <a:lnTo>
                      <a:pt x="1717" y="3549"/>
                    </a:lnTo>
                    <a:cubicBezTo>
                      <a:pt x="1703" y="3697"/>
                      <a:pt x="1813" y="3771"/>
                      <a:pt x="1924" y="3771"/>
                    </a:cubicBezTo>
                    <a:cubicBezTo>
                      <a:pt x="2035" y="3771"/>
                      <a:pt x="2147" y="3697"/>
                      <a:pt x="2137" y="3549"/>
                    </a:cubicBezTo>
                    <a:lnTo>
                      <a:pt x="2137" y="3253"/>
                    </a:lnTo>
                    <a:cubicBezTo>
                      <a:pt x="2357" y="3215"/>
                      <a:pt x="2566" y="3129"/>
                      <a:pt x="2738" y="2996"/>
                    </a:cubicBezTo>
                    <a:lnTo>
                      <a:pt x="2948" y="3205"/>
                    </a:lnTo>
                    <a:cubicBezTo>
                      <a:pt x="2995" y="3250"/>
                      <a:pt x="3046" y="3268"/>
                      <a:pt x="3095" y="3268"/>
                    </a:cubicBezTo>
                    <a:cubicBezTo>
                      <a:pt x="3259" y="3268"/>
                      <a:pt x="3398" y="3064"/>
                      <a:pt x="3244" y="2910"/>
                    </a:cubicBezTo>
                    <a:lnTo>
                      <a:pt x="3034" y="2700"/>
                    </a:lnTo>
                    <a:cubicBezTo>
                      <a:pt x="3168" y="2519"/>
                      <a:pt x="3253" y="2318"/>
                      <a:pt x="3292" y="2089"/>
                    </a:cubicBezTo>
                    <a:lnTo>
                      <a:pt x="3587" y="2089"/>
                    </a:lnTo>
                    <a:cubicBezTo>
                      <a:pt x="3596" y="2090"/>
                      <a:pt x="3605" y="2091"/>
                      <a:pt x="3613" y="2091"/>
                    </a:cubicBezTo>
                    <a:cubicBezTo>
                      <a:pt x="3874" y="2091"/>
                      <a:pt x="3874" y="1678"/>
                      <a:pt x="3613" y="1678"/>
                    </a:cubicBezTo>
                    <a:cubicBezTo>
                      <a:pt x="3605" y="1678"/>
                      <a:pt x="3596" y="1678"/>
                      <a:pt x="3587" y="1679"/>
                    </a:cubicBezTo>
                    <a:lnTo>
                      <a:pt x="3578" y="1669"/>
                    </a:lnTo>
                    <a:lnTo>
                      <a:pt x="3282" y="1669"/>
                    </a:lnTo>
                    <a:cubicBezTo>
                      <a:pt x="3253" y="1450"/>
                      <a:pt x="3168" y="1240"/>
                      <a:pt x="3034" y="1059"/>
                    </a:cubicBezTo>
                    <a:lnTo>
                      <a:pt x="3234" y="859"/>
                    </a:lnTo>
                    <a:cubicBezTo>
                      <a:pt x="3388" y="705"/>
                      <a:pt x="3250" y="496"/>
                      <a:pt x="3092" y="496"/>
                    </a:cubicBezTo>
                    <a:cubicBezTo>
                      <a:pt x="3043" y="496"/>
                      <a:pt x="2993" y="516"/>
                      <a:pt x="2948" y="563"/>
                    </a:cubicBezTo>
                    <a:lnTo>
                      <a:pt x="2738" y="773"/>
                    </a:lnTo>
                    <a:cubicBezTo>
                      <a:pt x="2557" y="639"/>
                      <a:pt x="2347" y="553"/>
                      <a:pt x="2128" y="515"/>
                    </a:cubicBezTo>
                    <a:lnTo>
                      <a:pt x="2128" y="229"/>
                    </a:lnTo>
                    <a:cubicBezTo>
                      <a:pt x="2137" y="76"/>
                      <a:pt x="2027" y="0"/>
                      <a:pt x="1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193;p73">
                <a:extLst>
                  <a:ext uri="{FF2B5EF4-FFF2-40B4-BE49-F238E27FC236}">
                    <a16:creationId xmlns:a16="http://schemas.microsoft.com/office/drawing/2014/main" id="{1C5F82C2-410E-4D85-BE03-FFE4D7921E6F}"/>
                  </a:ext>
                </a:extLst>
              </p:cNvPr>
              <p:cNvSpPr/>
              <p:nvPr/>
            </p:nvSpPr>
            <p:spPr>
              <a:xfrm>
                <a:off x="2789597" y="3403323"/>
                <a:ext cx="36999" cy="36423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91" extrusionOk="0">
                    <a:moveTo>
                      <a:pt x="726" y="418"/>
                    </a:moveTo>
                    <a:cubicBezTo>
                      <a:pt x="783" y="418"/>
                      <a:pt x="850" y="446"/>
                      <a:pt x="888" y="484"/>
                    </a:cubicBezTo>
                    <a:lnTo>
                      <a:pt x="917" y="513"/>
                    </a:lnTo>
                    <a:cubicBezTo>
                      <a:pt x="955" y="561"/>
                      <a:pt x="983" y="618"/>
                      <a:pt x="983" y="675"/>
                    </a:cubicBezTo>
                    <a:lnTo>
                      <a:pt x="983" y="694"/>
                    </a:lnTo>
                    <a:lnTo>
                      <a:pt x="983" y="713"/>
                    </a:lnTo>
                    <a:cubicBezTo>
                      <a:pt x="983" y="771"/>
                      <a:pt x="955" y="837"/>
                      <a:pt x="917" y="885"/>
                    </a:cubicBezTo>
                    <a:lnTo>
                      <a:pt x="888" y="904"/>
                    </a:lnTo>
                    <a:cubicBezTo>
                      <a:pt x="850" y="942"/>
                      <a:pt x="783" y="971"/>
                      <a:pt x="726" y="971"/>
                    </a:cubicBezTo>
                    <a:lnTo>
                      <a:pt x="697" y="971"/>
                    </a:lnTo>
                    <a:cubicBezTo>
                      <a:pt x="630" y="971"/>
                      <a:pt x="573" y="942"/>
                      <a:pt x="526" y="904"/>
                    </a:cubicBezTo>
                    <a:lnTo>
                      <a:pt x="497" y="885"/>
                    </a:lnTo>
                    <a:cubicBezTo>
                      <a:pt x="459" y="837"/>
                      <a:pt x="430" y="771"/>
                      <a:pt x="430" y="713"/>
                    </a:cubicBezTo>
                    <a:lnTo>
                      <a:pt x="430" y="694"/>
                    </a:lnTo>
                    <a:lnTo>
                      <a:pt x="430" y="675"/>
                    </a:lnTo>
                    <a:cubicBezTo>
                      <a:pt x="430" y="618"/>
                      <a:pt x="459" y="561"/>
                      <a:pt x="497" y="513"/>
                    </a:cubicBezTo>
                    <a:lnTo>
                      <a:pt x="526" y="484"/>
                    </a:lnTo>
                    <a:cubicBezTo>
                      <a:pt x="573" y="446"/>
                      <a:pt x="630" y="418"/>
                      <a:pt x="697" y="418"/>
                    </a:cubicBezTo>
                    <a:close/>
                    <a:moveTo>
                      <a:pt x="707" y="0"/>
                    </a:moveTo>
                    <a:cubicBezTo>
                      <a:pt x="635" y="0"/>
                      <a:pt x="564" y="12"/>
                      <a:pt x="497" y="36"/>
                    </a:cubicBezTo>
                    <a:cubicBezTo>
                      <a:pt x="459" y="46"/>
                      <a:pt x="421" y="65"/>
                      <a:pt x="382" y="84"/>
                    </a:cubicBezTo>
                    <a:cubicBezTo>
                      <a:pt x="258" y="151"/>
                      <a:pt x="153" y="246"/>
                      <a:pt x="87" y="380"/>
                    </a:cubicBezTo>
                    <a:cubicBezTo>
                      <a:pt x="68" y="408"/>
                      <a:pt x="58" y="446"/>
                      <a:pt x="39" y="484"/>
                    </a:cubicBezTo>
                    <a:cubicBezTo>
                      <a:pt x="1" y="628"/>
                      <a:pt x="1" y="771"/>
                      <a:pt x="39" y="904"/>
                    </a:cubicBezTo>
                    <a:cubicBezTo>
                      <a:pt x="58" y="942"/>
                      <a:pt x="68" y="981"/>
                      <a:pt x="87" y="1019"/>
                    </a:cubicBezTo>
                    <a:cubicBezTo>
                      <a:pt x="153" y="1143"/>
                      <a:pt x="258" y="1248"/>
                      <a:pt x="382" y="1314"/>
                    </a:cubicBezTo>
                    <a:cubicBezTo>
                      <a:pt x="421" y="1334"/>
                      <a:pt x="459" y="1343"/>
                      <a:pt x="497" y="1362"/>
                    </a:cubicBezTo>
                    <a:cubicBezTo>
                      <a:pt x="564" y="1381"/>
                      <a:pt x="635" y="1391"/>
                      <a:pt x="707" y="1391"/>
                    </a:cubicBezTo>
                    <a:cubicBezTo>
                      <a:pt x="778" y="1391"/>
                      <a:pt x="850" y="1381"/>
                      <a:pt x="917" y="1362"/>
                    </a:cubicBezTo>
                    <a:cubicBezTo>
                      <a:pt x="955" y="1343"/>
                      <a:pt x="993" y="1334"/>
                      <a:pt x="1031" y="1314"/>
                    </a:cubicBezTo>
                    <a:cubicBezTo>
                      <a:pt x="1155" y="1248"/>
                      <a:pt x="1260" y="1143"/>
                      <a:pt x="1327" y="1019"/>
                    </a:cubicBezTo>
                    <a:cubicBezTo>
                      <a:pt x="1346" y="981"/>
                      <a:pt x="1355" y="942"/>
                      <a:pt x="1375" y="904"/>
                    </a:cubicBezTo>
                    <a:cubicBezTo>
                      <a:pt x="1413" y="771"/>
                      <a:pt x="1413" y="628"/>
                      <a:pt x="1375" y="484"/>
                    </a:cubicBezTo>
                    <a:cubicBezTo>
                      <a:pt x="1355" y="446"/>
                      <a:pt x="1346" y="408"/>
                      <a:pt x="1327" y="380"/>
                    </a:cubicBezTo>
                    <a:cubicBezTo>
                      <a:pt x="1260" y="246"/>
                      <a:pt x="1155" y="151"/>
                      <a:pt x="1031" y="84"/>
                    </a:cubicBezTo>
                    <a:cubicBezTo>
                      <a:pt x="993" y="65"/>
                      <a:pt x="955" y="46"/>
                      <a:pt x="917" y="36"/>
                    </a:cubicBezTo>
                    <a:cubicBezTo>
                      <a:pt x="850" y="12"/>
                      <a:pt x="778" y="0"/>
                      <a:pt x="7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194;p73">
                <a:extLst>
                  <a:ext uri="{FF2B5EF4-FFF2-40B4-BE49-F238E27FC236}">
                    <a16:creationId xmlns:a16="http://schemas.microsoft.com/office/drawing/2014/main" id="{4FD8BEBE-51AE-4108-B883-1B75DDC30A47}"/>
                  </a:ext>
                </a:extLst>
              </p:cNvPr>
              <p:cNvSpPr/>
              <p:nvPr/>
            </p:nvSpPr>
            <p:spPr>
              <a:xfrm>
                <a:off x="2734137" y="3660564"/>
                <a:ext cx="63001" cy="45483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737" extrusionOk="0">
                    <a:moveTo>
                      <a:pt x="1" y="0"/>
                    </a:moveTo>
                    <a:lnTo>
                      <a:pt x="1" y="1517"/>
                    </a:lnTo>
                    <a:cubicBezTo>
                      <a:pt x="1" y="1641"/>
                      <a:pt x="96" y="1736"/>
                      <a:pt x="220" y="1736"/>
                    </a:cubicBezTo>
                    <a:lnTo>
                      <a:pt x="2186" y="1736"/>
                    </a:lnTo>
                    <a:cubicBezTo>
                      <a:pt x="2300" y="1736"/>
                      <a:pt x="2405" y="1641"/>
                      <a:pt x="2405" y="1517"/>
                    </a:cubicBezTo>
                    <a:lnTo>
                      <a:pt x="24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195;p73">
                <a:extLst>
                  <a:ext uri="{FF2B5EF4-FFF2-40B4-BE49-F238E27FC236}">
                    <a16:creationId xmlns:a16="http://schemas.microsoft.com/office/drawing/2014/main" id="{90DE9186-1C86-482F-9632-DFF39A003B00}"/>
                  </a:ext>
                </a:extLst>
              </p:cNvPr>
              <p:cNvSpPr/>
              <p:nvPr/>
            </p:nvSpPr>
            <p:spPr>
              <a:xfrm>
                <a:off x="2734137" y="3629325"/>
                <a:ext cx="63001" cy="3126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194" extrusionOk="0">
                    <a:moveTo>
                      <a:pt x="220" y="1"/>
                    </a:moveTo>
                    <a:cubicBezTo>
                      <a:pt x="106" y="1"/>
                      <a:pt x="1" y="96"/>
                      <a:pt x="1" y="220"/>
                    </a:cubicBezTo>
                    <a:lnTo>
                      <a:pt x="1" y="1193"/>
                    </a:lnTo>
                    <a:lnTo>
                      <a:pt x="2405" y="1193"/>
                    </a:lnTo>
                    <a:lnTo>
                      <a:pt x="240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196;p73">
                <a:extLst>
                  <a:ext uri="{FF2B5EF4-FFF2-40B4-BE49-F238E27FC236}">
                    <a16:creationId xmlns:a16="http://schemas.microsoft.com/office/drawing/2014/main" id="{F44FFAA2-0A7D-4479-825F-3FCBA9A77A3C}"/>
                  </a:ext>
                </a:extLst>
              </p:cNvPr>
              <p:cNvSpPr/>
              <p:nvPr/>
            </p:nvSpPr>
            <p:spPr>
              <a:xfrm>
                <a:off x="2819082" y="3660564"/>
                <a:ext cx="62975" cy="45483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7" extrusionOk="0">
                    <a:moveTo>
                      <a:pt x="1" y="0"/>
                    </a:moveTo>
                    <a:lnTo>
                      <a:pt x="1" y="1517"/>
                    </a:lnTo>
                    <a:cubicBezTo>
                      <a:pt x="1" y="1641"/>
                      <a:pt x="105" y="1736"/>
                      <a:pt x="229" y="1736"/>
                    </a:cubicBezTo>
                    <a:lnTo>
                      <a:pt x="2185" y="1736"/>
                    </a:lnTo>
                    <a:cubicBezTo>
                      <a:pt x="2309" y="1736"/>
                      <a:pt x="2405" y="1641"/>
                      <a:pt x="2405" y="1517"/>
                    </a:cubicBezTo>
                    <a:lnTo>
                      <a:pt x="24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197;p73">
                <a:extLst>
                  <a:ext uri="{FF2B5EF4-FFF2-40B4-BE49-F238E27FC236}">
                    <a16:creationId xmlns:a16="http://schemas.microsoft.com/office/drawing/2014/main" id="{ACB5A738-8425-4A04-9D8A-603ABB8F828E}"/>
                  </a:ext>
                </a:extLst>
              </p:cNvPr>
              <p:cNvSpPr/>
              <p:nvPr/>
            </p:nvSpPr>
            <p:spPr>
              <a:xfrm>
                <a:off x="2819082" y="3629090"/>
                <a:ext cx="62975" cy="31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193" extrusionOk="0">
                    <a:moveTo>
                      <a:pt x="1" y="0"/>
                    </a:moveTo>
                    <a:lnTo>
                      <a:pt x="1" y="1193"/>
                    </a:lnTo>
                    <a:lnTo>
                      <a:pt x="2405" y="1193"/>
                    </a:lnTo>
                    <a:lnTo>
                      <a:pt x="2405" y="219"/>
                    </a:lnTo>
                    <a:cubicBezTo>
                      <a:pt x="2405" y="95"/>
                      <a:pt x="2309" y="0"/>
                      <a:pt x="21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3DFA250A-BA46-40C0-A787-8D2D959A9A10}"/>
              </a:ext>
            </a:extLst>
          </p:cNvPr>
          <p:cNvSpPr txBox="1"/>
          <p:nvPr/>
        </p:nvSpPr>
        <p:spPr>
          <a:xfrm>
            <a:off x="980811" y="60973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Advent Pro"/>
                <a:sym typeface="Advent Pro"/>
              </a:rPr>
              <a:t>LIKE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8CC3035-E1BA-4CF1-A6E6-D1B946191305}"/>
              </a:ext>
            </a:extLst>
          </p:cNvPr>
          <p:cNvSpPr txBox="1"/>
          <p:nvPr/>
        </p:nvSpPr>
        <p:spPr>
          <a:xfrm>
            <a:off x="992719" y="240521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Advent Pro"/>
                <a:sym typeface="Advent Pro"/>
              </a:rPr>
              <a:t>DISLIKE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8925246-5B97-4CDD-AB3D-F2862CC18160}"/>
              </a:ext>
            </a:extLst>
          </p:cNvPr>
          <p:cNvSpPr txBox="1"/>
          <p:nvPr/>
        </p:nvSpPr>
        <p:spPr>
          <a:xfrm>
            <a:off x="4610708" y="616565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Advent Pro"/>
                <a:sym typeface="Advent Pro"/>
              </a:rPr>
              <a:t>Q &amp; A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6AC293-10F2-4392-B022-574120AC4275}"/>
              </a:ext>
            </a:extLst>
          </p:cNvPr>
          <p:cNvSpPr txBox="1"/>
          <p:nvPr/>
        </p:nvSpPr>
        <p:spPr>
          <a:xfrm>
            <a:off x="4579394" y="2427337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Advent Pro"/>
                <a:sym typeface="Advent Pro"/>
              </a:rPr>
              <a:t>IDEATE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7290FC-A6F2-4967-8612-1DEC24939F59}"/>
              </a:ext>
            </a:extLst>
          </p:cNvPr>
          <p:cNvSpPr txBox="1"/>
          <p:nvPr/>
        </p:nvSpPr>
        <p:spPr>
          <a:xfrm>
            <a:off x="1133394" y="1064364"/>
            <a:ext cx="27922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Tx/>
              <a:buChar char="-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แสดงข้อมูลเกี่ยวกับสารอาหารครบถ้วนดี ทำให้ควบคุมน้ำหนักง่าย</a:t>
            </a:r>
          </a:p>
          <a:p>
            <a:pPr marL="117475" indent="-117475">
              <a:buFontTx/>
              <a:buChar char="-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ใช้ง่ายไม่ต้องมานั่งนับแคลเองแบบผิดๆถูกๆ</a:t>
            </a:r>
          </a:p>
          <a:p>
            <a:pPr marL="117475" indent="-117475">
              <a:buFontTx/>
              <a:buChar char="-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สะดวกต่อการสั่ง ชอบที่เป็นเซตอาหารต่อวันทำให้ไม่ต้องคิดเอง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8306C8B-D5BD-4465-881E-63C919DA828A}"/>
              </a:ext>
            </a:extLst>
          </p:cNvPr>
          <p:cNvSpPr txBox="1"/>
          <p:nvPr/>
        </p:nvSpPr>
        <p:spPr>
          <a:xfrm>
            <a:off x="4717084" y="1126299"/>
            <a:ext cx="2548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Tx/>
              <a:buChar char="-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ราคาอาหารจะแพงกว่าปกติไหม</a:t>
            </a:r>
          </a:p>
          <a:p>
            <a:pPr marL="117475" indent="-117475">
              <a:buFontTx/>
              <a:buChar char="-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มีต้องค่าใช้บริการหรือสมัครสมาชิกหรือเปล่า</a:t>
            </a:r>
          </a:p>
          <a:p>
            <a:pPr marL="117475" indent="-117475">
              <a:buFontTx/>
              <a:buChar char="-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วิธีการจ่ายค่าอาหารทำยังไง</a:t>
            </a:r>
          </a:p>
          <a:p>
            <a:pPr marL="117475" indent="-117475">
              <a:buFontTx/>
              <a:buChar char="-"/>
            </a:pP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5BFD081-0765-41C3-B431-2F6D6385B74C}"/>
              </a:ext>
            </a:extLst>
          </p:cNvPr>
          <p:cNvSpPr txBox="1"/>
          <p:nvPr/>
        </p:nvSpPr>
        <p:spPr>
          <a:xfrm>
            <a:off x="4667690" y="2900691"/>
            <a:ext cx="26928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Tx/>
              <a:buChar char="-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นอกจากอาหารแล้ว เพิ่มเติมเป็นเครื่องดื่ม หรือขนมหวานด้วยได้ไหม</a:t>
            </a:r>
          </a:p>
          <a:p>
            <a:pPr marL="117475" indent="-117475">
              <a:buFontTx/>
              <a:buChar char="-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นอกจากเซตแนะนำอาหารเพื่อลดน้ำหนักแล้ว ลองมี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recommend set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อื่นๆ สำหรับคนที่ไม่ต้องการลดน้ำหนัก เช่น เน้นเพิ่มโปรตีน เป็นต้น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BC1608-D976-48E7-87D2-F4A20CAAFE18}"/>
              </a:ext>
            </a:extLst>
          </p:cNvPr>
          <p:cNvSpPr txBox="1"/>
          <p:nvPr/>
        </p:nvSpPr>
        <p:spPr>
          <a:xfrm>
            <a:off x="1183238" y="2942085"/>
            <a:ext cx="2792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Tx/>
              <a:buChar char="-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เมนูที่แนะนำบางครั้งไม่อยากกิน ไม่ชอบกิน</a:t>
            </a:r>
          </a:p>
          <a:p>
            <a:pPr marL="117475" indent="-117475">
              <a:buFontTx/>
              <a:buChar char="-"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ใช้เวลาเลือกดูอาหารนานขึ้น เพราะนั่งอ่านข้อมูลโภชนาการ</a:t>
            </a:r>
          </a:p>
          <a:p>
            <a:pPr marL="117475" indent="-117475">
              <a:buFontTx/>
              <a:buChar char="-"/>
            </a:pP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897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2"/>
          <p:cNvSpPr/>
          <p:nvPr/>
        </p:nvSpPr>
        <p:spPr>
          <a:xfrm rot="-4254030">
            <a:off x="6172678" y="1531765"/>
            <a:ext cx="4385703" cy="2735710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 txBox="1">
            <a:spLocks noGrp="1"/>
          </p:cNvSpPr>
          <p:nvPr>
            <p:ph type="title"/>
          </p:nvPr>
        </p:nvSpPr>
        <p:spPr>
          <a:xfrm>
            <a:off x="493328" y="2033355"/>
            <a:ext cx="5662681" cy="791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endParaRPr sz="6000" dirty="0"/>
          </a:p>
        </p:txBody>
      </p:sp>
      <p:grpSp>
        <p:nvGrpSpPr>
          <p:cNvPr id="1370" name="Google Shape;1370;p52"/>
          <p:cNvGrpSpPr/>
          <p:nvPr/>
        </p:nvGrpSpPr>
        <p:grpSpPr>
          <a:xfrm>
            <a:off x="6271165" y="1060842"/>
            <a:ext cx="3540893" cy="3930732"/>
            <a:chOff x="6271165" y="1060842"/>
            <a:chExt cx="3540893" cy="3930732"/>
          </a:xfrm>
        </p:grpSpPr>
        <p:grpSp>
          <p:nvGrpSpPr>
            <p:cNvPr id="1371" name="Google Shape;1371;p52"/>
            <p:cNvGrpSpPr/>
            <p:nvPr/>
          </p:nvGrpSpPr>
          <p:grpSpPr>
            <a:xfrm>
              <a:off x="6271165" y="2214577"/>
              <a:ext cx="730084" cy="597906"/>
              <a:chOff x="1968731" y="3237855"/>
              <a:chExt cx="911124" cy="746170"/>
            </a:xfrm>
          </p:grpSpPr>
          <p:sp>
            <p:nvSpPr>
              <p:cNvPr id="1372" name="Google Shape;1372;p52"/>
              <p:cNvSpPr/>
              <p:nvPr/>
            </p:nvSpPr>
            <p:spPr>
              <a:xfrm>
                <a:off x="2054462" y="3804260"/>
                <a:ext cx="739602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23690" h="5758" extrusionOk="0">
                    <a:moveTo>
                      <a:pt x="1" y="1"/>
                    </a:moveTo>
                    <a:lnTo>
                      <a:pt x="1" y="5758"/>
                    </a:lnTo>
                    <a:lnTo>
                      <a:pt x="23689" y="5758"/>
                    </a:lnTo>
                    <a:lnTo>
                      <a:pt x="23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2"/>
              <p:cNvSpPr/>
              <p:nvPr/>
            </p:nvSpPr>
            <p:spPr>
              <a:xfrm>
                <a:off x="2424268" y="3804260"/>
                <a:ext cx="369801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1845" h="5758" extrusionOk="0">
                    <a:moveTo>
                      <a:pt x="0" y="1"/>
                    </a:moveTo>
                    <a:lnTo>
                      <a:pt x="0" y="5758"/>
                    </a:lnTo>
                    <a:lnTo>
                      <a:pt x="11844" y="5758"/>
                    </a:lnTo>
                    <a:lnTo>
                      <a:pt x="118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2"/>
              <p:cNvSpPr/>
              <p:nvPr/>
            </p:nvSpPr>
            <p:spPr>
              <a:xfrm>
                <a:off x="2055930" y="3237855"/>
                <a:ext cx="736730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23598" h="16302" extrusionOk="0">
                    <a:moveTo>
                      <a:pt x="11798" y="0"/>
                    </a:moveTo>
                    <a:cubicBezTo>
                      <a:pt x="5293" y="0"/>
                      <a:pt x="0" y="5293"/>
                      <a:pt x="0" y="11798"/>
                    </a:cubicBezTo>
                    <a:lnTo>
                      <a:pt x="0" y="16301"/>
                    </a:lnTo>
                    <a:lnTo>
                      <a:pt x="23597" y="16301"/>
                    </a:lnTo>
                    <a:lnTo>
                      <a:pt x="23597" y="11798"/>
                    </a:lnTo>
                    <a:cubicBezTo>
                      <a:pt x="23597" y="5293"/>
                      <a:pt x="18304" y="0"/>
                      <a:pt x="1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2"/>
              <p:cNvSpPr/>
              <p:nvPr/>
            </p:nvSpPr>
            <p:spPr>
              <a:xfrm>
                <a:off x="2424268" y="3237855"/>
                <a:ext cx="368396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16302" extrusionOk="0">
                    <a:moveTo>
                      <a:pt x="0" y="0"/>
                    </a:moveTo>
                    <a:lnTo>
                      <a:pt x="0" y="16301"/>
                    </a:lnTo>
                    <a:lnTo>
                      <a:pt x="11799" y="16301"/>
                    </a:lnTo>
                    <a:lnTo>
                      <a:pt x="11799" y="11798"/>
                    </a:lnTo>
                    <a:cubicBezTo>
                      <a:pt x="11799" y="5293"/>
                      <a:pt x="6506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2"/>
              <p:cNvSpPr/>
              <p:nvPr/>
            </p:nvSpPr>
            <p:spPr>
              <a:xfrm>
                <a:off x="1968731" y="3594768"/>
                <a:ext cx="911124" cy="246419"/>
              </a:xfrm>
              <a:custGeom>
                <a:avLst/>
                <a:gdLst/>
                <a:ahLst/>
                <a:cxnLst/>
                <a:rect l="l" t="t" r="r" b="b"/>
                <a:pathLst>
                  <a:path w="29184" h="7893" extrusionOk="0">
                    <a:moveTo>
                      <a:pt x="3945" y="0"/>
                    </a:moveTo>
                    <a:cubicBezTo>
                      <a:pt x="1770" y="0"/>
                      <a:pt x="0" y="1770"/>
                      <a:pt x="0" y="3947"/>
                    </a:cubicBezTo>
                    <a:cubicBezTo>
                      <a:pt x="0" y="6123"/>
                      <a:pt x="1770" y="7892"/>
                      <a:pt x="3945" y="7892"/>
                    </a:cubicBezTo>
                    <a:lnTo>
                      <a:pt x="25237" y="7892"/>
                    </a:lnTo>
                    <a:cubicBezTo>
                      <a:pt x="27414" y="7892"/>
                      <a:pt x="29183" y="6123"/>
                      <a:pt x="29183" y="3947"/>
                    </a:cubicBezTo>
                    <a:cubicBezTo>
                      <a:pt x="29183" y="1770"/>
                      <a:pt x="27414" y="0"/>
                      <a:pt x="25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2"/>
              <p:cNvSpPr/>
              <p:nvPr/>
            </p:nvSpPr>
            <p:spPr>
              <a:xfrm>
                <a:off x="2253430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2"/>
              <p:cNvSpPr/>
              <p:nvPr/>
            </p:nvSpPr>
            <p:spPr>
              <a:xfrm>
                <a:off x="2541719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2"/>
              <p:cNvSpPr/>
              <p:nvPr/>
            </p:nvSpPr>
            <p:spPr>
              <a:xfrm>
                <a:off x="2397543" y="3334480"/>
                <a:ext cx="53449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711" extrusionOk="0">
                    <a:moveTo>
                      <a:pt x="1" y="1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2"/>
              <p:cNvSpPr/>
              <p:nvPr/>
            </p:nvSpPr>
            <p:spPr>
              <a:xfrm>
                <a:off x="2424268" y="3334480"/>
                <a:ext cx="26724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711" extrusionOk="0">
                    <a:moveTo>
                      <a:pt x="0" y="1"/>
                    </a:moveTo>
                    <a:lnTo>
                      <a:pt x="0" y="1711"/>
                    </a:lnTo>
                    <a:lnTo>
                      <a:pt x="855" y="1711"/>
                    </a:ln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52"/>
              <p:cNvSpPr/>
              <p:nvPr/>
            </p:nvSpPr>
            <p:spPr>
              <a:xfrm>
                <a:off x="2576124" y="3594581"/>
                <a:ext cx="113922" cy="189849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6081" extrusionOk="0">
                    <a:moveTo>
                      <a:pt x="0" y="1"/>
                    </a:moveTo>
                    <a:lnTo>
                      <a:pt x="0" y="4256"/>
                    </a:lnTo>
                    <a:cubicBezTo>
                      <a:pt x="0" y="5263"/>
                      <a:pt x="816" y="6081"/>
                      <a:pt x="1825" y="6081"/>
                    </a:cubicBezTo>
                    <a:lnTo>
                      <a:pt x="1825" y="6079"/>
                    </a:lnTo>
                    <a:cubicBezTo>
                      <a:pt x="2832" y="6079"/>
                      <a:pt x="3648" y="5263"/>
                      <a:pt x="3648" y="4256"/>
                    </a:cubicBezTo>
                    <a:lnTo>
                      <a:pt x="36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2"/>
              <p:cNvSpPr/>
              <p:nvPr/>
            </p:nvSpPr>
            <p:spPr>
              <a:xfrm>
                <a:off x="2126925" y="3651497"/>
                <a:ext cx="158161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4258" extrusionOk="0">
                    <a:moveTo>
                      <a:pt x="2979" y="1"/>
                    </a:moveTo>
                    <a:lnTo>
                      <a:pt x="0" y="4258"/>
                    </a:lnTo>
                    <a:lnTo>
                      <a:pt x="2087" y="4258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52"/>
              <p:cNvSpPr/>
              <p:nvPr/>
            </p:nvSpPr>
            <p:spPr>
              <a:xfrm>
                <a:off x="2345187" y="3651497"/>
                <a:ext cx="158192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4258" extrusionOk="0">
                    <a:moveTo>
                      <a:pt x="2979" y="1"/>
                    </a:moveTo>
                    <a:lnTo>
                      <a:pt x="1" y="4258"/>
                    </a:lnTo>
                    <a:lnTo>
                      <a:pt x="2088" y="4258"/>
                    </a:lnTo>
                    <a:lnTo>
                      <a:pt x="50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52"/>
              <p:cNvSpPr/>
              <p:nvPr/>
            </p:nvSpPr>
            <p:spPr>
              <a:xfrm>
                <a:off x="2424268" y="3651497"/>
                <a:ext cx="79111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620" extrusionOk="0">
                    <a:moveTo>
                      <a:pt x="446" y="1"/>
                    </a:moveTo>
                    <a:lnTo>
                      <a:pt x="0" y="639"/>
                    </a:lnTo>
                    <a:lnTo>
                      <a:pt x="0" y="3620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52"/>
              <p:cNvSpPr/>
              <p:nvPr/>
            </p:nvSpPr>
            <p:spPr>
              <a:xfrm>
                <a:off x="2633070" y="3594581"/>
                <a:ext cx="56976" cy="189818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6080" extrusionOk="0">
                    <a:moveTo>
                      <a:pt x="1" y="1"/>
                    </a:moveTo>
                    <a:lnTo>
                      <a:pt x="1" y="6079"/>
                    </a:lnTo>
                    <a:cubicBezTo>
                      <a:pt x="1008" y="6079"/>
                      <a:pt x="1824" y="5263"/>
                      <a:pt x="1824" y="4256"/>
                    </a:cubicBezTo>
                    <a:lnTo>
                      <a:pt x="18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6" name="Google Shape;1386;p52"/>
            <p:cNvGrpSpPr/>
            <p:nvPr/>
          </p:nvGrpSpPr>
          <p:grpSpPr>
            <a:xfrm rot="-358812">
              <a:off x="6451047" y="1216708"/>
              <a:ext cx="3181144" cy="3619000"/>
              <a:chOff x="8890095" y="3665125"/>
              <a:chExt cx="2909806" cy="3310314"/>
            </a:xfrm>
          </p:grpSpPr>
          <p:sp>
            <p:nvSpPr>
              <p:cNvPr id="1387" name="Google Shape;1387;p52"/>
              <p:cNvSpPr/>
              <p:nvPr/>
            </p:nvSpPr>
            <p:spPr>
              <a:xfrm>
                <a:off x="9441440" y="4001047"/>
                <a:ext cx="2358461" cy="2974393"/>
              </a:xfrm>
              <a:custGeom>
                <a:avLst/>
                <a:gdLst/>
                <a:ahLst/>
                <a:cxnLst/>
                <a:rect l="l" t="t" r="r" b="b"/>
                <a:pathLst>
                  <a:path w="110389" h="139218" extrusionOk="0">
                    <a:moveTo>
                      <a:pt x="109392" y="20761"/>
                    </a:moveTo>
                    <a:cubicBezTo>
                      <a:pt x="110388" y="17897"/>
                      <a:pt x="107327" y="15198"/>
                      <a:pt x="105713" y="13621"/>
                    </a:cubicBezTo>
                    <a:cubicBezTo>
                      <a:pt x="103468" y="11426"/>
                      <a:pt x="102131" y="11015"/>
                      <a:pt x="102131" y="11015"/>
                    </a:cubicBezTo>
                    <a:lnTo>
                      <a:pt x="49447" y="767"/>
                    </a:lnTo>
                    <a:cubicBezTo>
                      <a:pt x="45536" y="0"/>
                      <a:pt x="41263" y="2461"/>
                      <a:pt x="39913" y="6257"/>
                    </a:cubicBezTo>
                    <a:lnTo>
                      <a:pt x="942" y="116582"/>
                    </a:lnTo>
                    <a:cubicBezTo>
                      <a:pt x="0" y="118474"/>
                      <a:pt x="1441" y="126254"/>
                      <a:pt x="4334" y="127566"/>
                    </a:cubicBezTo>
                    <a:lnTo>
                      <a:pt x="59897" y="138451"/>
                    </a:lnTo>
                    <a:cubicBezTo>
                      <a:pt x="63808" y="139217"/>
                      <a:pt x="68081" y="136757"/>
                      <a:pt x="69431" y="132961"/>
                    </a:cubicBezTo>
                    <a:cubicBezTo>
                      <a:pt x="69431" y="132961"/>
                      <a:pt x="104779" y="34029"/>
                      <a:pt x="109392" y="207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2"/>
              <p:cNvSpPr/>
              <p:nvPr/>
            </p:nvSpPr>
            <p:spPr>
              <a:xfrm>
                <a:off x="9434902" y="3993869"/>
                <a:ext cx="2273706" cy="2875344"/>
              </a:xfrm>
              <a:custGeom>
                <a:avLst/>
                <a:gdLst/>
                <a:ahLst/>
                <a:cxnLst/>
                <a:rect l="l" t="t" r="r" b="b"/>
                <a:pathLst>
                  <a:path w="106422" h="134582" extrusionOk="0">
                    <a:moveTo>
                      <a:pt x="105169" y="18473"/>
                    </a:moveTo>
                    <a:cubicBezTo>
                      <a:pt x="106422" y="14952"/>
                      <a:pt x="104493" y="11516"/>
                      <a:pt x="100867" y="10806"/>
                    </a:cubicBezTo>
                    <a:lnTo>
                      <a:pt x="49341" y="711"/>
                    </a:lnTo>
                    <a:cubicBezTo>
                      <a:pt x="45715" y="0"/>
                      <a:pt x="41752" y="2281"/>
                      <a:pt x="40500" y="5803"/>
                    </a:cubicBezTo>
                    <a:lnTo>
                      <a:pt x="1253" y="116110"/>
                    </a:lnTo>
                    <a:cubicBezTo>
                      <a:pt x="0" y="119630"/>
                      <a:pt x="1929" y="123065"/>
                      <a:pt x="5555" y="123776"/>
                    </a:cubicBezTo>
                    <a:lnTo>
                      <a:pt x="57081" y="133871"/>
                    </a:lnTo>
                    <a:cubicBezTo>
                      <a:pt x="60707" y="134581"/>
                      <a:pt x="64670" y="132300"/>
                      <a:pt x="65921" y="1287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2"/>
              <p:cNvSpPr/>
              <p:nvPr/>
            </p:nvSpPr>
            <p:spPr>
              <a:xfrm>
                <a:off x="9626995" y="4143231"/>
                <a:ext cx="1946480" cy="2382497"/>
              </a:xfrm>
              <a:custGeom>
                <a:avLst/>
                <a:gdLst/>
                <a:ahLst/>
                <a:cxnLst/>
                <a:rect l="l" t="t" r="r" b="b"/>
                <a:pathLst>
                  <a:path w="91106" h="111514" extrusionOk="0">
                    <a:moveTo>
                      <a:pt x="89968" y="16409"/>
                    </a:moveTo>
                    <a:cubicBezTo>
                      <a:pt x="91105" y="13213"/>
                      <a:pt x="89355" y="10094"/>
                      <a:pt x="86062" y="9449"/>
                    </a:cubicBezTo>
                    <a:lnTo>
                      <a:pt x="41129" y="645"/>
                    </a:lnTo>
                    <a:cubicBezTo>
                      <a:pt x="37836" y="0"/>
                      <a:pt x="34239" y="2072"/>
                      <a:pt x="33100" y="5268"/>
                    </a:cubicBezTo>
                    <a:lnTo>
                      <a:pt x="1137" y="95103"/>
                    </a:lnTo>
                    <a:cubicBezTo>
                      <a:pt x="0" y="98299"/>
                      <a:pt x="1751" y="101420"/>
                      <a:pt x="5044" y="102065"/>
                    </a:cubicBezTo>
                    <a:lnTo>
                      <a:pt x="49977" y="110868"/>
                    </a:lnTo>
                    <a:cubicBezTo>
                      <a:pt x="53271" y="111513"/>
                      <a:pt x="56868" y="109442"/>
                      <a:pt x="58005" y="106244"/>
                    </a:cubicBez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52"/>
              <p:cNvSpPr/>
              <p:nvPr/>
            </p:nvSpPr>
            <p:spPr>
              <a:xfrm>
                <a:off x="10033400" y="6444477"/>
                <a:ext cx="224140" cy="218222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10214" extrusionOk="0">
                    <a:moveTo>
                      <a:pt x="6498" y="1"/>
                    </a:moveTo>
                    <a:cubicBezTo>
                      <a:pt x="4971" y="1"/>
                      <a:pt x="3320" y="755"/>
                      <a:pt x="2097" y="2167"/>
                    </a:cubicBezTo>
                    <a:cubicBezTo>
                      <a:pt x="100" y="4472"/>
                      <a:pt x="1" y="7659"/>
                      <a:pt x="1875" y="9283"/>
                    </a:cubicBezTo>
                    <a:cubicBezTo>
                      <a:pt x="2580" y="9893"/>
                      <a:pt x="3495" y="10214"/>
                      <a:pt x="4489" y="10214"/>
                    </a:cubicBezTo>
                    <a:cubicBezTo>
                      <a:pt x="4766" y="10214"/>
                      <a:pt x="5049" y="10189"/>
                      <a:pt x="5335" y="10139"/>
                    </a:cubicBezTo>
                    <a:cubicBezTo>
                      <a:pt x="6650" y="9907"/>
                      <a:pt x="7926" y="9156"/>
                      <a:pt x="8886" y="8048"/>
                    </a:cubicBezTo>
                    <a:cubicBezTo>
                      <a:pt x="9845" y="6941"/>
                      <a:pt x="10407" y="5569"/>
                      <a:pt x="10449" y="4235"/>
                    </a:cubicBezTo>
                    <a:cubicBezTo>
                      <a:pt x="10490" y="2901"/>
                      <a:pt x="10008" y="1713"/>
                      <a:pt x="9108" y="932"/>
                    </a:cubicBezTo>
                    <a:cubicBezTo>
                      <a:pt x="8381" y="303"/>
                      <a:pt x="7465" y="1"/>
                      <a:pt x="64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52"/>
              <p:cNvSpPr/>
              <p:nvPr/>
            </p:nvSpPr>
            <p:spPr>
              <a:xfrm>
                <a:off x="9437616" y="3665125"/>
                <a:ext cx="966873" cy="965591"/>
              </a:xfrm>
              <a:custGeom>
                <a:avLst/>
                <a:gdLst/>
                <a:ahLst/>
                <a:cxnLst/>
                <a:rect l="l" t="t" r="r" b="b"/>
                <a:pathLst>
                  <a:path w="45255" h="45195" extrusionOk="0">
                    <a:moveTo>
                      <a:pt x="38984" y="17864"/>
                    </a:moveTo>
                    <a:cubicBezTo>
                      <a:pt x="38984" y="17864"/>
                      <a:pt x="41221" y="7674"/>
                      <a:pt x="29690" y="7260"/>
                    </a:cubicBezTo>
                    <a:cubicBezTo>
                      <a:pt x="21762" y="6975"/>
                      <a:pt x="15137" y="4268"/>
                      <a:pt x="11635" y="2134"/>
                    </a:cubicBezTo>
                    <a:cubicBezTo>
                      <a:pt x="8131" y="1"/>
                      <a:pt x="3796" y="5139"/>
                      <a:pt x="9751" y="8597"/>
                    </a:cubicBezTo>
                    <a:cubicBezTo>
                      <a:pt x="9751" y="8597"/>
                      <a:pt x="1804" y="5580"/>
                      <a:pt x="1024" y="11674"/>
                    </a:cubicBezTo>
                    <a:cubicBezTo>
                      <a:pt x="0" y="19686"/>
                      <a:pt x="9562" y="20209"/>
                      <a:pt x="14299" y="21375"/>
                    </a:cubicBezTo>
                    <a:cubicBezTo>
                      <a:pt x="19037" y="22539"/>
                      <a:pt x="27502" y="44583"/>
                      <a:pt x="32484" y="45194"/>
                    </a:cubicBezTo>
                    <a:cubicBezTo>
                      <a:pt x="32484" y="45194"/>
                      <a:pt x="36209" y="42749"/>
                      <a:pt x="39673" y="36991"/>
                    </a:cubicBezTo>
                    <a:cubicBezTo>
                      <a:pt x="42996" y="31467"/>
                      <a:pt x="45254" y="22131"/>
                      <a:pt x="38984" y="178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52"/>
              <p:cNvSpPr/>
              <p:nvPr/>
            </p:nvSpPr>
            <p:spPr>
              <a:xfrm>
                <a:off x="9606442" y="3997864"/>
                <a:ext cx="1541164" cy="1825532"/>
              </a:xfrm>
              <a:custGeom>
                <a:avLst/>
                <a:gdLst/>
                <a:ahLst/>
                <a:cxnLst/>
                <a:rect l="l" t="t" r="r" b="b"/>
                <a:pathLst>
                  <a:path w="72135" h="85445" extrusionOk="0">
                    <a:moveTo>
                      <a:pt x="19508" y="7049"/>
                    </a:moveTo>
                    <a:cubicBezTo>
                      <a:pt x="19945" y="912"/>
                      <a:pt x="8452" y="1"/>
                      <a:pt x="6444" y="1517"/>
                    </a:cubicBezTo>
                    <a:cubicBezTo>
                      <a:pt x="4374" y="3081"/>
                      <a:pt x="3119" y="5198"/>
                      <a:pt x="2068" y="9755"/>
                    </a:cubicBezTo>
                    <a:cubicBezTo>
                      <a:pt x="0" y="18730"/>
                      <a:pt x="441" y="28013"/>
                      <a:pt x="3581" y="30974"/>
                    </a:cubicBezTo>
                    <a:cubicBezTo>
                      <a:pt x="5432" y="32720"/>
                      <a:pt x="12826" y="33311"/>
                      <a:pt x="12826" y="33311"/>
                    </a:cubicBezTo>
                    <a:cubicBezTo>
                      <a:pt x="12826" y="33311"/>
                      <a:pt x="20210" y="36637"/>
                      <a:pt x="20498" y="42615"/>
                    </a:cubicBezTo>
                    <a:cubicBezTo>
                      <a:pt x="20823" y="49351"/>
                      <a:pt x="12642" y="65718"/>
                      <a:pt x="19971" y="70129"/>
                    </a:cubicBezTo>
                    <a:cubicBezTo>
                      <a:pt x="27298" y="74538"/>
                      <a:pt x="35305" y="83821"/>
                      <a:pt x="47443" y="84627"/>
                    </a:cubicBezTo>
                    <a:cubicBezTo>
                      <a:pt x="59761" y="85445"/>
                      <a:pt x="72135" y="69834"/>
                      <a:pt x="67683" y="64579"/>
                    </a:cubicBezTo>
                    <a:cubicBezTo>
                      <a:pt x="58201" y="53386"/>
                      <a:pt x="49836" y="35510"/>
                      <a:pt x="34961" y="33187"/>
                    </a:cubicBezTo>
                    <a:cubicBezTo>
                      <a:pt x="28265" y="32141"/>
                      <a:pt x="24547" y="32406"/>
                      <a:pt x="24579" y="25606"/>
                    </a:cubicBezTo>
                    <a:cubicBezTo>
                      <a:pt x="24579" y="25606"/>
                      <a:pt x="26095" y="25566"/>
                      <a:pt x="27666" y="24176"/>
                    </a:cubicBezTo>
                    <a:cubicBezTo>
                      <a:pt x="29646" y="22422"/>
                      <a:pt x="30899" y="17763"/>
                      <a:pt x="27828" y="16202"/>
                    </a:cubicBezTo>
                    <a:cubicBezTo>
                      <a:pt x="25946" y="15245"/>
                      <a:pt x="24287" y="16297"/>
                      <a:pt x="24582" y="16622"/>
                    </a:cubicBezTo>
                    <a:lnTo>
                      <a:pt x="23843" y="20085"/>
                    </a:lnTo>
                    <a:cubicBezTo>
                      <a:pt x="23843" y="20085"/>
                      <a:pt x="18706" y="18319"/>
                      <a:pt x="19508" y="70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52"/>
              <p:cNvSpPr/>
              <p:nvPr/>
            </p:nvSpPr>
            <p:spPr>
              <a:xfrm>
                <a:off x="9897476" y="4552328"/>
                <a:ext cx="1509736" cy="1443056"/>
              </a:xfrm>
              <a:custGeom>
                <a:avLst/>
                <a:gdLst/>
                <a:ahLst/>
                <a:cxnLst/>
                <a:rect l="l" t="t" r="r" b="b"/>
                <a:pathLst>
                  <a:path w="70664" h="67543" extrusionOk="0">
                    <a:moveTo>
                      <a:pt x="16757" y="61276"/>
                    </a:moveTo>
                    <a:cubicBezTo>
                      <a:pt x="16757" y="61276"/>
                      <a:pt x="6764" y="53718"/>
                      <a:pt x="3197" y="44691"/>
                    </a:cubicBezTo>
                    <a:cubicBezTo>
                      <a:pt x="0" y="36601"/>
                      <a:pt x="3096" y="27301"/>
                      <a:pt x="5055" y="26926"/>
                    </a:cubicBezTo>
                    <a:cubicBezTo>
                      <a:pt x="9267" y="26121"/>
                      <a:pt x="14965" y="14534"/>
                      <a:pt x="19328" y="4483"/>
                    </a:cubicBezTo>
                    <a:cubicBezTo>
                      <a:pt x="21273" y="0"/>
                      <a:pt x="57527" y="29106"/>
                      <a:pt x="64095" y="35766"/>
                    </a:cubicBezTo>
                    <a:cubicBezTo>
                      <a:pt x="70663" y="42426"/>
                      <a:pt x="47308" y="60725"/>
                      <a:pt x="40124" y="64134"/>
                    </a:cubicBezTo>
                    <a:cubicBezTo>
                      <a:pt x="32942" y="67542"/>
                      <a:pt x="16757" y="61276"/>
                      <a:pt x="16757" y="61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52"/>
              <p:cNvSpPr/>
              <p:nvPr/>
            </p:nvSpPr>
            <p:spPr>
              <a:xfrm>
                <a:off x="9116628" y="4688252"/>
                <a:ext cx="1530738" cy="990674"/>
              </a:xfrm>
              <a:custGeom>
                <a:avLst/>
                <a:gdLst/>
                <a:ahLst/>
                <a:cxnLst/>
                <a:rect l="l" t="t" r="r" b="b"/>
                <a:pathLst>
                  <a:path w="71647" h="46369" extrusionOk="0">
                    <a:moveTo>
                      <a:pt x="55014" y="7375"/>
                    </a:moveTo>
                    <a:cubicBezTo>
                      <a:pt x="52129" y="12817"/>
                      <a:pt x="41607" y="25707"/>
                      <a:pt x="35402" y="29433"/>
                    </a:cubicBezTo>
                    <a:cubicBezTo>
                      <a:pt x="32471" y="31192"/>
                      <a:pt x="4671" y="12337"/>
                      <a:pt x="4671" y="12337"/>
                    </a:cubicBezTo>
                    <a:cubicBezTo>
                      <a:pt x="4671" y="12337"/>
                      <a:pt x="0" y="11879"/>
                      <a:pt x="2844" y="16429"/>
                    </a:cubicBezTo>
                    <a:cubicBezTo>
                      <a:pt x="5695" y="20994"/>
                      <a:pt x="26861" y="46369"/>
                      <a:pt x="38706" y="42795"/>
                    </a:cubicBezTo>
                    <a:cubicBezTo>
                      <a:pt x="50551" y="39220"/>
                      <a:pt x="68732" y="22307"/>
                      <a:pt x="70001" y="14967"/>
                    </a:cubicBezTo>
                    <a:cubicBezTo>
                      <a:pt x="71647" y="5452"/>
                      <a:pt x="58923" y="1"/>
                      <a:pt x="55014" y="73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52"/>
              <p:cNvSpPr/>
              <p:nvPr/>
            </p:nvSpPr>
            <p:spPr>
              <a:xfrm>
                <a:off x="8890095" y="4836098"/>
                <a:ext cx="425997" cy="270032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2639" extrusionOk="0">
                    <a:moveTo>
                      <a:pt x="9866" y="1593"/>
                    </a:moveTo>
                    <a:cubicBezTo>
                      <a:pt x="10946" y="3001"/>
                      <a:pt x="16229" y="4499"/>
                      <a:pt x="19401" y="9607"/>
                    </a:cubicBezTo>
                    <a:cubicBezTo>
                      <a:pt x="19507" y="9779"/>
                      <a:pt x="19939" y="12295"/>
                      <a:pt x="18220" y="12513"/>
                    </a:cubicBezTo>
                    <a:cubicBezTo>
                      <a:pt x="17216" y="12638"/>
                      <a:pt x="14035" y="12175"/>
                      <a:pt x="10308" y="10294"/>
                    </a:cubicBezTo>
                    <a:cubicBezTo>
                      <a:pt x="8093" y="9174"/>
                      <a:pt x="3969" y="7405"/>
                      <a:pt x="2307" y="6680"/>
                    </a:cubicBezTo>
                    <a:cubicBezTo>
                      <a:pt x="624" y="5945"/>
                      <a:pt x="1307" y="5534"/>
                      <a:pt x="2504" y="5916"/>
                    </a:cubicBezTo>
                    <a:cubicBezTo>
                      <a:pt x="3557" y="6251"/>
                      <a:pt x="7317" y="7272"/>
                      <a:pt x="7317" y="7272"/>
                    </a:cubicBezTo>
                    <a:cubicBezTo>
                      <a:pt x="7317" y="7272"/>
                      <a:pt x="2616" y="5183"/>
                      <a:pt x="1451" y="4587"/>
                    </a:cubicBezTo>
                    <a:cubicBezTo>
                      <a:pt x="398" y="4048"/>
                      <a:pt x="1" y="3106"/>
                      <a:pt x="1445" y="3627"/>
                    </a:cubicBezTo>
                    <a:cubicBezTo>
                      <a:pt x="2628" y="4054"/>
                      <a:pt x="7117" y="5963"/>
                      <a:pt x="7117" y="5963"/>
                    </a:cubicBezTo>
                    <a:cubicBezTo>
                      <a:pt x="7117" y="5963"/>
                      <a:pt x="2359" y="3151"/>
                      <a:pt x="1272" y="2416"/>
                    </a:cubicBezTo>
                    <a:cubicBezTo>
                      <a:pt x="529" y="1915"/>
                      <a:pt x="687" y="1163"/>
                      <a:pt x="2147" y="1894"/>
                    </a:cubicBezTo>
                    <a:cubicBezTo>
                      <a:pt x="3316" y="2481"/>
                      <a:pt x="7958" y="4806"/>
                      <a:pt x="7958" y="4806"/>
                    </a:cubicBezTo>
                    <a:cubicBezTo>
                      <a:pt x="7958" y="4806"/>
                      <a:pt x="4260" y="2345"/>
                      <a:pt x="3280" y="1693"/>
                    </a:cubicBezTo>
                    <a:cubicBezTo>
                      <a:pt x="2183" y="961"/>
                      <a:pt x="2161" y="0"/>
                      <a:pt x="4060" y="1055"/>
                    </a:cubicBezTo>
                    <a:cubicBezTo>
                      <a:pt x="5489" y="1850"/>
                      <a:pt x="8974" y="3416"/>
                      <a:pt x="10923" y="4405"/>
                    </a:cubicBezTo>
                    <a:cubicBezTo>
                      <a:pt x="10176" y="3807"/>
                      <a:pt x="8549" y="2604"/>
                      <a:pt x="8697" y="1042"/>
                    </a:cubicBezTo>
                    <a:cubicBezTo>
                      <a:pt x="8726" y="742"/>
                      <a:pt x="8919" y="364"/>
                      <a:pt x="9866" y="15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9222F3-DA36-409D-8EAE-F7E7E207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81" y="771441"/>
            <a:ext cx="1265030" cy="518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627</Words>
  <Application>Microsoft Office PowerPoint</Application>
  <PresentationFormat>On-screen Show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Tahoma</vt:lpstr>
      <vt:lpstr>Wingdings 2</vt:lpstr>
      <vt:lpstr>Arial</vt:lpstr>
      <vt:lpstr>Century Gothic</vt:lpstr>
      <vt:lpstr>Roboto</vt:lpstr>
      <vt:lpstr>Advent Pro</vt:lpstr>
      <vt:lpstr>Cordia New</vt:lpstr>
      <vt:lpstr>Coiny</vt:lpstr>
      <vt:lpstr>Food Delivery</vt:lpstr>
      <vt:lpstr>HOMEWORK 12 DESIGN THINKING</vt:lpstr>
      <vt:lpstr>STEP OF DESIGN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04 DESIGN THINKING</dc:title>
  <cp:lastModifiedBy>ยุพาลภัส พนมวงศ์เกษม</cp:lastModifiedBy>
  <cp:revision>19</cp:revision>
  <dcterms:modified xsi:type="dcterms:W3CDTF">2021-06-22T13:40:31Z</dcterms:modified>
</cp:coreProperties>
</file>