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1BA-E7B0-43AD-B9B8-FBFF01624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4DD3-020B-4C00-B2D5-F2BECA06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8485-3301-49C4-82AE-3F3A6BB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EB7F-201E-4202-A286-18C42582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69A-B25D-462F-9D86-C33C7E1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522-F36F-4FF0-A9D4-CD0BD7F0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CD03-5B79-4B37-9B22-8E52FCA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2D33-E464-4778-969E-FDA492F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736B-1D9F-4248-AEA0-BF11951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A7D4-AC6E-4212-867A-D17FDAF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7850F-44CB-4CE7-851B-565D48DE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597-402A-495A-9F3D-85EF000C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1E8D-8F9E-4089-A3D5-A37B1CD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3051-AF60-441B-BCD4-03E045BC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188A-7618-4EFE-BB28-2CCDA81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725A-B1BC-4240-A58A-9649B2C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FB29-312E-4F24-90E8-5BB54E14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E272-EDD9-4BE2-A760-1E4E202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AF3-5C94-4AD1-8382-BA272CD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20CB-AADE-488E-95F7-D21E46C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B5F-DE24-4CB6-9399-BFCAF964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BBEB-4C8C-4E3B-90B9-47154008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B359-6643-46DD-A0D0-33C9487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A00E-09A8-4B08-81EA-807BC39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5C98-46BB-419C-9A03-27463FA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8285-D72F-444F-A832-AD50B799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877-0884-48AB-B7F0-731BC73D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5886-2770-4426-A8C5-4D83A0A9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7A95-F8E4-4660-A0B9-D90FA99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A182-FE1D-4DFA-8B67-8D1AA76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7FF4-E756-452E-A0B4-2942DBC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AD9-5D8F-48C5-BB34-8631C216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5992-3417-4BBA-B4BC-8BD21B9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DDCA-CBB5-4FDE-B8C5-925EBF5D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BE20-BF7D-4C58-9A72-9BA692FF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1527-32D5-45A0-90E6-9D2B06780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8D09-ECBD-4868-897F-655ABD6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B57E6-B08F-4CD4-A9CA-35AA7AF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B6CB-CA75-41AE-A458-1D49E970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D52-BB26-4188-88B6-204C14E0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38801-B37F-4175-B83B-BF4C8A3B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EF43-B208-4337-AC41-B92CC18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3FEC3-8EEC-409D-A8A7-E3D68B5B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CA69-7EAA-4AB7-B6C7-B6362646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B1D75-E27D-4312-BD61-D782A2E9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7481A-AF4D-4681-B0B6-64DDE461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1324-A857-4015-ADDE-20137559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110-E45A-4672-B333-E984DC90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48C4C-14D3-4DAA-ACC7-C8624FCA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4A2F-9C1C-4D6C-9351-33F699A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D525-7F52-49BD-8D2D-ED6CC0F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F05C-1ED0-43E2-A061-46BACCF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5400-7FBB-4A44-922B-0BB527AB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7F85-CA8B-413C-AB37-17D3A4B85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5462-7156-477F-8EBB-5A111419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817A-9C65-405A-B9D2-D7B708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BD72B-A0DC-40E7-A656-F5AEF9C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6F4A-1CF1-454B-8F34-E223689A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3D305-0F67-4B19-840E-50C117D1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7559-F867-44CD-9C73-3A1BE9C8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3E45-4E98-40FD-B927-719E2911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CCB4-F39D-400E-A9D4-2AE75ADA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B79-28A5-4E44-8A3D-F797EFD1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0FC51-5F86-4D74-ADAB-2F467A6D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63" y="2038898"/>
            <a:ext cx="8560874" cy="25363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38870-5B59-4D16-9CC5-463775AB0D6C}"/>
              </a:ext>
            </a:extLst>
          </p:cNvPr>
          <p:cNvSpPr/>
          <p:nvPr/>
        </p:nvSpPr>
        <p:spPr>
          <a:xfrm>
            <a:off x="0" y="0"/>
            <a:ext cx="12192000" cy="4618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       HOMEWORK 02 – JOBS TO BE 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8294-057C-47F1-A978-FB14183FC208}"/>
              </a:ext>
            </a:extLst>
          </p:cNvPr>
          <p:cNvSpPr/>
          <p:nvPr/>
        </p:nvSpPr>
        <p:spPr>
          <a:xfrm>
            <a:off x="480291" y="549564"/>
            <a:ext cx="4673599" cy="360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Watcharaphan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Watcharanggurpipat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ID : 6220422111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1B7F9-F63D-4F92-AE69-00A469C7F534}"/>
              </a:ext>
            </a:extLst>
          </p:cNvPr>
          <p:cNvSpPr txBox="1"/>
          <p:nvPr/>
        </p:nvSpPr>
        <p:spPr>
          <a:xfrm>
            <a:off x="6929582" y="503382"/>
            <a:ext cx="5040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entury Gothic" panose="020B0502020202020204" pitchFamily="34" charset="0"/>
              </a:rPr>
              <a:t>BADS7105 – CRM Analytics and Intelligence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76723-B5AB-469A-98C9-1E8BF566E620}"/>
              </a:ext>
            </a:extLst>
          </p:cNvPr>
          <p:cNvSpPr/>
          <p:nvPr/>
        </p:nvSpPr>
        <p:spPr>
          <a:xfrm>
            <a:off x="1339273" y="1200727"/>
            <a:ext cx="9661236" cy="73890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1A6F0-38A5-4220-A9C8-5206ED006D12}"/>
              </a:ext>
            </a:extLst>
          </p:cNvPr>
          <p:cNvSpPr txBox="1"/>
          <p:nvPr/>
        </p:nvSpPr>
        <p:spPr>
          <a:xfrm>
            <a:off x="5504675" y="1046838"/>
            <a:ext cx="15231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JOB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86D4-76E7-4393-8940-8E735251919F}"/>
              </a:ext>
            </a:extLst>
          </p:cNvPr>
          <p:cNvSpPr txBox="1"/>
          <p:nvPr/>
        </p:nvSpPr>
        <p:spPr>
          <a:xfrm>
            <a:off x="1524000" y="1396179"/>
            <a:ext cx="932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Workout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entury Gothic" panose="020B0502020202020204" pitchFamily="34" charset="0"/>
              </a:rPr>
              <a:t>at home </a:t>
            </a:r>
            <a:r>
              <a:rPr lang="en-US" b="1" dirty="0">
                <a:highlight>
                  <a:srgbClr val="00FFFF"/>
                </a:highlight>
                <a:latin typeface="Century Gothic" panose="020B0502020202020204" pitchFamily="34" charset="0"/>
              </a:rPr>
              <a:t>during WFH and cannot go to fitness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9B42E-8476-424A-92EE-4FE90D8DA2FA}"/>
              </a:ext>
            </a:extLst>
          </p:cNvPr>
          <p:cNvSpPr txBox="1"/>
          <p:nvPr/>
        </p:nvSpPr>
        <p:spPr>
          <a:xfrm>
            <a:off x="3377623" y="166311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Verb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D8773-3112-4DB0-B5BB-757CA0907CA8}"/>
              </a:ext>
            </a:extLst>
          </p:cNvPr>
          <p:cNvSpPr txBox="1"/>
          <p:nvPr/>
        </p:nvSpPr>
        <p:spPr>
          <a:xfrm>
            <a:off x="4067541" y="166857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Obj. of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FE939-3697-4471-9509-82C55AF0AF22}"/>
              </a:ext>
            </a:extLst>
          </p:cNvPr>
          <p:cNvSpPr txBox="1"/>
          <p:nvPr/>
        </p:nvSpPr>
        <p:spPr>
          <a:xfrm>
            <a:off x="6738851" y="165340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8798D-1655-47FF-AF70-ABEF5A12F650}"/>
              </a:ext>
            </a:extLst>
          </p:cNvPr>
          <p:cNvSpPr txBox="1"/>
          <p:nvPr/>
        </p:nvSpPr>
        <p:spPr>
          <a:xfrm>
            <a:off x="873760" y="4225867"/>
            <a:ext cx="346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Minimize the time it takes to transportation to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Minimize the chance for Covid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Maximize the time for workout due to no closing period like fitness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3848D-2024-4A99-9A9D-F593619053F3}"/>
              </a:ext>
            </a:extLst>
          </p:cNvPr>
          <p:cNvSpPr txBox="1"/>
          <p:nvPr/>
        </p:nvSpPr>
        <p:spPr>
          <a:xfrm>
            <a:off x="4590692" y="4641611"/>
            <a:ext cx="315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Getting proud when able to do the new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workout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pleasant that can maintain weight loss and improve muscle strength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3F809-1E96-4295-950A-C519BD836B06}"/>
              </a:ext>
            </a:extLst>
          </p:cNvPr>
          <p:cNvSpPr txBox="1"/>
          <p:nvPr/>
        </p:nvSpPr>
        <p:spPr>
          <a:xfrm>
            <a:off x="8103523" y="4225867"/>
            <a:ext cx="315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Have a new workout posture to share in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a new friend who interested working out at home to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share experience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Yupalapas Panomwongkasame</dc:creator>
  <cp:lastModifiedBy>Yupalapas Panomwongkasame</cp:lastModifiedBy>
  <cp:revision>7</cp:revision>
  <dcterms:created xsi:type="dcterms:W3CDTF">2021-06-16T07:07:17Z</dcterms:created>
  <dcterms:modified xsi:type="dcterms:W3CDTF">2021-06-16T07:43:40Z</dcterms:modified>
</cp:coreProperties>
</file>