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0066FF"/>
    <a:srgbClr val="00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BA1BA-E7B0-43AD-B9B8-FBFF01624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B4DD3-020B-4C00-B2D5-F2BECA069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18485-3301-49C4-82AE-3F3A6BB5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0B00-C0FE-45F5-B6DA-6F947478BE8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9EB7F-201E-4202-A286-18C42582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6469A-B25D-462F-9D86-C33C7E10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A522-F36F-4FF0-A9D4-CD0BD7F0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CCD03-5B79-4B37-9B22-8E52FCA6B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92D33-E464-4778-969E-FDA492FA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0B00-C0FE-45F5-B6DA-6F947478BE8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D736B-1D9F-4248-AEA0-BF119515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A7D4-AC6E-4212-867A-D17FDAF4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7850F-44CB-4CE7-851B-565D48DEA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81597-402A-495A-9F3D-85EF000CE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11E8D-8F9E-4089-A3D5-A37B1CD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0B00-C0FE-45F5-B6DA-6F947478BE8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3051-AF60-441B-BCD4-03E045BC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2188A-7618-4EFE-BB28-2CCDA819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725A-B1BC-4240-A58A-9649B2CF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3FB29-312E-4F24-90E8-5BB54E14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AE272-EDD9-4BE2-A760-1E4E2027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0B00-C0FE-45F5-B6DA-6F947478BE8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2DAF3-5C94-4AD1-8382-BA272CDB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920CB-AADE-488E-95F7-D21E46C5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6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9B5F-DE24-4CB6-9399-BFCAF964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6BBEB-4C8C-4E3B-90B9-471540089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6B359-6643-46DD-A0D0-33C9487E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0B00-C0FE-45F5-B6DA-6F947478BE8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0A00E-09A8-4B08-81EA-807BC398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15C98-46BB-419C-9A03-27463FA5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8285-D72F-444F-A832-AD50B799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1A877-0884-48AB-B7F0-731BC73D2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A5886-2770-4426-A8C5-4D83A0A91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97A95-F8E4-4660-A0B9-D90FA99C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0B00-C0FE-45F5-B6DA-6F947478BE8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EA182-FE1D-4DFA-8B67-8D1AA769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C7FF4-E756-452E-A0B4-2942DBC8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6AD9-5D8F-48C5-BB34-8631C216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B5992-3417-4BBA-B4BC-8BD21B9FC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BDDCA-CBB5-4FDE-B8C5-925EBF5DE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CBE20-BF7D-4C58-9A72-9BA692FF3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D1527-32D5-45A0-90E6-9D2B06780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F8D09-ECBD-4868-897F-655ABD63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0B00-C0FE-45F5-B6DA-6F947478BE8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B57E6-B08F-4CD4-A9CA-35AA7AF8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7B6CB-CA75-41AE-A458-1D49E970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7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BD52-BB26-4188-88B6-204C14E0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38801-B37F-4175-B83B-BF4C8A3B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0B00-C0FE-45F5-B6DA-6F947478BE8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DEF43-B208-4337-AC41-B92CC18A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3FEC3-8EEC-409D-A8A7-E3D68B5B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5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CA69-7EAA-4AB7-B6C7-B6362646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0B00-C0FE-45F5-B6DA-6F947478BE8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B1D75-E27D-4312-BD61-D782A2E9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7481A-AF4D-4681-B0B6-64DDE461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3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1324-A857-4015-ADDE-20137559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9110-E45A-4672-B333-E984DC907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48C4C-14D3-4DAA-ACC7-C8624FCAC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C4A2F-9C1C-4D6C-9351-33F699AD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0B00-C0FE-45F5-B6DA-6F947478BE8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5D525-7F52-49BD-8D2D-ED6CC0FA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1F05C-1ED0-43E2-A061-46BACCF2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7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5400-7FBB-4A44-922B-0BB527AB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27F85-CA8B-413C-AB37-17D3A4B85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C5462-7156-477F-8EBB-5A111419A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E817A-9C65-405A-B9D2-D7B70816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0B00-C0FE-45F5-B6DA-6F947478BE8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BD72B-A0DC-40E7-A656-F5AEF9CB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66F4A-1CF1-454B-8F34-E223689A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3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3D305-0F67-4B19-840E-50C117D1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17559-F867-44CD-9C73-3A1BE9C8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13E45-4E98-40FD-B927-719E29111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B0B00-C0FE-45F5-B6DA-6F947478BE8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DCCB4-F39D-400E-A9D4-2AE75ADA6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0B79-28A5-4E44-8A3D-F797EFD1C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1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538870-5B59-4D16-9CC5-463775AB0D6C}"/>
              </a:ext>
            </a:extLst>
          </p:cNvPr>
          <p:cNvSpPr/>
          <p:nvPr/>
        </p:nvSpPr>
        <p:spPr>
          <a:xfrm>
            <a:off x="0" y="0"/>
            <a:ext cx="12192000" cy="4618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entury Gothic" panose="020B0502020202020204" pitchFamily="34" charset="0"/>
              </a:rPr>
              <a:t>       HOMEWORK 03 – Value Proposition Canvas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68294-057C-47F1-A978-FB14183FC208}"/>
              </a:ext>
            </a:extLst>
          </p:cNvPr>
          <p:cNvSpPr/>
          <p:nvPr/>
        </p:nvSpPr>
        <p:spPr>
          <a:xfrm>
            <a:off x="461819" y="549564"/>
            <a:ext cx="4673599" cy="360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Watcharaphan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 </a:t>
            </a:r>
            <a:r>
              <a:rPr lang="en-US" sz="14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Watcharanggurpipat</a:t>
            </a:r>
            <a:endParaRPr lang="en-US" sz="1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ID : 6220422111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1B7F9-F63D-4F92-AE69-00A469C7F534}"/>
              </a:ext>
            </a:extLst>
          </p:cNvPr>
          <p:cNvSpPr txBox="1"/>
          <p:nvPr/>
        </p:nvSpPr>
        <p:spPr>
          <a:xfrm>
            <a:off x="6929582" y="503382"/>
            <a:ext cx="5040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entury Gothic" panose="020B0502020202020204" pitchFamily="34" charset="0"/>
              </a:rPr>
              <a:t>BADS7105 – CRM Analytics and Intelligence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D6E0A5-2E9C-4E93-9820-691612126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99" b="15494"/>
          <a:stretch/>
        </p:blipFill>
        <p:spPr>
          <a:xfrm>
            <a:off x="397162" y="1065159"/>
            <a:ext cx="11573166" cy="546495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A65D2F-7462-486D-ABFB-91F7841259CE}"/>
              </a:ext>
            </a:extLst>
          </p:cNvPr>
          <p:cNvSpPr/>
          <p:nvPr/>
        </p:nvSpPr>
        <p:spPr>
          <a:xfrm>
            <a:off x="7076168" y="2212700"/>
            <a:ext cx="2651760" cy="1280160"/>
          </a:xfrm>
          <a:prstGeom prst="roundRect">
            <a:avLst/>
          </a:prstGeom>
          <a:solidFill>
            <a:srgbClr val="E2F0D9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41CB58-1FB8-4001-8CE0-DFF04B2C2EDE}"/>
              </a:ext>
            </a:extLst>
          </p:cNvPr>
          <p:cNvSpPr txBox="1"/>
          <p:nvPr/>
        </p:nvSpPr>
        <p:spPr>
          <a:xfrm>
            <a:off x="7083580" y="2261335"/>
            <a:ext cx="2780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9900"/>
                </a:solidFill>
                <a:latin typeface="Century Gothic" panose="020B0502020202020204" pitchFamily="34" charset="0"/>
              </a:rPr>
              <a:t>Success in online business and have a high volume of sales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9900"/>
                </a:solidFill>
                <a:latin typeface="Century Gothic" panose="020B0502020202020204" pitchFamily="34" charset="0"/>
              </a:rPr>
              <a:t>Have a personal assistant for monitoring performance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9900"/>
                </a:solidFill>
                <a:latin typeface="Century Gothic" panose="020B0502020202020204" pitchFamily="34" charset="0"/>
              </a:rPr>
              <a:t>Cheaper than trial and error by myself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2473922-94B4-418D-B5CC-0B048F60E0A5}"/>
              </a:ext>
            </a:extLst>
          </p:cNvPr>
          <p:cNvSpPr/>
          <p:nvPr/>
        </p:nvSpPr>
        <p:spPr>
          <a:xfrm>
            <a:off x="2432950" y="1715525"/>
            <a:ext cx="3270267" cy="1147912"/>
          </a:xfrm>
          <a:prstGeom prst="roundRect">
            <a:avLst/>
          </a:prstGeom>
          <a:solidFill>
            <a:srgbClr val="E2F0D9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D07077-3F0B-4645-9179-90DE688476EB}"/>
              </a:ext>
            </a:extLst>
          </p:cNvPr>
          <p:cNvSpPr txBox="1"/>
          <p:nvPr/>
        </p:nvSpPr>
        <p:spPr>
          <a:xfrm>
            <a:off x="2495670" y="1762931"/>
            <a:ext cx="34149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9900"/>
                </a:solidFill>
                <a:latin typeface="Century Gothic" panose="020B0502020202020204" pitchFamily="34" charset="0"/>
              </a:rPr>
              <a:t>Have a team for monitoring performance to achieve the goals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9900"/>
                </a:solidFill>
                <a:latin typeface="Century Gothic" panose="020B0502020202020204" pitchFamily="34" charset="0"/>
              </a:rPr>
              <a:t>Minimize time for trial and error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9900"/>
                </a:solidFill>
                <a:latin typeface="Century Gothic" panose="020B0502020202020204" pitchFamily="34" charset="0"/>
              </a:rPr>
              <a:t>Get highest efficiency within budget allocation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76225A-F9D4-4D99-B255-C2705AF81CB4}"/>
              </a:ext>
            </a:extLst>
          </p:cNvPr>
          <p:cNvSpPr/>
          <p:nvPr/>
        </p:nvSpPr>
        <p:spPr>
          <a:xfrm>
            <a:off x="2052610" y="5165189"/>
            <a:ext cx="3603472" cy="101566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4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7F8277-0A7C-4D54-8AEF-98CBC513003B}"/>
              </a:ext>
            </a:extLst>
          </p:cNvPr>
          <p:cNvSpPr txBox="1"/>
          <p:nvPr/>
        </p:nvSpPr>
        <p:spPr>
          <a:xfrm>
            <a:off x="2052610" y="5252009"/>
            <a:ext cx="3921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Minimize time it takes for planning, content creating and making online ads.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Have a team to support and recommend about business and marketing knowledge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BEADE47-DD73-40FB-8FBD-3BE890AA579D}"/>
              </a:ext>
            </a:extLst>
          </p:cNvPr>
          <p:cNvSpPr/>
          <p:nvPr/>
        </p:nvSpPr>
        <p:spPr>
          <a:xfrm>
            <a:off x="7558331" y="4846049"/>
            <a:ext cx="2651760" cy="101566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4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2BA2BF-4B84-45A2-8DB8-7190D593952D}"/>
              </a:ext>
            </a:extLst>
          </p:cNvPr>
          <p:cNvSpPr txBox="1"/>
          <p:nvPr/>
        </p:nvSpPr>
        <p:spPr>
          <a:xfrm>
            <a:off x="7565325" y="4846049"/>
            <a:ext cx="2644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Do not have enough time due to full time job in weekday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No knowledge in online business, advertisement and digital marketing.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692C819-5712-4D60-99B5-E03C5FF8377C}"/>
              </a:ext>
            </a:extLst>
          </p:cNvPr>
          <p:cNvSpPr/>
          <p:nvPr/>
        </p:nvSpPr>
        <p:spPr>
          <a:xfrm>
            <a:off x="725435" y="3662293"/>
            <a:ext cx="1723100" cy="92333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4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06BCB9-EF2D-45F8-A1A1-E43976582377}"/>
              </a:ext>
            </a:extLst>
          </p:cNvPr>
          <p:cNvSpPr txBox="1"/>
          <p:nvPr/>
        </p:nvSpPr>
        <p:spPr>
          <a:xfrm>
            <a:off x="773715" y="3700691"/>
            <a:ext cx="2062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66FF"/>
                </a:solidFill>
                <a:latin typeface="Century Gothic" panose="020B0502020202020204" pitchFamily="34" charset="0"/>
              </a:rPr>
              <a:t>The company that provides service for integrated online marketing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30BDF7-24AB-4B8A-932B-D435C049F801}"/>
              </a:ext>
            </a:extLst>
          </p:cNvPr>
          <p:cNvSpPr/>
          <p:nvPr/>
        </p:nvSpPr>
        <p:spPr>
          <a:xfrm>
            <a:off x="9919662" y="3507830"/>
            <a:ext cx="1723101" cy="92333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4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FBFE26-D501-4781-B273-2F7C73ABBC28}"/>
              </a:ext>
            </a:extLst>
          </p:cNvPr>
          <p:cNvSpPr txBox="1"/>
          <p:nvPr/>
        </p:nvSpPr>
        <p:spPr>
          <a:xfrm>
            <a:off x="10052592" y="3532695"/>
            <a:ext cx="163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Run an online business for part time job</a:t>
            </a:r>
          </a:p>
        </p:txBody>
      </p:sp>
    </p:spTree>
    <p:extLst>
      <p:ext uri="{BB962C8B-B14F-4D97-AF65-F5344CB8AC3E}">
        <p14:creationId xmlns:p14="http://schemas.microsoft.com/office/powerpoint/2010/main" val="2717320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131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Yupalapas Panomwongkasame</dc:creator>
  <cp:lastModifiedBy>Yupalapas Panomwongkasame</cp:lastModifiedBy>
  <cp:revision>17</cp:revision>
  <dcterms:created xsi:type="dcterms:W3CDTF">2021-06-16T07:07:17Z</dcterms:created>
  <dcterms:modified xsi:type="dcterms:W3CDTF">2021-06-16T15:09:24Z</dcterms:modified>
</cp:coreProperties>
</file>