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5"/>
  </p:notesMasterIdLst>
  <p:sldIdLst>
    <p:sldId id="301" r:id="rId4"/>
    <p:sldId id="259" r:id="rId5"/>
    <p:sldId id="257" r:id="rId6"/>
    <p:sldId id="344" r:id="rId7"/>
    <p:sldId id="335" r:id="rId8"/>
    <p:sldId id="349" r:id="rId9"/>
    <p:sldId id="350" r:id="rId10"/>
    <p:sldId id="351" r:id="rId11"/>
    <p:sldId id="348" r:id="rId12"/>
    <p:sldId id="260" r:id="rId13"/>
    <p:sldId id="298" r:id="rId14"/>
    <p:sldId id="307" r:id="rId15"/>
    <p:sldId id="308" r:id="rId16"/>
    <p:sldId id="309" r:id="rId17"/>
    <p:sldId id="316" r:id="rId18"/>
    <p:sldId id="311" r:id="rId19"/>
    <p:sldId id="312" r:id="rId20"/>
    <p:sldId id="315" r:id="rId21"/>
    <p:sldId id="314" r:id="rId22"/>
    <p:sldId id="310" r:id="rId23"/>
    <p:sldId id="318" r:id="rId24"/>
    <p:sldId id="290" r:id="rId25"/>
    <p:sldId id="321" r:id="rId26"/>
    <p:sldId id="319" r:id="rId27"/>
    <p:sldId id="320" r:id="rId28"/>
    <p:sldId id="313" r:id="rId29"/>
    <p:sldId id="322" r:id="rId30"/>
    <p:sldId id="345" r:id="rId31"/>
    <p:sldId id="324" r:id="rId32"/>
    <p:sldId id="325" r:id="rId33"/>
    <p:sldId id="326" r:id="rId34"/>
    <p:sldId id="327" r:id="rId35"/>
    <p:sldId id="328" r:id="rId36"/>
    <p:sldId id="346" r:id="rId37"/>
    <p:sldId id="331" r:id="rId38"/>
    <p:sldId id="333" r:id="rId39"/>
    <p:sldId id="332" r:id="rId40"/>
    <p:sldId id="339" r:id="rId41"/>
    <p:sldId id="334" r:id="rId42"/>
    <p:sldId id="336" r:id="rId43"/>
    <p:sldId id="337" r:id="rId44"/>
    <p:sldId id="338" r:id="rId45"/>
    <p:sldId id="330" r:id="rId46"/>
    <p:sldId id="340" r:id="rId47"/>
    <p:sldId id="299" r:id="rId48"/>
    <p:sldId id="300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515" autoAdjust="0"/>
  </p:normalViewPr>
  <p:slideViewPr>
    <p:cSldViewPr snapToGrid="0" showGuides="1">
      <p:cViewPr varScale="1">
        <p:scale>
          <a:sx n="103" d="100"/>
          <a:sy n="103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52-4637-B0CD-829AEEDA9BE2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52-4637-B0CD-829AEEDA9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7888"/>
        <c:axId val="44439808"/>
      </c:lineChart>
      <c:catAx>
        <c:axId val="44437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pPr>
            <a:endParaRPr lang="en-US"/>
          </a:p>
        </c:txPr>
        <c:crossAx val="44439808"/>
        <c:crosses val="autoZero"/>
        <c:auto val="1"/>
        <c:lblAlgn val="ctr"/>
        <c:lblOffset val="100"/>
        <c:noMultiLvlLbl val="0"/>
      </c:catAx>
      <c:valAx>
        <c:axId val="444398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pPr>
            <a:endParaRPr lang="en-US"/>
          </a:p>
        </c:txPr>
        <c:crossAx val="44437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495744203879E-3"/>
          <c:y val="6.31174078275834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6F-4A19-92AC-CACBDD23918E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6F-4A19-92AC-CACBDD23918E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6F-4A19-92AC-CACBDD239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5C-4F75-BE84-3074DBB59CD5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5C-4F75-BE84-3074DBB59CD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5C-4F75-BE84-3074DBB5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104-4F3B-AAA5-18F600461C8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104-4F3B-AAA5-18F600461C8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C104-4F3B-AAA5-18F600461C8C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04-4F3B-AAA5-18F600461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307-4CF1-BD7B-91A22B4452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307-4CF1-BD7B-91A22B44521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E307-4CF1-BD7B-91A22B445210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07-4CF1-BD7B-91A22B445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3B50BA-E1A4-4517-BF78-CE4EA57117D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3163" y="228448"/>
            <a:ext cx="5405388" cy="6330394"/>
          </a:xfrm>
          <a:custGeom>
            <a:avLst/>
            <a:gdLst>
              <a:gd name="connsiteX0" fmla="*/ 2723318 w 5405388"/>
              <a:gd name="connsiteY0" fmla="*/ 4743198 h 6330394"/>
              <a:gd name="connsiteX1" fmla="*/ 3516916 w 5405388"/>
              <a:gd name="connsiteY1" fmla="*/ 5536796 h 6330394"/>
              <a:gd name="connsiteX2" fmla="*/ 2723318 w 5405388"/>
              <a:gd name="connsiteY2" fmla="*/ 6330394 h 6330394"/>
              <a:gd name="connsiteX3" fmla="*/ 1929719 w 5405388"/>
              <a:gd name="connsiteY3" fmla="*/ 5536796 h 6330394"/>
              <a:gd name="connsiteX4" fmla="*/ 3664761 w 5405388"/>
              <a:gd name="connsiteY4" fmla="*/ 1907698 h 6330394"/>
              <a:gd name="connsiteX5" fmla="*/ 5405388 w 5405388"/>
              <a:gd name="connsiteY5" fmla="*/ 3648324 h 6330394"/>
              <a:gd name="connsiteX6" fmla="*/ 3667553 w 5405388"/>
              <a:gd name="connsiteY6" fmla="*/ 5386159 h 6330394"/>
              <a:gd name="connsiteX7" fmla="*/ 1926927 w 5405388"/>
              <a:gd name="connsiteY7" fmla="*/ 3645532 h 6330394"/>
              <a:gd name="connsiteX8" fmla="*/ 1757062 w 5405388"/>
              <a:gd name="connsiteY8" fmla="*/ 1888470 h 6330394"/>
              <a:gd name="connsiteX9" fmla="*/ 2550661 w 5405388"/>
              <a:gd name="connsiteY9" fmla="*/ 2682068 h 6330394"/>
              <a:gd name="connsiteX10" fmla="*/ 1757062 w 5405388"/>
              <a:gd name="connsiteY10" fmla="*/ 3475667 h 6330394"/>
              <a:gd name="connsiteX11" fmla="*/ 963464 w 5405388"/>
              <a:gd name="connsiteY11" fmla="*/ 2682068 h 6330394"/>
              <a:gd name="connsiteX12" fmla="*/ 2701297 w 5405388"/>
              <a:gd name="connsiteY12" fmla="*/ 944235 h 6330394"/>
              <a:gd name="connsiteX13" fmla="*/ 3494895 w 5405388"/>
              <a:gd name="connsiteY13" fmla="*/ 1737833 h 6330394"/>
              <a:gd name="connsiteX14" fmla="*/ 2701297 w 5405388"/>
              <a:gd name="connsiteY14" fmla="*/ 2531432 h 6330394"/>
              <a:gd name="connsiteX15" fmla="*/ 1907698 w 5405388"/>
              <a:gd name="connsiteY15" fmla="*/ 1737833 h 6330394"/>
              <a:gd name="connsiteX16" fmla="*/ 793599 w 5405388"/>
              <a:gd name="connsiteY16" fmla="*/ 925007 h 6330394"/>
              <a:gd name="connsiteX17" fmla="*/ 1587198 w 5405388"/>
              <a:gd name="connsiteY17" fmla="*/ 1718606 h 6330394"/>
              <a:gd name="connsiteX18" fmla="*/ 793599 w 5405388"/>
              <a:gd name="connsiteY18" fmla="*/ 2512204 h 6330394"/>
              <a:gd name="connsiteX19" fmla="*/ 0 w 5405388"/>
              <a:gd name="connsiteY19" fmla="*/ 1718606 h 6330394"/>
              <a:gd name="connsiteX20" fmla="*/ 3645532 w 5405388"/>
              <a:gd name="connsiteY20" fmla="*/ 0 h 6330394"/>
              <a:gd name="connsiteX21" fmla="*/ 4439130 w 5405388"/>
              <a:gd name="connsiteY21" fmla="*/ 793598 h 6330394"/>
              <a:gd name="connsiteX22" fmla="*/ 3645532 w 5405388"/>
              <a:gd name="connsiteY22" fmla="*/ 1587197 h 6330394"/>
              <a:gd name="connsiteX23" fmla="*/ 2851933 w 5405388"/>
              <a:gd name="connsiteY23" fmla="*/ 793598 h 6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05388" h="6330394">
                <a:moveTo>
                  <a:pt x="2723318" y="4743198"/>
                </a:moveTo>
                <a:lnTo>
                  <a:pt x="3516916" y="5536796"/>
                </a:lnTo>
                <a:lnTo>
                  <a:pt x="2723318" y="6330394"/>
                </a:lnTo>
                <a:lnTo>
                  <a:pt x="1929719" y="5536796"/>
                </a:lnTo>
                <a:close/>
                <a:moveTo>
                  <a:pt x="3664761" y="1907698"/>
                </a:moveTo>
                <a:lnTo>
                  <a:pt x="5405388" y="3648324"/>
                </a:lnTo>
                <a:lnTo>
                  <a:pt x="3667553" y="5386159"/>
                </a:lnTo>
                <a:lnTo>
                  <a:pt x="1926927" y="3645532"/>
                </a:lnTo>
                <a:close/>
                <a:moveTo>
                  <a:pt x="1757062" y="1888470"/>
                </a:moveTo>
                <a:lnTo>
                  <a:pt x="2550661" y="2682068"/>
                </a:lnTo>
                <a:lnTo>
                  <a:pt x="1757062" y="3475667"/>
                </a:lnTo>
                <a:lnTo>
                  <a:pt x="963464" y="2682068"/>
                </a:lnTo>
                <a:close/>
                <a:moveTo>
                  <a:pt x="2701297" y="944235"/>
                </a:moveTo>
                <a:lnTo>
                  <a:pt x="3494895" y="1737833"/>
                </a:lnTo>
                <a:lnTo>
                  <a:pt x="2701297" y="2531432"/>
                </a:lnTo>
                <a:lnTo>
                  <a:pt x="1907698" y="1737833"/>
                </a:lnTo>
                <a:close/>
                <a:moveTo>
                  <a:pt x="793599" y="925007"/>
                </a:moveTo>
                <a:lnTo>
                  <a:pt x="1587198" y="1718606"/>
                </a:lnTo>
                <a:lnTo>
                  <a:pt x="793599" y="2512204"/>
                </a:lnTo>
                <a:lnTo>
                  <a:pt x="0" y="1718606"/>
                </a:lnTo>
                <a:close/>
                <a:moveTo>
                  <a:pt x="3645532" y="0"/>
                </a:moveTo>
                <a:lnTo>
                  <a:pt x="4439130" y="793598"/>
                </a:lnTo>
                <a:lnTo>
                  <a:pt x="3645532" y="1587197"/>
                </a:lnTo>
                <a:lnTo>
                  <a:pt x="2851933" y="7935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82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08DD2D-C0B3-4C44-9EEE-54809B842A58}"/>
              </a:ext>
            </a:extLst>
          </p:cNvPr>
          <p:cNvGrpSpPr/>
          <p:nvPr userDrawn="1"/>
        </p:nvGrpSpPr>
        <p:grpSpPr>
          <a:xfrm>
            <a:off x="659509" y="1772815"/>
            <a:ext cx="2435815" cy="4432734"/>
            <a:chOff x="4871870" y="1763729"/>
            <a:chExt cx="2448272" cy="4303935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4C0835FC-6B8B-437C-B1FE-977C455D369A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07E6942A-270A-4982-BBD5-ED1CB3E41C0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4BFF77AA-5FAB-4FA1-ABFE-6C4487962BA1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6">
                <a:extLst>
                  <a:ext uri="{FF2B5EF4-FFF2-40B4-BE49-F238E27FC236}">
                    <a16:creationId xmlns:a16="http://schemas.microsoft.com/office/drawing/2014/main" id="{F881C3D1-48DC-4AE1-9443-4D9597246D7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7">
                  <a:extLst>
                    <a:ext uri="{FF2B5EF4-FFF2-40B4-BE49-F238E27FC236}">
                      <a16:creationId xmlns:a16="http://schemas.microsoft.com/office/drawing/2014/main" id="{53724C14-BDD5-4F77-AE14-FB6E59DBC7B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8">
                  <a:extLst>
                    <a:ext uri="{FF2B5EF4-FFF2-40B4-BE49-F238E27FC236}">
                      <a16:creationId xmlns:a16="http://schemas.microsoft.com/office/drawing/2014/main" id="{7A296803-1F86-42CB-8A85-61CB31B56A1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2" name="Picture Placeholder 2">
              <a:extLst>
                <a:ext uri="{FF2B5EF4-FFF2-40B4-BE49-F238E27FC236}">
                  <a16:creationId xmlns:a16="http://schemas.microsoft.com/office/drawing/2014/main" id="{02647728-65A8-4E8D-9C80-C287152A7ED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953328" y="1"/>
            <a:ext cx="6243450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7780" y="2142999"/>
            <a:ext cx="2144970" cy="3628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30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66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90" r:id="rId9"/>
    <p:sldLayoutId id="2147483681" r:id="rId10"/>
    <p:sldLayoutId id="2147483691" r:id="rId11"/>
    <p:sldLayoutId id="2147483683" r:id="rId12"/>
    <p:sldLayoutId id="2147483692" r:id="rId13"/>
    <p:sldLayoutId id="2147483685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671805" y="315496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C Language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143493" y="3980798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Step by step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CFB8BC-7634-40A6-8E21-4A65FF3C97A5}"/>
              </a:ext>
            </a:extLst>
          </p:cNvPr>
          <p:cNvGrpSpPr/>
          <p:nvPr/>
        </p:nvGrpSpPr>
        <p:grpSpPr>
          <a:xfrm>
            <a:off x="3120021" y="1320207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C7E96-685D-4F61-9BCC-ECEFD8A739CC}"/>
              </a:ext>
            </a:extLst>
          </p:cNvPr>
          <p:cNvGrpSpPr/>
          <p:nvPr/>
        </p:nvGrpSpPr>
        <p:grpSpPr>
          <a:xfrm>
            <a:off x="8107601" y="3138291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91B4F46-3ABE-E0EB-E1CB-0B242F1B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85" y="2543805"/>
            <a:ext cx="1946068" cy="22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24" name="그룹 7">
            <a:extLst>
              <a:ext uri="{FF2B5EF4-FFF2-40B4-BE49-F238E27FC236}">
                <a16:creationId xmlns:a16="http://schemas.microsoft.com/office/drawing/2014/main" id="{D74EDEF6-D8AB-4858-86A9-90F89B86CD46}"/>
              </a:ext>
            </a:extLst>
          </p:cNvPr>
          <p:cNvGrpSpPr/>
          <p:nvPr/>
        </p:nvGrpSpPr>
        <p:grpSpPr>
          <a:xfrm>
            <a:off x="2657959" y="2449971"/>
            <a:ext cx="1614172" cy="657944"/>
            <a:chOff x="683568" y="4236526"/>
            <a:chExt cx="2005476" cy="657944"/>
          </a:xfrm>
        </p:grpSpPr>
        <p:sp>
          <p:nvSpPr>
            <p:cNvPr id="25" name="직사각형 3">
              <a:extLst>
                <a:ext uri="{FF2B5EF4-FFF2-40B4-BE49-F238E27FC236}">
                  <a16:creationId xmlns:a16="http://schemas.microsoft.com/office/drawing/2014/main" id="{92FBC639-CB7F-4920-9270-12A3E042CB72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Member Name</a:t>
              </a:r>
              <a:endParaRPr lang="ko-KR" altLang="en-US" sz="1600" b="1" dirty="0"/>
            </a:p>
          </p:txBody>
        </p:sp>
        <p:sp>
          <p:nvSpPr>
            <p:cNvPr id="26" name="직사각형 4">
              <a:extLst>
                <a:ext uri="{FF2B5EF4-FFF2-40B4-BE49-F238E27FC236}">
                  <a16:creationId xmlns:a16="http://schemas.microsoft.com/office/drawing/2014/main" id="{B9660B97-12C5-4F60-9DF0-0DA031413E57}"/>
                </a:ext>
              </a:extLst>
            </p:cNvPr>
            <p:cNvSpPr/>
            <p:nvPr/>
          </p:nvSpPr>
          <p:spPr>
            <a:xfrm>
              <a:off x="683568" y="45559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</a:p>
          </p:txBody>
        </p:sp>
      </p:grpSp>
      <p:grpSp>
        <p:nvGrpSpPr>
          <p:cNvPr id="27" name="그룹 8">
            <a:extLst>
              <a:ext uri="{FF2B5EF4-FFF2-40B4-BE49-F238E27FC236}">
                <a16:creationId xmlns:a16="http://schemas.microsoft.com/office/drawing/2014/main" id="{05870B17-53C9-4353-9E2A-9F2B41670D8D}"/>
              </a:ext>
            </a:extLst>
          </p:cNvPr>
          <p:cNvGrpSpPr/>
          <p:nvPr/>
        </p:nvGrpSpPr>
        <p:grpSpPr>
          <a:xfrm>
            <a:off x="2446040" y="3269897"/>
            <a:ext cx="1826091" cy="829601"/>
            <a:chOff x="827584" y="5067559"/>
            <a:chExt cx="1861460" cy="829601"/>
          </a:xfrm>
        </p:grpSpPr>
        <p:sp>
          <p:nvSpPr>
            <p:cNvPr id="28" name="Isosceles Triangle 7">
              <a:extLst>
                <a:ext uri="{FF2B5EF4-FFF2-40B4-BE49-F238E27FC236}">
                  <a16:creationId xmlns:a16="http://schemas.microsoft.com/office/drawing/2014/main" id="{0CBAC5A2-23A3-4767-8978-4B36642549B3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BFD4B0E5-34B4-4A75-8B0C-E294C314D661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6B402F16-DB83-451E-B8EB-6DCBB3E5C2E6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6">
              <a:extLst>
                <a:ext uri="{FF2B5EF4-FFF2-40B4-BE49-F238E27FC236}">
                  <a16:creationId xmlns:a16="http://schemas.microsoft.com/office/drawing/2014/main" id="{4B50319B-98CF-4D3B-8B86-198016B45301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2" name="직사각형 37">
              <a:extLst>
                <a:ext uri="{FF2B5EF4-FFF2-40B4-BE49-F238E27FC236}">
                  <a16:creationId xmlns:a16="http://schemas.microsoft.com/office/drawing/2014/main" id="{D17E78BD-ECFC-42E2-AF55-01DC32687FF2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3" name="직사각형 38">
              <a:extLst>
                <a:ext uri="{FF2B5EF4-FFF2-40B4-BE49-F238E27FC236}">
                  <a16:creationId xmlns:a16="http://schemas.microsoft.com/office/drawing/2014/main" id="{64319DE9-738F-4BB4-A6E1-4DE8F3D61DAB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74A2DFAD-BDC4-4EF0-8E6E-FF424BFD0454}"/>
              </a:ext>
            </a:extLst>
          </p:cNvPr>
          <p:cNvGrpSpPr/>
          <p:nvPr/>
        </p:nvGrpSpPr>
        <p:grpSpPr>
          <a:xfrm>
            <a:off x="6243078" y="4825614"/>
            <a:ext cx="1614172" cy="657944"/>
            <a:chOff x="683568" y="4236526"/>
            <a:chExt cx="2005476" cy="657944"/>
          </a:xfrm>
        </p:grpSpPr>
        <p:sp>
          <p:nvSpPr>
            <p:cNvPr id="35" name="직사각형 3">
              <a:extLst>
                <a:ext uri="{FF2B5EF4-FFF2-40B4-BE49-F238E27FC236}">
                  <a16:creationId xmlns:a16="http://schemas.microsoft.com/office/drawing/2014/main" id="{62229FCE-E8CF-4FA4-8406-3C223B965C29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Member Name</a:t>
              </a:r>
              <a:endParaRPr lang="ko-KR" altLang="en-US" sz="1600" b="1" dirty="0"/>
            </a:p>
          </p:txBody>
        </p:sp>
        <p:sp>
          <p:nvSpPr>
            <p:cNvPr id="36" name="직사각형 4">
              <a:extLst>
                <a:ext uri="{FF2B5EF4-FFF2-40B4-BE49-F238E27FC236}">
                  <a16:creationId xmlns:a16="http://schemas.microsoft.com/office/drawing/2014/main" id="{CF0A2323-C65A-4C58-929A-B657D4B91C1A}"/>
                </a:ext>
              </a:extLst>
            </p:cNvPr>
            <p:cNvSpPr/>
            <p:nvPr/>
          </p:nvSpPr>
          <p:spPr>
            <a:xfrm>
              <a:off x="683568" y="45559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</a:p>
          </p:txBody>
        </p:sp>
      </p:grpSp>
      <p:grpSp>
        <p:nvGrpSpPr>
          <p:cNvPr id="37" name="그룹 8">
            <a:extLst>
              <a:ext uri="{FF2B5EF4-FFF2-40B4-BE49-F238E27FC236}">
                <a16:creationId xmlns:a16="http://schemas.microsoft.com/office/drawing/2014/main" id="{E7BB842E-C782-42EC-BA1B-237FD9C730FE}"/>
              </a:ext>
            </a:extLst>
          </p:cNvPr>
          <p:cNvGrpSpPr/>
          <p:nvPr/>
        </p:nvGrpSpPr>
        <p:grpSpPr>
          <a:xfrm>
            <a:off x="6031159" y="5645540"/>
            <a:ext cx="1826091" cy="829601"/>
            <a:chOff x="827584" y="5067559"/>
            <a:chExt cx="1861460" cy="829601"/>
          </a:xfrm>
        </p:grpSpPr>
        <p:sp>
          <p:nvSpPr>
            <p:cNvPr id="38" name="Isosceles Triangle 7">
              <a:extLst>
                <a:ext uri="{FF2B5EF4-FFF2-40B4-BE49-F238E27FC236}">
                  <a16:creationId xmlns:a16="http://schemas.microsoft.com/office/drawing/2014/main" id="{108A65C7-CF68-444B-8ADB-9027F2FA074C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BB8BB0C2-905B-451B-8CD4-186C8110654A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73CF17C2-0BFA-4A72-8924-CC73E256CE36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36">
              <a:extLst>
                <a:ext uri="{FF2B5EF4-FFF2-40B4-BE49-F238E27FC236}">
                  <a16:creationId xmlns:a16="http://schemas.microsoft.com/office/drawing/2014/main" id="{009696EA-FFBC-4135-825E-20E865834922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42" name="직사각형 37">
              <a:extLst>
                <a:ext uri="{FF2B5EF4-FFF2-40B4-BE49-F238E27FC236}">
                  <a16:creationId xmlns:a16="http://schemas.microsoft.com/office/drawing/2014/main" id="{9546A802-4117-48DD-9529-27251AD396F7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43" name="직사각형 38">
              <a:extLst>
                <a:ext uri="{FF2B5EF4-FFF2-40B4-BE49-F238E27FC236}">
                  <a16:creationId xmlns:a16="http://schemas.microsoft.com/office/drawing/2014/main" id="{38F82ADE-F536-4A2C-8270-AD9FDCB52651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44" name="그룹 7">
            <a:extLst>
              <a:ext uri="{FF2B5EF4-FFF2-40B4-BE49-F238E27FC236}">
                <a16:creationId xmlns:a16="http://schemas.microsoft.com/office/drawing/2014/main" id="{77357B94-DD5C-413E-9118-0B9AB46D8948}"/>
              </a:ext>
            </a:extLst>
          </p:cNvPr>
          <p:cNvGrpSpPr/>
          <p:nvPr/>
        </p:nvGrpSpPr>
        <p:grpSpPr>
          <a:xfrm>
            <a:off x="9828197" y="2587894"/>
            <a:ext cx="1614172" cy="657944"/>
            <a:chOff x="683568" y="4236526"/>
            <a:chExt cx="2005476" cy="657944"/>
          </a:xfrm>
        </p:grpSpPr>
        <p:sp>
          <p:nvSpPr>
            <p:cNvPr id="45" name="직사각형 3">
              <a:extLst>
                <a:ext uri="{FF2B5EF4-FFF2-40B4-BE49-F238E27FC236}">
                  <a16:creationId xmlns:a16="http://schemas.microsoft.com/office/drawing/2014/main" id="{D58A3201-FB21-4C1D-B6F3-448D39085AB1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Member Name</a:t>
              </a:r>
              <a:endParaRPr lang="ko-KR" altLang="en-US" sz="1600" b="1" dirty="0"/>
            </a:p>
          </p:txBody>
        </p:sp>
        <p:sp>
          <p:nvSpPr>
            <p:cNvPr id="46" name="직사각형 4">
              <a:extLst>
                <a:ext uri="{FF2B5EF4-FFF2-40B4-BE49-F238E27FC236}">
                  <a16:creationId xmlns:a16="http://schemas.microsoft.com/office/drawing/2014/main" id="{45BD7C6C-0559-4385-AC12-54A8A7231FE6}"/>
                </a:ext>
              </a:extLst>
            </p:cNvPr>
            <p:cNvSpPr/>
            <p:nvPr/>
          </p:nvSpPr>
          <p:spPr>
            <a:xfrm>
              <a:off x="683568" y="45559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</a:p>
          </p:txBody>
        </p:sp>
      </p:grpSp>
      <p:grpSp>
        <p:nvGrpSpPr>
          <p:cNvPr id="47" name="그룹 8">
            <a:extLst>
              <a:ext uri="{FF2B5EF4-FFF2-40B4-BE49-F238E27FC236}">
                <a16:creationId xmlns:a16="http://schemas.microsoft.com/office/drawing/2014/main" id="{CB7CE695-C135-474E-A791-420283FB7046}"/>
              </a:ext>
            </a:extLst>
          </p:cNvPr>
          <p:cNvGrpSpPr/>
          <p:nvPr/>
        </p:nvGrpSpPr>
        <p:grpSpPr>
          <a:xfrm>
            <a:off x="9616278" y="3407820"/>
            <a:ext cx="1826091" cy="829601"/>
            <a:chOff x="827584" y="5067559"/>
            <a:chExt cx="1861460" cy="829601"/>
          </a:xfrm>
        </p:grpSpPr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7AA71C83-A43B-41B8-AE71-6F8161E0614E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2">
              <a:extLst>
                <a:ext uri="{FF2B5EF4-FFF2-40B4-BE49-F238E27FC236}">
                  <a16:creationId xmlns:a16="http://schemas.microsoft.com/office/drawing/2014/main" id="{81742DB9-B393-4A4B-8B95-1614B8F36194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3">
              <a:extLst>
                <a:ext uri="{FF2B5EF4-FFF2-40B4-BE49-F238E27FC236}">
                  <a16:creationId xmlns:a16="http://schemas.microsoft.com/office/drawing/2014/main" id="{757D5C89-BB20-46D3-A541-EC3A03AC54DF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36">
              <a:extLst>
                <a:ext uri="{FF2B5EF4-FFF2-40B4-BE49-F238E27FC236}">
                  <a16:creationId xmlns:a16="http://schemas.microsoft.com/office/drawing/2014/main" id="{4EE54C68-902A-41B9-A246-204461AE3BC6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2" name="직사각형 37">
              <a:extLst>
                <a:ext uri="{FF2B5EF4-FFF2-40B4-BE49-F238E27FC236}">
                  <a16:creationId xmlns:a16="http://schemas.microsoft.com/office/drawing/2014/main" id="{48BE8C59-6222-4A6C-B0D8-42DC43A4C32B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53" name="직사각형 38">
              <a:extLst>
                <a:ext uri="{FF2B5EF4-FFF2-40B4-BE49-F238E27FC236}">
                  <a16:creationId xmlns:a16="http://schemas.microsoft.com/office/drawing/2014/main" id="{4F51A595-2941-4A86-B1CF-8056A7384029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AD20E54-8D9C-4D3E-BB69-AEF230A0AF49}"/>
              </a:ext>
            </a:extLst>
          </p:cNvPr>
          <p:cNvSpPr txBox="1"/>
          <p:nvPr/>
        </p:nvSpPr>
        <p:spPr>
          <a:xfrm>
            <a:off x="1294646" y="4586995"/>
            <a:ext cx="226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F7B479-2384-471F-B253-90D4BF48B220}"/>
              </a:ext>
            </a:extLst>
          </p:cNvPr>
          <p:cNvSpPr txBox="1"/>
          <p:nvPr/>
        </p:nvSpPr>
        <p:spPr>
          <a:xfrm>
            <a:off x="4912659" y="2197316"/>
            <a:ext cx="226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D82922-A86D-4D61-8F0E-0211CD2DB6D6}"/>
              </a:ext>
            </a:extLst>
          </p:cNvPr>
          <p:cNvSpPr txBox="1"/>
          <p:nvPr/>
        </p:nvSpPr>
        <p:spPr>
          <a:xfrm>
            <a:off x="8712421" y="4586995"/>
            <a:ext cx="226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3C6021-DCEB-4B70-A2D8-7FA14B3D981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E26A3-F27F-4E3B-B91C-6A008B8DAF3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B64EE63-57F3-4163-9928-F2E10119586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397646" y="-5664"/>
            <a:ext cx="4178128" cy="6858000"/>
            <a:chOff x="4006936" y="0"/>
            <a:chExt cx="4178128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F22772-9245-480D-B233-4A0220EFA33A}"/>
              </a:ext>
            </a:extLst>
          </p:cNvPr>
          <p:cNvSpPr txBox="1"/>
          <p:nvPr/>
        </p:nvSpPr>
        <p:spPr>
          <a:xfrm>
            <a:off x="653121" y="2371654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A19056-80D9-4B0B-9566-EEF28AA455BC}"/>
              </a:ext>
            </a:extLst>
          </p:cNvPr>
          <p:cNvSpPr txBox="1"/>
          <p:nvPr/>
        </p:nvSpPr>
        <p:spPr>
          <a:xfrm>
            <a:off x="653121" y="2032970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E10F2D-324C-4985-9C7D-6635CC953B6C}"/>
              </a:ext>
            </a:extLst>
          </p:cNvPr>
          <p:cNvSpPr txBox="1"/>
          <p:nvPr/>
        </p:nvSpPr>
        <p:spPr>
          <a:xfrm>
            <a:off x="653121" y="2895004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9" name="AutoShape 92">
            <a:extLst>
              <a:ext uri="{FF2B5EF4-FFF2-40B4-BE49-F238E27FC236}">
                <a16:creationId xmlns:a16="http://schemas.microsoft.com/office/drawing/2014/main" id="{B4580CB7-9C88-4E6B-800D-1F6869B348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036" y="3756393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0" name="AutoShape 92">
            <a:extLst>
              <a:ext uri="{FF2B5EF4-FFF2-40B4-BE49-F238E27FC236}">
                <a16:creationId xmlns:a16="http://schemas.microsoft.com/office/drawing/2014/main" id="{EE072941-1B2B-4D65-B113-B425E0B96D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26918" y="3756393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1" name="AutoShape 92">
            <a:extLst>
              <a:ext uri="{FF2B5EF4-FFF2-40B4-BE49-F238E27FC236}">
                <a16:creationId xmlns:a16="http://schemas.microsoft.com/office/drawing/2014/main" id="{268EAE6A-AE52-4C88-A52B-AECC69F54C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32859" y="3756331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FB09B2C5-514D-4E46-86A7-105001574A9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20977" y="3756331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9838AC-FA9F-4D2F-8F65-751EC2CCE24B}"/>
              </a:ext>
            </a:extLst>
          </p:cNvPr>
          <p:cNvSpPr txBox="1"/>
          <p:nvPr/>
        </p:nvSpPr>
        <p:spPr>
          <a:xfrm>
            <a:off x="653120" y="5177548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44" name="Trapezoid 10">
            <a:extLst>
              <a:ext uri="{FF2B5EF4-FFF2-40B4-BE49-F238E27FC236}">
                <a16:creationId xmlns:a16="http://schemas.microsoft.com/office/drawing/2014/main" id="{7DC52EA8-7D11-42D6-BF75-90F111C979C1}"/>
              </a:ext>
            </a:extLst>
          </p:cNvPr>
          <p:cNvSpPr/>
          <p:nvPr/>
        </p:nvSpPr>
        <p:spPr>
          <a:xfrm>
            <a:off x="2621406" y="385081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384A8E50-565F-40B1-A2D7-001965494FAB}"/>
              </a:ext>
            </a:extLst>
          </p:cNvPr>
          <p:cNvSpPr/>
          <p:nvPr/>
        </p:nvSpPr>
        <p:spPr>
          <a:xfrm>
            <a:off x="5667642" y="3813375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Rounded Rectangle 12">
            <a:extLst>
              <a:ext uri="{FF2B5EF4-FFF2-40B4-BE49-F238E27FC236}">
                <a16:creationId xmlns:a16="http://schemas.microsoft.com/office/drawing/2014/main" id="{4544FADC-38C1-495C-81EB-2FDB56E17421}"/>
              </a:ext>
            </a:extLst>
          </p:cNvPr>
          <p:cNvSpPr>
            <a:spLocks noChangeAspect="1"/>
          </p:cNvSpPr>
          <p:nvPr/>
        </p:nvSpPr>
        <p:spPr>
          <a:xfrm>
            <a:off x="1140085" y="383114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Rounded Rectangle 1">
            <a:extLst>
              <a:ext uri="{FF2B5EF4-FFF2-40B4-BE49-F238E27FC236}">
                <a16:creationId xmlns:a16="http://schemas.microsoft.com/office/drawing/2014/main" id="{59FA5F8F-653B-4287-B6FD-3AB45AC95E24}"/>
              </a:ext>
            </a:extLst>
          </p:cNvPr>
          <p:cNvSpPr>
            <a:spLocks/>
          </p:cNvSpPr>
          <p:nvPr/>
        </p:nvSpPr>
        <p:spPr>
          <a:xfrm>
            <a:off x="4142986" y="3872804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5CB9FB-5D8C-4A72-9C62-6B7E2882B630}"/>
              </a:ext>
            </a:extLst>
          </p:cNvPr>
          <p:cNvSpPr txBox="1"/>
          <p:nvPr/>
        </p:nvSpPr>
        <p:spPr>
          <a:xfrm>
            <a:off x="653122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F39D9-1CE4-4A28-818B-256F89877FD3}"/>
              </a:ext>
            </a:extLst>
          </p:cNvPr>
          <p:cNvSpPr txBox="1"/>
          <p:nvPr/>
        </p:nvSpPr>
        <p:spPr>
          <a:xfrm>
            <a:off x="2164688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477304-BA74-4A74-8CF1-A2570042D7E4}"/>
              </a:ext>
            </a:extLst>
          </p:cNvPr>
          <p:cNvSpPr txBox="1"/>
          <p:nvPr/>
        </p:nvSpPr>
        <p:spPr>
          <a:xfrm>
            <a:off x="3676256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916E49-5389-4F1C-89A2-1362F26D80A9}"/>
              </a:ext>
            </a:extLst>
          </p:cNvPr>
          <p:cNvSpPr txBox="1"/>
          <p:nvPr/>
        </p:nvSpPr>
        <p:spPr>
          <a:xfrm>
            <a:off x="5187822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0B677A43-639B-4E56-A9A5-1788C95C4D9B}"/>
              </a:ext>
            </a:extLst>
          </p:cNvPr>
          <p:cNvSpPr txBox="1">
            <a:spLocks/>
          </p:cNvSpPr>
          <p:nvPr/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  <a:latin typeface="+mj-lt"/>
              </a:rPr>
              <a:t>Infographic</a:t>
            </a:r>
            <a:r>
              <a:rPr lang="en-US" sz="5400" dirty="0">
                <a:latin typeface="+mj-lt"/>
              </a:rPr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D6255163-472E-4156-8263-2A33AD389387}"/>
              </a:ext>
            </a:extLst>
          </p:cNvPr>
          <p:cNvSpPr/>
          <p:nvPr/>
        </p:nvSpPr>
        <p:spPr>
          <a:xfrm>
            <a:off x="3995737" y="2211818"/>
            <a:ext cx="4200525" cy="3621142"/>
          </a:xfrm>
          <a:prstGeom prst="hexagon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Graphic 28">
            <a:extLst>
              <a:ext uri="{FF2B5EF4-FFF2-40B4-BE49-F238E27FC236}">
                <a16:creationId xmlns:a16="http://schemas.microsoft.com/office/drawing/2014/main" id="{EDA5C748-AAEF-4860-8C46-D7F169EB91CC}"/>
              </a:ext>
            </a:extLst>
          </p:cNvPr>
          <p:cNvSpPr/>
          <p:nvPr/>
        </p:nvSpPr>
        <p:spPr>
          <a:xfrm>
            <a:off x="4481157" y="1863523"/>
            <a:ext cx="3229686" cy="4317732"/>
          </a:xfrm>
          <a:custGeom>
            <a:avLst/>
            <a:gdLst>
              <a:gd name="connsiteX0" fmla="*/ 3006831 w 3006830"/>
              <a:gd name="connsiteY0" fmla="*/ 2890669 h 4019798"/>
              <a:gd name="connsiteX1" fmla="*/ 3006831 w 3006830"/>
              <a:gd name="connsiteY1" fmla="*/ 2893929 h 4019798"/>
              <a:gd name="connsiteX2" fmla="*/ 2956711 w 3006830"/>
              <a:gd name="connsiteY2" fmla="*/ 2951792 h 4019798"/>
              <a:gd name="connsiteX3" fmla="*/ 2929817 w 3006830"/>
              <a:gd name="connsiteY3" fmla="*/ 2972166 h 4019798"/>
              <a:gd name="connsiteX4" fmla="*/ 2752155 w 3006830"/>
              <a:gd name="connsiteY4" fmla="*/ 3027990 h 4019798"/>
              <a:gd name="connsiteX5" fmla="*/ 2579791 w 3006830"/>
              <a:gd name="connsiteY5" fmla="*/ 3050809 h 4019798"/>
              <a:gd name="connsiteX6" fmla="*/ 2481180 w 3006830"/>
              <a:gd name="connsiteY6" fmla="*/ 3062219 h 4019798"/>
              <a:gd name="connsiteX7" fmla="*/ 2491775 w 3006830"/>
              <a:gd name="connsiteY7" fmla="*/ 3080148 h 4019798"/>
              <a:gd name="connsiteX8" fmla="*/ 2564307 w 3006830"/>
              <a:gd name="connsiteY8" fmla="*/ 3210134 h 4019798"/>
              <a:gd name="connsiteX9" fmla="*/ 2646618 w 3006830"/>
              <a:gd name="connsiteY9" fmla="*/ 3379239 h 4019798"/>
              <a:gd name="connsiteX10" fmla="*/ 2686143 w 3006830"/>
              <a:gd name="connsiteY10" fmla="*/ 3452178 h 4019798"/>
              <a:gd name="connsiteX11" fmla="*/ 2744413 w 3006830"/>
              <a:gd name="connsiteY11" fmla="*/ 3478257 h 4019798"/>
              <a:gd name="connsiteX12" fmla="*/ 2829169 w 3006830"/>
              <a:gd name="connsiteY12" fmla="*/ 3525932 h 4019798"/>
              <a:gd name="connsiteX13" fmla="*/ 2871547 w 3006830"/>
              <a:gd name="connsiteY13" fmla="*/ 3605798 h 4019798"/>
              <a:gd name="connsiteX14" fmla="*/ 2932669 w 3006830"/>
              <a:gd name="connsiteY14" fmla="*/ 3693407 h 4019798"/>
              <a:gd name="connsiteX15" fmla="*/ 2929409 w 3006830"/>
              <a:gd name="connsiteY15" fmla="*/ 3709706 h 4019798"/>
              <a:gd name="connsiteX16" fmla="*/ 2882957 w 3006830"/>
              <a:gd name="connsiteY16" fmla="*/ 3650621 h 4019798"/>
              <a:gd name="connsiteX17" fmla="*/ 2832429 w 3006830"/>
              <a:gd name="connsiteY17" fmla="*/ 3601723 h 4019798"/>
              <a:gd name="connsiteX18" fmla="*/ 2816537 w 3006830"/>
              <a:gd name="connsiteY18" fmla="*/ 3610280 h 4019798"/>
              <a:gd name="connsiteX19" fmla="*/ 2821020 w 3006830"/>
              <a:gd name="connsiteY19" fmla="*/ 3637989 h 4019798"/>
              <a:gd name="connsiteX20" fmla="*/ 2862582 w 3006830"/>
              <a:gd name="connsiteY20" fmla="*/ 3762678 h 4019798"/>
              <a:gd name="connsiteX21" fmla="*/ 2849136 w 3006830"/>
              <a:gd name="connsiteY21" fmla="*/ 3842137 h 4019798"/>
              <a:gd name="connsiteX22" fmla="*/ 2676364 w 3006830"/>
              <a:gd name="connsiteY22" fmla="*/ 4007982 h 4019798"/>
              <a:gd name="connsiteX23" fmla="*/ 2654360 w 3006830"/>
              <a:gd name="connsiteY23" fmla="*/ 4019799 h 4019798"/>
              <a:gd name="connsiteX24" fmla="*/ 2659250 w 3006830"/>
              <a:gd name="connsiteY24" fmla="*/ 3990460 h 4019798"/>
              <a:gd name="connsiteX25" fmla="*/ 2713445 w 3006830"/>
              <a:gd name="connsiteY25" fmla="*/ 3851917 h 4019798"/>
              <a:gd name="connsiteX26" fmla="*/ 2710185 w 3006830"/>
              <a:gd name="connsiteY26" fmla="*/ 3812798 h 4019798"/>
              <a:gd name="connsiteX27" fmla="*/ 2594868 w 3006830"/>
              <a:gd name="connsiteY27" fmla="*/ 3624135 h 4019798"/>
              <a:gd name="connsiteX28" fmla="*/ 2505222 w 3006830"/>
              <a:gd name="connsiteY28" fmla="*/ 3467662 h 4019798"/>
              <a:gd name="connsiteX29" fmla="*/ 2496665 w 3006830"/>
              <a:gd name="connsiteY29" fmla="*/ 3454215 h 4019798"/>
              <a:gd name="connsiteX30" fmla="*/ 2493812 w 3006830"/>
              <a:gd name="connsiteY30" fmla="*/ 3593166 h 4019798"/>
              <a:gd name="connsiteX31" fmla="*/ 2533338 w 3006830"/>
              <a:gd name="connsiteY31" fmla="*/ 3686479 h 4019798"/>
              <a:gd name="connsiteX32" fmla="*/ 2558194 w 3006830"/>
              <a:gd name="connsiteY32" fmla="*/ 3756974 h 4019798"/>
              <a:gd name="connsiteX33" fmla="*/ 2546785 w 3006830"/>
              <a:gd name="connsiteY33" fmla="*/ 3818096 h 4019798"/>
              <a:gd name="connsiteX34" fmla="*/ 2532116 w 3006830"/>
              <a:gd name="connsiteY34" fmla="*/ 3896332 h 4019798"/>
              <a:gd name="connsiteX35" fmla="*/ 2527226 w 3006830"/>
              <a:gd name="connsiteY35" fmla="*/ 3991682 h 4019798"/>
              <a:gd name="connsiteX36" fmla="*/ 2519076 w 3006830"/>
              <a:gd name="connsiteY36" fmla="*/ 4003499 h 4019798"/>
              <a:gd name="connsiteX37" fmla="*/ 2513372 w 3006830"/>
              <a:gd name="connsiteY37" fmla="*/ 3990868 h 4019798"/>
              <a:gd name="connsiteX38" fmla="*/ 2512964 w 3006830"/>
              <a:gd name="connsiteY38" fmla="*/ 3893480 h 4019798"/>
              <a:gd name="connsiteX39" fmla="*/ 2506852 w 3006830"/>
              <a:gd name="connsiteY39" fmla="*/ 3853547 h 4019798"/>
              <a:gd name="connsiteX40" fmla="*/ 2482811 w 3006830"/>
              <a:gd name="connsiteY40" fmla="*/ 3848249 h 4019798"/>
              <a:gd name="connsiteX41" fmla="*/ 2460806 w 3006830"/>
              <a:gd name="connsiteY41" fmla="*/ 3880440 h 4019798"/>
              <a:gd name="connsiteX42" fmla="*/ 2419243 w 3006830"/>
              <a:gd name="connsiteY42" fmla="*/ 3963159 h 4019798"/>
              <a:gd name="connsiteX43" fmla="*/ 2342637 w 3006830"/>
              <a:gd name="connsiteY43" fmla="*/ 4013279 h 4019798"/>
              <a:gd name="connsiteX44" fmla="*/ 2301889 w 3006830"/>
              <a:gd name="connsiteY44" fmla="*/ 4013279 h 4019798"/>
              <a:gd name="connsiteX45" fmla="*/ 2144601 w 3006830"/>
              <a:gd name="connsiteY45" fmla="*/ 3994535 h 4019798"/>
              <a:gd name="connsiteX46" fmla="*/ 2114855 w 3006830"/>
              <a:gd name="connsiteY46" fmla="*/ 3984348 h 4019798"/>
              <a:gd name="connsiteX47" fmla="*/ 2114855 w 3006830"/>
              <a:gd name="connsiteY47" fmla="*/ 3979458 h 4019798"/>
              <a:gd name="connsiteX48" fmla="*/ 2135229 w 3006830"/>
              <a:gd name="connsiteY48" fmla="*/ 3970086 h 4019798"/>
              <a:gd name="connsiteX49" fmla="*/ 2245657 w 3006830"/>
              <a:gd name="connsiteY49" fmla="*/ 3949305 h 4019798"/>
              <a:gd name="connsiteX50" fmla="*/ 2277847 w 3006830"/>
              <a:gd name="connsiteY50" fmla="*/ 3929746 h 4019798"/>
              <a:gd name="connsiteX51" fmla="*/ 2291294 w 3006830"/>
              <a:gd name="connsiteY51" fmla="*/ 3905297 h 4019798"/>
              <a:gd name="connsiteX52" fmla="*/ 2340600 w 3006830"/>
              <a:gd name="connsiteY52" fmla="*/ 3700334 h 4019798"/>
              <a:gd name="connsiteX53" fmla="*/ 2308816 w 3006830"/>
              <a:gd name="connsiteY53" fmla="*/ 3258625 h 4019798"/>
              <a:gd name="connsiteX54" fmla="*/ 2262363 w 3006830"/>
              <a:gd name="connsiteY54" fmla="*/ 3163274 h 4019798"/>
              <a:gd name="connsiteX55" fmla="*/ 2242804 w 3006830"/>
              <a:gd name="connsiteY55" fmla="*/ 3178351 h 4019798"/>
              <a:gd name="connsiteX56" fmla="*/ 2117300 w 3006830"/>
              <a:gd name="connsiteY56" fmla="*/ 3224396 h 4019798"/>
              <a:gd name="connsiteX57" fmla="*/ 2030099 w 3006830"/>
              <a:gd name="connsiteY57" fmla="*/ 3254550 h 4019798"/>
              <a:gd name="connsiteX58" fmla="*/ 1947380 w 3006830"/>
              <a:gd name="connsiteY58" fmla="*/ 3273701 h 4019798"/>
              <a:gd name="connsiteX59" fmla="*/ 1923747 w 3006830"/>
              <a:gd name="connsiteY59" fmla="*/ 3254550 h 4019798"/>
              <a:gd name="connsiteX60" fmla="*/ 1886666 w 3006830"/>
              <a:gd name="connsiteY60" fmla="*/ 3131490 h 4019798"/>
              <a:gd name="connsiteX61" fmla="*/ 1752197 w 3006830"/>
              <a:gd name="connsiteY61" fmla="*/ 2680817 h 4019798"/>
              <a:gd name="connsiteX62" fmla="*/ 1679258 w 3006830"/>
              <a:gd name="connsiteY62" fmla="*/ 2366241 h 4019798"/>
              <a:gd name="connsiteX63" fmla="*/ 1642585 w 3006830"/>
              <a:gd name="connsiteY63" fmla="*/ 2202434 h 4019798"/>
              <a:gd name="connsiteX64" fmla="*/ 1617321 w 3006830"/>
              <a:gd name="connsiteY64" fmla="*/ 2186950 h 4019798"/>
              <a:gd name="connsiteX65" fmla="*/ 1574128 w 3006830"/>
              <a:gd name="connsiteY65" fmla="*/ 2200397 h 4019798"/>
              <a:gd name="connsiteX66" fmla="*/ 1550087 w 3006830"/>
              <a:gd name="connsiteY66" fmla="*/ 2234625 h 4019798"/>
              <a:gd name="connsiteX67" fmla="*/ 1552531 w 3006830"/>
              <a:gd name="connsiteY67" fmla="*/ 2316121 h 4019798"/>
              <a:gd name="connsiteX68" fmla="*/ 1547642 w 3006830"/>
              <a:gd name="connsiteY68" fmla="*/ 2398432 h 4019798"/>
              <a:gd name="connsiteX69" fmla="*/ 1541122 w 3006830"/>
              <a:gd name="connsiteY69" fmla="*/ 2497043 h 4019798"/>
              <a:gd name="connsiteX70" fmla="*/ 1522378 w 3006830"/>
              <a:gd name="connsiteY70" fmla="*/ 2754978 h 4019798"/>
              <a:gd name="connsiteX71" fmla="*/ 1507709 w 3006830"/>
              <a:gd name="connsiteY71" fmla="*/ 2833214 h 4019798"/>
              <a:gd name="connsiteX72" fmla="*/ 1482445 w 3006830"/>
              <a:gd name="connsiteY72" fmla="*/ 2861331 h 4019798"/>
              <a:gd name="connsiteX73" fmla="*/ 1451884 w 3006830"/>
              <a:gd name="connsiteY73" fmla="*/ 2858478 h 4019798"/>
              <a:gd name="connsiteX74" fmla="*/ 1393206 w 3006830"/>
              <a:gd name="connsiteY74" fmla="*/ 2849921 h 4019798"/>
              <a:gd name="connsiteX75" fmla="*/ 1386687 w 3006830"/>
              <a:gd name="connsiteY75" fmla="*/ 2943234 h 4019798"/>
              <a:gd name="connsiteX76" fmla="*/ 1380574 w 3006830"/>
              <a:gd name="connsiteY76" fmla="*/ 2966868 h 4019798"/>
              <a:gd name="connsiteX77" fmla="*/ 1372017 w 3006830"/>
              <a:gd name="connsiteY77" fmla="*/ 2992540 h 4019798"/>
              <a:gd name="connsiteX78" fmla="*/ 1320675 w 3006830"/>
              <a:gd name="connsiteY78" fmla="*/ 3329934 h 4019798"/>
              <a:gd name="connsiteX79" fmla="*/ 1329232 w 3006830"/>
              <a:gd name="connsiteY79" fmla="*/ 3432211 h 4019798"/>
              <a:gd name="connsiteX80" fmla="*/ 1330047 w 3006830"/>
              <a:gd name="connsiteY80" fmla="*/ 3473774 h 4019798"/>
              <a:gd name="connsiteX81" fmla="*/ 1307635 w 3006830"/>
              <a:gd name="connsiteY81" fmla="*/ 3523487 h 4019798"/>
              <a:gd name="connsiteX82" fmla="*/ 1305598 w 3006830"/>
              <a:gd name="connsiteY82" fmla="*/ 3525932 h 4019798"/>
              <a:gd name="connsiteX83" fmla="*/ 1294189 w 3006830"/>
              <a:gd name="connsiteY83" fmla="*/ 3521450 h 4019798"/>
              <a:gd name="connsiteX84" fmla="*/ 1296633 w 3006830"/>
              <a:gd name="connsiteY84" fmla="*/ 3549566 h 4019798"/>
              <a:gd name="connsiteX85" fmla="*/ 1346346 w 3006830"/>
              <a:gd name="connsiteY85" fmla="*/ 3728450 h 4019798"/>
              <a:gd name="connsiteX86" fmla="*/ 1374462 w 3006830"/>
              <a:gd name="connsiteY86" fmla="*/ 3799759 h 4019798"/>
              <a:gd name="connsiteX87" fmla="*/ 1374055 w 3006830"/>
              <a:gd name="connsiteY87" fmla="*/ 3814428 h 4019798"/>
              <a:gd name="connsiteX88" fmla="*/ 1299486 w 3006830"/>
              <a:gd name="connsiteY88" fmla="*/ 3860474 h 4019798"/>
              <a:gd name="connsiteX89" fmla="*/ 1249773 w 3006830"/>
              <a:gd name="connsiteY89" fmla="*/ 3865771 h 4019798"/>
              <a:gd name="connsiteX90" fmla="*/ 1183354 w 3006830"/>
              <a:gd name="connsiteY90" fmla="*/ 3831950 h 4019798"/>
              <a:gd name="connsiteX91" fmla="*/ 1160942 w 3006830"/>
              <a:gd name="connsiteY91" fmla="*/ 3799759 h 4019798"/>
              <a:gd name="connsiteX92" fmla="*/ 1133641 w 3006830"/>
              <a:gd name="connsiteY92" fmla="*/ 3719893 h 4019798"/>
              <a:gd name="connsiteX93" fmla="*/ 1131196 w 3006830"/>
              <a:gd name="connsiteY93" fmla="*/ 3577275 h 4019798"/>
              <a:gd name="connsiteX94" fmla="*/ 1124269 w 3006830"/>
              <a:gd name="connsiteY94" fmla="*/ 3560975 h 4019798"/>
              <a:gd name="connsiteX95" fmla="*/ 1115304 w 3006830"/>
              <a:gd name="connsiteY95" fmla="*/ 3509633 h 4019798"/>
              <a:gd name="connsiteX96" fmla="*/ 1133234 w 3006830"/>
              <a:gd name="connsiteY96" fmla="*/ 3484369 h 4019798"/>
              <a:gd name="connsiteX97" fmla="*/ 1124269 w 3006830"/>
              <a:gd name="connsiteY97" fmla="*/ 3440769 h 4019798"/>
              <a:gd name="connsiteX98" fmla="*/ 1116934 w 3006830"/>
              <a:gd name="connsiteY98" fmla="*/ 3391056 h 4019798"/>
              <a:gd name="connsiteX99" fmla="*/ 1114897 w 3006830"/>
              <a:gd name="connsiteY99" fmla="*/ 3379646 h 4019798"/>
              <a:gd name="connsiteX100" fmla="*/ 1130381 w 3006830"/>
              <a:gd name="connsiteY100" fmla="*/ 3267589 h 4019798"/>
              <a:gd name="connsiteX101" fmla="*/ 1130789 w 3006830"/>
              <a:gd name="connsiteY101" fmla="*/ 3261477 h 4019798"/>
              <a:gd name="connsiteX102" fmla="*/ 1136901 w 3006830"/>
              <a:gd name="connsiteY102" fmla="*/ 2977870 h 4019798"/>
              <a:gd name="connsiteX103" fmla="*/ 1124269 w 3006830"/>
              <a:gd name="connsiteY103" fmla="*/ 2959533 h 4019798"/>
              <a:gd name="connsiteX104" fmla="*/ 1049700 w 3006830"/>
              <a:gd name="connsiteY104" fmla="*/ 2930602 h 4019798"/>
              <a:gd name="connsiteX105" fmla="*/ 1010989 w 3006830"/>
              <a:gd name="connsiteY105" fmla="*/ 2920008 h 4019798"/>
              <a:gd name="connsiteX106" fmla="*/ 781985 w 3006830"/>
              <a:gd name="connsiteY106" fmla="*/ 2918378 h 4019798"/>
              <a:gd name="connsiteX107" fmla="*/ 766501 w 3006830"/>
              <a:gd name="connsiteY107" fmla="*/ 2918378 h 4019798"/>
              <a:gd name="connsiteX108" fmla="*/ 760389 w 3006830"/>
              <a:gd name="connsiteY108" fmla="*/ 2961979 h 4019798"/>
              <a:gd name="connsiteX109" fmla="*/ 740829 w 3006830"/>
              <a:gd name="connsiteY109" fmla="*/ 2976648 h 4019798"/>
              <a:gd name="connsiteX110" fmla="*/ 713936 w 3006830"/>
              <a:gd name="connsiteY110" fmla="*/ 2993762 h 4019798"/>
              <a:gd name="connsiteX111" fmla="*/ 621845 w 3006830"/>
              <a:gd name="connsiteY111" fmla="*/ 3187315 h 4019798"/>
              <a:gd name="connsiteX112" fmla="*/ 536682 w 3006830"/>
              <a:gd name="connsiteY112" fmla="*/ 3322599 h 4019798"/>
              <a:gd name="connsiteX113" fmla="*/ 530977 w 3006830"/>
              <a:gd name="connsiteY113" fmla="*/ 3356420 h 4019798"/>
              <a:gd name="connsiteX114" fmla="*/ 528532 w 3006830"/>
              <a:gd name="connsiteY114" fmla="*/ 3377609 h 4019798"/>
              <a:gd name="connsiteX115" fmla="*/ 503268 w 3006830"/>
              <a:gd name="connsiteY115" fmla="*/ 3415097 h 4019798"/>
              <a:gd name="connsiteX116" fmla="*/ 495118 w 3006830"/>
              <a:gd name="connsiteY116" fmla="*/ 3429359 h 4019798"/>
              <a:gd name="connsiteX117" fmla="*/ 485746 w 3006830"/>
              <a:gd name="connsiteY117" fmla="*/ 3512078 h 4019798"/>
              <a:gd name="connsiteX118" fmla="*/ 481672 w 3006830"/>
              <a:gd name="connsiteY118" fmla="*/ 3539786 h 4019798"/>
              <a:gd name="connsiteX119" fmla="*/ 475967 w 3006830"/>
              <a:gd name="connsiteY119" fmla="*/ 3604168 h 4019798"/>
              <a:gd name="connsiteX120" fmla="*/ 482487 w 3006830"/>
              <a:gd name="connsiteY120" fmla="*/ 3668143 h 4019798"/>
              <a:gd name="connsiteX121" fmla="*/ 463742 w 3006830"/>
              <a:gd name="connsiteY121" fmla="*/ 3693814 h 4019798"/>
              <a:gd name="connsiteX122" fmla="*/ 397323 w 3006830"/>
              <a:gd name="connsiteY122" fmla="*/ 3706038 h 4019798"/>
              <a:gd name="connsiteX123" fmla="*/ 372467 w 3006830"/>
              <a:gd name="connsiteY123" fmla="*/ 3680775 h 4019798"/>
              <a:gd name="connsiteX124" fmla="*/ 282413 w 3006830"/>
              <a:gd name="connsiteY124" fmla="*/ 3697481 h 4019798"/>
              <a:gd name="connsiteX125" fmla="*/ 233923 w 3006830"/>
              <a:gd name="connsiteY125" fmla="*/ 3697074 h 4019798"/>
              <a:gd name="connsiteX126" fmla="*/ 169134 w 3006830"/>
              <a:gd name="connsiteY126" fmla="*/ 3688517 h 4019798"/>
              <a:gd name="connsiteX127" fmla="*/ 64411 w 3006830"/>
              <a:gd name="connsiteY127" fmla="*/ 3661216 h 4019798"/>
              <a:gd name="connsiteX128" fmla="*/ 15513 w 3006830"/>
              <a:gd name="connsiteY128" fmla="*/ 3640842 h 4019798"/>
              <a:gd name="connsiteX129" fmla="*/ 4511 w 3006830"/>
              <a:gd name="connsiteY129" fmla="*/ 3609465 h 4019798"/>
              <a:gd name="connsiteX130" fmla="*/ 33443 w 3006830"/>
              <a:gd name="connsiteY130" fmla="*/ 3559345 h 4019798"/>
              <a:gd name="connsiteX131" fmla="*/ 42815 w 3006830"/>
              <a:gd name="connsiteY131" fmla="*/ 3551603 h 4019798"/>
              <a:gd name="connsiteX132" fmla="*/ 128386 w 3006830"/>
              <a:gd name="connsiteY132" fmla="*/ 3527562 h 4019798"/>
              <a:gd name="connsiteX133" fmla="*/ 148760 w 3006830"/>
              <a:gd name="connsiteY133" fmla="*/ 3521042 h 4019798"/>
              <a:gd name="connsiteX134" fmla="*/ 251852 w 3006830"/>
              <a:gd name="connsiteY134" fmla="*/ 3413467 h 4019798"/>
              <a:gd name="connsiteX135" fmla="*/ 264484 w 3006830"/>
              <a:gd name="connsiteY135" fmla="*/ 3372719 h 4019798"/>
              <a:gd name="connsiteX136" fmla="*/ 266114 w 3006830"/>
              <a:gd name="connsiteY136" fmla="*/ 3365385 h 4019798"/>
              <a:gd name="connsiteX137" fmla="*/ 313789 w 3006830"/>
              <a:gd name="connsiteY137" fmla="*/ 3327489 h 4019798"/>
              <a:gd name="connsiteX138" fmla="*/ 317864 w 3006830"/>
              <a:gd name="connsiteY138" fmla="*/ 3325044 h 4019798"/>
              <a:gd name="connsiteX139" fmla="*/ 317864 w 3006830"/>
              <a:gd name="connsiteY139" fmla="*/ 3315672 h 4019798"/>
              <a:gd name="connsiteX140" fmla="*/ 333756 w 3006830"/>
              <a:gd name="connsiteY140" fmla="*/ 3284296 h 4019798"/>
              <a:gd name="connsiteX141" fmla="*/ 340683 w 3006830"/>
              <a:gd name="connsiteY141" fmla="*/ 3275331 h 4019798"/>
              <a:gd name="connsiteX142" fmla="*/ 393656 w 3006830"/>
              <a:gd name="connsiteY142" fmla="*/ 3113154 h 4019798"/>
              <a:gd name="connsiteX143" fmla="*/ 446221 w 3006830"/>
              <a:gd name="connsiteY143" fmla="*/ 2950569 h 4019798"/>
              <a:gd name="connsiteX144" fmla="*/ 471485 w 3006830"/>
              <a:gd name="connsiteY144" fmla="*/ 2865406 h 4019798"/>
              <a:gd name="connsiteX145" fmla="*/ 498378 w 3006830"/>
              <a:gd name="connsiteY145" fmla="*/ 2773315 h 4019798"/>
              <a:gd name="connsiteX146" fmla="*/ 503268 w 3006830"/>
              <a:gd name="connsiteY146" fmla="*/ 2750496 h 4019798"/>
              <a:gd name="connsiteX147" fmla="*/ 563983 w 3006830"/>
              <a:gd name="connsiteY147" fmla="*/ 2596876 h 4019798"/>
              <a:gd name="connsiteX148" fmla="*/ 569687 w 3006830"/>
              <a:gd name="connsiteY148" fmla="*/ 2559795 h 4019798"/>
              <a:gd name="connsiteX149" fmla="*/ 575392 w 3006830"/>
              <a:gd name="connsiteY149" fmla="*/ 2503155 h 4019798"/>
              <a:gd name="connsiteX150" fmla="*/ 584764 w 3006830"/>
              <a:gd name="connsiteY150" fmla="*/ 2471779 h 4019798"/>
              <a:gd name="connsiteX151" fmla="*/ 594544 w 3006830"/>
              <a:gd name="connsiteY151" fmla="*/ 2389875 h 4019798"/>
              <a:gd name="connsiteX152" fmla="*/ 606768 w 3006830"/>
              <a:gd name="connsiteY152" fmla="*/ 2355239 h 4019798"/>
              <a:gd name="connsiteX153" fmla="*/ 629180 w 3006830"/>
              <a:gd name="connsiteY153" fmla="*/ 2316529 h 4019798"/>
              <a:gd name="connsiteX154" fmla="*/ 643849 w 3006830"/>
              <a:gd name="connsiteY154" fmla="*/ 2235033 h 4019798"/>
              <a:gd name="connsiteX155" fmla="*/ 691117 w 3006830"/>
              <a:gd name="connsiteY155" fmla="*/ 2056148 h 4019798"/>
              <a:gd name="connsiteX156" fmla="*/ 667075 w 3006830"/>
              <a:gd name="connsiteY156" fmla="*/ 2006843 h 4019798"/>
              <a:gd name="connsiteX157" fmla="*/ 635699 w 3006830"/>
              <a:gd name="connsiteY157" fmla="*/ 1988914 h 4019798"/>
              <a:gd name="connsiteX158" fmla="*/ 627957 w 3006830"/>
              <a:gd name="connsiteY158" fmla="*/ 1975060 h 4019798"/>
              <a:gd name="connsiteX159" fmla="*/ 643034 w 3006830"/>
              <a:gd name="connsiteY159" fmla="*/ 1817772 h 4019798"/>
              <a:gd name="connsiteX160" fmla="*/ 742867 w 3006830"/>
              <a:gd name="connsiteY160" fmla="*/ 1400104 h 4019798"/>
              <a:gd name="connsiteX161" fmla="*/ 852072 w 3006830"/>
              <a:gd name="connsiteY161" fmla="*/ 916832 h 4019798"/>
              <a:gd name="connsiteX162" fmla="*/ 926641 w 3006830"/>
              <a:gd name="connsiteY162" fmla="*/ 800292 h 4019798"/>
              <a:gd name="connsiteX163" fmla="*/ 932753 w 3006830"/>
              <a:gd name="connsiteY163" fmla="*/ 795810 h 4019798"/>
              <a:gd name="connsiteX164" fmla="*/ 1017916 w 3006830"/>
              <a:gd name="connsiteY164" fmla="*/ 761989 h 4019798"/>
              <a:gd name="connsiteX165" fmla="*/ 1030548 w 3006830"/>
              <a:gd name="connsiteY165" fmla="*/ 749357 h 4019798"/>
              <a:gd name="connsiteX166" fmla="*/ 1050107 w 3006830"/>
              <a:gd name="connsiteY166" fmla="*/ 721241 h 4019798"/>
              <a:gd name="connsiteX167" fmla="*/ 1147903 w 3006830"/>
              <a:gd name="connsiteY167" fmla="*/ 662156 h 4019798"/>
              <a:gd name="connsiteX168" fmla="*/ 1156868 w 3006830"/>
              <a:gd name="connsiteY168" fmla="*/ 629558 h 4019798"/>
              <a:gd name="connsiteX169" fmla="*/ 1128344 w 3006830"/>
              <a:gd name="connsiteY169" fmla="*/ 567621 h 4019798"/>
              <a:gd name="connsiteX170" fmla="*/ 1113675 w 3006830"/>
              <a:gd name="connsiteY170" fmla="*/ 441709 h 4019798"/>
              <a:gd name="connsiteX171" fmla="*/ 1127529 w 3006830"/>
              <a:gd name="connsiteY171" fmla="*/ 346766 h 4019798"/>
              <a:gd name="connsiteX172" fmla="*/ 1112045 w 3006830"/>
              <a:gd name="connsiteY172" fmla="*/ 285644 h 4019798"/>
              <a:gd name="connsiteX173" fmla="*/ 1066407 w 3006830"/>
              <a:gd name="connsiteY173" fmla="*/ 247748 h 4019798"/>
              <a:gd name="connsiteX174" fmla="*/ 1070482 w 3006830"/>
              <a:gd name="connsiteY174" fmla="*/ 278717 h 4019798"/>
              <a:gd name="connsiteX175" fmla="*/ 1079039 w 3006830"/>
              <a:gd name="connsiteY175" fmla="*/ 541950 h 4019798"/>
              <a:gd name="connsiteX176" fmla="*/ 1067222 w 3006830"/>
              <a:gd name="connsiteY176" fmla="*/ 561509 h 4019798"/>
              <a:gd name="connsiteX177" fmla="*/ 1054590 w 3006830"/>
              <a:gd name="connsiteY177" fmla="*/ 542765 h 4019798"/>
              <a:gd name="connsiteX178" fmla="*/ 1059480 w 3006830"/>
              <a:gd name="connsiteY178" fmla="*/ 326392 h 4019798"/>
              <a:gd name="connsiteX179" fmla="*/ 1063554 w 3006830"/>
              <a:gd name="connsiteY179" fmla="*/ 259565 h 4019798"/>
              <a:gd name="connsiteX180" fmla="*/ 1058257 w 3006830"/>
              <a:gd name="connsiteY180" fmla="*/ 241229 h 4019798"/>
              <a:gd name="connsiteX181" fmla="*/ 1060294 w 3006830"/>
              <a:gd name="connsiteY181" fmla="*/ 210668 h 4019798"/>
              <a:gd name="connsiteX182" fmla="*/ 1277889 w 3006830"/>
              <a:gd name="connsiteY182" fmla="*/ 0 h 4019798"/>
              <a:gd name="connsiteX183" fmla="*/ 1281149 w 3006830"/>
              <a:gd name="connsiteY183" fmla="*/ 0 h 4019798"/>
              <a:gd name="connsiteX184" fmla="*/ 1287261 w 3006830"/>
              <a:gd name="connsiteY184" fmla="*/ 4482 h 4019798"/>
              <a:gd name="connsiteX185" fmla="*/ 1656439 w 3006830"/>
              <a:gd name="connsiteY185" fmla="*/ 220855 h 4019798"/>
              <a:gd name="connsiteX186" fmla="*/ 1662144 w 3006830"/>
              <a:gd name="connsiteY186" fmla="*/ 255491 h 4019798"/>
              <a:gd name="connsiteX187" fmla="*/ 1441697 w 3006830"/>
              <a:gd name="connsiteY187" fmla="*/ 520761 h 4019798"/>
              <a:gd name="connsiteX188" fmla="*/ 1429880 w 3006830"/>
              <a:gd name="connsiteY188" fmla="*/ 536652 h 4019798"/>
              <a:gd name="connsiteX189" fmla="*/ 1403393 w 3006830"/>
              <a:gd name="connsiteY189" fmla="*/ 547654 h 4019798"/>
              <a:gd name="connsiteX190" fmla="*/ 1378537 w 3006830"/>
              <a:gd name="connsiteY190" fmla="*/ 616926 h 4019798"/>
              <a:gd name="connsiteX191" fmla="*/ 1370387 w 3006830"/>
              <a:gd name="connsiteY191" fmla="*/ 658082 h 4019798"/>
              <a:gd name="connsiteX192" fmla="*/ 1379760 w 3006830"/>
              <a:gd name="connsiteY192" fmla="*/ 683345 h 4019798"/>
              <a:gd name="connsiteX193" fmla="*/ 1440067 w 3006830"/>
              <a:gd name="connsiteY193" fmla="*/ 744468 h 4019798"/>
              <a:gd name="connsiteX194" fmla="*/ 1460848 w 3006830"/>
              <a:gd name="connsiteY194" fmla="*/ 753432 h 4019798"/>
              <a:gd name="connsiteX195" fmla="*/ 1470220 w 3006830"/>
              <a:gd name="connsiteY195" fmla="*/ 733466 h 4019798"/>
              <a:gd name="connsiteX196" fmla="*/ 1468590 w 3006830"/>
              <a:gd name="connsiteY196" fmla="*/ 678863 h 4019798"/>
              <a:gd name="connsiteX197" fmla="*/ 1510153 w 3006830"/>
              <a:gd name="connsiteY197" fmla="*/ 565176 h 4019798"/>
              <a:gd name="connsiteX198" fmla="*/ 1506486 w 3006830"/>
              <a:gd name="connsiteY198" fmla="*/ 543579 h 4019798"/>
              <a:gd name="connsiteX199" fmla="*/ 1471443 w 3006830"/>
              <a:gd name="connsiteY199" fmla="*/ 511796 h 4019798"/>
              <a:gd name="connsiteX200" fmla="*/ 1483260 w 3006830"/>
              <a:gd name="connsiteY200" fmla="*/ 495904 h 4019798"/>
              <a:gd name="connsiteX201" fmla="*/ 1706559 w 3006830"/>
              <a:gd name="connsiteY201" fmla="*/ 235116 h 4019798"/>
              <a:gd name="connsiteX202" fmla="*/ 1743232 w 3006830"/>
              <a:gd name="connsiteY202" fmla="*/ 208630 h 4019798"/>
              <a:gd name="connsiteX203" fmla="*/ 2067180 w 3006830"/>
              <a:gd name="connsiteY203" fmla="*/ 551729 h 4019798"/>
              <a:gd name="connsiteX204" fmla="*/ 2055770 w 3006830"/>
              <a:gd name="connsiteY204" fmla="*/ 565583 h 4019798"/>
              <a:gd name="connsiteX205" fmla="*/ 1957975 w 3006830"/>
              <a:gd name="connsiteY205" fmla="*/ 662971 h 4019798"/>
              <a:gd name="connsiteX206" fmla="*/ 1943713 w 3006830"/>
              <a:gd name="connsiteY206" fmla="*/ 704127 h 4019798"/>
              <a:gd name="connsiteX207" fmla="*/ 1963680 w 3006830"/>
              <a:gd name="connsiteY207" fmla="*/ 806812 h 4019798"/>
              <a:gd name="connsiteX208" fmla="*/ 2013392 w 3006830"/>
              <a:gd name="connsiteY208" fmla="*/ 920092 h 4019798"/>
              <a:gd name="connsiteX209" fmla="*/ 2030099 w 3006830"/>
              <a:gd name="connsiteY209" fmla="*/ 933539 h 4019798"/>
              <a:gd name="connsiteX210" fmla="*/ 2107928 w 3006830"/>
              <a:gd name="connsiteY210" fmla="*/ 972249 h 4019798"/>
              <a:gd name="connsiteX211" fmla="*/ 2224875 w 3006830"/>
              <a:gd name="connsiteY211" fmla="*/ 1142169 h 4019798"/>
              <a:gd name="connsiteX212" fmla="*/ 2304741 w 3006830"/>
              <a:gd name="connsiteY212" fmla="*/ 1398067 h 4019798"/>
              <a:gd name="connsiteX213" fmla="*/ 2381755 w 3006830"/>
              <a:gd name="connsiteY213" fmla="*/ 1669042 h 4019798"/>
              <a:gd name="connsiteX214" fmla="*/ 2439210 w 3006830"/>
              <a:gd name="connsiteY214" fmla="*/ 2050444 h 4019798"/>
              <a:gd name="connsiteX215" fmla="*/ 2485663 w 3006830"/>
              <a:gd name="connsiteY215" fmla="*/ 2142127 h 4019798"/>
              <a:gd name="connsiteX216" fmla="*/ 2541895 w 3006830"/>
              <a:gd name="connsiteY216" fmla="*/ 2200804 h 4019798"/>
              <a:gd name="connsiteX217" fmla="*/ 2920852 w 3006830"/>
              <a:gd name="connsiteY217" fmla="*/ 2779427 h 4019798"/>
              <a:gd name="connsiteX218" fmla="*/ 3006831 w 3006830"/>
              <a:gd name="connsiteY218" fmla="*/ 2890669 h 40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3006830" h="4019798">
                <a:moveTo>
                  <a:pt x="3006831" y="2890669"/>
                </a:moveTo>
                <a:cubicBezTo>
                  <a:pt x="3006831" y="2891892"/>
                  <a:pt x="3006831" y="2892707"/>
                  <a:pt x="3006831" y="2893929"/>
                </a:cubicBezTo>
                <a:cubicBezTo>
                  <a:pt x="2990124" y="2913488"/>
                  <a:pt x="2974232" y="2933047"/>
                  <a:pt x="2956711" y="2951792"/>
                </a:cubicBezTo>
                <a:cubicBezTo>
                  <a:pt x="2948968" y="2959941"/>
                  <a:pt x="2940004" y="2968498"/>
                  <a:pt x="2929817" y="2972166"/>
                </a:cubicBezTo>
                <a:cubicBezTo>
                  <a:pt x="2870732" y="2992132"/>
                  <a:pt x="2812462" y="3014543"/>
                  <a:pt x="2752155" y="3027990"/>
                </a:cubicBezTo>
                <a:cubicBezTo>
                  <a:pt x="2695923" y="3040622"/>
                  <a:pt x="2637246" y="3043475"/>
                  <a:pt x="2579791" y="3050809"/>
                </a:cubicBezTo>
                <a:cubicBezTo>
                  <a:pt x="2548007" y="3054884"/>
                  <a:pt x="2515816" y="3058144"/>
                  <a:pt x="2481180" y="3062219"/>
                </a:cubicBezTo>
                <a:cubicBezTo>
                  <a:pt x="2486070" y="3070368"/>
                  <a:pt x="2488923" y="3075258"/>
                  <a:pt x="2491775" y="3080148"/>
                </a:cubicBezTo>
                <a:cubicBezTo>
                  <a:pt x="2516224" y="3123341"/>
                  <a:pt x="2541895" y="3166126"/>
                  <a:pt x="2564307" y="3210134"/>
                </a:cubicBezTo>
                <a:cubicBezTo>
                  <a:pt x="2592830" y="3265959"/>
                  <a:pt x="2618909" y="3323006"/>
                  <a:pt x="2646618" y="3379239"/>
                </a:cubicBezTo>
                <a:cubicBezTo>
                  <a:pt x="2658842" y="3404095"/>
                  <a:pt x="2671474" y="3428951"/>
                  <a:pt x="2686143" y="3452178"/>
                </a:cubicBezTo>
                <a:cubicBezTo>
                  <a:pt x="2699183" y="3472552"/>
                  <a:pt x="2716704" y="3483961"/>
                  <a:pt x="2744413" y="3478257"/>
                </a:cubicBezTo>
                <a:cubicBezTo>
                  <a:pt x="2791273" y="3468070"/>
                  <a:pt x="2810425" y="3481517"/>
                  <a:pt x="2829169" y="3525932"/>
                </a:cubicBezTo>
                <a:cubicBezTo>
                  <a:pt x="2840986" y="3553641"/>
                  <a:pt x="2855656" y="3580534"/>
                  <a:pt x="2871547" y="3605798"/>
                </a:cubicBezTo>
                <a:cubicBezTo>
                  <a:pt x="2890291" y="3635952"/>
                  <a:pt x="2912295" y="3664068"/>
                  <a:pt x="2932669" y="3693407"/>
                </a:cubicBezTo>
                <a:cubicBezTo>
                  <a:pt x="2937152" y="3699519"/>
                  <a:pt x="2942041" y="3705631"/>
                  <a:pt x="2929409" y="3709706"/>
                </a:cubicBezTo>
                <a:cubicBezTo>
                  <a:pt x="2913925" y="3689739"/>
                  <a:pt x="2899663" y="3669365"/>
                  <a:pt x="2882957" y="3650621"/>
                </a:cubicBezTo>
                <a:cubicBezTo>
                  <a:pt x="2867472" y="3633099"/>
                  <a:pt x="2850358" y="3616800"/>
                  <a:pt x="2832429" y="3601723"/>
                </a:cubicBezTo>
                <a:cubicBezTo>
                  <a:pt x="2822242" y="3593166"/>
                  <a:pt x="2816130" y="3596834"/>
                  <a:pt x="2816537" y="3610280"/>
                </a:cubicBezTo>
                <a:cubicBezTo>
                  <a:pt x="2816945" y="3619652"/>
                  <a:pt x="2818167" y="3629024"/>
                  <a:pt x="2821020" y="3637989"/>
                </a:cubicBezTo>
                <a:cubicBezTo>
                  <a:pt x="2834466" y="3679552"/>
                  <a:pt x="2847913" y="3721523"/>
                  <a:pt x="2862582" y="3762678"/>
                </a:cubicBezTo>
                <a:cubicBezTo>
                  <a:pt x="2873177" y="3792424"/>
                  <a:pt x="2867880" y="3817688"/>
                  <a:pt x="2849136" y="3842137"/>
                </a:cubicBezTo>
                <a:cubicBezTo>
                  <a:pt x="2799831" y="3906111"/>
                  <a:pt x="2738708" y="3957454"/>
                  <a:pt x="2676364" y="4007982"/>
                </a:cubicBezTo>
                <a:cubicBezTo>
                  <a:pt x="2671474" y="4012056"/>
                  <a:pt x="2664954" y="4014094"/>
                  <a:pt x="2654360" y="4019799"/>
                </a:cubicBezTo>
                <a:cubicBezTo>
                  <a:pt x="2656397" y="4006759"/>
                  <a:pt x="2656397" y="3997795"/>
                  <a:pt x="2659250" y="3990460"/>
                </a:cubicBezTo>
                <a:cubicBezTo>
                  <a:pt x="2676771" y="3944007"/>
                  <a:pt x="2694293" y="3897554"/>
                  <a:pt x="2713445" y="3851917"/>
                </a:cubicBezTo>
                <a:cubicBezTo>
                  <a:pt x="2719557" y="3837247"/>
                  <a:pt x="2718742" y="3826653"/>
                  <a:pt x="2710185" y="3812798"/>
                </a:cubicBezTo>
                <a:cubicBezTo>
                  <a:pt x="2671066" y="3750454"/>
                  <a:pt x="2632763" y="3687702"/>
                  <a:pt x="2594868" y="3624135"/>
                </a:cubicBezTo>
                <a:cubicBezTo>
                  <a:pt x="2564307" y="3572385"/>
                  <a:pt x="2534968" y="3519820"/>
                  <a:pt x="2505222" y="3467662"/>
                </a:cubicBezTo>
                <a:cubicBezTo>
                  <a:pt x="2502777" y="3463180"/>
                  <a:pt x="2499517" y="3458698"/>
                  <a:pt x="2496665" y="3454215"/>
                </a:cubicBezTo>
                <a:cubicBezTo>
                  <a:pt x="2493405" y="3501483"/>
                  <a:pt x="2491775" y="3547121"/>
                  <a:pt x="2493812" y="3593166"/>
                </a:cubicBezTo>
                <a:cubicBezTo>
                  <a:pt x="2495442" y="3628210"/>
                  <a:pt x="2507259" y="3659993"/>
                  <a:pt x="2533338" y="3686479"/>
                </a:cubicBezTo>
                <a:cubicBezTo>
                  <a:pt x="2551675" y="3705223"/>
                  <a:pt x="2560639" y="3730487"/>
                  <a:pt x="2558194" y="3756974"/>
                </a:cubicBezTo>
                <a:cubicBezTo>
                  <a:pt x="2556564" y="3777755"/>
                  <a:pt x="2550860" y="3797722"/>
                  <a:pt x="2546785" y="3818096"/>
                </a:cubicBezTo>
                <a:cubicBezTo>
                  <a:pt x="2541895" y="3844175"/>
                  <a:pt x="2534968" y="3870253"/>
                  <a:pt x="2532116" y="3896332"/>
                </a:cubicBezTo>
                <a:cubicBezTo>
                  <a:pt x="2528856" y="3928116"/>
                  <a:pt x="2529263" y="3959899"/>
                  <a:pt x="2527226" y="3991682"/>
                </a:cubicBezTo>
                <a:cubicBezTo>
                  <a:pt x="2526818" y="3995757"/>
                  <a:pt x="2521929" y="3999832"/>
                  <a:pt x="2519076" y="4003499"/>
                </a:cubicBezTo>
                <a:cubicBezTo>
                  <a:pt x="2517039" y="3999425"/>
                  <a:pt x="2513372" y="3995350"/>
                  <a:pt x="2513372" y="3990868"/>
                </a:cubicBezTo>
                <a:cubicBezTo>
                  <a:pt x="2512964" y="3958269"/>
                  <a:pt x="2513779" y="3926078"/>
                  <a:pt x="2512964" y="3893480"/>
                </a:cubicBezTo>
                <a:cubicBezTo>
                  <a:pt x="2512557" y="3880033"/>
                  <a:pt x="2510519" y="3866178"/>
                  <a:pt x="2506852" y="3853547"/>
                </a:cubicBezTo>
                <a:cubicBezTo>
                  <a:pt x="2502777" y="3838877"/>
                  <a:pt x="2492590" y="3836840"/>
                  <a:pt x="2482811" y="3848249"/>
                </a:cubicBezTo>
                <a:cubicBezTo>
                  <a:pt x="2474253" y="3858029"/>
                  <a:pt x="2466919" y="3869031"/>
                  <a:pt x="2460806" y="3880440"/>
                </a:cubicBezTo>
                <a:cubicBezTo>
                  <a:pt x="2446545" y="3907741"/>
                  <a:pt x="2433505" y="3935858"/>
                  <a:pt x="2419243" y="3963159"/>
                </a:cubicBezTo>
                <a:cubicBezTo>
                  <a:pt x="2403352" y="3993720"/>
                  <a:pt x="2376458" y="4010019"/>
                  <a:pt x="2342637" y="4013279"/>
                </a:cubicBezTo>
                <a:cubicBezTo>
                  <a:pt x="2329190" y="4014502"/>
                  <a:pt x="2315336" y="4014909"/>
                  <a:pt x="2301889" y="4013279"/>
                </a:cubicBezTo>
                <a:cubicBezTo>
                  <a:pt x="2249324" y="4007574"/>
                  <a:pt x="2196759" y="4001462"/>
                  <a:pt x="2144601" y="3994535"/>
                </a:cubicBezTo>
                <a:cubicBezTo>
                  <a:pt x="2134414" y="3993312"/>
                  <a:pt x="2124635" y="3988015"/>
                  <a:pt x="2114855" y="3984348"/>
                </a:cubicBezTo>
                <a:cubicBezTo>
                  <a:pt x="2114855" y="3982718"/>
                  <a:pt x="2114855" y="3981088"/>
                  <a:pt x="2114855" y="3979458"/>
                </a:cubicBezTo>
                <a:cubicBezTo>
                  <a:pt x="2121782" y="3976198"/>
                  <a:pt x="2128302" y="3971308"/>
                  <a:pt x="2135229" y="3970086"/>
                </a:cubicBezTo>
                <a:cubicBezTo>
                  <a:pt x="2171902" y="3962751"/>
                  <a:pt x="2208983" y="3955009"/>
                  <a:pt x="2245657" y="3949305"/>
                </a:cubicBezTo>
                <a:cubicBezTo>
                  <a:pt x="2259918" y="3947267"/>
                  <a:pt x="2270513" y="3941970"/>
                  <a:pt x="2277847" y="3929746"/>
                </a:cubicBezTo>
                <a:cubicBezTo>
                  <a:pt x="2282737" y="3921596"/>
                  <a:pt x="2288442" y="3913854"/>
                  <a:pt x="2291294" y="3905297"/>
                </a:cubicBezTo>
                <a:cubicBezTo>
                  <a:pt x="2314521" y="3838470"/>
                  <a:pt x="2336525" y="3771235"/>
                  <a:pt x="2340600" y="3700334"/>
                </a:cubicBezTo>
                <a:cubicBezTo>
                  <a:pt x="2349564" y="3551603"/>
                  <a:pt x="2333672" y="3404910"/>
                  <a:pt x="2308816" y="3258625"/>
                </a:cubicBezTo>
                <a:cubicBezTo>
                  <a:pt x="2302704" y="3221951"/>
                  <a:pt x="2290887" y="3189353"/>
                  <a:pt x="2262363" y="3163274"/>
                </a:cubicBezTo>
                <a:cubicBezTo>
                  <a:pt x="2255844" y="3168164"/>
                  <a:pt x="2248916" y="3172646"/>
                  <a:pt x="2242804" y="3178351"/>
                </a:cubicBezTo>
                <a:cubicBezTo>
                  <a:pt x="2207761" y="3212579"/>
                  <a:pt x="2164975" y="3224804"/>
                  <a:pt x="2117300" y="3224396"/>
                </a:cubicBezTo>
                <a:cubicBezTo>
                  <a:pt x="2085109" y="3223989"/>
                  <a:pt x="2054548" y="3234176"/>
                  <a:pt x="2030099" y="3254550"/>
                </a:cubicBezTo>
                <a:cubicBezTo>
                  <a:pt x="2004835" y="3275739"/>
                  <a:pt x="1976719" y="3276146"/>
                  <a:pt x="1947380" y="3273701"/>
                </a:cubicBezTo>
                <a:cubicBezTo>
                  <a:pt x="1935564" y="3272479"/>
                  <a:pt x="1927414" y="3266774"/>
                  <a:pt x="1923747" y="3254550"/>
                </a:cubicBezTo>
                <a:cubicBezTo>
                  <a:pt x="1911930" y="3213394"/>
                  <a:pt x="1898890" y="3172646"/>
                  <a:pt x="1886666" y="3131490"/>
                </a:cubicBezTo>
                <a:cubicBezTo>
                  <a:pt x="1841435" y="2981538"/>
                  <a:pt x="1793760" y="2831992"/>
                  <a:pt x="1752197" y="2680817"/>
                </a:cubicBezTo>
                <a:cubicBezTo>
                  <a:pt x="1723673" y="2577317"/>
                  <a:pt x="1703299" y="2471371"/>
                  <a:pt x="1679258" y="2366241"/>
                </a:cubicBezTo>
                <a:cubicBezTo>
                  <a:pt x="1666626" y="2311639"/>
                  <a:pt x="1653994" y="2257444"/>
                  <a:pt x="1642585" y="2202434"/>
                </a:cubicBezTo>
                <a:cubicBezTo>
                  <a:pt x="1639325" y="2186950"/>
                  <a:pt x="1631990" y="2182060"/>
                  <a:pt x="1617321" y="2186950"/>
                </a:cubicBezTo>
                <a:cubicBezTo>
                  <a:pt x="1603059" y="2191840"/>
                  <a:pt x="1588390" y="2195915"/>
                  <a:pt x="1574128" y="2200397"/>
                </a:cubicBezTo>
                <a:cubicBezTo>
                  <a:pt x="1557829" y="2205694"/>
                  <a:pt x="1549272" y="2217103"/>
                  <a:pt x="1550087" y="2234625"/>
                </a:cubicBezTo>
                <a:cubicBezTo>
                  <a:pt x="1551309" y="2261926"/>
                  <a:pt x="1552939" y="2288820"/>
                  <a:pt x="1552531" y="2316121"/>
                </a:cubicBezTo>
                <a:cubicBezTo>
                  <a:pt x="1552124" y="2343422"/>
                  <a:pt x="1549272" y="2371131"/>
                  <a:pt x="1547642" y="2398432"/>
                </a:cubicBezTo>
                <a:cubicBezTo>
                  <a:pt x="1545604" y="2431438"/>
                  <a:pt x="1543567" y="2464037"/>
                  <a:pt x="1541122" y="2497043"/>
                </a:cubicBezTo>
                <a:cubicBezTo>
                  <a:pt x="1535010" y="2583021"/>
                  <a:pt x="1529713" y="2669407"/>
                  <a:pt x="1522378" y="2754978"/>
                </a:cubicBezTo>
                <a:cubicBezTo>
                  <a:pt x="1519933" y="2781464"/>
                  <a:pt x="1510153" y="2806728"/>
                  <a:pt x="1507709" y="2833214"/>
                </a:cubicBezTo>
                <a:cubicBezTo>
                  <a:pt x="1506079" y="2851551"/>
                  <a:pt x="1497114" y="2858886"/>
                  <a:pt x="1482445" y="2861331"/>
                </a:cubicBezTo>
                <a:cubicBezTo>
                  <a:pt x="1472665" y="2862960"/>
                  <a:pt x="1462071" y="2860108"/>
                  <a:pt x="1451884" y="2858478"/>
                </a:cubicBezTo>
                <a:cubicBezTo>
                  <a:pt x="1433140" y="2856034"/>
                  <a:pt x="1414395" y="2852773"/>
                  <a:pt x="1393206" y="2849921"/>
                </a:cubicBezTo>
                <a:cubicBezTo>
                  <a:pt x="1390762" y="2884150"/>
                  <a:pt x="1389132" y="2913896"/>
                  <a:pt x="1386687" y="2943234"/>
                </a:cubicBezTo>
                <a:cubicBezTo>
                  <a:pt x="1385872" y="2951384"/>
                  <a:pt x="1383019" y="2959126"/>
                  <a:pt x="1380574" y="2966868"/>
                </a:cubicBezTo>
                <a:cubicBezTo>
                  <a:pt x="1377722" y="2975425"/>
                  <a:pt x="1372425" y="2983982"/>
                  <a:pt x="1372017" y="2992540"/>
                </a:cubicBezTo>
                <a:cubicBezTo>
                  <a:pt x="1363053" y="3106227"/>
                  <a:pt x="1351643" y="3219506"/>
                  <a:pt x="1320675" y="3329934"/>
                </a:cubicBezTo>
                <a:cubicBezTo>
                  <a:pt x="1310895" y="3364977"/>
                  <a:pt x="1307635" y="3398798"/>
                  <a:pt x="1329232" y="3432211"/>
                </a:cubicBezTo>
                <a:cubicBezTo>
                  <a:pt x="1335752" y="3442398"/>
                  <a:pt x="1334122" y="3461143"/>
                  <a:pt x="1330047" y="3473774"/>
                </a:cubicBezTo>
                <a:cubicBezTo>
                  <a:pt x="1324342" y="3490481"/>
                  <a:pt x="1309265" y="3503928"/>
                  <a:pt x="1307635" y="3523487"/>
                </a:cubicBezTo>
                <a:cubicBezTo>
                  <a:pt x="1307635" y="3524302"/>
                  <a:pt x="1306413" y="3525117"/>
                  <a:pt x="1305598" y="3525932"/>
                </a:cubicBezTo>
                <a:cubicBezTo>
                  <a:pt x="1302338" y="3524709"/>
                  <a:pt x="1299486" y="3523487"/>
                  <a:pt x="1294189" y="3521450"/>
                </a:cubicBezTo>
                <a:cubicBezTo>
                  <a:pt x="1295004" y="3532044"/>
                  <a:pt x="1296226" y="3541009"/>
                  <a:pt x="1296633" y="3549566"/>
                </a:cubicBezTo>
                <a:cubicBezTo>
                  <a:pt x="1299486" y="3613133"/>
                  <a:pt x="1312933" y="3673033"/>
                  <a:pt x="1346346" y="3728450"/>
                </a:cubicBezTo>
                <a:cubicBezTo>
                  <a:pt x="1359386" y="3750046"/>
                  <a:pt x="1365905" y="3775718"/>
                  <a:pt x="1374462" y="3799759"/>
                </a:cubicBezTo>
                <a:cubicBezTo>
                  <a:pt x="1376092" y="3804241"/>
                  <a:pt x="1376500" y="3811576"/>
                  <a:pt x="1374055" y="3814428"/>
                </a:cubicBezTo>
                <a:cubicBezTo>
                  <a:pt x="1353681" y="3836840"/>
                  <a:pt x="1332084" y="3858029"/>
                  <a:pt x="1299486" y="3860474"/>
                </a:cubicBezTo>
                <a:cubicBezTo>
                  <a:pt x="1282779" y="3861696"/>
                  <a:pt x="1266072" y="3862919"/>
                  <a:pt x="1249773" y="3865771"/>
                </a:cubicBezTo>
                <a:cubicBezTo>
                  <a:pt x="1218805" y="3871068"/>
                  <a:pt x="1198838" y="3855584"/>
                  <a:pt x="1183354" y="3831950"/>
                </a:cubicBezTo>
                <a:cubicBezTo>
                  <a:pt x="1176019" y="3820948"/>
                  <a:pt x="1169499" y="3809539"/>
                  <a:pt x="1160942" y="3799759"/>
                </a:cubicBezTo>
                <a:cubicBezTo>
                  <a:pt x="1140976" y="3776533"/>
                  <a:pt x="1134049" y="3750046"/>
                  <a:pt x="1133641" y="3719893"/>
                </a:cubicBezTo>
                <a:cubicBezTo>
                  <a:pt x="1133234" y="3672218"/>
                  <a:pt x="1132419" y="3624950"/>
                  <a:pt x="1131196" y="3577275"/>
                </a:cubicBezTo>
                <a:cubicBezTo>
                  <a:pt x="1131196" y="3571570"/>
                  <a:pt x="1128344" y="3564643"/>
                  <a:pt x="1124269" y="3560975"/>
                </a:cubicBezTo>
                <a:cubicBezTo>
                  <a:pt x="1106340" y="3545899"/>
                  <a:pt x="1102673" y="3529599"/>
                  <a:pt x="1115304" y="3509633"/>
                </a:cubicBezTo>
                <a:cubicBezTo>
                  <a:pt x="1120602" y="3501076"/>
                  <a:pt x="1126714" y="3493741"/>
                  <a:pt x="1133234" y="3484369"/>
                </a:cubicBezTo>
                <a:cubicBezTo>
                  <a:pt x="1114897" y="3472552"/>
                  <a:pt x="1118564" y="3458290"/>
                  <a:pt x="1124269" y="3440769"/>
                </a:cubicBezTo>
                <a:cubicBezTo>
                  <a:pt x="1129974" y="3424469"/>
                  <a:pt x="1136901" y="3405318"/>
                  <a:pt x="1116934" y="3391056"/>
                </a:cubicBezTo>
                <a:cubicBezTo>
                  <a:pt x="1114490" y="3389426"/>
                  <a:pt x="1114082" y="3382906"/>
                  <a:pt x="1114897" y="3379646"/>
                </a:cubicBezTo>
                <a:cubicBezTo>
                  <a:pt x="1124269" y="3342973"/>
                  <a:pt x="1110007" y="3302632"/>
                  <a:pt x="1130381" y="3267589"/>
                </a:cubicBezTo>
                <a:cubicBezTo>
                  <a:pt x="1131196" y="3265959"/>
                  <a:pt x="1130789" y="3263514"/>
                  <a:pt x="1130789" y="3261477"/>
                </a:cubicBezTo>
                <a:cubicBezTo>
                  <a:pt x="1132826" y="3166941"/>
                  <a:pt x="1134456" y="3072406"/>
                  <a:pt x="1136901" y="2977870"/>
                </a:cubicBezTo>
                <a:cubicBezTo>
                  <a:pt x="1137308" y="2967683"/>
                  <a:pt x="1133234" y="2962793"/>
                  <a:pt x="1124269" y="2959533"/>
                </a:cubicBezTo>
                <a:cubicBezTo>
                  <a:pt x="1099413" y="2950161"/>
                  <a:pt x="1074964" y="2939567"/>
                  <a:pt x="1049700" y="2930602"/>
                </a:cubicBezTo>
                <a:cubicBezTo>
                  <a:pt x="1037068" y="2926120"/>
                  <a:pt x="1024029" y="2920008"/>
                  <a:pt x="1010989" y="2920008"/>
                </a:cubicBezTo>
                <a:cubicBezTo>
                  <a:pt x="934790" y="2918785"/>
                  <a:pt x="858184" y="2918785"/>
                  <a:pt x="781985" y="2918378"/>
                </a:cubicBezTo>
                <a:cubicBezTo>
                  <a:pt x="776688" y="2918378"/>
                  <a:pt x="771798" y="2918378"/>
                  <a:pt x="766501" y="2918378"/>
                </a:cubicBezTo>
                <a:cubicBezTo>
                  <a:pt x="764463" y="2933862"/>
                  <a:pt x="762426" y="2948124"/>
                  <a:pt x="760389" y="2961979"/>
                </a:cubicBezTo>
                <a:cubicBezTo>
                  <a:pt x="758759" y="2973388"/>
                  <a:pt x="752239" y="2979500"/>
                  <a:pt x="740829" y="2976648"/>
                </a:cubicBezTo>
                <a:cubicBezTo>
                  <a:pt x="724938" y="2972573"/>
                  <a:pt x="719233" y="2980315"/>
                  <a:pt x="713936" y="2993762"/>
                </a:cubicBezTo>
                <a:cubicBezTo>
                  <a:pt x="687042" y="3060181"/>
                  <a:pt x="662186" y="3127008"/>
                  <a:pt x="621845" y="3187315"/>
                </a:cubicBezTo>
                <a:cubicBezTo>
                  <a:pt x="592099" y="3231731"/>
                  <a:pt x="563983" y="3276961"/>
                  <a:pt x="536682" y="3322599"/>
                </a:cubicBezTo>
                <a:cubicBezTo>
                  <a:pt x="531384" y="3331563"/>
                  <a:pt x="532607" y="3345011"/>
                  <a:pt x="530977" y="3356420"/>
                </a:cubicBezTo>
                <a:cubicBezTo>
                  <a:pt x="530162" y="3363347"/>
                  <a:pt x="531792" y="3371904"/>
                  <a:pt x="528532" y="3377609"/>
                </a:cubicBezTo>
                <a:cubicBezTo>
                  <a:pt x="521197" y="3390648"/>
                  <a:pt x="511825" y="3402465"/>
                  <a:pt x="503268" y="3415097"/>
                </a:cubicBezTo>
                <a:cubicBezTo>
                  <a:pt x="500008" y="3419579"/>
                  <a:pt x="495118" y="3424469"/>
                  <a:pt x="495118" y="3429359"/>
                </a:cubicBezTo>
                <a:cubicBezTo>
                  <a:pt x="495118" y="3457475"/>
                  <a:pt x="489821" y="3484369"/>
                  <a:pt x="485746" y="3512078"/>
                </a:cubicBezTo>
                <a:cubicBezTo>
                  <a:pt x="484117" y="3521450"/>
                  <a:pt x="482487" y="3530414"/>
                  <a:pt x="481672" y="3539786"/>
                </a:cubicBezTo>
                <a:cubicBezTo>
                  <a:pt x="479227" y="3560975"/>
                  <a:pt x="475559" y="3582572"/>
                  <a:pt x="475967" y="3604168"/>
                </a:cubicBezTo>
                <a:cubicBezTo>
                  <a:pt x="475967" y="3625357"/>
                  <a:pt x="480449" y="3646954"/>
                  <a:pt x="482487" y="3668143"/>
                </a:cubicBezTo>
                <a:cubicBezTo>
                  <a:pt x="484524" y="3685664"/>
                  <a:pt x="480857" y="3690554"/>
                  <a:pt x="463742" y="3693814"/>
                </a:cubicBezTo>
                <a:cubicBezTo>
                  <a:pt x="441738" y="3697889"/>
                  <a:pt x="419735" y="3701964"/>
                  <a:pt x="397323" y="3706038"/>
                </a:cubicBezTo>
                <a:cubicBezTo>
                  <a:pt x="373689" y="3710521"/>
                  <a:pt x="369614" y="3706446"/>
                  <a:pt x="372467" y="3680775"/>
                </a:cubicBezTo>
                <a:cubicBezTo>
                  <a:pt x="344758" y="3702371"/>
                  <a:pt x="312975" y="3697481"/>
                  <a:pt x="282413" y="3697481"/>
                </a:cubicBezTo>
                <a:cubicBezTo>
                  <a:pt x="266114" y="3697481"/>
                  <a:pt x="249815" y="3698296"/>
                  <a:pt x="233923" y="3697074"/>
                </a:cubicBezTo>
                <a:cubicBezTo>
                  <a:pt x="212327" y="3695444"/>
                  <a:pt x="190323" y="3693407"/>
                  <a:pt x="169134" y="3688517"/>
                </a:cubicBezTo>
                <a:cubicBezTo>
                  <a:pt x="134090" y="3680775"/>
                  <a:pt x="99047" y="3671403"/>
                  <a:pt x="64411" y="3661216"/>
                </a:cubicBezTo>
                <a:cubicBezTo>
                  <a:pt x="47704" y="3656326"/>
                  <a:pt x="30998" y="3648991"/>
                  <a:pt x="15513" y="3640842"/>
                </a:cubicBezTo>
                <a:cubicBezTo>
                  <a:pt x="-1193" y="3632285"/>
                  <a:pt x="-3638" y="3625765"/>
                  <a:pt x="4511" y="3609465"/>
                </a:cubicBezTo>
                <a:cubicBezTo>
                  <a:pt x="13069" y="3592351"/>
                  <a:pt x="23256" y="3575645"/>
                  <a:pt x="33443" y="3559345"/>
                </a:cubicBezTo>
                <a:cubicBezTo>
                  <a:pt x="35480" y="3556086"/>
                  <a:pt x="39147" y="3552418"/>
                  <a:pt x="42815" y="3551603"/>
                </a:cubicBezTo>
                <a:cubicBezTo>
                  <a:pt x="71338" y="3543454"/>
                  <a:pt x="99862" y="3535712"/>
                  <a:pt x="128386" y="3527562"/>
                </a:cubicBezTo>
                <a:cubicBezTo>
                  <a:pt x="135313" y="3525524"/>
                  <a:pt x="144277" y="3525524"/>
                  <a:pt x="148760" y="3521042"/>
                </a:cubicBezTo>
                <a:cubicBezTo>
                  <a:pt x="183803" y="3485999"/>
                  <a:pt x="218846" y="3450548"/>
                  <a:pt x="251852" y="3413467"/>
                </a:cubicBezTo>
                <a:cubicBezTo>
                  <a:pt x="261224" y="3403280"/>
                  <a:pt x="275486" y="3391056"/>
                  <a:pt x="264484" y="3372719"/>
                </a:cubicBezTo>
                <a:cubicBezTo>
                  <a:pt x="263669" y="3371089"/>
                  <a:pt x="264892" y="3367422"/>
                  <a:pt x="266114" y="3365385"/>
                </a:cubicBezTo>
                <a:cubicBezTo>
                  <a:pt x="277524" y="3347455"/>
                  <a:pt x="285673" y="3324636"/>
                  <a:pt x="313789" y="3327489"/>
                </a:cubicBezTo>
                <a:cubicBezTo>
                  <a:pt x="315012" y="3327489"/>
                  <a:pt x="316234" y="3326266"/>
                  <a:pt x="317864" y="3325044"/>
                </a:cubicBezTo>
                <a:cubicBezTo>
                  <a:pt x="317864" y="3321784"/>
                  <a:pt x="318679" y="3318524"/>
                  <a:pt x="317864" y="3315672"/>
                </a:cubicBezTo>
                <a:cubicBezTo>
                  <a:pt x="312160" y="3299373"/>
                  <a:pt x="317457" y="3289593"/>
                  <a:pt x="333756" y="3284296"/>
                </a:cubicBezTo>
                <a:cubicBezTo>
                  <a:pt x="336608" y="3283481"/>
                  <a:pt x="339461" y="3278591"/>
                  <a:pt x="340683" y="3275331"/>
                </a:cubicBezTo>
                <a:cubicBezTo>
                  <a:pt x="358612" y="3221544"/>
                  <a:pt x="376134" y="3167349"/>
                  <a:pt x="393656" y="3113154"/>
                </a:cubicBezTo>
                <a:cubicBezTo>
                  <a:pt x="411177" y="3058959"/>
                  <a:pt x="429107" y="3004764"/>
                  <a:pt x="446221" y="2950569"/>
                </a:cubicBezTo>
                <a:cubicBezTo>
                  <a:pt x="455185" y="2922045"/>
                  <a:pt x="458853" y="2891484"/>
                  <a:pt x="471485" y="2865406"/>
                </a:cubicBezTo>
                <a:cubicBezTo>
                  <a:pt x="485746" y="2835659"/>
                  <a:pt x="495933" y="2805913"/>
                  <a:pt x="498378" y="2773315"/>
                </a:cubicBezTo>
                <a:cubicBezTo>
                  <a:pt x="498786" y="2765573"/>
                  <a:pt x="501231" y="2757830"/>
                  <a:pt x="503268" y="2750496"/>
                </a:cubicBezTo>
                <a:cubicBezTo>
                  <a:pt x="519160" y="2697523"/>
                  <a:pt x="528939" y="2642921"/>
                  <a:pt x="563983" y="2596876"/>
                </a:cubicBezTo>
                <a:cubicBezTo>
                  <a:pt x="570910" y="2587911"/>
                  <a:pt x="572132" y="2571612"/>
                  <a:pt x="569687" y="2559795"/>
                </a:cubicBezTo>
                <a:cubicBezTo>
                  <a:pt x="566020" y="2539828"/>
                  <a:pt x="568465" y="2521492"/>
                  <a:pt x="575392" y="2503155"/>
                </a:cubicBezTo>
                <a:cubicBezTo>
                  <a:pt x="579060" y="2492968"/>
                  <a:pt x="583134" y="2482374"/>
                  <a:pt x="584764" y="2471779"/>
                </a:cubicBezTo>
                <a:cubicBezTo>
                  <a:pt x="589247" y="2444885"/>
                  <a:pt x="598211" y="2418399"/>
                  <a:pt x="594544" y="2389875"/>
                </a:cubicBezTo>
                <a:cubicBezTo>
                  <a:pt x="593321" y="2378058"/>
                  <a:pt x="592506" y="2362982"/>
                  <a:pt x="606768" y="2355239"/>
                </a:cubicBezTo>
                <a:cubicBezTo>
                  <a:pt x="622253" y="2346682"/>
                  <a:pt x="627142" y="2333643"/>
                  <a:pt x="629180" y="2316529"/>
                </a:cubicBezTo>
                <a:cubicBezTo>
                  <a:pt x="632440" y="2289227"/>
                  <a:pt x="636922" y="2261926"/>
                  <a:pt x="643849" y="2235033"/>
                </a:cubicBezTo>
                <a:cubicBezTo>
                  <a:pt x="658926" y="2175133"/>
                  <a:pt x="675633" y="2116048"/>
                  <a:pt x="691117" y="2056148"/>
                </a:cubicBezTo>
                <a:cubicBezTo>
                  <a:pt x="697229" y="2032107"/>
                  <a:pt x="689079" y="2017030"/>
                  <a:pt x="667075" y="2006843"/>
                </a:cubicBezTo>
                <a:cubicBezTo>
                  <a:pt x="656073" y="2001546"/>
                  <a:pt x="645479" y="1995841"/>
                  <a:pt x="635699" y="1988914"/>
                </a:cubicBezTo>
                <a:cubicBezTo>
                  <a:pt x="631625" y="1986062"/>
                  <a:pt x="627550" y="1979542"/>
                  <a:pt x="627957" y="1975060"/>
                </a:cubicBezTo>
                <a:cubicBezTo>
                  <a:pt x="632032" y="1922495"/>
                  <a:pt x="632032" y="1868707"/>
                  <a:pt x="643034" y="1817772"/>
                </a:cubicBezTo>
                <a:cubicBezTo>
                  <a:pt x="673595" y="1678006"/>
                  <a:pt x="710268" y="1539463"/>
                  <a:pt x="742867" y="1400104"/>
                </a:cubicBezTo>
                <a:cubicBezTo>
                  <a:pt x="780355" y="1239149"/>
                  <a:pt x="814991" y="1077787"/>
                  <a:pt x="852072" y="916832"/>
                </a:cubicBezTo>
                <a:cubicBezTo>
                  <a:pt x="863074" y="869564"/>
                  <a:pt x="876928" y="823111"/>
                  <a:pt x="926641" y="800292"/>
                </a:cubicBezTo>
                <a:cubicBezTo>
                  <a:pt x="929086" y="799070"/>
                  <a:pt x="931123" y="797440"/>
                  <a:pt x="932753" y="795810"/>
                </a:cubicBezTo>
                <a:cubicBezTo>
                  <a:pt x="955979" y="771361"/>
                  <a:pt x="988170" y="769324"/>
                  <a:pt x="1017916" y="761989"/>
                </a:cubicBezTo>
                <a:cubicBezTo>
                  <a:pt x="1026066" y="759952"/>
                  <a:pt x="1029733" y="757507"/>
                  <a:pt x="1030548" y="749357"/>
                </a:cubicBezTo>
                <a:cubicBezTo>
                  <a:pt x="1031771" y="736318"/>
                  <a:pt x="1039106" y="727761"/>
                  <a:pt x="1050107" y="721241"/>
                </a:cubicBezTo>
                <a:cubicBezTo>
                  <a:pt x="1083113" y="701682"/>
                  <a:pt x="1115304" y="681716"/>
                  <a:pt x="1147903" y="662156"/>
                </a:cubicBezTo>
                <a:cubicBezTo>
                  <a:pt x="1167462" y="650747"/>
                  <a:pt x="1168277" y="649117"/>
                  <a:pt x="1156868" y="629558"/>
                </a:cubicBezTo>
                <a:cubicBezTo>
                  <a:pt x="1145458" y="609999"/>
                  <a:pt x="1130789" y="592070"/>
                  <a:pt x="1128344" y="567621"/>
                </a:cubicBezTo>
                <a:cubicBezTo>
                  <a:pt x="1124269" y="525650"/>
                  <a:pt x="1118564" y="483680"/>
                  <a:pt x="1113675" y="441709"/>
                </a:cubicBezTo>
                <a:cubicBezTo>
                  <a:pt x="1110007" y="408703"/>
                  <a:pt x="1115304" y="377327"/>
                  <a:pt x="1127529" y="346766"/>
                </a:cubicBezTo>
                <a:cubicBezTo>
                  <a:pt x="1145865" y="301943"/>
                  <a:pt x="1145051" y="314575"/>
                  <a:pt x="1112045" y="285644"/>
                </a:cubicBezTo>
                <a:cubicBezTo>
                  <a:pt x="1098190" y="273420"/>
                  <a:pt x="1083928" y="262010"/>
                  <a:pt x="1066407" y="247748"/>
                </a:cubicBezTo>
                <a:cubicBezTo>
                  <a:pt x="1068037" y="261195"/>
                  <a:pt x="1070074" y="270160"/>
                  <a:pt x="1070482" y="278717"/>
                </a:cubicBezTo>
                <a:cubicBezTo>
                  <a:pt x="1073334" y="366325"/>
                  <a:pt x="1076186" y="454341"/>
                  <a:pt x="1079039" y="541950"/>
                </a:cubicBezTo>
                <a:cubicBezTo>
                  <a:pt x="1079446" y="550507"/>
                  <a:pt x="1080261" y="561509"/>
                  <a:pt x="1067222" y="561509"/>
                </a:cubicBezTo>
                <a:cubicBezTo>
                  <a:pt x="1054997" y="561509"/>
                  <a:pt x="1054182" y="552137"/>
                  <a:pt x="1054590" y="542765"/>
                </a:cubicBezTo>
                <a:cubicBezTo>
                  <a:pt x="1056220" y="470640"/>
                  <a:pt x="1057442" y="398516"/>
                  <a:pt x="1059480" y="326392"/>
                </a:cubicBezTo>
                <a:cubicBezTo>
                  <a:pt x="1059887" y="303981"/>
                  <a:pt x="1062739" y="281977"/>
                  <a:pt x="1063554" y="259565"/>
                </a:cubicBezTo>
                <a:cubicBezTo>
                  <a:pt x="1063962" y="253453"/>
                  <a:pt x="1062332" y="244489"/>
                  <a:pt x="1058257" y="241229"/>
                </a:cubicBezTo>
                <a:cubicBezTo>
                  <a:pt x="1044403" y="229412"/>
                  <a:pt x="1049700" y="220855"/>
                  <a:pt x="1060294" y="210668"/>
                </a:cubicBezTo>
                <a:cubicBezTo>
                  <a:pt x="1132826" y="140581"/>
                  <a:pt x="1205358" y="70494"/>
                  <a:pt x="1277889" y="0"/>
                </a:cubicBezTo>
                <a:cubicBezTo>
                  <a:pt x="1279112" y="0"/>
                  <a:pt x="1279927" y="0"/>
                  <a:pt x="1281149" y="0"/>
                </a:cubicBezTo>
                <a:cubicBezTo>
                  <a:pt x="1283187" y="1630"/>
                  <a:pt x="1285224" y="3260"/>
                  <a:pt x="1287261" y="4482"/>
                </a:cubicBezTo>
                <a:cubicBezTo>
                  <a:pt x="1410321" y="76606"/>
                  <a:pt x="1533380" y="148731"/>
                  <a:pt x="1656439" y="220855"/>
                </a:cubicBezTo>
                <a:cubicBezTo>
                  <a:pt x="1678443" y="233894"/>
                  <a:pt x="1678851" y="235524"/>
                  <a:pt x="1662144" y="255491"/>
                </a:cubicBezTo>
                <a:cubicBezTo>
                  <a:pt x="1587575" y="343099"/>
                  <a:pt x="1508116" y="426632"/>
                  <a:pt x="1441697" y="520761"/>
                </a:cubicBezTo>
                <a:cubicBezTo>
                  <a:pt x="1438029" y="526058"/>
                  <a:pt x="1433547" y="531355"/>
                  <a:pt x="1429880" y="536652"/>
                </a:cubicBezTo>
                <a:cubicBezTo>
                  <a:pt x="1410728" y="527280"/>
                  <a:pt x="1410321" y="528095"/>
                  <a:pt x="1403393" y="547654"/>
                </a:cubicBezTo>
                <a:cubicBezTo>
                  <a:pt x="1395651" y="570881"/>
                  <a:pt x="1385872" y="593700"/>
                  <a:pt x="1378537" y="616926"/>
                </a:cubicBezTo>
                <a:cubicBezTo>
                  <a:pt x="1374462" y="629965"/>
                  <a:pt x="1370795" y="644227"/>
                  <a:pt x="1370387" y="658082"/>
                </a:cubicBezTo>
                <a:cubicBezTo>
                  <a:pt x="1369980" y="666639"/>
                  <a:pt x="1374055" y="676826"/>
                  <a:pt x="1379760" y="683345"/>
                </a:cubicBezTo>
                <a:cubicBezTo>
                  <a:pt x="1398911" y="704534"/>
                  <a:pt x="1419285" y="724908"/>
                  <a:pt x="1440067" y="744468"/>
                </a:cubicBezTo>
                <a:cubicBezTo>
                  <a:pt x="1445364" y="749357"/>
                  <a:pt x="1453921" y="753840"/>
                  <a:pt x="1460848" y="753432"/>
                </a:cubicBezTo>
                <a:cubicBezTo>
                  <a:pt x="1472258" y="752617"/>
                  <a:pt x="1470220" y="741615"/>
                  <a:pt x="1470220" y="733466"/>
                </a:cubicBezTo>
                <a:cubicBezTo>
                  <a:pt x="1469813" y="715129"/>
                  <a:pt x="1467775" y="696792"/>
                  <a:pt x="1468590" y="678863"/>
                </a:cubicBezTo>
                <a:cubicBezTo>
                  <a:pt x="1470628" y="636893"/>
                  <a:pt x="1491409" y="601034"/>
                  <a:pt x="1510153" y="565176"/>
                </a:cubicBezTo>
                <a:cubicBezTo>
                  <a:pt x="1515043" y="556211"/>
                  <a:pt x="1514228" y="550099"/>
                  <a:pt x="1506486" y="543579"/>
                </a:cubicBezTo>
                <a:cubicBezTo>
                  <a:pt x="1494669" y="533392"/>
                  <a:pt x="1483260" y="522798"/>
                  <a:pt x="1471443" y="511796"/>
                </a:cubicBezTo>
                <a:cubicBezTo>
                  <a:pt x="1475925" y="506091"/>
                  <a:pt x="1479592" y="500794"/>
                  <a:pt x="1483260" y="495904"/>
                </a:cubicBezTo>
                <a:cubicBezTo>
                  <a:pt x="1557421" y="408703"/>
                  <a:pt x="1631583" y="321502"/>
                  <a:pt x="1706559" y="235116"/>
                </a:cubicBezTo>
                <a:cubicBezTo>
                  <a:pt x="1715931" y="224114"/>
                  <a:pt x="1730193" y="217595"/>
                  <a:pt x="1743232" y="208630"/>
                </a:cubicBezTo>
                <a:cubicBezTo>
                  <a:pt x="1852437" y="324355"/>
                  <a:pt x="1959605" y="438042"/>
                  <a:pt x="2067180" y="551729"/>
                </a:cubicBezTo>
                <a:cubicBezTo>
                  <a:pt x="2062290" y="557434"/>
                  <a:pt x="2059438" y="561916"/>
                  <a:pt x="2055770" y="565583"/>
                </a:cubicBezTo>
                <a:cubicBezTo>
                  <a:pt x="2023172" y="598182"/>
                  <a:pt x="1991388" y="631188"/>
                  <a:pt x="1957975" y="662971"/>
                </a:cubicBezTo>
                <a:cubicBezTo>
                  <a:pt x="1944936" y="675196"/>
                  <a:pt x="1940046" y="686605"/>
                  <a:pt x="1943713" y="704127"/>
                </a:cubicBezTo>
                <a:cubicBezTo>
                  <a:pt x="1950640" y="738355"/>
                  <a:pt x="1953085" y="773806"/>
                  <a:pt x="1963680" y="806812"/>
                </a:cubicBezTo>
                <a:cubicBezTo>
                  <a:pt x="1976312" y="845930"/>
                  <a:pt x="1995871" y="882604"/>
                  <a:pt x="2013392" y="920092"/>
                </a:cubicBezTo>
                <a:cubicBezTo>
                  <a:pt x="2016245" y="925797"/>
                  <a:pt x="2023579" y="930279"/>
                  <a:pt x="2030099" y="933539"/>
                </a:cubicBezTo>
                <a:cubicBezTo>
                  <a:pt x="2056178" y="946578"/>
                  <a:pt x="2087961" y="953098"/>
                  <a:pt x="2107928" y="972249"/>
                </a:cubicBezTo>
                <a:cubicBezTo>
                  <a:pt x="2158048" y="1020332"/>
                  <a:pt x="2204093" y="1072490"/>
                  <a:pt x="2224875" y="1142169"/>
                </a:cubicBezTo>
                <a:cubicBezTo>
                  <a:pt x="2250546" y="1227740"/>
                  <a:pt x="2279070" y="1312496"/>
                  <a:pt x="2304741" y="1398067"/>
                </a:cubicBezTo>
                <a:cubicBezTo>
                  <a:pt x="2332043" y="1488120"/>
                  <a:pt x="2363418" y="1577358"/>
                  <a:pt x="2381755" y="1669042"/>
                </a:cubicBezTo>
                <a:cubicBezTo>
                  <a:pt x="2406612" y="1794953"/>
                  <a:pt x="2421688" y="1922902"/>
                  <a:pt x="2439210" y="2050444"/>
                </a:cubicBezTo>
                <a:cubicBezTo>
                  <a:pt x="2444100" y="2087524"/>
                  <a:pt x="2455917" y="2118086"/>
                  <a:pt x="2485663" y="2142127"/>
                </a:cubicBezTo>
                <a:cubicBezTo>
                  <a:pt x="2506444" y="2159241"/>
                  <a:pt x="2527226" y="2178393"/>
                  <a:pt x="2541895" y="2200804"/>
                </a:cubicBezTo>
                <a:cubicBezTo>
                  <a:pt x="2668622" y="2393135"/>
                  <a:pt x="2793718" y="2586689"/>
                  <a:pt x="2920852" y="2779427"/>
                </a:cubicBezTo>
                <a:cubicBezTo>
                  <a:pt x="2946116" y="2817323"/>
                  <a:pt x="2977900" y="2853181"/>
                  <a:pt x="3006831" y="289066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0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A577B-EF95-45E3-9CBA-F30DD80A8C7D}"/>
              </a:ext>
            </a:extLst>
          </p:cNvPr>
          <p:cNvSpPr txBox="1"/>
          <p:nvPr/>
        </p:nvSpPr>
        <p:spPr>
          <a:xfrm flipH="1">
            <a:off x="10114227" y="5458561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78D5CC-A86E-4FEE-A7CB-DD06171CD0D3}"/>
              </a:ext>
            </a:extLst>
          </p:cNvPr>
          <p:cNvGrpSpPr/>
          <p:nvPr/>
        </p:nvGrpSpPr>
        <p:grpSpPr>
          <a:xfrm flipH="1" flipV="1">
            <a:off x="8516200" y="5108803"/>
            <a:ext cx="2987810" cy="288032"/>
            <a:chOff x="11277065" y="4868268"/>
            <a:chExt cx="2987810" cy="288032"/>
          </a:xfrm>
        </p:grpSpPr>
        <p:sp>
          <p:nvSpPr>
            <p:cNvPr id="19" name="순서도: 처리 273">
              <a:extLst>
                <a:ext uri="{FF2B5EF4-FFF2-40B4-BE49-F238E27FC236}">
                  <a16:creationId xmlns:a16="http://schemas.microsoft.com/office/drawing/2014/main" id="{DCB0CA2B-37C4-4615-8E86-D100699AAAFB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274">
              <a:extLst>
                <a:ext uri="{FF2B5EF4-FFF2-40B4-BE49-F238E27FC236}">
                  <a16:creationId xmlns:a16="http://schemas.microsoft.com/office/drawing/2014/main" id="{097169FA-3A40-445B-B113-4332319262EC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75">
              <a:extLst>
                <a:ext uri="{FF2B5EF4-FFF2-40B4-BE49-F238E27FC236}">
                  <a16:creationId xmlns:a16="http://schemas.microsoft.com/office/drawing/2014/main" id="{5E4E7495-A47B-4591-AFC5-CFFD7D346323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76">
              <a:extLst>
                <a:ext uri="{FF2B5EF4-FFF2-40B4-BE49-F238E27FC236}">
                  <a16:creationId xmlns:a16="http://schemas.microsoft.com/office/drawing/2014/main" id="{22C2E624-9D0B-4D0B-96BF-882424C42B1B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77">
              <a:extLst>
                <a:ext uri="{FF2B5EF4-FFF2-40B4-BE49-F238E27FC236}">
                  <a16:creationId xmlns:a16="http://schemas.microsoft.com/office/drawing/2014/main" id="{83F7A75B-FD2F-49AC-A10C-3C59DB61E52A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78">
              <a:extLst>
                <a:ext uri="{FF2B5EF4-FFF2-40B4-BE49-F238E27FC236}">
                  <a16:creationId xmlns:a16="http://schemas.microsoft.com/office/drawing/2014/main" id="{16BE69B7-1A4A-4EE0-9100-056090ACB21B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79">
              <a:extLst>
                <a:ext uri="{FF2B5EF4-FFF2-40B4-BE49-F238E27FC236}">
                  <a16:creationId xmlns:a16="http://schemas.microsoft.com/office/drawing/2014/main" id="{E9D718D6-DF22-4F5A-AE1B-7A23A7667916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280">
              <a:extLst>
                <a:ext uri="{FF2B5EF4-FFF2-40B4-BE49-F238E27FC236}">
                  <a16:creationId xmlns:a16="http://schemas.microsoft.com/office/drawing/2014/main" id="{5952FAE1-FE8F-425D-9444-88682A9F336F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281">
              <a:extLst>
                <a:ext uri="{FF2B5EF4-FFF2-40B4-BE49-F238E27FC236}">
                  <a16:creationId xmlns:a16="http://schemas.microsoft.com/office/drawing/2014/main" id="{C01F30CC-510E-4154-93F7-694DA0C15ECE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282">
              <a:extLst>
                <a:ext uri="{FF2B5EF4-FFF2-40B4-BE49-F238E27FC236}">
                  <a16:creationId xmlns:a16="http://schemas.microsoft.com/office/drawing/2014/main" id="{B3CBC4C9-41CB-4F05-9E8C-DA14E926C431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283">
              <a:extLst>
                <a:ext uri="{FF2B5EF4-FFF2-40B4-BE49-F238E27FC236}">
                  <a16:creationId xmlns:a16="http://schemas.microsoft.com/office/drawing/2014/main" id="{28519944-C93B-421F-B817-07A91355EBB3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284">
              <a:extLst>
                <a:ext uri="{FF2B5EF4-FFF2-40B4-BE49-F238E27FC236}">
                  <a16:creationId xmlns:a16="http://schemas.microsoft.com/office/drawing/2014/main" id="{ABF9CDCB-5D17-46E8-B588-2EA015AA4B56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285">
              <a:extLst>
                <a:ext uri="{FF2B5EF4-FFF2-40B4-BE49-F238E27FC236}">
                  <a16:creationId xmlns:a16="http://schemas.microsoft.com/office/drawing/2014/main" id="{ECEBCB53-6CC3-4FA1-8048-2E828EC429C4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순서도: 처리 286">
              <a:extLst>
                <a:ext uri="{FF2B5EF4-FFF2-40B4-BE49-F238E27FC236}">
                  <a16:creationId xmlns:a16="http://schemas.microsoft.com/office/drawing/2014/main" id="{6008C47F-AF7F-4790-83C6-5743CE6A22C2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287">
              <a:extLst>
                <a:ext uri="{FF2B5EF4-FFF2-40B4-BE49-F238E27FC236}">
                  <a16:creationId xmlns:a16="http://schemas.microsoft.com/office/drawing/2014/main" id="{FA03FB31-47F6-4ECA-A028-4A50C4EC707B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288">
              <a:extLst>
                <a:ext uri="{FF2B5EF4-FFF2-40B4-BE49-F238E27FC236}">
                  <a16:creationId xmlns:a16="http://schemas.microsoft.com/office/drawing/2014/main" id="{2041CA3A-54F4-4B34-8F02-38C6CFCA0DC0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289">
              <a:extLst>
                <a:ext uri="{FF2B5EF4-FFF2-40B4-BE49-F238E27FC236}">
                  <a16:creationId xmlns:a16="http://schemas.microsoft.com/office/drawing/2014/main" id="{BFDBF604-EE76-46AD-AD74-EB90FD82CB18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290">
              <a:extLst>
                <a:ext uri="{FF2B5EF4-FFF2-40B4-BE49-F238E27FC236}">
                  <a16:creationId xmlns:a16="http://schemas.microsoft.com/office/drawing/2014/main" id="{E0AD645D-47F0-409B-92C8-0A4E46DB2855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291">
              <a:extLst>
                <a:ext uri="{FF2B5EF4-FFF2-40B4-BE49-F238E27FC236}">
                  <a16:creationId xmlns:a16="http://schemas.microsoft.com/office/drawing/2014/main" id="{C2C6E42D-7762-4EC5-A484-F76268DDAB02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292">
              <a:extLst>
                <a:ext uri="{FF2B5EF4-FFF2-40B4-BE49-F238E27FC236}">
                  <a16:creationId xmlns:a16="http://schemas.microsoft.com/office/drawing/2014/main" id="{A1F2C3EF-16C4-47CE-A981-A92D5AC65950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F64499-19EC-4554-B680-0B49945F8B1A}"/>
              </a:ext>
            </a:extLst>
          </p:cNvPr>
          <p:cNvSpPr txBox="1"/>
          <p:nvPr/>
        </p:nvSpPr>
        <p:spPr>
          <a:xfrm flipH="1">
            <a:off x="10504401" y="5786102"/>
            <a:ext cx="101822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grpSp>
        <p:nvGrpSpPr>
          <p:cNvPr id="40" name="Group 73">
            <a:extLst>
              <a:ext uri="{FF2B5EF4-FFF2-40B4-BE49-F238E27FC236}">
                <a16:creationId xmlns:a16="http://schemas.microsoft.com/office/drawing/2014/main" id="{5FDF7BEC-B241-4D3C-965F-8912B01C64F3}"/>
              </a:ext>
            </a:extLst>
          </p:cNvPr>
          <p:cNvGrpSpPr/>
          <p:nvPr/>
        </p:nvGrpSpPr>
        <p:grpSpPr>
          <a:xfrm>
            <a:off x="8705674" y="3720694"/>
            <a:ext cx="2880431" cy="1107996"/>
            <a:chOff x="2551705" y="4283314"/>
            <a:chExt cx="2357002" cy="11079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496888-4C42-42AB-8E4D-79337FB14064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12EDFD-19DF-49FC-87DD-3D509EB4127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FEC5C6D-92D5-4ABE-94DB-3C4021DF4471}"/>
              </a:ext>
            </a:extLst>
          </p:cNvPr>
          <p:cNvSpPr txBox="1"/>
          <p:nvPr/>
        </p:nvSpPr>
        <p:spPr>
          <a:xfrm>
            <a:off x="683122" y="2160855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517A4B-7B11-4638-B29F-3B965C956BEE}"/>
              </a:ext>
            </a:extLst>
          </p:cNvPr>
          <p:cNvGrpSpPr/>
          <p:nvPr/>
        </p:nvGrpSpPr>
        <p:grpSpPr>
          <a:xfrm>
            <a:off x="765217" y="2561135"/>
            <a:ext cx="2987810" cy="288032"/>
            <a:chOff x="11277065" y="4868268"/>
            <a:chExt cx="2987810" cy="288032"/>
          </a:xfrm>
          <a:solidFill>
            <a:schemeClr val="accent2"/>
          </a:solidFill>
        </p:grpSpPr>
        <p:sp>
          <p:nvSpPr>
            <p:cNvPr id="45" name="순서도: 처리 273">
              <a:extLst>
                <a:ext uri="{FF2B5EF4-FFF2-40B4-BE49-F238E27FC236}">
                  <a16:creationId xmlns:a16="http://schemas.microsoft.com/office/drawing/2014/main" id="{9CB72942-5F4B-48B9-B96C-027C738BAB8E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274">
              <a:extLst>
                <a:ext uri="{FF2B5EF4-FFF2-40B4-BE49-F238E27FC236}">
                  <a16:creationId xmlns:a16="http://schemas.microsoft.com/office/drawing/2014/main" id="{472BEFFB-F589-4967-804A-9128CDD7C9B7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275">
              <a:extLst>
                <a:ext uri="{FF2B5EF4-FFF2-40B4-BE49-F238E27FC236}">
                  <a16:creationId xmlns:a16="http://schemas.microsoft.com/office/drawing/2014/main" id="{E70D5DA2-3BB1-40DC-A896-46C95CBC4870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276">
              <a:extLst>
                <a:ext uri="{FF2B5EF4-FFF2-40B4-BE49-F238E27FC236}">
                  <a16:creationId xmlns:a16="http://schemas.microsoft.com/office/drawing/2014/main" id="{2FFFB5F2-4993-47C6-89B3-166472C1FC61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순서도: 처리 277">
              <a:extLst>
                <a:ext uri="{FF2B5EF4-FFF2-40B4-BE49-F238E27FC236}">
                  <a16:creationId xmlns:a16="http://schemas.microsoft.com/office/drawing/2014/main" id="{3A0AF14A-CDC6-44D8-BB8F-FD7809D3A715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순서도: 처리 278">
              <a:extLst>
                <a:ext uri="{FF2B5EF4-FFF2-40B4-BE49-F238E27FC236}">
                  <a16:creationId xmlns:a16="http://schemas.microsoft.com/office/drawing/2014/main" id="{C47DAE8E-F33D-404A-AB36-73F45EA42809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순서도: 처리 279">
              <a:extLst>
                <a:ext uri="{FF2B5EF4-FFF2-40B4-BE49-F238E27FC236}">
                  <a16:creationId xmlns:a16="http://schemas.microsoft.com/office/drawing/2014/main" id="{451229AB-F96F-4858-BF3D-F6E5DA292273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순서도: 처리 280">
              <a:extLst>
                <a:ext uri="{FF2B5EF4-FFF2-40B4-BE49-F238E27FC236}">
                  <a16:creationId xmlns:a16="http://schemas.microsoft.com/office/drawing/2014/main" id="{45B576BE-4BF3-48F9-9D5F-CC0CCA037D05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순서도: 처리 281">
              <a:extLst>
                <a:ext uri="{FF2B5EF4-FFF2-40B4-BE49-F238E27FC236}">
                  <a16:creationId xmlns:a16="http://schemas.microsoft.com/office/drawing/2014/main" id="{D73E55AB-65A5-4F55-B587-44C83694B9EA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순서도: 처리 282">
              <a:extLst>
                <a:ext uri="{FF2B5EF4-FFF2-40B4-BE49-F238E27FC236}">
                  <a16:creationId xmlns:a16="http://schemas.microsoft.com/office/drawing/2014/main" id="{A6B9EEB5-61B4-48B7-A2C6-9A64358D6A85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5" name="순서도: 처리 283">
              <a:extLst>
                <a:ext uri="{FF2B5EF4-FFF2-40B4-BE49-F238E27FC236}">
                  <a16:creationId xmlns:a16="http://schemas.microsoft.com/office/drawing/2014/main" id="{0355FDE9-9386-4FEB-86DA-7D2F8936D606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6" name="순서도: 처리 284">
              <a:extLst>
                <a:ext uri="{FF2B5EF4-FFF2-40B4-BE49-F238E27FC236}">
                  <a16:creationId xmlns:a16="http://schemas.microsoft.com/office/drawing/2014/main" id="{D9A57EF7-07D1-4A0C-B6BB-A79698937EF9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순서도: 처리 285">
              <a:extLst>
                <a:ext uri="{FF2B5EF4-FFF2-40B4-BE49-F238E27FC236}">
                  <a16:creationId xmlns:a16="http://schemas.microsoft.com/office/drawing/2014/main" id="{143C7D6B-8B20-4322-A79A-F807DE99A68D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순서도: 처리 286">
              <a:extLst>
                <a:ext uri="{FF2B5EF4-FFF2-40B4-BE49-F238E27FC236}">
                  <a16:creationId xmlns:a16="http://schemas.microsoft.com/office/drawing/2014/main" id="{6EC6E5DF-CF00-4512-8DB1-45F0511F9DC5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순서도: 처리 287">
              <a:extLst>
                <a:ext uri="{FF2B5EF4-FFF2-40B4-BE49-F238E27FC236}">
                  <a16:creationId xmlns:a16="http://schemas.microsoft.com/office/drawing/2014/main" id="{81C9D25E-3AB1-4283-BC18-5126077FBC6E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순서도: 처리 288">
              <a:extLst>
                <a:ext uri="{FF2B5EF4-FFF2-40B4-BE49-F238E27FC236}">
                  <a16:creationId xmlns:a16="http://schemas.microsoft.com/office/drawing/2014/main" id="{3C821304-CA23-4425-B901-15D642190BF6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순서도: 처리 289">
              <a:extLst>
                <a:ext uri="{FF2B5EF4-FFF2-40B4-BE49-F238E27FC236}">
                  <a16:creationId xmlns:a16="http://schemas.microsoft.com/office/drawing/2014/main" id="{9FA70B2C-6D77-4604-A24A-F47FC9A32A80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순서도: 처리 290">
              <a:extLst>
                <a:ext uri="{FF2B5EF4-FFF2-40B4-BE49-F238E27FC236}">
                  <a16:creationId xmlns:a16="http://schemas.microsoft.com/office/drawing/2014/main" id="{52FE3669-4746-4D63-8311-E4C6B5F8CDF7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291">
              <a:extLst>
                <a:ext uri="{FF2B5EF4-FFF2-40B4-BE49-F238E27FC236}">
                  <a16:creationId xmlns:a16="http://schemas.microsoft.com/office/drawing/2014/main" id="{66C48CE1-6B9C-4158-BC52-1365EB9E1723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292">
              <a:extLst>
                <a:ext uri="{FF2B5EF4-FFF2-40B4-BE49-F238E27FC236}">
                  <a16:creationId xmlns:a16="http://schemas.microsoft.com/office/drawing/2014/main" id="{AF428D91-5EDC-4015-9B5E-77911A01C3B4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3765EB9-075C-4FD1-84B5-23FA240021DD}"/>
              </a:ext>
            </a:extLst>
          </p:cNvPr>
          <p:cNvSpPr txBox="1"/>
          <p:nvPr/>
        </p:nvSpPr>
        <p:spPr>
          <a:xfrm>
            <a:off x="683122" y="1396880"/>
            <a:ext cx="101822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2"/>
                </a:solidFill>
              </a:rPr>
              <a:t>50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66" name="Group 73">
            <a:extLst>
              <a:ext uri="{FF2B5EF4-FFF2-40B4-BE49-F238E27FC236}">
                <a16:creationId xmlns:a16="http://schemas.microsoft.com/office/drawing/2014/main" id="{5AFF5912-0747-4508-AEAA-90D925F2FD4D}"/>
              </a:ext>
            </a:extLst>
          </p:cNvPr>
          <p:cNvGrpSpPr/>
          <p:nvPr/>
        </p:nvGrpSpPr>
        <p:grpSpPr>
          <a:xfrm flipH="1">
            <a:off x="683122" y="3129280"/>
            <a:ext cx="2880431" cy="1107996"/>
            <a:chOff x="2551705" y="4283314"/>
            <a:chExt cx="2357002" cy="110799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A66DC7-009C-4EC5-975F-8B8CB2A4706F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43C5B8-ECC8-4C25-9F08-6A927AE5D28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F153CF1A-3FDC-4CC2-B560-74F0996DFDC1}"/>
              </a:ext>
            </a:extLst>
          </p:cNvPr>
          <p:cNvGrpSpPr/>
          <p:nvPr/>
        </p:nvGrpSpPr>
        <p:grpSpPr>
          <a:xfrm>
            <a:off x="7674180" y="2668879"/>
            <a:ext cx="3834191" cy="1106575"/>
            <a:chOff x="4932040" y="2183693"/>
            <a:chExt cx="4029507" cy="11065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4106EF-2BBB-4C80-AD81-495EFCDEFE37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A71CB6-CBE8-40FF-BCAD-650F0A2E4464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5" name="그룹 8">
            <a:extLst>
              <a:ext uri="{FF2B5EF4-FFF2-40B4-BE49-F238E27FC236}">
                <a16:creationId xmlns:a16="http://schemas.microsoft.com/office/drawing/2014/main" id="{832A627B-05AE-4D8F-B3D5-A71D4B495D6A}"/>
              </a:ext>
            </a:extLst>
          </p:cNvPr>
          <p:cNvGrpSpPr/>
          <p:nvPr/>
        </p:nvGrpSpPr>
        <p:grpSpPr>
          <a:xfrm>
            <a:off x="7674180" y="3965024"/>
            <a:ext cx="3822359" cy="1106575"/>
            <a:chOff x="4947415" y="3479837"/>
            <a:chExt cx="4017073" cy="11065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40819D-7BCE-4511-B327-37015B1CEF99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3FE79D-9373-4517-A324-97CFECA9D84F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EDD53FB0-5B1F-44AD-B4FD-647FE845A117}"/>
              </a:ext>
            </a:extLst>
          </p:cNvPr>
          <p:cNvGrpSpPr/>
          <p:nvPr/>
        </p:nvGrpSpPr>
        <p:grpSpPr>
          <a:xfrm>
            <a:off x="7674180" y="5189159"/>
            <a:ext cx="3791464" cy="1106575"/>
            <a:chOff x="4962790" y="4703973"/>
            <a:chExt cx="3984605" cy="1106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EB1B6-29E4-443E-BF57-4AD9576E7A41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84FA05-3AA6-4779-BA65-1D78B6C087A8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A08DE9-B780-4DF2-B25E-78087FF34A56}"/>
              </a:ext>
            </a:extLst>
          </p:cNvPr>
          <p:cNvSpPr txBox="1"/>
          <p:nvPr/>
        </p:nvSpPr>
        <p:spPr>
          <a:xfrm>
            <a:off x="6096000" y="496598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8DAB7-9588-482E-91BD-5500470E29CD}"/>
              </a:ext>
            </a:extLst>
          </p:cNvPr>
          <p:cNvSpPr/>
          <p:nvPr/>
        </p:nvSpPr>
        <p:spPr>
          <a:xfrm>
            <a:off x="9009380" y="283196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5B556A-32B4-47CF-B6C5-A02C577924EB}"/>
              </a:ext>
            </a:extLst>
          </p:cNvPr>
          <p:cNvGrpSpPr/>
          <p:nvPr/>
        </p:nvGrpSpPr>
        <p:grpSpPr>
          <a:xfrm>
            <a:off x="6266874" y="4228919"/>
            <a:ext cx="2842506" cy="923330"/>
            <a:chOff x="2551706" y="4283314"/>
            <a:chExt cx="1480091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6E292-9028-4697-AE84-B52B5139EB57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81C7A6-0072-47D5-99CB-E01CBC4272EE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2A1D85-6B0D-427F-BF7E-D4E910C6E77D}"/>
              </a:ext>
            </a:extLst>
          </p:cNvPr>
          <p:cNvGrpSpPr/>
          <p:nvPr/>
        </p:nvGrpSpPr>
        <p:grpSpPr>
          <a:xfrm>
            <a:off x="4403452" y="5179863"/>
            <a:ext cx="2842506" cy="923330"/>
            <a:chOff x="2551706" y="4283314"/>
            <a:chExt cx="1480091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5927-4E30-43AE-9FA5-871D6B08F598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8E9A0E-31AE-49E9-B81F-4E9CB04C72B3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FC56F-11F0-458B-9472-5EA8EC722B34}"/>
              </a:ext>
            </a:extLst>
          </p:cNvPr>
          <p:cNvGrpSpPr/>
          <p:nvPr/>
        </p:nvGrpSpPr>
        <p:grpSpPr>
          <a:xfrm>
            <a:off x="8130294" y="3277976"/>
            <a:ext cx="2842506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E4D752-4E6E-4B8D-9A04-DFD8F861CB4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28F09-FA69-4050-ACB0-2A8D7AA20671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8797E6-45BA-4D9C-8905-7AE44E0E88D9}"/>
              </a:ext>
            </a:extLst>
          </p:cNvPr>
          <p:cNvSpPr txBox="1"/>
          <p:nvPr/>
        </p:nvSpPr>
        <p:spPr>
          <a:xfrm>
            <a:off x="881501" y="1771741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7B7D71-EEA4-4102-8A86-ACAB0E95D030}"/>
              </a:ext>
            </a:extLst>
          </p:cNvPr>
          <p:cNvGrpSpPr/>
          <p:nvPr/>
        </p:nvGrpSpPr>
        <p:grpSpPr>
          <a:xfrm>
            <a:off x="1108954" y="3872103"/>
            <a:ext cx="2560030" cy="923330"/>
            <a:chOff x="2551706" y="4283314"/>
            <a:chExt cx="14800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D6B10F-53B7-4FBC-9F0F-CF8BD4ACC62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94767-039E-406D-88E5-33F174959832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직사각형 4">
            <a:extLst>
              <a:ext uri="{FF2B5EF4-FFF2-40B4-BE49-F238E27FC236}">
                <a16:creationId xmlns:a16="http://schemas.microsoft.com/office/drawing/2014/main" id="{E8E675EA-0767-4D42-B505-A012C79BA292}"/>
              </a:ext>
            </a:extLst>
          </p:cNvPr>
          <p:cNvSpPr/>
          <p:nvPr/>
        </p:nvSpPr>
        <p:spPr>
          <a:xfrm>
            <a:off x="0" y="569352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평행 사변형 5">
            <a:extLst>
              <a:ext uri="{FF2B5EF4-FFF2-40B4-BE49-F238E27FC236}">
                <a16:creationId xmlns:a16="http://schemas.microsoft.com/office/drawing/2014/main" id="{E3E059C2-4B10-48DB-B450-3ABF506F7AFB}"/>
              </a:ext>
            </a:extLst>
          </p:cNvPr>
          <p:cNvSpPr/>
          <p:nvPr/>
        </p:nvSpPr>
        <p:spPr>
          <a:xfrm rot="16200000">
            <a:off x="3431424" y="51879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평행 사변형 32">
            <a:extLst>
              <a:ext uri="{FF2B5EF4-FFF2-40B4-BE49-F238E27FC236}">
                <a16:creationId xmlns:a16="http://schemas.microsoft.com/office/drawing/2014/main" id="{4CFF2136-C26E-461B-A2BB-EDA22667EB79}"/>
              </a:ext>
            </a:extLst>
          </p:cNvPr>
          <p:cNvSpPr/>
          <p:nvPr/>
        </p:nvSpPr>
        <p:spPr>
          <a:xfrm flipH="1">
            <a:off x="3876798" y="474258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0" name="평행 사변형 33">
            <a:extLst>
              <a:ext uri="{FF2B5EF4-FFF2-40B4-BE49-F238E27FC236}">
                <a16:creationId xmlns:a16="http://schemas.microsoft.com/office/drawing/2014/main" id="{0B2BD89B-3667-47DA-A507-7C451B4FDDB8}"/>
              </a:ext>
            </a:extLst>
          </p:cNvPr>
          <p:cNvSpPr/>
          <p:nvPr/>
        </p:nvSpPr>
        <p:spPr>
          <a:xfrm rot="16200000">
            <a:off x="5292074" y="423338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평행 사변형 34">
            <a:extLst>
              <a:ext uri="{FF2B5EF4-FFF2-40B4-BE49-F238E27FC236}">
                <a16:creationId xmlns:a16="http://schemas.microsoft.com/office/drawing/2014/main" id="{3C9E4B43-1507-4EA4-A17A-3976D1FAD674}"/>
              </a:ext>
            </a:extLst>
          </p:cNvPr>
          <p:cNvSpPr/>
          <p:nvPr/>
        </p:nvSpPr>
        <p:spPr>
          <a:xfrm flipH="1">
            <a:off x="5737448" y="378760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평행 사변형 35">
            <a:extLst>
              <a:ext uri="{FF2B5EF4-FFF2-40B4-BE49-F238E27FC236}">
                <a16:creationId xmlns:a16="http://schemas.microsoft.com/office/drawing/2014/main" id="{E489A371-5B8D-4097-8ED1-966AF81251A6}"/>
              </a:ext>
            </a:extLst>
          </p:cNvPr>
          <p:cNvSpPr/>
          <p:nvPr/>
        </p:nvSpPr>
        <p:spPr>
          <a:xfrm rot="16200000">
            <a:off x="7149476" y="32784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평행 사변형 36">
            <a:extLst>
              <a:ext uri="{FF2B5EF4-FFF2-40B4-BE49-F238E27FC236}">
                <a16:creationId xmlns:a16="http://schemas.microsoft.com/office/drawing/2014/main" id="{F804E38D-2D4D-4E58-A451-FC0BB39936FE}"/>
              </a:ext>
            </a:extLst>
          </p:cNvPr>
          <p:cNvSpPr/>
          <p:nvPr/>
        </p:nvSpPr>
        <p:spPr>
          <a:xfrm flipH="1">
            <a:off x="7594850" y="283262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7142A95E-5996-4052-9244-FA37E404F484}"/>
              </a:ext>
            </a:extLst>
          </p:cNvPr>
          <p:cNvSpPr/>
          <p:nvPr/>
        </p:nvSpPr>
        <p:spPr>
          <a:xfrm flipH="1">
            <a:off x="4747990" y="4184129"/>
            <a:ext cx="477540" cy="4775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1A4B026F-7B73-4E90-AFDE-1EA9583D99C0}"/>
              </a:ext>
            </a:extLst>
          </p:cNvPr>
          <p:cNvSpPr/>
          <p:nvPr/>
        </p:nvSpPr>
        <p:spPr>
          <a:xfrm>
            <a:off x="1989890" y="5117750"/>
            <a:ext cx="420190" cy="4189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32DEA55E-81ED-45BC-82E4-F5158ED3DAF3}"/>
              </a:ext>
            </a:extLst>
          </p:cNvPr>
          <p:cNvSpPr/>
          <p:nvPr/>
        </p:nvSpPr>
        <p:spPr>
          <a:xfrm rot="2700000">
            <a:off x="6624023" y="3143611"/>
            <a:ext cx="310712" cy="5570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8" name="Graphic 226">
            <a:extLst>
              <a:ext uri="{FF2B5EF4-FFF2-40B4-BE49-F238E27FC236}">
                <a16:creationId xmlns:a16="http://schemas.microsoft.com/office/drawing/2014/main" id="{B99EECDD-E2E0-4944-9C17-9BC35EBD1F3C}"/>
              </a:ext>
            </a:extLst>
          </p:cNvPr>
          <p:cNvGrpSpPr/>
          <p:nvPr/>
        </p:nvGrpSpPr>
        <p:grpSpPr>
          <a:xfrm>
            <a:off x="8733985" y="1368627"/>
            <a:ext cx="1245471" cy="1470111"/>
            <a:chOff x="3190967" y="4976140"/>
            <a:chExt cx="1594302" cy="188185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1F94EF5-3F1F-4520-A5D6-BD919007F8A3}"/>
                </a:ext>
              </a:extLst>
            </p:cNvPr>
            <p:cNvSpPr/>
            <p:nvPr/>
          </p:nvSpPr>
          <p:spPr>
            <a:xfrm>
              <a:off x="3412046" y="5909633"/>
              <a:ext cx="1154075" cy="444412"/>
            </a:xfrm>
            <a:custGeom>
              <a:avLst/>
              <a:gdLst>
                <a:gd name="connsiteX0" fmla="*/ 582806 w 1154075"/>
                <a:gd name="connsiteY0" fmla="*/ 444413 h 444412"/>
                <a:gd name="connsiteX1" fmla="*/ 321275 w 1154075"/>
                <a:gd name="connsiteY1" fmla="*/ 437861 h 444412"/>
                <a:gd name="connsiteX2" fmla="*/ 135091 w 1154075"/>
                <a:gd name="connsiteY2" fmla="*/ 427669 h 444412"/>
                <a:gd name="connsiteX3" fmla="*/ 24618 w 1154075"/>
                <a:gd name="connsiteY3" fmla="*/ 418933 h 444412"/>
                <a:gd name="connsiteX4" fmla="*/ 48 w 1154075"/>
                <a:gd name="connsiteY4" fmla="*/ 391816 h 444412"/>
                <a:gd name="connsiteX5" fmla="*/ 15336 w 1154075"/>
                <a:gd name="connsiteY5" fmla="*/ 305003 h 444412"/>
                <a:gd name="connsiteX6" fmla="*/ 131633 w 1154075"/>
                <a:gd name="connsiteY6" fmla="*/ 106625 h 444412"/>
                <a:gd name="connsiteX7" fmla="*/ 266129 w 1154075"/>
                <a:gd name="connsiteY7" fmla="*/ 13260 h 444412"/>
                <a:gd name="connsiteX8" fmla="*/ 331649 w 1154075"/>
                <a:gd name="connsiteY8" fmla="*/ 3068 h 444412"/>
                <a:gd name="connsiteX9" fmla="*/ 374782 w 1154075"/>
                <a:gd name="connsiteY9" fmla="*/ 33098 h 444412"/>
                <a:gd name="connsiteX10" fmla="*/ 546224 w 1154075"/>
                <a:gd name="connsiteY10" fmla="*/ 364334 h 444412"/>
                <a:gd name="connsiteX11" fmla="*/ 573524 w 1154075"/>
                <a:gd name="connsiteY11" fmla="*/ 391998 h 444412"/>
                <a:gd name="connsiteX12" fmla="*/ 596092 w 1154075"/>
                <a:gd name="connsiteY12" fmla="*/ 384172 h 444412"/>
                <a:gd name="connsiteX13" fmla="*/ 773540 w 1154075"/>
                <a:gd name="connsiteY13" fmla="*/ 43835 h 444412"/>
                <a:gd name="connsiteX14" fmla="*/ 801385 w 1154075"/>
                <a:gd name="connsiteY14" fmla="*/ 9438 h 444412"/>
                <a:gd name="connsiteX15" fmla="*/ 852345 w 1154075"/>
                <a:gd name="connsiteY15" fmla="*/ 1612 h 444412"/>
                <a:gd name="connsiteX16" fmla="*/ 914588 w 1154075"/>
                <a:gd name="connsiteY16" fmla="*/ 26182 h 444412"/>
                <a:gd name="connsiteX17" fmla="*/ 1136444 w 1154075"/>
                <a:gd name="connsiteY17" fmla="*/ 298451 h 444412"/>
                <a:gd name="connsiteX18" fmla="*/ 1153915 w 1154075"/>
                <a:gd name="connsiteY18" fmla="*/ 391270 h 444412"/>
                <a:gd name="connsiteX19" fmla="*/ 1130984 w 1154075"/>
                <a:gd name="connsiteY19" fmla="*/ 418751 h 444412"/>
                <a:gd name="connsiteX20" fmla="*/ 1064736 w 1154075"/>
                <a:gd name="connsiteY20" fmla="*/ 424393 h 444412"/>
                <a:gd name="connsiteX21" fmla="*/ 844701 w 1154075"/>
                <a:gd name="connsiteY21" fmla="*/ 437133 h 444412"/>
                <a:gd name="connsiteX22" fmla="*/ 582806 w 1154075"/>
                <a:gd name="connsiteY22" fmla="*/ 444413 h 44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4075" h="444412">
                  <a:moveTo>
                    <a:pt x="582806" y="444413"/>
                  </a:moveTo>
                  <a:cubicBezTo>
                    <a:pt x="491807" y="442229"/>
                    <a:pt x="406450" y="440955"/>
                    <a:pt x="321275" y="437861"/>
                  </a:cubicBezTo>
                  <a:cubicBezTo>
                    <a:pt x="259213" y="435677"/>
                    <a:pt x="197152" y="431491"/>
                    <a:pt x="135091" y="427669"/>
                  </a:cubicBezTo>
                  <a:cubicBezTo>
                    <a:pt x="98327" y="425303"/>
                    <a:pt x="61382" y="422027"/>
                    <a:pt x="24618" y="418933"/>
                  </a:cubicBezTo>
                  <a:cubicBezTo>
                    <a:pt x="6782" y="417477"/>
                    <a:pt x="-680" y="409651"/>
                    <a:pt x="48" y="391816"/>
                  </a:cubicBezTo>
                  <a:cubicBezTo>
                    <a:pt x="1140" y="362150"/>
                    <a:pt x="6964" y="333394"/>
                    <a:pt x="15336" y="305003"/>
                  </a:cubicBezTo>
                  <a:cubicBezTo>
                    <a:pt x="37358" y="229109"/>
                    <a:pt x="76305" y="162862"/>
                    <a:pt x="131633" y="106625"/>
                  </a:cubicBezTo>
                  <a:cubicBezTo>
                    <a:pt x="170580" y="67131"/>
                    <a:pt x="214806" y="34917"/>
                    <a:pt x="266129" y="13260"/>
                  </a:cubicBezTo>
                  <a:cubicBezTo>
                    <a:pt x="286877" y="4524"/>
                    <a:pt x="308899" y="-26"/>
                    <a:pt x="331649" y="3068"/>
                  </a:cubicBezTo>
                  <a:cubicBezTo>
                    <a:pt x="351122" y="5616"/>
                    <a:pt x="365500" y="15080"/>
                    <a:pt x="374782" y="33098"/>
                  </a:cubicBezTo>
                  <a:cubicBezTo>
                    <a:pt x="431748" y="143570"/>
                    <a:pt x="489077" y="253861"/>
                    <a:pt x="546224" y="364334"/>
                  </a:cubicBezTo>
                  <a:cubicBezTo>
                    <a:pt x="552412" y="376346"/>
                    <a:pt x="560966" y="386174"/>
                    <a:pt x="573524" y="391998"/>
                  </a:cubicBezTo>
                  <a:cubicBezTo>
                    <a:pt x="584262" y="396912"/>
                    <a:pt x="590814" y="394546"/>
                    <a:pt x="596092" y="384172"/>
                  </a:cubicBezTo>
                  <a:cubicBezTo>
                    <a:pt x="655241" y="270787"/>
                    <a:pt x="714390" y="157220"/>
                    <a:pt x="773540" y="43835"/>
                  </a:cubicBezTo>
                  <a:cubicBezTo>
                    <a:pt x="780456" y="30550"/>
                    <a:pt x="788463" y="17810"/>
                    <a:pt x="801385" y="9438"/>
                  </a:cubicBezTo>
                  <a:cubicBezTo>
                    <a:pt x="817219" y="-754"/>
                    <a:pt x="834509" y="-1482"/>
                    <a:pt x="852345" y="1612"/>
                  </a:cubicBezTo>
                  <a:cubicBezTo>
                    <a:pt x="874730" y="5616"/>
                    <a:pt x="894932" y="15262"/>
                    <a:pt x="914588" y="26182"/>
                  </a:cubicBezTo>
                  <a:cubicBezTo>
                    <a:pt x="1025061" y="86969"/>
                    <a:pt x="1098224" y="178696"/>
                    <a:pt x="1136444" y="298451"/>
                  </a:cubicBezTo>
                  <a:cubicBezTo>
                    <a:pt x="1146089" y="328662"/>
                    <a:pt x="1151549" y="359602"/>
                    <a:pt x="1153915" y="391270"/>
                  </a:cubicBezTo>
                  <a:cubicBezTo>
                    <a:pt x="1155189" y="408923"/>
                    <a:pt x="1149001" y="416749"/>
                    <a:pt x="1130984" y="418751"/>
                  </a:cubicBezTo>
                  <a:cubicBezTo>
                    <a:pt x="1108962" y="421117"/>
                    <a:pt x="1086758" y="422937"/>
                    <a:pt x="1064736" y="424393"/>
                  </a:cubicBezTo>
                  <a:cubicBezTo>
                    <a:pt x="991391" y="428943"/>
                    <a:pt x="918046" y="434221"/>
                    <a:pt x="844701" y="437133"/>
                  </a:cubicBezTo>
                  <a:cubicBezTo>
                    <a:pt x="755522" y="440591"/>
                    <a:pt x="666343" y="442229"/>
                    <a:pt x="582806" y="44441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0242B3-B320-4163-BD07-E1D43C052A93}"/>
                </a:ext>
              </a:extLst>
            </p:cNvPr>
            <p:cNvSpPr/>
            <p:nvPr/>
          </p:nvSpPr>
          <p:spPr>
            <a:xfrm>
              <a:off x="3190823" y="6353425"/>
              <a:ext cx="703986" cy="396758"/>
            </a:xfrm>
            <a:custGeom>
              <a:avLst/>
              <a:gdLst>
                <a:gd name="connsiteX0" fmla="*/ 680998 w 703986"/>
                <a:gd name="connsiteY0" fmla="*/ 303284 h 396758"/>
                <a:gd name="connsiteX1" fmla="*/ 679724 w 703986"/>
                <a:gd name="connsiteY1" fmla="*/ 328763 h 396758"/>
                <a:gd name="connsiteX2" fmla="*/ 632222 w 703986"/>
                <a:gd name="connsiteY2" fmla="*/ 367529 h 396758"/>
                <a:gd name="connsiteX3" fmla="*/ 576895 w 703986"/>
                <a:gd name="connsiteY3" fmla="*/ 371351 h 396758"/>
                <a:gd name="connsiteX4" fmla="*/ 417464 w 703986"/>
                <a:gd name="connsiteY4" fmla="*/ 373717 h 396758"/>
                <a:gd name="connsiteX5" fmla="*/ 214173 w 703986"/>
                <a:gd name="connsiteY5" fmla="*/ 393191 h 396758"/>
                <a:gd name="connsiteX6" fmla="*/ 127724 w 703986"/>
                <a:gd name="connsiteY6" fmla="*/ 394283 h 396758"/>
                <a:gd name="connsiteX7" fmla="*/ 17069 w 703986"/>
                <a:gd name="connsiteY7" fmla="*/ 305104 h 396758"/>
                <a:gd name="connsiteX8" fmla="*/ 143 w 703986"/>
                <a:gd name="connsiteY8" fmla="*/ 208463 h 396758"/>
                <a:gd name="connsiteX9" fmla="*/ 14339 w 703986"/>
                <a:gd name="connsiteY9" fmla="*/ 97444 h 396758"/>
                <a:gd name="connsiteX10" fmla="*/ 59293 w 703986"/>
                <a:gd name="connsiteY10" fmla="*/ 26647 h 396758"/>
                <a:gd name="connsiteX11" fmla="*/ 143922 w 703986"/>
                <a:gd name="connsiteY11" fmla="*/ 75 h 396758"/>
                <a:gd name="connsiteX12" fmla="*/ 238924 w 703986"/>
                <a:gd name="connsiteY12" fmla="*/ 5353 h 396758"/>
                <a:gd name="connsiteX13" fmla="*/ 380883 w 703986"/>
                <a:gd name="connsiteY13" fmla="*/ 15181 h 396758"/>
                <a:gd name="connsiteX14" fmla="*/ 618936 w 703986"/>
                <a:gd name="connsiteY14" fmla="*/ 31925 h 396758"/>
                <a:gd name="connsiteX15" fmla="*/ 638410 w 703986"/>
                <a:gd name="connsiteY15" fmla="*/ 33199 h 396758"/>
                <a:gd name="connsiteX16" fmla="*/ 672990 w 703986"/>
                <a:gd name="connsiteY16" fmla="*/ 57768 h 396758"/>
                <a:gd name="connsiteX17" fmla="*/ 693555 w 703986"/>
                <a:gd name="connsiteY17" fmla="*/ 121468 h 396758"/>
                <a:gd name="connsiteX18" fmla="*/ 703201 w 703986"/>
                <a:gd name="connsiteY18" fmla="*/ 231395 h 396758"/>
                <a:gd name="connsiteX19" fmla="*/ 703201 w 703986"/>
                <a:gd name="connsiteY19" fmla="*/ 233032 h 396758"/>
                <a:gd name="connsiteX20" fmla="*/ 668258 w 703986"/>
                <a:gd name="connsiteY20" fmla="*/ 269978 h 396758"/>
                <a:gd name="connsiteX21" fmla="*/ 539221 w 703986"/>
                <a:gd name="connsiteY21" fmla="*/ 282172 h 396758"/>
                <a:gd name="connsiteX22" fmla="*/ 348487 w 703986"/>
                <a:gd name="connsiteY22" fmla="*/ 300190 h 396758"/>
                <a:gd name="connsiteX23" fmla="*/ 183415 w 703986"/>
                <a:gd name="connsiteY23" fmla="*/ 315296 h 396758"/>
                <a:gd name="connsiteX24" fmla="*/ 127542 w 703986"/>
                <a:gd name="connsiteY24" fmla="*/ 308016 h 396758"/>
                <a:gd name="connsiteX25" fmla="*/ 82224 w 703986"/>
                <a:gd name="connsiteY25" fmla="*/ 244680 h 396758"/>
                <a:gd name="connsiteX26" fmla="*/ 84590 w 703986"/>
                <a:gd name="connsiteY26" fmla="*/ 182983 h 396758"/>
                <a:gd name="connsiteX27" fmla="*/ 92780 w 703986"/>
                <a:gd name="connsiteY27" fmla="*/ 140213 h 396758"/>
                <a:gd name="connsiteX28" fmla="*/ 93872 w 703986"/>
                <a:gd name="connsiteY28" fmla="*/ 136574 h 396758"/>
                <a:gd name="connsiteX29" fmla="*/ 114256 w 703986"/>
                <a:gd name="connsiteY29" fmla="*/ 139486 h 396758"/>
                <a:gd name="connsiteX30" fmla="*/ 116804 w 703986"/>
                <a:gd name="connsiteY30" fmla="*/ 144217 h 396758"/>
                <a:gd name="connsiteX31" fmla="*/ 126086 w 703986"/>
                <a:gd name="connsiteY31" fmla="*/ 186077 h 396758"/>
                <a:gd name="connsiteX32" fmla="*/ 136460 w 703986"/>
                <a:gd name="connsiteY32" fmla="*/ 204277 h 396758"/>
                <a:gd name="connsiteX33" fmla="*/ 193425 w 703986"/>
                <a:gd name="connsiteY33" fmla="*/ 207371 h 396758"/>
                <a:gd name="connsiteX34" fmla="*/ 216357 w 703986"/>
                <a:gd name="connsiteY34" fmla="*/ 152043 h 396758"/>
                <a:gd name="connsiteX35" fmla="*/ 192697 w 703986"/>
                <a:gd name="connsiteY35" fmla="*/ 83430 h 396758"/>
                <a:gd name="connsiteX36" fmla="*/ 90778 w 703986"/>
                <a:gd name="connsiteY36" fmla="*/ 75240 h 396758"/>
                <a:gd name="connsiteX37" fmla="*/ 52559 w 703986"/>
                <a:gd name="connsiteY37" fmla="*/ 137484 h 396758"/>
                <a:gd name="connsiteX38" fmla="*/ 49101 w 703986"/>
                <a:gd name="connsiteY38" fmla="*/ 258512 h 396758"/>
                <a:gd name="connsiteX39" fmla="*/ 127360 w 703986"/>
                <a:gd name="connsiteY39" fmla="*/ 344415 h 396758"/>
                <a:gd name="connsiteX40" fmla="*/ 183051 w 703986"/>
                <a:gd name="connsiteY40" fmla="*/ 347327 h 396758"/>
                <a:gd name="connsiteX41" fmla="*/ 266406 w 703986"/>
                <a:gd name="connsiteY41" fmla="*/ 339683 h 396758"/>
                <a:gd name="connsiteX42" fmla="*/ 431478 w 703986"/>
                <a:gd name="connsiteY42" fmla="*/ 324759 h 396758"/>
                <a:gd name="connsiteX43" fmla="*/ 625852 w 703986"/>
                <a:gd name="connsiteY43" fmla="*/ 307288 h 396758"/>
                <a:gd name="connsiteX44" fmla="*/ 670988 w 703986"/>
                <a:gd name="connsiteY44" fmla="*/ 303102 h 396758"/>
                <a:gd name="connsiteX45" fmla="*/ 680998 w 703986"/>
                <a:gd name="connsiteY45" fmla="*/ 303284 h 3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3986" h="396758">
                  <a:moveTo>
                    <a:pt x="680998" y="303284"/>
                  </a:moveTo>
                  <a:cubicBezTo>
                    <a:pt x="683910" y="312202"/>
                    <a:pt x="683000" y="320755"/>
                    <a:pt x="679724" y="328763"/>
                  </a:cubicBezTo>
                  <a:cubicBezTo>
                    <a:pt x="670988" y="350057"/>
                    <a:pt x="653880" y="361887"/>
                    <a:pt x="632222" y="367529"/>
                  </a:cubicBezTo>
                  <a:cubicBezTo>
                    <a:pt x="614022" y="372261"/>
                    <a:pt x="595459" y="371169"/>
                    <a:pt x="576895" y="371351"/>
                  </a:cubicBezTo>
                  <a:cubicBezTo>
                    <a:pt x="523751" y="371897"/>
                    <a:pt x="470608" y="371715"/>
                    <a:pt x="417464" y="373717"/>
                  </a:cubicBezTo>
                  <a:cubicBezTo>
                    <a:pt x="349397" y="376265"/>
                    <a:pt x="281694" y="384455"/>
                    <a:pt x="214173" y="393191"/>
                  </a:cubicBezTo>
                  <a:cubicBezTo>
                    <a:pt x="185417" y="396831"/>
                    <a:pt x="156661" y="398469"/>
                    <a:pt x="127724" y="394283"/>
                  </a:cubicBezTo>
                  <a:cubicBezTo>
                    <a:pt x="73124" y="386457"/>
                    <a:pt x="36907" y="356063"/>
                    <a:pt x="17069" y="305104"/>
                  </a:cubicBezTo>
                  <a:cubicBezTo>
                    <a:pt x="5057" y="273982"/>
                    <a:pt x="871" y="241404"/>
                    <a:pt x="143" y="208463"/>
                  </a:cubicBezTo>
                  <a:cubicBezTo>
                    <a:pt x="-767" y="170789"/>
                    <a:pt x="2509" y="133480"/>
                    <a:pt x="14339" y="97444"/>
                  </a:cubicBezTo>
                  <a:cubicBezTo>
                    <a:pt x="23257" y="70144"/>
                    <a:pt x="36725" y="45393"/>
                    <a:pt x="59293" y="26647"/>
                  </a:cubicBezTo>
                  <a:cubicBezTo>
                    <a:pt x="83862" y="6445"/>
                    <a:pt x="112982" y="-835"/>
                    <a:pt x="143922" y="75"/>
                  </a:cubicBezTo>
                  <a:cubicBezTo>
                    <a:pt x="175589" y="803"/>
                    <a:pt x="207257" y="3351"/>
                    <a:pt x="238924" y="5353"/>
                  </a:cubicBezTo>
                  <a:cubicBezTo>
                    <a:pt x="286244" y="8447"/>
                    <a:pt x="333563" y="11905"/>
                    <a:pt x="380883" y="15181"/>
                  </a:cubicBezTo>
                  <a:cubicBezTo>
                    <a:pt x="460234" y="20823"/>
                    <a:pt x="539585" y="26465"/>
                    <a:pt x="618936" y="31925"/>
                  </a:cubicBezTo>
                  <a:cubicBezTo>
                    <a:pt x="625488" y="32471"/>
                    <a:pt x="631858" y="33017"/>
                    <a:pt x="638410" y="33199"/>
                  </a:cubicBezTo>
                  <a:cubicBezTo>
                    <a:pt x="655336" y="33745"/>
                    <a:pt x="667348" y="41753"/>
                    <a:pt x="672990" y="57768"/>
                  </a:cubicBezTo>
                  <a:cubicBezTo>
                    <a:pt x="680270" y="78880"/>
                    <a:pt x="688095" y="99992"/>
                    <a:pt x="693555" y="121468"/>
                  </a:cubicBezTo>
                  <a:cubicBezTo>
                    <a:pt x="702655" y="157503"/>
                    <a:pt x="705567" y="194267"/>
                    <a:pt x="703201" y="231395"/>
                  </a:cubicBezTo>
                  <a:cubicBezTo>
                    <a:pt x="703201" y="231941"/>
                    <a:pt x="703201" y="232486"/>
                    <a:pt x="703201" y="233032"/>
                  </a:cubicBezTo>
                  <a:cubicBezTo>
                    <a:pt x="701927" y="257602"/>
                    <a:pt x="692645" y="267612"/>
                    <a:pt x="668258" y="269978"/>
                  </a:cubicBezTo>
                  <a:cubicBezTo>
                    <a:pt x="625306" y="274164"/>
                    <a:pt x="582173" y="278168"/>
                    <a:pt x="539221" y="282172"/>
                  </a:cubicBezTo>
                  <a:cubicBezTo>
                    <a:pt x="475704" y="288178"/>
                    <a:pt x="412005" y="294366"/>
                    <a:pt x="348487" y="300190"/>
                  </a:cubicBezTo>
                  <a:cubicBezTo>
                    <a:pt x="293524" y="305286"/>
                    <a:pt x="238378" y="310382"/>
                    <a:pt x="183415" y="315296"/>
                  </a:cubicBezTo>
                  <a:cubicBezTo>
                    <a:pt x="164487" y="316934"/>
                    <a:pt x="145378" y="315660"/>
                    <a:pt x="127542" y="308016"/>
                  </a:cubicBezTo>
                  <a:cubicBezTo>
                    <a:pt x="99696" y="296186"/>
                    <a:pt x="87138" y="273072"/>
                    <a:pt x="82224" y="244680"/>
                  </a:cubicBezTo>
                  <a:cubicBezTo>
                    <a:pt x="78584" y="223933"/>
                    <a:pt x="80950" y="203549"/>
                    <a:pt x="84590" y="182983"/>
                  </a:cubicBezTo>
                  <a:cubicBezTo>
                    <a:pt x="87138" y="168605"/>
                    <a:pt x="90050" y="154409"/>
                    <a:pt x="92780" y="140213"/>
                  </a:cubicBezTo>
                  <a:cubicBezTo>
                    <a:pt x="92962" y="139122"/>
                    <a:pt x="93508" y="138029"/>
                    <a:pt x="93872" y="136574"/>
                  </a:cubicBezTo>
                  <a:cubicBezTo>
                    <a:pt x="100788" y="137484"/>
                    <a:pt x="107522" y="138212"/>
                    <a:pt x="114256" y="139486"/>
                  </a:cubicBezTo>
                  <a:cubicBezTo>
                    <a:pt x="115348" y="139668"/>
                    <a:pt x="116440" y="142397"/>
                    <a:pt x="116804" y="144217"/>
                  </a:cubicBezTo>
                  <a:cubicBezTo>
                    <a:pt x="119898" y="158231"/>
                    <a:pt x="122082" y="172427"/>
                    <a:pt x="126086" y="186077"/>
                  </a:cubicBezTo>
                  <a:cubicBezTo>
                    <a:pt x="127906" y="192629"/>
                    <a:pt x="132092" y="198999"/>
                    <a:pt x="136460" y="204277"/>
                  </a:cubicBezTo>
                  <a:cubicBezTo>
                    <a:pt x="151747" y="223023"/>
                    <a:pt x="176135" y="224297"/>
                    <a:pt x="193425" y="207371"/>
                  </a:cubicBezTo>
                  <a:cubicBezTo>
                    <a:pt x="208895" y="192265"/>
                    <a:pt x="215993" y="173337"/>
                    <a:pt x="216357" y="152043"/>
                  </a:cubicBezTo>
                  <a:cubicBezTo>
                    <a:pt x="216721" y="126564"/>
                    <a:pt x="208895" y="103450"/>
                    <a:pt x="192697" y="83430"/>
                  </a:cubicBezTo>
                  <a:cubicBezTo>
                    <a:pt x="165943" y="50307"/>
                    <a:pt x="122628" y="46849"/>
                    <a:pt x="90778" y="75240"/>
                  </a:cubicBezTo>
                  <a:cubicBezTo>
                    <a:pt x="71850" y="92166"/>
                    <a:pt x="59839" y="113642"/>
                    <a:pt x="52559" y="137484"/>
                  </a:cubicBezTo>
                  <a:cubicBezTo>
                    <a:pt x="40365" y="177341"/>
                    <a:pt x="37271" y="218109"/>
                    <a:pt x="49101" y="258512"/>
                  </a:cubicBezTo>
                  <a:cubicBezTo>
                    <a:pt x="61113" y="299462"/>
                    <a:pt x="85682" y="330037"/>
                    <a:pt x="127360" y="344415"/>
                  </a:cubicBezTo>
                  <a:cubicBezTo>
                    <a:pt x="145560" y="350785"/>
                    <a:pt x="164305" y="348965"/>
                    <a:pt x="183051" y="347327"/>
                  </a:cubicBezTo>
                  <a:cubicBezTo>
                    <a:pt x="210897" y="344961"/>
                    <a:pt x="238743" y="342231"/>
                    <a:pt x="266406" y="339683"/>
                  </a:cubicBezTo>
                  <a:cubicBezTo>
                    <a:pt x="321370" y="334769"/>
                    <a:pt x="376515" y="329673"/>
                    <a:pt x="431478" y="324759"/>
                  </a:cubicBezTo>
                  <a:cubicBezTo>
                    <a:pt x="496270" y="318936"/>
                    <a:pt x="561061" y="313112"/>
                    <a:pt x="625852" y="307288"/>
                  </a:cubicBezTo>
                  <a:cubicBezTo>
                    <a:pt x="640958" y="306014"/>
                    <a:pt x="655882" y="304376"/>
                    <a:pt x="670988" y="303102"/>
                  </a:cubicBezTo>
                  <a:cubicBezTo>
                    <a:pt x="674446" y="303648"/>
                    <a:pt x="677540" y="303466"/>
                    <a:pt x="680998" y="303284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DF73DA-AD01-41C2-9C69-80CFBCFD4151}"/>
                </a:ext>
              </a:extLst>
            </p:cNvPr>
            <p:cNvSpPr/>
            <p:nvPr/>
          </p:nvSpPr>
          <p:spPr>
            <a:xfrm>
              <a:off x="3362591" y="4975968"/>
              <a:ext cx="1254875" cy="280289"/>
            </a:xfrm>
            <a:custGeom>
              <a:avLst/>
              <a:gdLst>
                <a:gd name="connsiteX0" fmla="*/ 1254876 w 1254875"/>
                <a:gd name="connsiteY0" fmla="*/ 125751 h 280289"/>
                <a:gd name="connsiteX1" fmla="*/ 1202096 w 1254875"/>
                <a:gd name="connsiteY1" fmla="*/ 139582 h 280289"/>
                <a:gd name="connsiteX2" fmla="*/ 1042666 w 1254875"/>
                <a:gd name="connsiteY2" fmla="*/ 180714 h 280289"/>
                <a:gd name="connsiteX3" fmla="*/ 831003 w 1254875"/>
                <a:gd name="connsiteY3" fmla="*/ 235313 h 280289"/>
                <a:gd name="connsiteX4" fmla="*/ 691046 w 1254875"/>
                <a:gd name="connsiteY4" fmla="*/ 271531 h 280289"/>
                <a:gd name="connsiteX5" fmla="*/ 560736 w 1254875"/>
                <a:gd name="connsiteY5" fmla="*/ 271713 h 280289"/>
                <a:gd name="connsiteX6" fmla="*/ 236051 w 1254875"/>
                <a:gd name="connsiteY6" fmla="*/ 187266 h 280289"/>
                <a:gd name="connsiteX7" fmla="*/ 31850 w 1254875"/>
                <a:gd name="connsiteY7" fmla="*/ 134122 h 280289"/>
                <a:gd name="connsiteX8" fmla="*/ 12012 w 1254875"/>
                <a:gd name="connsiteY8" fmla="*/ 126842 h 280289"/>
                <a:gd name="connsiteX9" fmla="*/ 0 w 1254875"/>
                <a:gd name="connsiteY9" fmla="*/ 117743 h 280289"/>
                <a:gd name="connsiteX10" fmla="*/ 546 w 1254875"/>
                <a:gd name="connsiteY10" fmla="*/ 116105 h 280289"/>
                <a:gd name="connsiteX11" fmla="*/ 23842 w 1254875"/>
                <a:gd name="connsiteY11" fmla="*/ 111555 h 280289"/>
                <a:gd name="connsiteX12" fmla="*/ 331418 w 1254875"/>
                <a:gd name="connsiteY12" fmla="*/ 53315 h 280289"/>
                <a:gd name="connsiteX13" fmla="*/ 516692 w 1254875"/>
                <a:gd name="connsiteY13" fmla="*/ 17280 h 280289"/>
                <a:gd name="connsiteX14" fmla="*/ 596771 w 1254875"/>
                <a:gd name="connsiteY14" fmla="*/ 1992 h 280289"/>
                <a:gd name="connsiteX15" fmla="*/ 677214 w 1254875"/>
                <a:gd name="connsiteY15" fmla="*/ 6178 h 280289"/>
                <a:gd name="connsiteX16" fmla="*/ 893610 w 1254875"/>
                <a:gd name="connsiteY16" fmla="*/ 47491 h 280289"/>
                <a:gd name="connsiteX17" fmla="*/ 1198639 w 1254875"/>
                <a:gd name="connsiteY17" fmla="*/ 106641 h 280289"/>
                <a:gd name="connsiteX18" fmla="*/ 1234674 w 1254875"/>
                <a:gd name="connsiteY18" fmla="*/ 113739 h 280289"/>
                <a:gd name="connsiteX19" fmla="*/ 1254876 w 1254875"/>
                <a:gd name="connsiteY19" fmla="*/ 125751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875" h="280289">
                  <a:moveTo>
                    <a:pt x="1254876" y="125751"/>
                  </a:moveTo>
                  <a:cubicBezTo>
                    <a:pt x="1236676" y="130482"/>
                    <a:pt x="1219386" y="135032"/>
                    <a:pt x="1202096" y="139582"/>
                  </a:cubicBezTo>
                  <a:cubicBezTo>
                    <a:pt x="1148953" y="153232"/>
                    <a:pt x="1095810" y="166882"/>
                    <a:pt x="1042666" y="180714"/>
                  </a:cubicBezTo>
                  <a:cubicBezTo>
                    <a:pt x="972051" y="198914"/>
                    <a:pt x="901618" y="217113"/>
                    <a:pt x="831003" y="235313"/>
                  </a:cubicBezTo>
                  <a:cubicBezTo>
                    <a:pt x="784411" y="247325"/>
                    <a:pt x="737638" y="258791"/>
                    <a:pt x="691046" y="271531"/>
                  </a:cubicBezTo>
                  <a:cubicBezTo>
                    <a:pt x="647549" y="283361"/>
                    <a:pt x="604233" y="282997"/>
                    <a:pt x="560736" y="271713"/>
                  </a:cubicBezTo>
                  <a:cubicBezTo>
                    <a:pt x="452629" y="243321"/>
                    <a:pt x="344158" y="215294"/>
                    <a:pt x="236051" y="187266"/>
                  </a:cubicBezTo>
                  <a:cubicBezTo>
                    <a:pt x="167984" y="169612"/>
                    <a:pt x="99917" y="151958"/>
                    <a:pt x="31850" y="134122"/>
                  </a:cubicBezTo>
                  <a:cubicBezTo>
                    <a:pt x="25116" y="132302"/>
                    <a:pt x="18200" y="129936"/>
                    <a:pt x="12012" y="126842"/>
                  </a:cubicBezTo>
                  <a:cubicBezTo>
                    <a:pt x="7644" y="124659"/>
                    <a:pt x="4004" y="120837"/>
                    <a:pt x="0" y="117743"/>
                  </a:cubicBezTo>
                  <a:cubicBezTo>
                    <a:pt x="182" y="117197"/>
                    <a:pt x="364" y="116651"/>
                    <a:pt x="546" y="116105"/>
                  </a:cubicBezTo>
                  <a:cubicBezTo>
                    <a:pt x="8372" y="114649"/>
                    <a:pt x="16016" y="113011"/>
                    <a:pt x="23842" y="111555"/>
                  </a:cubicBezTo>
                  <a:cubicBezTo>
                    <a:pt x="126307" y="92263"/>
                    <a:pt x="228771" y="72971"/>
                    <a:pt x="331418" y="53315"/>
                  </a:cubicBezTo>
                  <a:cubicBezTo>
                    <a:pt x="393298" y="41485"/>
                    <a:pt x="454995" y="29292"/>
                    <a:pt x="516692" y="17280"/>
                  </a:cubicBezTo>
                  <a:cubicBezTo>
                    <a:pt x="543264" y="12184"/>
                    <a:pt x="569836" y="6360"/>
                    <a:pt x="596771" y="1992"/>
                  </a:cubicBezTo>
                  <a:cubicBezTo>
                    <a:pt x="623707" y="-2376"/>
                    <a:pt x="650643" y="1082"/>
                    <a:pt x="677214" y="6178"/>
                  </a:cubicBezTo>
                  <a:cubicBezTo>
                    <a:pt x="749286" y="19828"/>
                    <a:pt x="821539" y="33660"/>
                    <a:pt x="893610" y="47491"/>
                  </a:cubicBezTo>
                  <a:cubicBezTo>
                    <a:pt x="995165" y="67147"/>
                    <a:pt x="1096902" y="86985"/>
                    <a:pt x="1198639" y="106641"/>
                  </a:cubicBezTo>
                  <a:cubicBezTo>
                    <a:pt x="1210650" y="109007"/>
                    <a:pt x="1222662" y="111191"/>
                    <a:pt x="1234674" y="113739"/>
                  </a:cubicBezTo>
                  <a:cubicBezTo>
                    <a:pt x="1242318" y="115559"/>
                    <a:pt x="1249598" y="118653"/>
                    <a:pt x="1254876" y="125751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5F810C-311B-499E-AD99-4FCAD1AC6584}"/>
                </a:ext>
              </a:extLst>
            </p:cNvPr>
            <p:cNvSpPr/>
            <p:nvPr/>
          </p:nvSpPr>
          <p:spPr>
            <a:xfrm>
              <a:off x="4143362" y="6353641"/>
              <a:ext cx="641285" cy="328370"/>
            </a:xfrm>
            <a:custGeom>
              <a:avLst/>
              <a:gdLst>
                <a:gd name="connsiteX0" fmla="*/ 0 w 641285"/>
                <a:gd name="connsiteY0" fmla="*/ 33347 h 328370"/>
                <a:gd name="connsiteX1" fmla="*/ 64791 w 641285"/>
                <a:gd name="connsiteY1" fmla="*/ 28979 h 328370"/>
                <a:gd name="connsiteX2" fmla="*/ 309215 w 641285"/>
                <a:gd name="connsiteY2" fmla="*/ 12235 h 328370"/>
                <a:gd name="connsiteX3" fmla="*/ 455723 w 641285"/>
                <a:gd name="connsiteY3" fmla="*/ 2407 h 328370"/>
                <a:gd name="connsiteX4" fmla="*/ 508502 w 641285"/>
                <a:gd name="connsiteY4" fmla="*/ 41 h 328370"/>
                <a:gd name="connsiteX5" fmla="*/ 618611 w 641285"/>
                <a:gd name="connsiteY5" fmla="*/ 74661 h 328370"/>
                <a:gd name="connsiteX6" fmla="*/ 640451 w 641285"/>
                <a:gd name="connsiteY6" fmla="*/ 175669 h 328370"/>
                <a:gd name="connsiteX7" fmla="*/ 628985 w 641285"/>
                <a:gd name="connsiteY7" fmla="*/ 299064 h 328370"/>
                <a:gd name="connsiteX8" fmla="*/ 624253 w 641285"/>
                <a:gd name="connsiteY8" fmla="*/ 312532 h 328370"/>
                <a:gd name="connsiteX9" fmla="*/ 599137 w 641285"/>
                <a:gd name="connsiteY9" fmla="*/ 328366 h 328370"/>
                <a:gd name="connsiteX10" fmla="*/ 562556 w 641285"/>
                <a:gd name="connsiteY10" fmla="*/ 326000 h 328370"/>
                <a:gd name="connsiteX11" fmla="*/ 457543 w 641285"/>
                <a:gd name="connsiteY11" fmla="*/ 315990 h 328370"/>
                <a:gd name="connsiteX12" fmla="*/ 226223 w 641285"/>
                <a:gd name="connsiteY12" fmla="*/ 293422 h 328370"/>
                <a:gd name="connsiteX13" fmla="*/ 45135 w 641285"/>
                <a:gd name="connsiteY13" fmla="*/ 275950 h 328370"/>
                <a:gd name="connsiteX14" fmla="*/ 36036 w 641285"/>
                <a:gd name="connsiteY14" fmla="*/ 274312 h 328370"/>
                <a:gd name="connsiteX15" fmla="*/ 23842 w 641285"/>
                <a:gd name="connsiteY15" fmla="*/ 257022 h 328370"/>
                <a:gd name="connsiteX16" fmla="*/ 910 w 641285"/>
                <a:gd name="connsiteY16" fmla="*/ 37533 h 328370"/>
                <a:gd name="connsiteX17" fmla="*/ 0 w 641285"/>
                <a:gd name="connsiteY17" fmla="*/ 33347 h 32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1285" h="328370">
                  <a:moveTo>
                    <a:pt x="0" y="33347"/>
                  </a:moveTo>
                  <a:cubicBezTo>
                    <a:pt x="22022" y="31891"/>
                    <a:pt x="43498" y="30435"/>
                    <a:pt x="64791" y="28979"/>
                  </a:cubicBezTo>
                  <a:cubicBezTo>
                    <a:pt x="146326" y="23337"/>
                    <a:pt x="227680" y="17695"/>
                    <a:pt x="309215" y="12235"/>
                  </a:cubicBezTo>
                  <a:cubicBezTo>
                    <a:pt x="357990" y="8959"/>
                    <a:pt x="406947" y="5501"/>
                    <a:pt x="455723" y="2407"/>
                  </a:cubicBezTo>
                  <a:cubicBezTo>
                    <a:pt x="473195" y="1315"/>
                    <a:pt x="490848" y="405"/>
                    <a:pt x="508502" y="41"/>
                  </a:cubicBezTo>
                  <a:cubicBezTo>
                    <a:pt x="562738" y="-1233"/>
                    <a:pt x="597499" y="26977"/>
                    <a:pt x="618611" y="74661"/>
                  </a:cubicBezTo>
                  <a:cubicBezTo>
                    <a:pt x="632807" y="106874"/>
                    <a:pt x="638267" y="140908"/>
                    <a:pt x="640451" y="175669"/>
                  </a:cubicBezTo>
                  <a:cubicBezTo>
                    <a:pt x="643181" y="217347"/>
                    <a:pt x="639177" y="258479"/>
                    <a:pt x="628985" y="299064"/>
                  </a:cubicBezTo>
                  <a:cubicBezTo>
                    <a:pt x="627893" y="303614"/>
                    <a:pt x="626255" y="308164"/>
                    <a:pt x="624253" y="312532"/>
                  </a:cubicBezTo>
                  <a:cubicBezTo>
                    <a:pt x="619339" y="323088"/>
                    <a:pt x="610603" y="328548"/>
                    <a:pt x="599137" y="328366"/>
                  </a:cubicBezTo>
                  <a:cubicBezTo>
                    <a:pt x="586943" y="328184"/>
                    <a:pt x="574750" y="327092"/>
                    <a:pt x="562556" y="326000"/>
                  </a:cubicBezTo>
                  <a:cubicBezTo>
                    <a:pt x="527430" y="322724"/>
                    <a:pt x="492487" y="319448"/>
                    <a:pt x="457543" y="315990"/>
                  </a:cubicBezTo>
                  <a:cubicBezTo>
                    <a:pt x="380376" y="308528"/>
                    <a:pt x="303391" y="300884"/>
                    <a:pt x="226223" y="293422"/>
                  </a:cubicBezTo>
                  <a:cubicBezTo>
                    <a:pt x="165800" y="287598"/>
                    <a:pt x="105559" y="281774"/>
                    <a:pt x="45135" y="275950"/>
                  </a:cubicBezTo>
                  <a:cubicBezTo>
                    <a:pt x="42042" y="275586"/>
                    <a:pt x="39130" y="275222"/>
                    <a:pt x="36036" y="274312"/>
                  </a:cubicBezTo>
                  <a:cubicBezTo>
                    <a:pt x="26026" y="271582"/>
                    <a:pt x="22932" y="267214"/>
                    <a:pt x="23842" y="257022"/>
                  </a:cubicBezTo>
                  <a:cubicBezTo>
                    <a:pt x="30394" y="182403"/>
                    <a:pt x="22932" y="109240"/>
                    <a:pt x="910" y="37533"/>
                  </a:cubicBezTo>
                  <a:cubicBezTo>
                    <a:pt x="546" y="36259"/>
                    <a:pt x="364" y="35167"/>
                    <a:pt x="0" y="33347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EEA62E-F4D1-4FE7-B886-AA4CFC51ED60}"/>
                </a:ext>
              </a:extLst>
            </p:cNvPr>
            <p:cNvSpPr/>
            <p:nvPr/>
          </p:nvSpPr>
          <p:spPr>
            <a:xfrm>
              <a:off x="3677083" y="5409841"/>
              <a:ext cx="622645" cy="405092"/>
            </a:xfrm>
            <a:custGeom>
              <a:avLst/>
              <a:gdLst>
                <a:gd name="connsiteX0" fmla="*/ 609329 w 622645"/>
                <a:gd name="connsiteY0" fmla="*/ 0 h 405092"/>
                <a:gd name="connsiteX1" fmla="*/ 622615 w 622645"/>
                <a:gd name="connsiteY1" fmla="*/ 82263 h 405092"/>
                <a:gd name="connsiteX2" fmla="*/ 535802 w 622645"/>
                <a:gd name="connsiteY2" fmla="*/ 310671 h 405092"/>
                <a:gd name="connsiteX3" fmla="*/ 366544 w 622645"/>
                <a:gd name="connsiteY3" fmla="*/ 399668 h 405092"/>
                <a:gd name="connsiteX4" fmla="*/ 186730 w 622645"/>
                <a:gd name="connsiteY4" fmla="*/ 380012 h 405092"/>
                <a:gd name="connsiteX5" fmla="*/ 46409 w 622645"/>
                <a:gd name="connsiteY5" fmla="*/ 255707 h 405092"/>
                <a:gd name="connsiteX6" fmla="*/ 0 w 622645"/>
                <a:gd name="connsiteY6" fmla="*/ 97551 h 405092"/>
                <a:gd name="connsiteX7" fmla="*/ 6734 w 622645"/>
                <a:gd name="connsiteY7" fmla="*/ 17654 h 405092"/>
                <a:gd name="connsiteX8" fmla="*/ 27482 w 622645"/>
                <a:gd name="connsiteY8" fmla="*/ 9646 h 405092"/>
                <a:gd name="connsiteX9" fmla="*/ 108107 w 622645"/>
                <a:gd name="connsiteY9" fmla="*/ 56783 h 405092"/>
                <a:gd name="connsiteX10" fmla="*/ 355988 w 622645"/>
                <a:gd name="connsiteY10" fmla="*/ 97915 h 405092"/>
                <a:gd name="connsiteX11" fmla="*/ 556550 w 622645"/>
                <a:gd name="connsiteY11" fmla="*/ 35672 h 405092"/>
                <a:gd name="connsiteX12" fmla="*/ 602959 w 622645"/>
                <a:gd name="connsiteY12" fmla="*/ 4914 h 405092"/>
                <a:gd name="connsiteX13" fmla="*/ 609329 w 622645"/>
                <a:gd name="connsiteY13" fmla="*/ 0 h 40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2645" h="405092">
                  <a:moveTo>
                    <a:pt x="609329" y="0"/>
                  </a:moveTo>
                  <a:cubicBezTo>
                    <a:pt x="617883" y="27482"/>
                    <a:pt x="622251" y="54599"/>
                    <a:pt x="622615" y="82263"/>
                  </a:cubicBezTo>
                  <a:cubicBezTo>
                    <a:pt x="623707" y="169804"/>
                    <a:pt x="595861" y="246607"/>
                    <a:pt x="535802" y="310671"/>
                  </a:cubicBezTo>
                  <a:cubicBezTo>
                    <a:pt x="489756" y="359628"/>
                    <a:pt x="432427" y="387838"/>
                    <a:pt x="366544" y="399668"/>
                  </a:cubicBezTo>
                  <a:cubicBezTo>
                    <a:pt x="304665" y="410769"/>
                    <a:pt x="244423" y="405127"/>
                    <a:pt x="186730" y="380012"/>
                  </a:cubicBezTo>
                  <a:cubicBezTo>
                    <a:pt x="126489" y="353986"/>
                    <a:pt x="80443" y="311217"/>
                    <a:pt x="46409" y="255707"/>
                  </a:cubicBezTo>
                  <a:cubicBezTo>
                    <a:pt x="16744" y="207296"/>
                    <a:pt x="0" y="154516"/>
                    <a:pt x="0" y="97551"/>
                  </a:cubicBezTo>
                  <a:cubicBezTo>
                    <a:pt x="0" y="70979"/>
                    <a:pt x="3640" y="44226"/>
                    <a:pt x="6734" y="17654"/>
                  </a:cubicBezTo>
                  <a:cubicBezTo>
                    <a:pt x="8190" y="4550"/>
                    <a:pt x="16562" y="1638"/>
                    <a:pt x="27482" y="9646"/>
                  </a:cubicBezTo>
                  <a:cubicBezTo>
                    <a:pt x="52779" y="28210"/>
                    <a:pt x="79533" y="44044"/>
                    <a:pt x="108107" y="56783"/>
                  </a:cubicBezTo>
                  <a:cubicBezTo>
                    <a:pt x="187094" y="92273"/>
                    <a:pt x="269903" y="105377"/>
                    <a:pt x="355988" y="97915"/>
                  </a:cubicBezTo>
                  <a:cubicBezTo>
                    <a:pt x="427331" y="91727"/>
                    <a:pt x="494488" y="71707"/>
                    <a:pt x="556550" y="35672"/>
                  </a:cubicBezTo>
                  <a:cubicBezTo>
                    <a:pt x="572566" y="26390"/>
                    <a:pt x="587489" y="15288"/>
                    <a:pt x="602959" y="4914"/>
                  </a:cubicBezTo>
                  <a:cubicBezTo>
                    <a:pt x="604779" y="3640"/>
                    <a:pt x="606781" y="2002"/>
                    <a:pt x="609329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0A9E99-D1FE-46E2-8E1D-E34A4791AA5A}"/>
                </a:ext>
              </a:extLst>
            </p:cNvPr>
            <p:cNvSpPr/>
            <p:nvPr/>
          </p:nvSpPr>
          <p:spPr>
            <a:xfrm>
              <a:off x="3662159" y="5201089"/>
              <a:ext cx="650824" cy="284358"/>
            </a:xfrm>
            <a:custGeom>
              <a:avLst/>
              <a:gdLst>
                <a:gd name="connsiteX0" fmla="*/ 0 w 650824"/>
                <a:gd name="connsiteY0" fmla="*/ 0 h 284358"/>
                <a:gd name="connsiteX1" fmla="*/ 41860 w 650824"/>
                <a:gd name="connsiteY1" fmla="*/ 11648 h 284358"/>
                <a:gd name="connsiteX2" fmla="*/ 220400 w 650824"/>
                <a:gd name="connsiteY2" fmla="*/ 61333 h 284358"/>
                <a:gd name="connsiteX3" fmla="*/ 291743 w 650824"/>
                <a:gd name="connsiteY3" fmla="*/ 80625 h 284358"/>
                <a:gd name="connsiteX4" fmla="*/ 379648 w 650824"/>
                <a:gd name="connsiteY4" fmla="*/ 76803 h 284358"/>
                <a:gd name="connsiteX5" fmla="*/ 615517 w 650824"/>
                <a:gd name="connsiteY5" fmla="*/ 13286 h 284358"/>
                <a:gd name="connsiteX6" fmla="*/ 644091 w 650824"/>
                <a:gd name="connsiteY6" fmla="*/ 6734 h 284358"/>
                <a:gd name="connsiteX7" fmla="*/ 650825 w 650824"/>
                <a:gd name="connsiteY7" fmla="*/ 5460 h 284358"/>
                <a:gd name="connsiteX8" fmla="*/ 649915 w 650824"/>
                <a:gd name="connsiteY8" fmla="*/ 25480 h 284358"/>
                <a:gd name="connsiteX9" fmla="*/ 643181 w 650824"/>
                <a:gd name="connsiteY9" fmla="*/ 133769 h 284358"/>
                <a:gd name="connsiteX10" fmla="*/ 605871 w 650824"/>
                <a:gd name="connsiteY10" fmla="*/ 197468 h 284358"/>
                <a:gd name="connsiteX11" fmla="*/ 494852 w 650824"/>
                <a:gd name="connsiteY11" fmla="*/ 255161 h 284358"/>
                <a:gd name="connsiteX12" fmla="*/ 301935 w 650824"/>
                <a:gd name="connsiteY12" fmla="*/ 283735 h 284358"/>
                <a:gd name="connsiteX13" fmla="*/ 59877 w 650824"/>
                <a:gd name="connsiteY13" fmla="*/ 206932 h 284358"/>
                <a:gd name="connsiteX14" fmla="*/ 17472 w 650824"/>
                <a:gd name="connsiteY14" fmla="*/ 156700 h 284358"/>
                <a:gd name="connsiteX15" fmla="*/ 11102 w 650824"/>
                <a:gd name="connsiteY15" fmla="*/ 123577 h 284358"/>
                <a:gd name="connsiteX16" fmla="*/ 182 w 650824"/>
                <a:gd name="connsiteY16" fmla="*/ 7098 h 284358"/>
                <a:gd name="connsiteX17" fmla="*/ 0 w 650824"/>
                <a:gd name="connsiteY17" fmla="*/ 0 h 28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24" h="284358">
                  <a:moveTo>
                    <a:pt x="0" y="0"/>
                  </a:moveTo>
                  <a:cubicBezTo>
                    <a:pt x="14378" y="4004"/>
                    <a:pt x="28210" y="7644"/>
                    <a:pt x="41860" y="11648"/>
                  </a:cubicBezTo>
                  <a:cubicBezTo>
                    <a:pt x="101373" y="28210"/>
                    <a:pt x="160886" y="44771"/>
                    <a:pt x="220400" y="61333"/>
                  </a:cubicBezTo>
                  <a:cubicBezTo>
                    <a:pt x="244241" y="67885"/>
                    <a:pt x="268083" y="74073"/>
                    <a:pt x="291743" y="80625"/>
                  </a:cubicBezTo>
                  <a:cubicBezTo>
                    <a:pt x="321408" y="88633"/>
                    <a:pt x="350164" y="86085"/>
                    <a:pt x="379648" y="76803"/>
                  </a:cubicBezTo>
                  <a:cubicBezTo>
                    <a:pt x="457361" y="52233"/>
                    <a:pt x="536166" y="31850"/>
                    <a:pt x="615517" y="13286"/>
                  </a:cubicBezTo>
                  <a:cubicBezTo>
                    <a:pt x="624981" y="11102"/>
                    <a:pt x="634445" y="8918"/>
                    <a:pt x="644091" y="6734"/>
                  </a:cubicBezTo>
                  <a:cubicBezTo>
                    <a:pt x="646093" y="6188"/>
                    <a:pt x="648095" y="6006"/>
                    <a:pt x="650825" y="5460"/>
                  </a:cubicBezTo>
                  <a:cubicBezTo>
                    <a:pt x="650461" y="12558"/>
                    <a:pt x="650279" y="19110"/>
                    <a:pt x="649915" y="25480"/>
                  </a:cubicBezTo>
                  <a:cubicBezTo>
                    <a:pt x="647731" y="61515"/>
                    <a:pt x="646093" y="97733"/>
                    <a:pt x="643181" y="133769"/>
                  </a:cubicBezTo>
                  <a:cubicBezTo>
                    <a:pt x="640997" y="160704"/>
                    <a:pt x="627893" y="181816"/>
                    <a:pt x="605871" y="197468"/>
                  </a:cubicBezTo>
                  <a:cubicBezTo>
                    <a:pt x="571474" y="221856"/>
                    <a:pt x="534346" y="240965"/>
                    <a:pt x="494852" y="255161"/>
                  </a:cubicBezTo>
                  <a:cubicBezTo>
                    <a:pt x="432427" y="277365"/>
                    <a:pt x="368182" y="287011"/>
                    <a:pt x="301935" y="283735"/>
                  </a:cubicBezTo>
                  <a:cubicBezTo>
                    <a:pt x="214576" y="279367"/>
                    <a:pt x="133405" y="254979"/>
                    <a:pt x="59877" y="206932"/>
                  </a:cubicBezTo>
                  <a:cubicBezTo>
                    <a:pt x="40768" y="194374"/>
                    <a:pt x="24388" y="179086"/>
                    <a:pt x="17472" y="156700"/>
                  </a:cubicBezTo>
                  <a:cubicBezTo>
                    <a:pt x="14196" y="145962"/>
                    <a:pt x="12376" y="134679"/>
                    <a:pt x="11102" y="123577"/>
                  </a:cubicBezTo>
                  <a:cubicBezTo>
                    <a:pt x="7098" y="84811"/>
                    <a:pt x="3822" y="45863"/>
                    <a:pt x="182" y="7098"/>
                  </a:cubicBezTo>
                  <a:cubicBezTo>
                    <a:pt x="182" y="4732"/>
                    <a:pt x="182" y="254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A530570-6957-4A02-9C9B-8B978F857F88}"/>
                </a:ext>
              </a:extLst>
            </p:cNvPr>
            <p:cNvSpPr/>
            <p:nvPr/>
          </p:nvSpPr>
          <p:spPr>
            <a:xfrm>
              <a:off x="3881649" y="6385532"/>
              <a:ext cx="265120" cy="327131"/>
            </a:xfrm>
            <a:custGeom>
              <a:avLst/>
              <a:gdLst>
                <a:gd name="connsiteX0" fmla="*/ 5824 w 265120"/>
                <a:gd name="connsiteY0" fmla="*/ 326868 h 327131"/>
                <a:gd name="connsiteX1" fmla="*/ 0 w 265120"/>
                <a:gd name="connsiteY1" fmla="*/ 0 h 327131"/>
                <a:gd name="connsiteX2" fmla="*/ 33306 w 265120"/>
                <a:gd name="connsiteY2" fmla="*/ 0 h 327131"/>
                <a:gd name="connsiteX3" fmla="*/ 209480 w 265120"/>
                <a:gd name="connsiteY3" fmla="*/ 182 h 327131"/>
                <a:gd name="connsiteX4" fmla="*/ 239873 w 265120"/>
                <a:gd name="connsiteY4" fmla="*/ 22022 h 327131"/>
                <a:gd name="connsiteX5" fmla="*/ 258983 w 265120"/>
                <a:gd name="connsiteY5" fmla="*/ 95185 h 327131"/>
                <a:gd name="connsiteX6" fmla="*/ 250429 w 265120"/>
                <a:gd name="connsiteY6" fmla="*/ 282279 h 327131"/>
                <a:gd name="connsiteX7" fmla="*/ 240965 w 265120"/>
                <a:gd name="connsiteY7" fmla="*/ 313037 h 327131"/>
                <a:gd name="connsiteX8" fmla="*/ 220946 w 265120"/>
                <a:gd name="connsiteY8" fmla="*/ 327050 h 327131"/>
                <a:gd name="connsiteX9" fmla="*/ 181270 w 265120"/>
                <a:gd name="connsiteY9" fmla="*/ 327050 h 327131"/>
                <a:gd name="connsiteX10" fmla="*/ 13650 w 265120"/>
                <a:gd name="connsiteY10" fmla="*/ 326686 h 327131"/>
                <a:gd name="connsiteX11" fmla="*/ 5824 w 265120"/>
                <a:gd name="connsiteY11" fmla="*/ 326868 h 3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120" h="327131">
                  <a:moveTo>
                    <a:pt x="5824" y="326868"/>
                  </a:moveTo>
                  <a:cubicBezTo>
                    <a:pt x="48411" y="217124"/>
                    <a:pt x="46955" y="108835"/>
                    <a:pt x="0" y="0"/>
                  </a:cubicBezTo>
                  <a:cubicBezTo>
                    <a:pt x="11648" y="0"/>
                    <a:pt x="22386" y="0"/>
                    <a:pt x="33306" y="0"/>
                  </a:cubicBezTo>
                  <a:cubicBezTo>
                    <a:pt x="92091" y="0"/>
                    <a:pt x="150694" y="0"/>
                    <a:pt x="209480" y="182"/>
                  </a:cubicBezTo>
                  <a:cubicBezTo>
                    <a:pt x="226223" y="182"/>
                    <a:pt x="233685" y="5642"/>
                    <a:pt x="239873" y="22022"/>
                  </a:cubicBezTo>
                  <a:cubicBezTo>
                    <a:pt x="248791" y="45681"/>
                    <a:pt x="254797" y="70251"/>
                    <a:pt x="258983" y="95185"/>
                  </a:cubicBezTo>
                  <a:cubicBezTo>
                    <a:pt x="269357" y="158156"/>
                    <a:pt x="266627" y="220581"/>
                    <a:pt x="250429" y="282279"/>
                  </a:cubicBezTo>
                  <a:cubicBezTo>
                    <a:pt x="247699" y="292653"/>
                    <a:pt x="244241" y="302845"/>
                    <a:pt x="240965" y="313037"/>
                  </a:cubicBezTo>
                  <a:cubicBezTo>
                    <a:pt x="237871" y="322682"/>
                    <a:pt x="230591" y="327050"/>
                    <a:pt x="220946" y="327050"/>
                  </a:cubicBezTo>
                  <a:cubicBezTo>
                    <a:pt x="207660" y="327232"/>
                    <a:pt x="194556" y="327050"/>
                    <a:pt x="181270" y="327050"/>
                  </a:cubicBezTo>
                  <a:cubicBezTo>
                    <a:pt x="125397" y="326868"/>
                    <a:pt x="69523" y="326868"/>
                    <a:pt x="13650" y="326686"/>
                  </a:cubicBezTo>
                  <a:cubicBezTo>
                    <a:pt x="11284" y="326868"/>
                    <a:pt x="8918" y="326868"/>
                    <a:pt x="5824" y="326868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7BBD8F-D2AC-4C60-B4F6-87C832C1EB6A}"/>
                </a:ext>
              </a:extLst>
            </p:cNvPr>
            <p:cNvSpPr/>
            <p:nvPr/>
          </p:nvSpPr>
          <p:spPr>
            <a:xfrm>
              <a:off x="3912543" y="5838078"/>
              <a:ext cx="150444" cy="427712"/>
            </a:xfrm>
            <a:custGeom>
              <a:avLst/>
              <a:gdLst>
                <a:gd name="connsiteX0" fmla="*/ 75575 w 150444"/>
                <a:gd name="connsiteY0" fmla="*/ 368 h 427712"/>
                <a:gd name="connsiteX1" fmla="*/ 103602 w 150444"/>
                <a:gd name="connsiteY1" fmla="*/ 368 h 427712"/>
                <a:gd name="connsiteX2" fmla="*/ 145098 w 150444"/>
                <a:gd name="connsiteY2" fmla="*/ 28760 h 427712"/>
                <a:gd name="connsiteX3" fmla="*/ 117434 w 150444"/>
                <a:gd name="connsiteY3" fmla="*/ 85179 h 427712"/>
                <a:gd name="connsiteX4" fmla="*/ 103056 w 150444"/>
                <a:gd name="connsiteY4" fmla="*/ 103561 h 427712"/>
                <a:gd name="connsiteX5" fmla="*/ 122530 w 150444"/>
                <a:gd name="connsiteY5" fmla="*/ 194196 h 427712"/>
                <a:gd name="connsiteX6" fmla="*/ 139638 w 150444"/>
                <a:gd name="connsiteY6" fmla="*/ 226045 h 427712"/>
                <a:gd name="connsiteX7" fmla="*/ 141822 w 150444"/>
                <a:gd name="connsiteY7" fmla="*/ 307399 h 427712"/>
                <a:gd name="connsiteX8" fmla="*/ 93956 w 150444"/>
                <a:gd name="connsiteY8" fmla="*/ 409681 h 427712"/>
                <a:gd name="connsiteX9" fmla="*/ 77941 w 150444"/>
                <a:gd name="connsiteY9" fmla="*/ 426243 h 427712"/>
                <a:gd name="connsiteX10" fmla="*/ 64291 w 150444"/>
                <a:gd name="connsiteY10" fmla="*/ 421147 h 427712"/>
                <a:gd name="connsiteX11" fmla="*/ 8599 w 150444"/>
                <a:gd name="connsiteY11" fmla="*/ 304123 h 427712"/>
                <a:gd name="connsiteX12" fmla="*/ 8599 w 150444"/>
                <a:gd name="connsiteY12" fmla="*/ 233325 h 427712"/>
                <a:gd name="connsiteX13" fmla="*/ 34261 w 150444"/>
                <a:gd name="connsiteY13" fmla="*/ 182730 h 427712"/>
                <a:gd name="connsiteX14" fmla="*/ 51005 w 150444"/>
                <a:gd name="connsiteY14" fmla="*/ 125219 h 427712"/>
                <a:gd name="connsiteX15" fmla="*/ 49549 w 150444"/>
                <a:gd name="connsiteY15" fmla="*/ 101923 h 427712"/>
                <a:gd name="connsiteX16" fmla="*/ 34079 w 150444"/>
                <a:gd name="connsiteY16" fmla="*/ 85179 h 427712"/>
                <a:gd name="connsiteX17" fmla="*/ 4231 w 150444"/>
                <a:gd name="connsiteY17" fmla="*/ 37677 h 427712"/>
                <a:gd name="connsiteX18" fmla="*/ 44999 w 150444"/>
                <a:gd name="connsiteY18" fmla="*/ 368 h 427712"/>
                <a:gd name="connsiteX19" fmla="*/ 75575 w 150444"/>
                <a:gd name="connsiteY19" fmla="*/ 368 h 427712"/>
                <a:gd name="connsiteX20" fmla="*/ 75575 w 150444"/>
                <a:gd name="connsiteY20" fmla="*/ 368 h 4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44" h="427712">
                  <a:moveTo>
                    <a:pt x="75575" y="368"/>
                  </a:moveTo>
                  <a:cubicBezTo>
                    <a:pt x="84857" y="368"/>
                    <a:pt x="94320" y="4"/>
                    <a:pt x="103602" y="368"/>
                  </a:cubicBezTo>
                  <a:cubicBezTo>
                    <a:pt x="123076" y="1278"/>
                    <a:pt x="137636" y="10196"/>
                    <a:pt x="145098" y="28760"/>
                  </a:cubicBezTo>
                  <a:cubicBezTo>
                    <a:pt x="154380" y="51691"/>
                    <a:pt x="141458" y="77717"/>
                    <a:pt x="117434" y="85179"/>
                  </a:cubicBezTo>
                  <a:cubicBezTo>
                    <a:pt x="106696" y="88455"/>
                    <a:pt x="103966" y="92095"/>
                    <a:pt x="103056" y="103561"/>
                  </a:cubicBezTo>
                  <a:cubicBezTo>
                    <a:pt x="100690" y="135774"/>
                    <a:pt x="107060" y="165986"/>
                    <a:pt x="122530" y="194196"/>
                  </a:cubicBezTo>
                  <a:cubicBezTo>
                    <a:pt x="128354" y="204752"/>
                    <a:pt x="133996" y="215308"/>
                    <a:pt x="139638" y="226045"/>
                  </a:cubicBezTo>
                  <a:cubicBezTo>
                    <a:pt x="153470" y="252799"/>
                    <a:pt x="153834" y="280281"/>
                    <a:pt x="141822" y="307399"/>
                  </a:cubicBezTo>
                  <a:cubicBezTo>
                    <a:pt x="126534" y="341796"/>
                    <a:pt x="110154" y="375830"/>
                    <a:pt x="93956" y="409681"/>
                  </a:cubicBezTo>
                  <a:cubicBezTo>
                    <a:pt x="90499" y="416779"/>
                    <a:pt x="85585" y="422967"/>
                    <a:pt x="77941" y="426243"/>
                  </a:cubicBezTo>
                  <a:cubicBezTo>
                    <a:pt x="70843" y="429155"/>
                    <a:pt x="67567" y="427881"/>
                    <a:pt x="64291" y="421147"/>
                  </a:cubicBezTo>
                  <a:cubicBezTo>
                    <a:pt x="45727" y="382200"/>
                    <a:pt x="27345" y="343070"/>
                    <a:pt x="8599" y="304123"/>
                  </a:cubicBezTo>
                  <a:cubicBezTo>
                    <a:pt x="-2866" y="280463"/>
                    <a:pt x="-2866" y="256803"/>
                    <a:pt x="8599" y="233325"/>
                  </a:cubicBezTo>
                  <a:cubicBezTo>
                    <a:pt x="16971" y="216400"/>
                    <a:pt x="26071" y="199838"/>
                    <a:pt x="34261" y="182730"/>
                  </a:cubicBezTo>
                  <a:cubicBezTo>
                    <a:pt x="42997" y="164530"/>
                    <a:pt x="48639" y="145238"/>
                    <a:pt x="51005" y="125219"/>
                  </a:cubicBezTo>
                  <a:cubicBezTo>
                    <a:pt x="51915" y="117575"/>
                    <a:pt x="51005" y="109567"/>
                    <a:pt x="49549" y="101923"/>
                  </a:cubicBezTo>
                  <a:cubicBezTo>
                    <a:pt x="47911" y="93551"/>
                    <a:pt x="42451" y="87909"/>
                    <a:pt x="34079" y="85179"/>
                  </a:cubicBezTo>
                  <a:cubicBezTo>
                    <a:pt x="13513" y="78263"/>
                    <a:pt x="1683" y="58789"/>
                    <a:pt x="4231" y="37677"/>
                  </a:cubicBezTo>
                  <a:cubicBezTo>
                    <a:pt x="6779" y="18204"/>
                    <a:pt x="24251" y="1642"/>
                    <a:pt x="44999" y="368"/>
                  </a:cubicBezTo>
                  <a:cubicBezTo>
                    <a:pt x="55191" y="-360"/>
                    <a:pt x="65383" y="186"/>
                    <a:pt x="75575" y="368"/>
                  </a:cubicBezTo>
                  <a:cubicBezTo>
                    <a:pt x="75575" y="368"/>
                    <a:pt x="75575" y="368"/>
                    <a:pt x="75575" y="368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5329B91-ADE5-4D70-9F3D-D8925CB89D75}"/>
                </a:ext>
              </a:extLst>
            </p:cNvPr>
            <p:cNvSpPr/>
            <p:nvPr/>
          </p:nvSpPr>
          <p:spPr>
            <a:xfrm>
              <a:off x="4144618" y="6665749"/>
              <a:ext cx="593149" cy="84324"/>
            </a:xfrm>
            <a:custGeom>
              <a:avLst/>
              <a:gdLst>
                <a:gd name="connsiteX0" fmla="*/ 481403 w 593149"/>
                <a:gd name="connsiteY0" fmla="*/ 84325 h 84324"/>
                <a:gd name="connsiteX1" fmla="*/ 378574 w 593149"/>
                <a:gd name="connsiteY1" fmla="*/ 74497 h 84324"/>
                <a:gd name="connsiteX2" fmla="*/ 229336 w 593149"/>
                <a:gd name="connsiteY2" fmla="*/ 62667 h 84324"/>
                <a:gd name="connsiteX3" fmla="*/ 40604 w 593149"/>
                <a:gd name="connsiteY3" fmla="*/ 56843 h 84324"/>
                <a:gd name="connsiteX4" fmla="*/ 15306 w 593149"/>
                <a:gd name="connsiteY4" fmla="*/ 52839 h 84324"/>
                <a:gd name="connsiteX5" fmla="*/ 2748 w 593149"/>
                <a:gd name="connsiteY5" fmla="*/ 21172 h 84324"/>
                <a:gd name="connsiteX6" fmla="*/ 33142 w 593149"/>
                <a:gd name="connsiteY6" fmla="*/ 606 h 84324"/>
                <a:gd name="connsiteX7" fmla="*/ 72635 w 593149"/>
                <a:gd name="connsiteY7" fmla="*/ 970 h 84324"/>
                <a:gd name="connsiteX8" fmla="*/ 199670 w 593149"/>
                <a:gd name="connsiteY8" fmla="*/ 10980 h 84324"/>
                <a:gd name="connsiteX9" fmla="*/ 415702 w 593149"/>
                <a:gd name="connsiteY9" fmla="*/ 30817 h 84324"/>
                <a:gd name="connsiteX10" fmla="*/ 533272 w 593149"/>
                <a:gd name="connsiteY10" fmla="*/ 42829 h 84324"/>
                <a:gd name="connsiteX11" fmla="*/ 581138 w 593149"/>
                <a:gd name="connsiteY11" fmla="*/ 47925 h 84324"/>
                <a:gd name="connsiteX12" fmla="*/ 585506 w 593149"/>
                <a:gd name="connsiteY12" fmla="*/ 48835 h 84324"/>
                <a:gd name="connsiteX13" fmla="*/ 593150 w 593149"/>
                <a:gd name="connsiteY13" fmla="*/ 55205 h 84324"/>
                <a:gd name="connsiteX14" fmla="*/ 586962 w 593149"/>
                <a:gd name="connsiteY14" fmla="*/ 61029 h 84324"/>
                <a:gd name="connsiteX15" fmla="*/ 494143 w 593149"/>
                <a:gd name="connsiteY15" fmla="*/ 82869 h 84324"/>
                <a:gd name="connsiteX16" fmla="*/ 481585 w 593149"/>
                <a:gd name="connsiteY16" fmla="*/ 82869 h 84324"/>
                <a:gd name="connsiteX17" fmla="*/ 481403 w 593149"/>
                <a:gd name="connsiteY17" fmla="*/ 84325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149" h="84324">
                  <a:moveTo>
                    <a:pt x="481403" y="84325"/>
                  </a:moveTo>
                  <a:cubicBezTo>
                    <a:pt x="447187" y="81049"/>
                    <a:pt x="412972" y="77409"/>
                    <a:pt x="378574" y="74497"/>
                  </a:cubicBezTo>
                  <a:cubicBezTo>
                    <a:pt x="328889" y="70129"/>
                    <a:pt x="279203" y="65033"/>
                    <a:pt x="229336" y="62667"/>
                  </a:cubicBezTo>
                  <a:cubicBezTo>
                    <a:pt x="166546" y="59573"/>
                    <a:pt x="103575" y="58845"/>
                    <a:pt x="40604" y="56843"/>
                  </a:cubicBezTo>
                  <a:cubicBezTo>
                    <a:pt x="32050" y="56479"/>
                    <a:pt x="23314" y="55569"/>
                    <a:pt x="15306" y="52839"/>
                  </a:cubicBezTo>
                  <a:cubicBezTo>
                    <a:pt x="1292" y="48107"/>
                    <a:pt x="-3622" y="34639"/>
                    <a:pt x="2748" y="21172"/>
                  </a:cubicBezTo>
                  <a:cubicBezTo>
                    <a:pt x="8936" y="8432"/>
                    <a:pt x="19856" y="1698"/>
                    <a:pt x="33142" y="606"/>
                  </a:cubicBezTo>
                  <a:cubicBezTo>
                    <a:pt x="46246" y="-486"/>
                    <a:pt x="59532" y="60"/>
                    <a:pt x="72635" y="970"/>
                  </a:cubicBezTo>
                  <a:cubicBezTo>
                    <a:pt x="115041" y="4064"/>
                    <a:pt x="157264" y="7340"/>
                    <a:pt x="199670" y="10980"/>
                  </a:cubicBezTo>
                  <a:cubicBezTo>
                    <a:pt x="271741" y="17350"/>
                    <a:pt x="343630" y="24084"/>
                    <a:pt x="415702" y="30817"/>
                  </a:cubicBezTo>
                  <a:cubicBezTo>
                    <a:pt x="455013" y="34457"/>
                    <a:pt x="494143" y="38825"/>
                    <a:pt x="533272" y="42829"/>
                  </a:cubicBezTo>
                  <a:cubicBezTo>
                    <a:pt x="549288" y="44467"/>
                    <a:pt x="565304" y="46287"/>
                    <a:pt x="581138" y="47925"/>
                  </a:cubicBezTo>
                  <a:cubicBezTo>
                    <a:pt x="582594" y="48107"/>
                    <a:pt x="584414" y="48107"/>
                    <a:pt x="585506" y="48835"/>
                  </a:cubicBezTo>
                  <a:cubicBezTo>
                    <a:pt x="588236" y="50655"/>
                    <a:pt x="590602" y="53021"/>
                    <a:pt x="593150" y="55205"/>
                  </a:cubicBezTo>
                  <a:cubicBezTo>
                    <a:pt x="591148" y="57207"/>
                    <a:pt x="589328" y="59755"/>
                    <a:pt x="586962" y="61029"/>
                  </a:cubicBezTo>
                  <a:cubicBezTo>
                    <a:pt x="558024" y="76863"/>
                    <a:pt x="526538" y="81959"/>
                    <a:pt x="494143" y="82869"/>
                  </a:cubicBezTo>
                  <a:cubicBezTo>
                    <a:pt x="489957" y="83051"/>
                    <a:pt x="485771" y="82869"/>
                    <a:pt x="481585" y="82869"/>
                  </a:cubicBezTo>
                  <a:cubicBezTo>
                    <a:pt x="481403" y="83415"/>
                    <a:pt x="481403" y="83779"/>
                    <a:pt x="481403" y="84325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11ED56-8070-47FA-9989-594BAEA44EC4}"/>
                </a:ext>
              </a:extLst>
            </p:cNvPr>
            <p:cNvSpPr/>
            <p:nvPr/>
          </p:nvSpPr>
          <p:spPr>
            <a:xfrm>
              <a:off x="4422461" y="5150858"/>
              <a:ext cx="97818" cy="424494"/>
            </a:xfrm>
            <a:custGeom>
              <a:avLst/>
              <a:gdLst>
                <a:gd name="connsiteX0" fmla="*/ 97819 w 97818"/>
                <a:gd name="connsiteY0" fmla="*/ 422963 h 424494"/>
                <a:gd name="connsiteX1" fmla="*/ 49589 w 97818"/>
                <a:gd name="connsiteY1" fmla="*/ 424419 h 424494"/>
                <a:gd name="connsiteX2" fmla="*/ 15191 w 97818"/>
                <a:gd name="connsiteY2" fmla="*/ 424237 h 424494"/>
                <a:gd name="connsiteX3" fmla="*/ 86 w 97818"/>
                <a:gd name="connsiteY3" fmla="*/ 408039 h 424494"/>
                <a:gd name="connsiteX4" fmla="*/ 14281 w 97818"/>
                <a:gd name="connsiteY4" fmla="*/ 341974 h 424494"/>
                <a:gd name="connsiteX5" fmla="*/ 25747 w 97818"/>
                <a:gd name="connsiteY5" fmla="*/ 281915 h 424494"/>
                <a:gd name="connsiteX6" fmla="*/ 19377 w 97818"/>
                <a:gd name="connsiteY6" fmla="*/ 245515 h 424494"/>
                <a:gd name="connsiteX7" fmla="*/ 20105 w 97818"/>
                <a:gd name="connsiteY7" fmla="*/ 222220 h 424494"/>
                <a:gd name="connsiteX8" fmla="*/ 32117 w 97818"/>
                <a:gd name="connsiteY8" fmla="*/ 199470 h 424494"/>
                <a:gd name="connsiteX9" fmla="*/ 36849 w 97818"/>
                <a:gd name="connsiteY9" fmla="*/ 179086 h 424494"/>
                <a:gd name="connsiteX10" fmla="*/ 36303 w 97818"/>
                <a:gd name="connsiteY10" fmla="*/ 36218 h 424494"/>
                <a:gd name="connsiteX11" fmla="*/ 42127 w 97818"/>
                <a:gd name="connsiteY11" fmla="*/ 9100 h 424494"/>
                <a:gd name="connsiteX12" fmla="*/ 56141 w 97818"/>
                <a:gd name="connsiteY12" fmla="*/ 0 h 424494"/>
                <a:gd name="connsiteX13" fmla="*/ 56869 w 97818"/>
                <a:gd name="connsiteY13" fmla="*/ 5824 h 424494"/>
                <a:gd name="connsiteX14" fmla="*/ 58507 w 97818"/>
                <a:gd name="connsiteY14" fmla="*/ 153788 h 424494"/>
                <a:gd name="connsiteX15" fmla="*/ 60509 w 97818"/>
                <a:gd name="connsiteY15" fmla="*/ 189824 h 424494"/>
                <a:gd name="connsiteX16" fmla="*/ 75069 w 97818"/>
                <a:gd name="connsiteY16" fmla="*/ 216396 h 424494"/>
                <a:gd name="connsiteX17" fmla="*/ 79073 w 97818"/>
                <a:gd name="connsiteY17" fmla="*/ 232775 h 424494"/>
                <a:gd name="connsiteX18" fmla="*/ 70337 w 97818"/>
                <a:gd name="connsiteY18" fmla="*/ 256435 h 424494"/>
                <a:gd name="connsiteX19" fmla="*/ 66879 w 97818"/>
                <a:gd name="connsiteY19" fmla="*/ 298841 h 424494"/>
                <a:gd name="connsiteX20" fmla="*/ 96545 w 97818"/>
                <a:gd name="connsiteY20" fmla="*/ 418049 h 424494"/>
                <a:gd name="connsiteX21" fmla="*/ 97819 w 97818"/>
                <a:gd name="connsiteY21" fmla="*/ 422963 h 4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818" h="424494">
                  <a:moveTo>
                    <a:pt x="97819" y="422963"/>
                  </a:moveTo>
                  <a:cubicBezTo>
                    <a:pt x="81257" y="423509"/>
                    <a:pt x="65423" y="424055"/>
                    <a:pt x="49589" y="424419"/>
                  </a:cubicBezTo>
                  <a:cubicBezTo>
                    <a:pt x="38123" y="424601"/>
                    <a:pt x="26657" y="424419"/>
                    <a:pt x="15191" y="424237"/>
                  </a:cubicBezTo>
                  <a:cubicBezTo>
                    <a:pt x="3180" y="424055"/>
                    <a:pt x="-642" y="420051"/>
                    <a:pt x="86" y="408039"/>
                  </a:cubicBezTo>
                  <a:cubicBezTo>
                    <a:pt x="1724" y="385290"/>
                    <a:pt x="8275" y="363814"/>
                    <a:pt x="14281" y="341974"/>
                  </a:cubicBezTo>
                  <a:cubicBezTo>
                    <a:pt x="19741" y="322318"/>
                    <a:pt x="25383" y="302481"/>
                    <a:pt x="25747" y="281915"/>
                  </a:cubicBezTo>
                  <a:cubicBezTo>
                    <a:pt x="26111" y="269357"/>
                    <a:pt x="24473" y="256981"/>
                    <a:pt x="19377" y="245515"/>
                  </a:cubicBezTo>
                  <a:cubicBezTo>
                    <a:pt x="15919" y="237507"/>
                    <a:pt x="16283" y="229863"/>
                    <a:pt x="20105" y="222220"/>
                  </a:cubicBezTo>
                  <a:cubicBezTo>
                    <a:pt x="23927" y="214576"/>
                    <a:pt x="29023" y="207296"/>
                    <a:pt x="32117" y="199470"/>
                  </a:cubicBezTo>
                  <a:cubicBezTo>
                    <a:pt x="34665" y="193100"/>
                    <a:pt x="36849" y="186002"/>
                    <a:pt x="36849" y="179086"/>
                  </a:cubicBezTo>
                  <a:cubicBezTo>
                    <a:pt x="37031" y="131403"/>
                    <a:pt x="36667" y="83901"/>
                    <a:pt x="36303" y="36218"/>
                  </a:cubicBezTo>
                  <a:cubicBezTo>
                    <a:pt x="36303" y="26754"/>
                    <a:pt x="37395" y="17472"/>
                    <a:pt x="42127" y="9100"/>
                  </a:cubicBezTo>
                  <a:cubicBezTo>
                    <a:pt x="45039" y="3822"/>
                    <a:pt x="49225" y="364"/>
                    <a:pt x="56141" y="0"/>
                  </a:cubicBezTo>
                  <a:cubicBezTo>
                    <a:pt x="56505" y="2184"/>
                    <a:pt x="56869" y="4004"/>
                    <a:pt x="56869" y="5824"/>
                  </a:cubicBezTo>
                  <a:cubicBezTo>
                    <a:pt x="60327" y="55145"/>
                    <a:pt x="61055" y="104467"/>
                    <a:pt x="58507" y="153788"/>
                  </a:cubicBezTo>
                  <a:cubicBezTo>
                    <a:pt x="57961" y="165800"/>
                    <a:pt x="59053" y="177812"/>
                    <a:pt x="60509" y="189824"/>
                  </a:cubicBezTo>
                  <a:cubicBezTo>
                    <a:pt x="61783" y="200380"/>
                    <a:pt x="66879" y="209298"/>
                    <a:pt x="75069" y="216396"/>
                  </a:cubicBezTo>
                  <a:cubicBezTo>
                    <a:pt x="80165" y="220764"/>
                    <a:pt x="80711" y="226951"/>
                    <a:pt x="79073" y="232775"/>
                  </a:cubicBezTo>
                  <a:cubicBezTo>
                    <a:pt x="76889" y="240783"/>
                    <a:pt x="73977" y="248791"/>
                    <a:pt x="70337" y="256435"/>
                  </a:cubicBezTo>
                  <a:cubicBezTo>
                    <a:pt x="63603" y="270267"/>
                    <a:pt x="63057" y="284281"/>
                    <a:pt x="66879" y="298841"/>
                  </a:cubicBezTo>
                  <a:cubicBezTo>
                    <a:pt x="76889" y="338516"/>
                    <a:pt x="86717" y="378192"/>
                    <a:pt x="96545" y="418049"/>
                  </a:cubicBezTo>
                  <a:cubicBezTo>
                    <a:pt x="97272" y="419323"/>
                    <a:pt x="97272" y="420597"/>
                    <a:pt x="97819" y="42296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494308-EC65-4D72-8379-7DC3E86AF8C7}"/>
                </a:ext>
              </a:extLst>
            </p:cNvPr>
            <p:cNvSpPr/>
            <p:nvPr/>
          </p:nvSpPr>
          <p:spPr>
            <a:xfrm>
              <a:off x="3879283" y="6735769"/>
              <a:ext cx="262077" cy="122957"/>
            </a:xfrm>
            <a:custGeom>
              <a:avLst/>
              <a:gdLst>
                <a:gd name="connsiteX0" fmla="*/ 261349 w 262077"/>
                <a:gd name="connsiteY0" fmla="*/ 95476 h 122957"/>
                <a:gd name="connsiteX1" fmla="*/ 213302 w 262077"/>
                <a:gd name="connsiteY1" fmla="*/ 71088 h 122957"/>
                <a:gd name="connsiteX2" fmla="*/ 162160 w 262077"/>
                <a:gd name="connsiteY2" fmla="*/ 45244 h 122957"/>
                <a:gd name="connsiteX3" fmla="*/ 133040 w 262077"/>
                <a:gd name="connsiteY3" fmla="*/ 53252 h 122957"/>
                <a:gd name="connsiteX4" fmla="*/ 96823 w 262077"/>
                <a:gd name="connsiteY4" fmla="*/ 117862 h 122957"/>
                <a:gd name="connsiteX5" fmla="*/ 93911 w 262077"/>
                <a:gd name="connsiteY5" fmla="*/ 122958 h 122957"/>
                <a:gd name="connsiteX6" fmla="*/ 82991 w 262077"/>
                <a:gd name="connsiteY6" fmla="*/ 104758 h 122957"/>
                <a:gd name="connsiteX7" fmla="*/ 61333 w 262077"/>
                <a:gd name="connsiteY7" fmla="*/ 55618 h 122957"/>
                <a:gd name="connsiteX8" fmla="*/ 2548 w 262077"/>
                <a:gd name="connsiteY8" fmla="*/ 6843 h 122957"/>
                <a:gd name="connsiteX9" fmla="*/ 0 w 262077"/>
                <a:gd name="connsiteY9" fmla="*/ 4113 h 122957"/>
                <a:gd name="connsiteX10" fmla="*/ 36764 w 262077"/>
                <a:gd name="connsiteY10" fmla="*/ 473 h 122957"/>
                <a:gd name="connsiteX11" fmla="*/ 183636 w 262077"/>
                <a:gd name="connsiteY11" fmla="*/ 109 h 122957"/>
                <a:gd name="connsiteX12" fmla="*/ 214030 w 262077"/>
                <a:gd name="connsiteY12" fmla="*/ 1565 h 122957"/>
                <a:gd name="connsiteX13" fmla="*/ 234959 w 262077"/>
                <a:gd name="connsiteY13" fmla="*/ 13395 h 122957"/>
                <a:gd name="connsiteX14" fmla="*/ 262077 w 262077"/>
                <a:gd name="connsiteY14" fmla="*/ 88560 h 122957"/>
                <a:gd name="connsiteX15" fmla="*/ 261895 w 262077"/>
                <a:gd name="connsiteY15" fmla="*/ 93110 h 122957"/>
                <a:gd name="connsiteX16" fmla="*/ 261349 w 262077"/>
                <a:gd name="connsiteY16" fmla="*/ 95476 h 12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077" h="122957">
                  <a:moveTo>
                    <a:pt x="261349" y="95476"/>
                  </a:moveTo>
                  <a:cubicBezTo>
                    <a:pt x="244969" y="87104"/>
                    <a:pt x="229135" y="79096"/>
                    <a:pt x="213302" y="71088"/>
                  </a:cubicBezTo>
                  <a:cubicBezTo>
                    <a:pt x="196194" y="62352"/>
                    <a:pt x="179268" y="53616"/>
                    <a:pt x="162160" y="45244"/>
                  </a:cubicBezTo>
                  <a:cubicBezTo>
                    <a:pt x="148692" y="38692"/>
                    <a:pt x="140684" y="40330"/>
                    <a:pt x="133040" y="53252"/>
                  </a:cubicBezTo>
                  <a:cubicBezTo>
                    <a:pt x="120483" y="74364"/>
                    <a:pt x="108835" y="96204"/>
                    <a:pt x="96823" y="117862"/>
                  </a:cubicBezTo>
                  <a:cubicBezTo>
                    <a:pt x="95913" y="119500"/>
                    <a:pt x="95003" y="121138"/>
                    <a:pt x="93911" y="122958"/>
                  </a:cubicBezTo>
                  <a:cubicBezTo>
                    <a:pt x="87541" y="118043"/>
                    <a:pt x="84993" y="111492"/>
                    <a:pt x="82991" y="104758"/>
                  </a:cubicBezTo>
                  <a:cubicBezTo>
                    <a:pt x="77895" y="87468"/>
                    <a:pt x="71889" y="70542"/>
                    <a:pt x="61333" y="55618"/>
                  </a:cubicBezTo>
                  <a:cubicBezTo>
                    <a:pt x="46227" y="33960"/>
                    <a:pt x="26754" y="17399"/>
                    <a:pt x="2548" y="6843"/>
                  </a:cubicBezTo>
                  <a:cubicBezTo>
                    <a:pt x="1638" y="6479"/>
                    <a:pt x="910" y="6115"/>
                    <a:pt x="0" y="4113"/>
                  </a:cubicBezTo>
                  <a:cubicBezTo>
                    <a:pt x="12194" y="2839"/>
                    <a:pt x="24570" y="473"/>
                    <a:pt x="36764" y="473"/>
                  </a:cubicBezTo>
                  <a:cubicBezTo>
                    <a:pt x="85721" y="-73"/>
                    <a:pt x="134678" y="-73"/>
                    <a:pt x="183636" y="109"/>
                  </a:cubicBezTo>
                  <a:cubicBezTo>
                    <a:pt x="193828" y="109"/>
                    <a:pt x="203838" y="655"/>
                    <a:pt x="214030" y="1565"/>
                  </a:cubicBezTo>
                  <a:cubicBezTo>
                    <a:pt x="222583" y="2293"/>
                    <a:pt x="230409" y="5933"/>
                    <a:pt x="234959" y="13395"/>
                  </a:cubicBezTo>
                  <a:cubicBezTo>
                    <a:pt x="249337" y="36508"/>
                    <a:pt x="260985" y="60532"/>
                    <a:pt x="262077" y="88560"/>
                  </a:cubicBezTo>
                  <a:cubicBezTo>
                    <a:pt x="262077" y="90016"/>
                    <a:pt x="262077" y="91654"/>
                    <a:pt x="261895" y="93110"/>
                  </a:cubicBezTo>
                  <a:cubicBezTo>
                    <a:pt x="261713" y="93474"/>
                    <a:pt x="261531" y="94020"/>
                    <a:pt x="261349" y="95476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" name="Graphic 27">
            <a:extLst>
              <a:ext uri="{FF2B5EF4-FFF2-40B4-BE49-F238E27FC236}">
                <a16:creationId xmlns:a16="http://schemas.microsoft.com/office/drawing/2014/main" id="{BA659478-B4E0-4C31-B6C2-7F46CFD87282}"/>
              </a:ext>
            </a:extLst>
          </p:cNvPr>
          <p:cNvGrpSpPr/>
          <p:nvPr/>
        </p:nvGrpSpPr>
        <p:grpSpPr>
          <a:xfrm>
            <a:off x="4283329" y="3828098"/>
            <a:ext cx="3625343" cy="1909316"/>
            <a:chOff x="6942632" y="4124750"/>
            <a:chExt cx="5182215" cy="27292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CB2EDA-EAEC-4BFD-A377-808A2B3CFE3F}"/>
                </a:ext>
              </a:extLst>
            </p:cNvPr>
            <p:cNvSpPr/>
            <p:nvPr/>
          </p:nvSpPr>
          <p:spPr>
            <a:xfrm>
              <a:off x="6942588" y="4254341"/>
              <a:ext cx="5181867" cy="2600959"/>
            </a:xfrm>
            <a:custGeom>
              <a:avLst/>
              <a:gdLst>
                <a:gd name="connsiteX0" fmla="*/ 5181585 w 5181867"/>
                <a:gd name="connsiteY0" fmla="*/ 626851 h 2600959"/>
                <a:gd name="connsiteX1" fmla="*/ 4760404 w 5181867"/>
                <a:gd name="connsiteY1" fmla="*/ 807 h 2600959"/>
                <a:gd name="connsiteX2" fmla="*/ 4701101 w 5181867"/>
                <a:gd name="connsiteY2" fmla="*/ 4176 h 2600959"/>
                <a:gd name="connsiteX3" fmla="*/ 4655277 w 5181867"/>
                <a:gd name="connsiteY3" fmla="*/ 8556 h 2600959"/>
                <a:gd name="connsiteX4" fmla="*/ 4586877 w 5181867"/>
                <a:gd name="connsiteY4" fmla="*/ 21360 h 2600959"/>
                <a:gd name="connsiteX5" fmla="*/ 3504946 w 5181867"/>
                <a:gd name="connsiteY5" fmla="*/ 390315 h 2600959"/>
                <a:gd name="connsiteX6" fmla="*/ 2324628 w 5181867"/>
                <a:gd name="connsiteY6" fmla="*/ 706033 h 2600959"/>
                <a:gd name="connsiteX7" fmla="*/ 1492037 w 5181867"/>
                <a:gd name="connsiteY7" fmla="*/ 866082 h 2600959"/>
                <a:gd name="connsiteX8" fmla="*/ 733910 w 5181867"/>
                <a:gd name="connsiteY8" fmla="*/ 1008272 h 2600959"/>
                <a:gd name="connsiteX9" fmla="*/ 31043 w 5181867"/>
                <a:gd name="connsiteY9" fmla="*/ 1316914 h 2600959"/>
                <a:gd name="connsiteX10" fmla="*/ 44857 w 5181867"/>
                <a:gd name="connsiteY10" fmla="*/ 1814582 h 2600959"/>
                <a:gd name="connsiteX11" fmla="*/ 274991 w 5181867"/>
                <a:gd name="connsiteY11" fmla="*/ 2264404 h 2600959"/>
                <a:gd name="connsiteX12" fmla="*/ 264546 w 5181867"/>
                <a:gd name="connsiteY12" fmla="*/ 2301131 h 2600959"/>
                <a:gd name="connsiteX13" fmla="*/ 201537 w 5181867"/>
                <a:gd name="connsiteY13" fmla="*/ 2329097 h 2600959"/>
                <a:gd name="connsiteX14" fmla="*/ 189070 w 5181867"/>
                <a:gd name="connsiteY14" fmla="*/ 2354705 h 2600959"/>
                <a:gd name="connsiteX15" fmla="*/ 202885 w 5181867"/>
                <a:gd name="connsiteY15" fmla="*/ 2385030 h 2600959"/>
                <a:gd name="connsiteX16" fmla="*/ 610925 w 5181867"/>
                <a:gd name="connsiteY16" fmla="*/ 2584838 h 2600959"/>
                <a:gd name="connsiteX17" fmla="*/ 854200 w 5181867"/>
                <a:gd name="connsiteY17" fmla="*/ 2461517 h 2600959"/>
                <a:gd name="connsiteX18" fmla="*/ 1131505 w 5181867"/>
                <a:gd name="connsiteY18" fmla="*/ 2350325 h 2600959"/>
                <a:gd name="connsiteX19" fmla="*/ 1759908 w 5181867"/>
                <a:gd name="connsiteY19" fmla="*/ 2078073 h 2600959"/>
                <a:gd name="connsiteX20" fmla="*/ 3246173 w 5181867"/>
                <a:gd name="connsiteY20" fmla="*/ 1502234 h 2600959"/>
                <a:gd name="connsiteX21" fmla="*/ 4810272 w 5181867"/>
                <a:gd name="connsiteY21" fmla="*/ 1053423 h 2600959"/>
                <a:gd name="connsiteX22" fmla="*/ 4857444 w 5181867"/>
                <a:gd name="connsiteY22" fmla="*/ 1040956 h 2600959"/>
                <a:gd name="connsiteX23" fmla="*/ 5181585 w 5181867"/>
                <a:gd name="connsiteY23" fmla="*/ 626851 h 2600959"/>
                <a:gd name="connsiteX24" fmla="*/ 2326650 w 5181867"/>
                <a:gd name="connsiteY24" fmla="*/ 735684 h 2600959"/>
                <a:gd name="connsiteX25" fmla="*/ 2326650 w 5181867"/>
                <a:gd name="connsiteY25" fmla="*/ 735684 h 2600959"/>
                <a:gd name="connsiteX26" fmla="*/ 2325976 w 5181867"/>
                <a:gd name="connsiteY26" fmla="*/ 734336 h 2600959"/>
                <a:gd name="connsiteX27" fmla="*/ 2327323 w 5181867"/>
                <a:gd name="connsiteY27" fmla="*/ 734336 h 2600959"/>
                <a:gd name="connsiteX28" fmla="*/ 2327997 w 5181867"/>
                <a:gd name="connsiteY28" fmla="*/ 734336 h 2600959"/>
                <a:gd name="connsiteX29" fmla="*/ 2326650 w 5181867"/>
                <a:gd name="connsiteY29" fmla="*/ 735684 h 2600959"/>
                <a:gd name="connsiteX30" fmla="*/ 3059842 w 5181867"/>
                <a:gd name="connsiteY30" fmla="*/ 674360 h 2600959"/>
                <a:gd name="connsiteX31" fmla="*/ 3070624 w 5181867"/>
                <a:gd name="connsiteY31" fmla="*/ 675708 h 2600959"/>
                <a:gd name="connsiteX32" fmla="*/ 3059842 w 5181867"/>
                <a:gd name="connsiteY32" fmla="*/ 674360 h 260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181867" h="2600959">
                  <a:moveTo>
                    <a:pt x="5181585" y="626851"/>
                  </a:moveTo>
                  <a:cubicBezTo>
                    <a:pt x="5173162" y="351903"/>
                    <a:pt x="5048492" y="33490"/>
                    <a:pt x="4760404" y="807"/>
                  </a:cubicBezTo>
                  <a:cubicBezTo>
                    <a:pt x="4741198" y="-1215"/>
                    <a:pt x="4720981" y="807"/>
                    <a:pt x="4701101" y="4176"/>
                  </a:cubicBezTo>
                  <a:cubicBezTo>
                    <a:pt x="4687287" y="6535"/>
                    <a:pt x="4669429" y="6198"/>
                    <a:pt x="4655277" y="8556"/>
                  </a:cubicBezTo>
                  <a:cubicBezTo>
                    <a:pt x="4632702" y="12600"/>
                    <a:pt x="4609452" y="16980"/>
                    <a:pt x="4586877" y="21360"/>
                  </a:cubicBezTo>
                  <a:cubicBezTo>
                    <a:pt x="4213542" y="95825"/>
                    <a:pt x="3869184" y="282156"/>
                    <a:pt x="3504946" y="390315"/>
                  </a:cubicBezTo>
                  <a:cubicBezTo>
                    <a:pt x="3114427" y="506898"/>
                    <a:pt x="2719191" y="605286"/>
                    <a:pt x="2324628" y="706033"/>
                  </a:cubicBezTo>
                  <a:cubicBezTo>
                    <a:pt x="2052713" y="775443"/>
                    <a:pt x="1768331" y="813518"/>
                    <a:pt x="1492037" y="866082"/>
                  </a:cubicBezTo>
                  <a:cubicBezTo>
                    <a:pt x="1240339" y="918308"/>
                    <a:pt x="986282" y="959415"/>
                    <a:pt x="733910" y="1008272"/>
                  </a:cubicBezTo>
                  <a:cubicBezTo>
                    <a:pt x="504114" y="1052749"/>
                    <a:pt x="119322" y="1045336"/>
                    <a:pt x="31043" y="1316914"/>
                  </a:cubicBezTo>
                  <a:cubicBezTo>
                    <a:pt x="-21184" y="1477637"/>
                    <a:pt x="-1304" y="1654870"/>
                    <a:pt x="44857" y="1814582"/>
                  </a:cubicBezTo>
                  <a:cubicBezTo>
                    <a:pt x="93041" y="1981370"/>
                    <a:pt x="270611" y="2262382"/>
                    <a:pt x="274991" y="2264404"/>
                  </a:cubicBezTo>
                  <a:cubicBezTo>
                    <a:pt x="290827" y="2287316"/>
                    <a:pt x="291838" y="2289001"/>
                    <a:pt x="264546" y="2301131"/>
                  </a:cubicBezTo>
                  <a:cubicBezTo>
                    <a:pt x="243655" y="2310565"/>
                    <a:pt x="224449" y="2323369"/>
                    <a:pt x="201537" y="2329097"/>
                  </a:cubicBezTo>
                  <a:cubicBezTo>
                    <a:pt x="185701" y="2332803"/>
                    <a:pt x="183005" y="2339879"/>
                    <a:pt x="189070" y="2354705"/>
                  </a:cubicBezTo>
                  <a:cubicBezTo>
                    <a:pt x="193450" y="2365150"/>
                    <a:pt x="197157" y="2375596"/>
                    <a:pt x="202885" y="2385030"/>
                  </a:cubicBezTo>
                  <a:cubicBezTo>
                    <a:pt x="285436" y="2520819"/>
                    <a:pt x="442790" y="2646499"/>
                    <a:pt x="610925" y="2584838"/>
                  </a:cubicBezTo>
                  <a:cubicBezTo>
                    <a:pt x="694151" y="2554513"/>
                    <a:pt x="770974" y="2496222"/>
                    <a:pt x="854200" y="2461517"/>
                  </a:cubicBezTo>
                  <a:cubicBezTo>
                    <a:pt x="946186" y="2423105"/>
                    <a:pt x="1040193" y="2390421"/>
                    <a:pt x="1131505" y="2350325"/>
                  </a:cubicBezTo>
                  <a:cubicBezTo>
                    <a:pt x="1337379" y="2252274"/>
                    <a:pt x="1550328" y="2167026"/>
                    <a:pt x="1759908" y="2078073"/>
                  </a:cubicBezTo>
                  <a:cubicBezTo>
                    <a:pt x="2251848" y="1868156"/>
                    <a:pt x="2737723" y="1667000"/>
                    <a:pt x="3246173" y="1502234"/>
                  </a:cubicBezTo>
                  <a:cubicBezTo>
                    <a:pt x="3762372" y="1335109"/>
                    <a:pt x="4285985" y="1193255"/>
                    <a:pt x="4810272" y="1053423"/>
                  </a:cubicBezTo>
                  <a:cubicBezTo>
                    <a:pt x="4826108" y="1049380"/>
                    <a:pt x="4841608" y="1044999"/>
                    <a:pt x="4857444" y="1040956"/>
                  </a:cubicBezTo>
                  <a:cubicBezTo>
                    <a:pt x="5074100" y="983338"/>
                    <a:pt x="5188324" y="853615"/>
                    <a:pt x="5181585" y="626851"/>
                  </a:cubicBezTo>
                  <a:close/>
                  <a:moveTo>
                    <a:pt x="2326650" y="735684"/>
                  </a:moveTo>
                  <a:cubicBezTo>
                    <a:pt x="2326650" y="735684"/>
                    <a:pt x="2326650" y="735684"/>
                    <a:pt x="2326650" y="735684"/>
                  </a:cubicBezTo>
                  <a:cubicBezTo>
                    <a:pt x="2326313" y="735010"/>
                    <a:pt x="2325976" y="734673"/>
                    <a:pt x="2325976" y="734336"/>
                  </a:cubicBezTo>
                  <a:cubicBezTo>
                    <a:pt x="2326313" y="734336"/>
                    <a:pt x="2326650" y="734336"/>
                    <a:pt x="2327323" y="734336"/>
                  </a:cubicBezTo>
                  <a:cubicBezTo>
                    <a:pt x="2327660" y="734336"/>
                    <a:pt x="2327660" y="734336"/>
                    <a:pt x="2327997" y="734336"/>
                  </a:cubicBezTo>
                  <a:cubicBezTo>
                    <a:pt x="2327323" y="734673"/>
                    <a:pt x="2326986" y="735347"/>
                    <a:pt x="2326650" y="735684"/>
                  </a:cubicBezTo>
                  <a:close/>
                  <a:moveTo>
                    <a:pt x="3059842" y="674360"/>
                  </a:moveTo>
                  <a:cubicBezTo>
                    <a:pt x="3063548" y="675034"/>
                    <a:pt x="3066918" y="675371"/>
                    <a:pt x="3070624" y="675708"/>
                  </a:cubicBezTo>
                  <a:cubicBezTo>
                    <a:pt x="3066918" y="675371"/>
                    <a:pt x="3063548" y="675034"/>
                    <a:pt x="3059842" y="67436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33FB37-35C3-47C4-B043-0FD7583FF334}"/>
                </a:ext>
              </a:extLst>
            </p:cNvPr>
            <p:cNvSpPr/>
            <p:nvPr/>
          </p:nvSpPr>
          <p:spPr>
            <a:xfrm>
              <a:off x="6980156" y="5390571"/>
              <a:ext cx="799905" cy="1444901"/>
            </a:xfrm>
            <a:custGeom>
              <a:avLst/>
              <a:gdLst>
                <a:gd name="connsiteX0" fmla="*/ 1898 w 799905"/>
                <a:gd name="connsiteY0" fmla="*/ 316135 h 1444901"/>
                <a:gd name="connsiteX1" fmla="*/ 83102 w 799905"/>
                <a:gd name="connsiteY1" fmla="*/ 84991 h 1444901"/>
                <a:gd name="connsiteX2" fmla="*/ 280889 w 799905"/>
                <a:gd name="connsiteY2" fmla="*/ 1766 h 1444901"/>
                <a:gd name="connsiteX3" fmla="*/ 532586 w 799905"/>
                <a:gd name="connsiteY3" fmla="*/ 192813 h 1444901"/>
                <a:gd name="connsiteX4" fmla="*/ 678484 w 799905"/>
                <a:gd name="connsiteY4" fmla="*/ 496064 h 1444901"/>
                <a:gd name="connsiteX5" fmla="*/ 779567 w 799905"/>
                <a:gd name="connsiteY5" fmla="*/ 823912 h 1444901"/>
                <a:gd name="connsiteX6" fmla="*/ 715548 w 799905"/>
                <a:gd name="connsiteY6" fmla="*/ 1301700 h 1444901"/>
                <a:gd name="connsiteX7" fmla="*/ 524500 w 799905"/>
                <a:gd name="connsiteY7" fmla="*/ 1440521 h 1444901"/>
                <a:gd name="connsiteX8" fmla="*/ 502935 w 799905"/>
                <a:gd name="connsiteY8" fmla="*/ 1441869 h 1444901"/>
                <a:gd name="connsiteX9" fmla="*/ 455426 w 799905"/>
                <a:gd name="connsiteY9" fmla="*/ 1444901 h 1444901"/>
                <a:gd name="connsiteX10" fmla="*/ 357712 w 799905"/>
                <a:gd name="connsiteY10" fmla="*/ 1416261 h 1444901"/>
                <a:gd name="connsiteX11" fmla="*/ 194968 w 799905"/>
                <a:gd name="connsiteY11" fmla="*/ 1260929 h 1444901"/>
                <a:gd name="connsiteX12" fmla="*/ 173403 w 799905"/>
                <a:gd name="connsiteY12" fmla="*/ 1224876 h 1444901"/>
                <a:gd name="connsiteX13" fmla="*/ 178794 w 799905"/>
                <a:gd name="connsiteY13" fmla="*/ 1208703 h 1444901"/>
                <a:gd name="connsiteX14" fmla="*/ 269432 w 799905"/>
                <a:gd name="connsiteY14" fmla="*/ 1168943 h 1444901"/>
                <a:gd name="connsiteX15" fmla="*/ 285269 w 799905"/>
                <a:gd name="connsiteY15" fmla="*/ 1172313 h 1444901"/>
                <a:gd name="connsiteX16" fmla="*/ 441948 w 799905"/>
                <a:gd name="connsiteY16" fmla="*/ 1254190 h 1444901"/>
                <a:gd name="connsiteX17" fmla="*/ 660626 w 799905"/>
                <a:gd name="connsiteY17" fmla="*/ 1212409 h 1444901"/>
                <a:gd name="connsiteX18" fmla="*/ 731047 w 799905"/>
                <a:gd name="connsiteY18" fmla="*/ 887257 h 1444901"/>
                <a:gd name="connsiteX19" fmla="*/ 689266 w 799905"/>
                <a:gd name="connsiteY19" fmla="*/ 716763 h 1444901"/>
                <a:gd name="connsiteX20" fmla="*/ 585824 w 799905"/>
                <a:gd name="connsiteY20" fmla="*/ 440131 h 1444901"/>
                <a:gd name="connsiteX21" fmla="*/ 473621 w 799905"/>
                <a:gd name="connsiteY21" fmla="*/ 231225 h 1444901"/>
                <a:gd name="connsiteX22" fmla="*/ 316268 w 799905"/>
                <a:gd name="connsiteY22" fmla="*/ 128794 h 1444901"/>
                <a:gd name="connsiteX23" fmla="*/ 151502 w 799905"/>
                <a:gd name="connsiteY23" fmla="*/ 181357 h 1444901"/>
                <a:gd name="connsiteX24" fmla="*/ 84786 w 799905"/>
                <a:gd name="connsiteY24" fmla="*/ 330961 h 1444901"/>
                <a:gd name="connsiteX25" fmla="*/ 93210 w 799905"/>
                <a:gd name="connsiteY25" fmla="*/ 558736 h 1444901"/>
                <a:gd name="connsiteX26" fmla="*/ 190587 w 799905"/>
                <a:gd name="connsiteY26" fmla="*/ 823912 h 1444901"/>
                <a:gd name="connsiteX27" fmla="*/ 297062 w 799905"/>
                <a:gd name="connsiteY27" fmla="*/ 975874 h 1444901"/>
                <a:gd name="connsiteX28" fmla="*/ 413645 w 799905"/>
                <a:gd name="connsiteY28" fmla="*/ 1060784 h 1444901"/>
                <a:gd name="connsiteX29" fmla="*/ 580770 w 799905"/>
                <a:gd name="connsiteY29" fmla="*/ 964081 h 1444901"/>
                <a:gd name="connsiteX30" fmla="*/ 561227 w 799905"/>
                <a:gd name="connsiteY30" fmla="*/ 767642 h 1444901"/>
                <a:gd name="connsiteX31" fmla="*/ 521130 w 799905"/>
                <a:gd name="connsiteY31" fmla="*/ 648363 h 1444901"/>
                <a:gd name="connsiteX32" fmla="*/ 352995 w 799905"/>
                <a:gd name="connsiteY32" fmla="*/ 536834 h 1444901"/>
                <a:gd name="connsiteX33" fmla="*/ 396124 w 799905"/>
                <a:gd name="connsiteY33" fmla="*/ 635559 h 1444901"/>
                <a:gd name="connsiteX34" fmla="*/ 469915 w 799905"/>
                <a:gd name="connsiteY34" fmla="*/ 824248 h 1444901"/>
                <a:gd name="connsiteX35" fmla="*/ 485077 w 799905"/>
                <a:gd name="connsiteY35" fmla="*/ 909159 h 1444901"/>
                <a:gd name="connsiteX36" fmla="*/ 427123 w 799905"/>
                <a:gd name="connsiteY36" fmla="*/ 938136 h 1444901"/>
                <a:gd name="connsiteX37" fmla="*/ 348614 w 799905"/>
                <a:gd name="connsiteY37" fmla="*/ 895344 h 1444901"/>
                <a:gd name="connsiteX38" fmla="*/ 186207 w 799905"/>
                <a:gd name="connsiteY38" fmla="*/ 587376 h 1444901"/>
                <a:gd name="connsiteX39" fmla="*/ 216532 w 799905"/>
                <a:gd name="connsiteY39" fmla="*/ 248072 h 1444901"/>
                <a:gd name="connsiteX40" fmla="*/ 311214 w 799905"/>
                <a:gd name="connsiteY40" fmla="*/ 220780 h 1444901"/>
                <a:gd name="connsiteX41" fmla="*/ 441948 w 799905"/>
                <a:gd name="connsiteY41" fmla="*/ 310070 h 1444901"/>
                <a:gd name="connsiteX42" fmla="*/ 583802 w 799905"/>
                <a:gd name="connsiteY42" fmla="*/ 580974 h 1444901"/>
                <a:gd name="connsiteX43" fmla="*/ 642431 w 799905"/>
                <a:gd name="connsiteY43" fmla="*/ 755849 h 1444901"/>
                <a:gd name="connsiteX44" fmla="*/ 672082 w 799905"/>
                <a:gd name="connsiteY44" fmla="*/ 972167 h 1444901"/>
                <a:gd name="connsiteX45" fmla="*/ 644452 w 799905"/>
                <a:gd name="connsiteY45" fmla="*/ 1125814 h 1444901"/>
                <a:gd name="connsiteX46" fmla="*/ 516076 w 799905"/>
                <a:gd name="connsiteY46" fmla="*/ 1186128 h 1444901"/>
                <a:gd name="connsiteX47" fmla="*/ 223945 w 799905"/>
                <a:gd name="connsiteY47" fmla="*/ 1029111 h 1444901"/>
                <a:gd name="connsiteX48" fmla="*/ 115448 w 799905"/>
                <a:gd name="connsiteY48" fmla="*/ 846824 h 1444901"/>
                <a:gd name="connsiteX49" fmla="*/ 27843 w 799905"/>
                <a:gd name="connsiteY49" fmla="*/ 604223 h 1444901"/>
                <a:gd name="connsiteX50" fmla="*/ 1898 w 799905"/>
                <a:gd name="connsiteY50" fmla="*/ 316135 h 144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905" h="1444901">
                  <a:moveTo>
                    <a:pt x="1898" y="316135"/>
                  </a:moveTo>
                  <a:cubicBezTo>
                    <a:pt x="7626" y="232236"/>
                    <a:pt x="31212" y="151706"/>
                    <a:pt x="83102" y="84991"/>
                  </a:cubicBezTo>
                  <a:cubicBezTo>
                    <a:pt x="129263" y="25689"/>
                    <a:pt x="203391" y="-8343"/>
                    <a:pt x="280889" y="1766"/>
                  </a:cubicBezTo>
                  <a:cubicBezTo>
                    <a:pt x="396461" y="16928"/>
                    <a:pt x="473621" y="100490"/>
                    <a:pt x="532586" y="192813"/>
                  </a:cubicBezTo>
                  <a:cubicBezTo>
                    <a:pt x="592563" y="287158"/>
                    <a:pt x="639061" y="391948"/>
                    <a:pt x="678484" y="496064"/>
                  </a:cubicBezTo>
                  <a:cubicBezTo>
                    <a:pt x="718580" y="601865"/>
                    <a:pt x="752612" y="714067"/>
                    <a:pt x="779567" y="823912"/>
                  </a:cubicBezTo>
                  <a:cubicBezTo>
                    <a:pt x="817979" y="980254"/>
                    <a:pt x="804838" y="1160520"/>
                    <a:pt x="715548" y="1301700"/>
                  </a:cubicBezTo>
                  <a:cubicBezTo>
                    <a:pt x="670397" y="1372795"/>
                    <a:pt x="609410" y="1423337"/>
                    <a:pt x="524500" y="1440521"/>
                  </a:cubicBezTo>
                  <a:cubicBezTo>
                    <a:pt x="517424" y="1441869"/>
                    <a:pt x="510011" y="1441532"/>
                    <a:pt x="502935" y="1441869"/>
                  </a:cubicBezTo>
                  <a:cubicBezTo>
                    <a:pt x="487436" y="1446249"/>
                    <a:pt x="471262" y="1440521"/>
                    <a:pt x="455426" y="1444901"/>
                  </a:cubicBezTo>
                  <a:cubicBezTo>
                    <a:pt x="421732" y="1439173"/>
                    <a:pt x="388374" y="1431760"/>
                    <a:pt x="357712" y="1416261"/>
                  </a:cubicBezTo>
                  <a:cubicBezTo>
                    <a:pt x="287627" y="1381219"/>
                    <a:pt x="236075" y="1326297"/>
                    <a:pt x="194968" y="1260929"/>
                  </a:cubicBezTo>
                  <a:cubicBezTo>
                    <a:pt x="187555" y="1249136"/>
                    <a:pt x="180479" y="1237006"/>
                    <a:pt x="173403" y="1224876"/>
                  </a:cubicBezTo>
                  <a:cubicBezTo>
                    <a:pt x="169023" y="1217463"/>
                    <a:pt x="168349" y="1212746"/>
                    <a:pt x="178794" y="1208703"/>
                  </a:cubicBezTo>
                  <a:cubicBezTo>
                    <a:pt x="209456" y="1196236"/>
                    <a:pt x="239444" y="1182758"/>
                    <a:pt x="269432" y="1168943"/>
                  </a:cubicBezTo>
                  <a:cubicBezTo>
                    <a:pt x="276508" y="1165574"/>
                    <a:pt x="280552" y="1167258"/>
                    <a:pt x="285269" y="1172313"/>
                  </a:cubicBezTo>
                  <a:cubicBezTo>
                    <a:pt x="328735" y="1216116"/>
                    <a:pt x="381972" y="1243408"/>
                    <a:pt x="441948" y="1254190"/>
                  </a:cubicBezTo>
                  <a:cubicBezTo>
                    <a:pt x="519446" y="1268342"/>
                    <a:pt x="595258" y="1263625"/>
                    <a:pt x="660626" y="1212409"/>
                  </a:cubicBezTo>
                  <a:cubicBezTo>
                    <a:pt x="763394" y="1131879"/>
                    <a:pt x="744525" y="1000471"/>
                    <a:pt x="731047" y="887257"/>
                  </a:cubicBezTo>
                  <a:cubicBezTo>
                    <a:pt x="723971" y="827955"/>
                    <a:pt x="704428" y="774381"/>
                    <a:pt x="689266" y="716763"/>
                  </a:cubicBezTo>
                  <a:cubicBezTo>
                    <a:pt x="666017" y="627473"/>
                    <a:pt x="624236" y="524367"/>
                    <a:pt x="585824" y="440131"/>
                  </a:cubicBezTo>
                  <a:cubicBezTo>
                    <a:pt x="555162" y="372742"/>
                    <a:pt x="517424" y="291201"/>
                    <a:pt x="473621" y="231225"/>
                  </a:cubicBezTo>
                  <a:cubicBezTo>
                    <a:pt x="428807" y="170238"/>
                    <a:pt x="390059" y="140587"/>
                    <a:pt x="316268" y="128794"/>
                  </a:cubicBezTo>
                  <a:cubicBezTo>
                    <a:pt x="253259" y="118685"/>
                    <a:pt x="195641" y="131489"/>
                    <a:pt x="151502" y="181357"/>
                  </a:cubicBezTo>
                  <a:cubicBezTo>
                    <a:pt x="113764" y="223812"/>
                    <a:pt x="94558" y="275702"/>
                    <a:pt x="84786" y="330961"/>
                  </a:cubicBezTo>
                  <a:cubicBezTo>
                    <a:pt x="70972" y="407447"/>
                    <a:pt x="77711" y="483260"/>
                    <a:pt x="93210" y="558736"/>
                  </a:cubicBezTo>
                  <a:cubicBezTo>
                    <a:pt x="112416" y="652070"/>
                    <a:pt x="145437" y="740349"/>
                    <a:pt x="190587" y="823912"/>
                  </a:cubicBezTo>
                  <a:cubicBezTo>
                    <a:pt x="219901" y="878497"/>
                    <a:pt x="254270" y="930386"/>
                    <a:pt x="297062" y="975874"/>
                  </a:cubicBezTo>
                  <a:cubicBezTo>
                    <a:pt x="330756" y="1011590"/>
                    <a:pt x="367483" y="1041915"/>
                    <a:pt x="413645" y="1060784"/>
                  </a:cubicBezTo>
                  <a:cubicBezTo>
                    <a:pt x="485751" y="1090435"/>
                    <a:pt x="569314" y="1049328"/>
                    <a:pt x="580770" y="964081"/>
                  </a:cubicBezTo>
                  <a:cubicBezTo>
                    <a:pt x="589867" y="896692"/>
                    <a:pt x="578411" y="831998"/>
                    <a:pt x="561227" y="767642"/>
                  </a:cubicBezTo>
                  <a:cubicBezTo>
                    <a:pt x="550445" y="727208"/>
                    <a:pt x="535282" y="688123"/>
                    <a:pt x="521130" y="648363"/>
                  </a:cubicBezTo>
                  <a:cubicBezTo>
                    <a:pt x="449361" y="446870"/>
                    <a:pt x="313235" y="360612"/>
                    <a:pt x="352995" y="536834"/>
                  </a:cubicBezTo>
                  <a:cubicBezTo>
                    <a:pt x="362766" y="560420"/>
                    <a:pt x="386689" y="612310"/>
                    <a:pt x="396124" y="635559"/>
                  </a:cubicBezTo>
                  <a:cubicBezTo>
                    <a:pt x="428470" y="715415"/>
                    <a:pt x="454752" y="739001"/>
                    <a:pt x="469915" y="824248"/>
                  </a:cubicBezTo>
                  <a:cubicBezTo>
                    <a:pt x="473621" y="844802"/>
                    <a:pt x="489121" y="888942"/>
                    <a:pt x="485077" y="909159"/>
                  </a:cubicBezTo>
                  <a:cubicBezTo>
                    <a:pt x="479012" y="940494"/>
                    <a:pt x="466882" y="944875"/>
                    <a:pt x="427123" y="938136"/>
                  </a:cubicBezTo>
                  <a:cubicBezTo>
                    <a:pt x="397135" y="932745"/>
                    <a:pt x="371190" y="916571"/>
                    <a:pt x="348614" y="895344"/>
                  </a:cubicBezTo>
                  <a:cubicBezTo>
                    <a:pt x="261683" y="814814"/>
                    <a:pt x="210467" y="701601"/>
                    <a:pt x="186207" y="587376"/>
                  </a:cubicBezTo>
                  <a:cubicBezTo>
                    <a:pt x="165316" y="490336"/>
                    <a:pt x="138698" y="326581"/>
                    <a:pt x="216532" y="248072"/>
                  </a:cubicBezTo>
                  <a:cubicBezTo>
                    <a:pt x="242477" y="221791"/>
                    <a:pt x="276171" y="216737"/>
                    <a:pt x="311214" y="220780"/>
                  </a:cubicBezTo>
                  <a:cubicBezTo>
                    <a:pt x="370516" y="227519"/>
                    <a:pt x="407580" y="267952"/>
                    <a:pt x="441948" y="310070"/>
                  </a:cubicBezTo>
                  <a:cubicBezTo>
                    <a:pt x="507316" y="390600"/>
                    <a:pt x="546738" y="485619"/>
                    <a:pt x="583802" y="580974"/>
                  </a:cubicBezTo>
                  <a:cubicBezTo>
                    <a:pt x="606041" y="638255"/>
                    <a:pt x="628616" y="695535"/>
                    <a:pt x="642431" y="755849"/>
                  </a:cubicBezTo>
                  <a:cubicBezTo>
                    <a:pt x="658267" y="825933"/>
                    <a:pt x="670397" y="900061"/>
                    <a:pt x="672082" y="972167"/>
                  </a:cubicBezTo>
                  <a:cubicBezTo>
                    <a:pt x="673430" y="1028774"/>
                    <a:pt x="685896" y="1077968"/>
                    <a:pt x="644452" y="1125814"/>
                  </a:cubicBezTo>
                  <a:cubicBezTo>
                    <a:pt x="612779" y="1162541"/>
                    <a:pt x="564259" y="1182084"/>
                    <a:pt x="516076" y="1186128"/>
                  </a:cubicBezTo>
                  <a:cubicBezTo>
                    <a:pt x="389722" y="1197247"/>
                    <a:pt x="296051" y="1125814"/>
                    <a:pt x="223945" y="1029111"/>
                  </a:cubicBezTo>
                  <a:cubicBezTo>
                    <a:pt x="177446" y="966776"/>
                    <a:pt x="145774" y="917245"/>
                    <a:pt x="115448" y="846824"/>
                  </a:cubicBezTo>
                  <a:cubicBezTo>
                    <a:pt x="81754" y="768316"/>
                    <a:pt x="50418" y="686775"/>
                    <a:pt x="27843" y="604223"/>
                  </a:cubicBezTo>
                  <a:cubicBezTo>
                    <a:pt x="4257" y="520998"/>
                    <a:pt x="-4167" y="406437"/>
                    <a:pt x="1898" y="316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891836-8BE1-4561-9B1A-B187F6A40AAF}"/>
                </a:ext>
              </a:extLst>
            </p:cNvPr>
            <p:cNvSpPr/>
            <p:nvPr/>
          </p:nvSpPr>
          <p:spPr>
            <a:xfrm>
              <a:off x="8827007" y="4124748"/>
              <a:ext cx="2154922" cy="1823401"/>
            </a:xfrm>
            <a:custGeom>
              <a:avLst/>
              <a:gdLst>
                <a:gd name="connsiteX0" fmla="*/ 2094946 w 2154922"/>
                <a:gd name="connsiteY0" fmla="*/ 907057 h 1823401"/>
                <a:gd name="connsiteX1" fmla="*/ 1860769 w 2154922"/>
                <a:gd name="connsiteY1" fmla="*/ 703543 h 1823401"/>
                <a:gd name="connsiteX2" fmla="*/ 1723296 w 2154922"/>
                <a:gd name="connsiteY2" fmla="*/ 628741 h 1823401"/>
                <a:gd name="connsiteX3" fmla="*/ 1582453 w 2154922"/>
                <a:gd name="connsiteY3" fmla="*/ 572134 h 1823401"/>
                <a:gd name="connsiteX4" fmla="*/ 1581779 w 2154922"/>
                <a:gd name="connsiteY4" fmla="*/ 572134 h 1823401"/>
                <a:gd name="connsiteX5" fmla="*/ 1582453 w 2154922"/>
                <a:gd name="connsiteY5" fmla="*/ 572134 h 1823401"/>
                <a:gd name="connsiteX6" fmla="*/ 1756653 w 2154922"/>
                <a:gd name="connsiteY6" fmla="*/ 429606 h 1823401"/>
                <a:gd name="connsiteX7" fmla="*/ 1825053 w 2154922"/>
                <a:gd name="connsiteY7" fmla="*/ 180941 h 1823401"/>
                <a:gd name="connsiteX8" fmla="*/ 1752610 w 2154922"/>
                <a:gd name="connsiteY8" fmla="*/ 65032 h 1823401"/>
                <a:gd name="connsiteX9" fmla="*/ 1529215 w 2154922"/>
                <a:gd name="connsiteY9" fmla="*/ 15164 h 1823401"/>
                <a:gd name="connsiteX10" fmla="*/ 1385677 w 2154922"/>
                <a:gd name="connsiteY10" fmla="*/ 127703 h 1823401"/>
                <a:gd name="connsiteX11" fmla="*/ 1293354 w 2154922"/>
                <a:gd name="connsiteY11" fmla="*/ 281687 h 1823401"/>
                <a:gd name="connsiteX12" fmla="*/ 1151837 w 2154922"/>
                <a:gd name="connsiteY12" fmla="*/ 476442 h 1823401"/>
                <a:gd name="connsiteX13" fmla="*/ 1013353 w 2154922"/>
                <a:gd name="connsiteY13" fmla="*/ 602796 h 1823401"/>
                <a:gd name="connsiteX14" fmla="*/ 1012005 w 2154922"/>
                <a:gd name="connsiteY14" fmla="*/ 603470 h 1823401"/>
                <a:gd name="connsiteX15" fmla="*/ 1003918 w 2154922"/>
                <a:gd name="connsiteY15" fmla="*/ 601785 h 1823401"/>
                <a:gd name="connsiteX16" fmla="*/ 777154 w 2154922"/>
                <a:gd name="connsiteY16" fmla="*/ 603133 h 1823401"/>
                <a:gd name="connsiteX17" fmla="*/ 726612 w 2154922"/>
                <a:gd name="connsiteY17" fmla="*/ 633458 h 1823401"/>
                <a:gd name="connsiteX18" fmla="*/ 660234 w 2154922"/>
                <a:gd name="connsiteY18" fmla="*/ 593362 h 1823401"/>
                <a:gd name="connsiteX19" fmla="*/ 598573 w 2154922"/>
                <a:gd name="connsiteY19" fmla="*/ 491941 h 1823401"/>
                <a:gd name="connsiteX20" fmla="*/ 344517 w 2154922"/>
                <a:gd name="connsiteY20" fmla="*/ 212614 h 1823401"/>
                <a:gd name="connsiteX21" fmla="*/ 199967 w 2154922"/>
                <a:gd name="connsiteY21" fmla="*/ 208907 h 1823401"/>
                <a:gd name="connsiteX22" fmla="*/ 7235 w 2154922"/>
                <a:gd name="connsiteY22" fmla="*/ 405346 h 1823401"/>
                <a:gd name="connsiteX23" fmla="*/ 99895 w 2154922"/>
                <a:gd name="connsiteY23" fmla="*/ 698151 h 1823401"/>
                <a:gd name="connsiteX24" fmla="*/ 485697 w 2154922"/>
                <a:gd name="connsiteY24" fmla="*/ 894253 h 1823401"/>
                <a:gd name="connsiteX25" fmla="*/ 818261 w 2154922"/>
                <a:gd name="connsiteY25" fmla="*/ 938393 h 1823401"/>
                <a:gd name="connsiteX26" fmla="*/ 1017396 w 2154922"/>
                <a:gd name="connsiteY26" fmla="*/ 1269947 h 1823401"/>
                <a:gd name="connsiteX27" fmla="*/ 1009646 w 2154922"/>
                <a:gd name="connsiteY27" fmla="*/ 1494353 h 1823401"/>
                <a:gd name="connsiteX28" fmla="*/ 959778 w 2154922"/>
                <a:gd name="connsiteY28" fmla="*/ 1668890 h 1823401"/>
                <a:gd name="connsiteX29" fmla="*/ 917323 w 2154922"/>
                <a:gd name="connsiteY29" fmla="*/ 1749757 h 1823401"/>
                <a:gd name="connsiteX30" fmla="*/ 874194 w 2154922"/>
                <a:gd name="connsiteY30" fmla="*/ 1819505 h 1823401"/>
                <a:gd name="connsiteX31" fmla="*/ 890368 w 2154922"/>
                <a:gd name="connsiteY31" fmla="*/ 1819168 h 1823401"/>
                <a:gd name="connsiteX32" fmla="*/ 1118142 w 2154922"/>
                <a:gd name="connsiteY32" fmla="*/ 1735268 h 1823401"/>
                <a:gd name="connsiteX33" fmla="*/ 1234052 w 2154922"/>
                <a:gd name="connsiteY33" fmla="*/ 1681694 h 1823401"/>
                <a:gd name="connsiteX34" fmla="*/ 1305484 w 2154922"/>
                <a:gd name="connsiteY34" fmla="*/ 1552644 h 1823401"/>
                <a:gd name="connsiteX35" fmla="*/ 1313571 w 2154922"/>
                <a:gd name="connsiteY35" fmla="*/ 1217047 h 1823401"/>
                <a:gd name="connsiteX36" fmla="*/ 1254942 w 2154922"/>
                <a:gd name="connsiteY36" fmla="*/ 1036107 h 1823401"/>
                <a:gd name="connsiteX37" fmla="*/ 1188901 w 2154922"/>
                <a:gd name="connsiteY37" fmla="*/ 918514 h 1823401"/>
                <a:gd name="connsiteX38" fmla="*/ 1122523 w 2154922"/>
                <a:gd name="connsiteY38" fmla="*/ 818104 h 1823401"/>
                <a:gd name="connsiteX39" fmla="*/ 1125555 w 2154922"/>
                <a:gd name="connsiteY39" fmla="*/ 817767 h 1823401"/>
                <a:gd name="connsiteX40" fmla="*/ 1160934 w 2154922"/>
                <a:gd name="connsiteY40" fmla="*/ 817093 h 1823401"/>
                <a:gd name="connsiteX41" fmla="*/ 1401850 w 2154922"/>
                <a:gd name="connsiteY41" fmla="*/ 832256 h 1823401"/>
                <a:gd name="connsiteX42" fmla="*/ 1662309 w 2154922"/>
                <a:gd name="connsiteY42" fmla="*/ 916829 h 1823401"/>
                <a:gd name="connsiteX43" fmla="*/ 1910637 w 2154922"/>
                <a:gd name="connsiteY43" fmla="*/ 1130452 h 1823401"/>
                <a:gd name="connsiteX44" fmla="*/ 1942984 w 2154922"/>
                <a:gd name="connsiteY44" fmla="*/ 1135843 h 1823401"/>
                <a:gd name="connsiteX45" fmla="*/ 2154923 w 2154922"/>
                <a:gd name="connsiteY45" fmla="*/ 973436 h 1823401"/>
                <a:gd name="connsiteX46" fmla="*/ 2094946 w 2154922"/>
                <a:gd name="connsiteY46" fmla="*/ 907057 h 1823401"/>
                <a:gd name="connsiteX47" fmla="*/ 1802478 w 2154922"/>
                <a:gd name="connsiteY47" fmla="*/ 347055 h 1823401"/>
                <a:gd name="connsiteX48" fmla="*/ 1801467 w 2154922"/>
                <a:gd name="connsiteY48" fmla="*/ 348065 h 1823401"/>
                <a:gd name="connsiteX49" fmla="*/ 1801467 w 2154922"/>
                <a:gd name="connsiteY49" fmla="*/ 346718 h 1823401"/>
                <a:gd name="connsiteX50" fmla="*/ 1802478 w 2154922"/>
                <a:gd name="connsiteY50" fmla="*/ 347055 h 1823401"/>
                <a:gd name="connsiteX51" fmla="*/ 328680 w 2154922"/>
                <a:gd name="connsiteY51" fmla="*/ 600774 h 1823401"/>
                <a:gd name="connsiteX52" fmla="*/ 207043 w 2154922"/>
                <a:gd name="connsiteY52" fmla="*/ 432976 h 1823401"/>
                <a:gd name="connsiteX53" fmla="*/ 263987 w 2154922"/>
                <a:gd name="connsiteY53" fmla="*/ 376369 h 1823401"/>
                <a:gd name="connsiteX54" fmla="*/ 331039 w 2154922"/>
                <a:gd name="connsiteY54" fmla="*/ 425563 h 1823401"/>
                <a:gd name="connsiteX55" fmla="*/ 419318 w 2154922"/>
                <a:gd name="connsiteY55" fmla="*/ 575503 h 1823401"/>
                <a:gd name="connsiteX56" fmla="*/ 456382 w 2154922"/>
                <a:gd name="connsiteY56" fmla="*/ 642219 h 1823401"/>
                <a:gd name="connsiteX57" fmla="*/ 328680 w 2154922"/>
                <a:gd name="connsiteY57" fmla="*/ 600774 h 1823401"/>
                <a:gd name="connsiteX58" fmla="*/ 1503944 w 2154922"/>
                <a:gd name="connsiteY58" fmla="*/ 415118 h 1823401"/>
                <a:gd name="connsiteX59" fmla="*/ 1516411 w 2154922"/>
                <a:gd name="connsiteY59" fmla="*/ 385466 h 1823401"/>
                <a:gd name="connsiteX60" fmla="*/ 1593572 w 2154922"/>
                <a:gd name="connsiteY60" fmla="*/ 243276 h 1823401"/>
                <a:gd name="connsiteX61" fmla="*/ 1623897 w 2154922"/>
                <a:gd name="connsiteY61" fmla="*/ 309654 h 1823401"/>
                <a:gd name="connsiteX62" fmla="*/ 1524498 w 2154922"/>
                <a:gd name="connsiteY62" fmla="*/ 400629 h 1823401"/>
                <a:gd name="connsiteX63" fmla="*/ 1503944 w 2154922"/>
                <a:gd name="connsiteY63" fmla="*/ 415118 h 18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54922" h="1823401">
                  <a:moveTo>
                    <a:pt x="2094946" y="907057"/>
                  </a:moveTo>
                  <a:cubicBezTo>
                    <a:pt x="2028568" y="827201"/>
                    <a:pt x="1948375" y="759138"/>
                    <a:pt x="1860769" y="703543"/>
                  </a:cubicBezTo>
                  <a:cubicBezTo>
                    <a:pt x="1816630" y="675576"/>
                    <a:pt x="1770805" y="650642"/>
                    <a:pt x="1723296" y="628741"/>
                  </a:cubicBezTo>
                  <a:cubicBezTo>
                    <a:pt x="1700384" y="618295"/>
                    <a:pt x="1638049" y="584264"/>
                    <a:pt x="1582453" y="572134"/>
                  </a:cubicBezTo>
                  <a:cubicBezTo>
                    <a:pt x="1582116" y="572134"/>
                    <a:pt x="1581779" y="572134"/>
                    <a:pt x="1581779" y="572134"/>
                  </a:cubicBezTo>
                  <a:cubicBezTo>
                    <a:pt x="1582116" y="572134"/>
                    <a:pt x="1582116" y="572134"/>
                    <a:pt x="1582453" y="572134"/>
                  </a:cubicBezTo>
                  <a:cubicBezTo>
                    <a:pt x="1593909" y="570786"/>
                    <a:pt x="1746882" y="440725"/>
                    <a:pt x="1756653" y="429606"/>
                  </a:cubicBezTo>
                  <a:cubicBezTo>
                    <a:pt x="1816967" y="361880"/>
                    <a:pt x="1859758" y="271242"/>
                    <a:pt x="1825053" y="180941"/>
                  </a:cubicBezTo>
                  <a:cubicBezTo>
                    <a:pt x="1808543" y="137475"/>
                    <a:pt x="1785294" y="97715"/>
                    <a:pt x="1752610" y="65032"/>
                  </a:cubicBezTo>
                  <a:cubicBezTo>
                    <a:pt x="1688927" y="1349"/>
                    <a:pt x="1614463" y="-16172"/>
                    <a:pt x="1529215" y="15164"/>
                  </a:cubicBezTo>
                  <a:cubicBezTo>
                    <a:pt x="1469239" y="37402"/>
                    <a:pt x="1423752" y="77836"/>
                    <a:pt x="1385677" y="127703"/>
                  </a:cubicBezTo>
                  <a:cubicBezTo>
                    <a:pt x="1348950" y="175550"/>
                    <a:pt x="1318962" y="227439"/>
                    <a:pt x="1293354" y="281687"/>
                  </a:cubicBezTo>
                  <a:cubicBezTo>
                    <a:pt x="1258649" y="356152"/>
                    <a:pt x="1209118" y="418824"/>
                    <a:pt x="1151837" y="476442"/>
                  </a:cubicBezTo>
                  <a:cubicBezTo>
                    <a:pt x="1107697" y="520918"/>
                    <a:pt x="1060525" y="562026"/>
                    <a:pt x="1013353" y="602796"/>
                  </a:cubicBezTo>
                  <a:cubicBezTo>
                    <a:pt x="1013016" y="603133"/>
                    <a:pt x="1012342" y="603133"/>
                    <a:pt x="1012005" y="603470"/>
                  </a:cubicBezTo>
                  <a:cubicBezTo>
                    <a:pt x="1009309" y="604481"/>
                    <a:pt x="1006614" y="603470"/>
                    <a:pt x="1003918" y="601785"/>
                  </a:cubicBezTo>
                  <a:cubicBezTo>
                    <a:pt x="928105" y="553265"/>
                    <a:pt x="852630" y="572808"/>
                    <a:pt x="777154" y="603133"/>
                  </a:cubicBezTo>
                  <a:cubicBezTo>
                    <a:pt x="757274" y="608187"/>
                    <a:pt x="742449" y="621665"/>
                    <a:pt x="726612" y="633458"/>
                  </a:cubicBezTo>
                  <a:cubicBezTo>
                    <a:pt x="697972" y="630762"/>
                    <a:pt x="677755" y="613578"/>
                    <a:pt x="660234" y="593362"/>
                  </a:cubicBezTo>
                  <a:cubicBezTo>
                    <a:pt x="633615" y="563373"/>
                    <a:pt x="614747" y="528668"/>
                    <a:pt x="598573" y="491941"/>
                  </a:cubicBezTo>
                  <a:cubicBezTo>
                    <a:pt x="550390" y="382771"/>
                    <a:pt x="470534" y="244623"/>
                    <a:pt x="344517" y="212614"/>
                  </a:cubicBezTo>
                  <a:cubicBezTo>
                    <a:pt x="296670" y="200484"/>
                    <a:pt x="248487" y="195766"/>
                    <a:pt x="199967" y="208907"/>
                  </a:cubicBezTo>
                  <a:cubicBezTo>
                    <a:pt x="106970" y="233841"/>
                    <a:pt x="30147" y="311675"/>
                    <a:pt x="7235" y="405346"/>
                  </a:cubicBezTo>
                  <a:cubicBezTo>
                    <a:pt x="-18710" y="511484"/>
                    <a:pt x="28125" y="621665"/>
                    <a:pt x="99895" y="698151"/>
                  </a:cubicBezTo>
                  <a:cubicBezTo>
                    <a:pt x="259270" y="868983"/>
                    <a:pt x="433470" y="888525"/>
                    <a:pt x="485697" y="894253"/>
                  </a:cubicBezTo>
                  <a:lnTo>
                    <a:pt x="818261" y="938393"/>
                  </a:lnTo>
                  <a:cubicBezTo>
                    <a:pt x="960115" y="1049248"/>
                    <a:pt x="1007961" y="1191439"/>
                    <a:pt x="1017396" y="1269947"/>
                  </a:cubicBezTo>
                  <a:cubicBezTo>
                    <a:pt x="1026493" y="1345423"/>
                    <a:pt x="1019418" y="1419214"/>
                    <a:pt x="1009646" y="1494353"/>
                  </a:cubicBezTo>
                  <a:cubicBezTo>
                    <a:pt x="1001896" y="1554666"/>
                    <a:pt x="984375" y="1613294"/>
                    <a:pt x="959778" y="1668890"/>
                  </a:cubicBezTo>
                  <a:cubicBezTo>
                    <a:pt x="947311" y="1696857"/>
                    <a:pt x="933160" y="1723812"/>
                    <a:pt x="917323" y="1749757"/>
                  </a:cubicBezTo>
                  <a:cubicBezTo>
                    <a:pt x="911932" y="1758518"/>
                    <a:pt x="868803" y="1811418"/>
                    <a:pt x="874194" y="1819505"/>
                  </a:cubicBezTo>
                  <a:cubicBezTo>
                    <a:pt x="879585" y="1827591"/>
                    <a:pt x="885650" y="1820852"/>
                    <a:pt x="890368" y="1819168"/>
                  </a:cubicBezTo>
                  <a:cubicBezTo>
                    <a:pt x="966180" y="1791201"/>
                    <a:pt x="1041993" y="1763235"/>
                    <a:pt x="1118142" y="1735268"/>
                  </a:cubicBezTo>
                  <a:cubicBezTo>
                    <a:pt x="1157565" y="1720780"/>
                    <a:pt x="1201705" y="1709997"/>
                    <a:pt x="1234052" y="1681694"/>
                  </a:cubicBezTo>
                  <a:cubicBezTo>
                    <a:pt x="1268420" y="1651369"/>
                    <a:pt x="1290321" y="1595099"/>
                    <a:pt x="1305484" y="1552644"/>
                  </a:cubicBezTo>
                  <a:cubicBezTo>
                    <a:pt x="1343559" y="1445159"/>
                    <a:pt x="1339852" y="1326891"/>
                    <a:pt x="1313571" y="1217047"/>
                  </a:cubicBezTo>
                  <a:cubicBezTo>
                    <a:pt x="1298745" y="1155386"/>
                    <a:pt x="1282235" y="1093725"/>
                    <a:pt x="1254942" y="1036107"/>
                  </a:cubicBezTo>
                  <a:cubicBezTo>
                    <a:pt x="1235736" y="995337"/>
                    <a:pt x="1212487" y="956925"/>
                    <a:pt x="1188901" y="918514"/>
                  </a:cubicBezTo>
                  <a:cubicBezTo>
                    <a:pt x="1177445" y="899982"/>
                    <a:pt x="1125218" y="817430"/>
                    <a:pt x="1122523" y="818104"/>
                  </a:cubicBezTo>
                  <a:cubicBezTo>
                    <a:pt x="1123534" y="818104"/>
                    <a:pt x="1124544" y="817767"/>
                    <a:pt x="1125555" y="817767"/>
                  </a:cubicBezTo>
                  <a:cubicBezTo>
                    <a:pt x="1137348" y="815745"/>
                    <a:pt x="1149141" y="816419"/>
                    <a:pt x="1160934" y="817093"/>
                  </a:cubicBezTo>
                  <a:cubicBezTo>
                    <a:pt x="1242138" y="821473"/>
                    <a:pt x="1320983" y="817767"/>
                    <a:pt x="1401850" y="832256"/>
                  </a:cubicBezTo>
                  <a:cubicBezTo>
                    <a:pt x="1490804" y="848092"/>
                    <a:pt x="1582453" y="873700"/>
                    <a:pt x="1662309" y="916829"/>
                  </a:cubicBezTo>
                  <a:cubicBezTo>
                    <a:pt x="1760360" y="969729"/>
                    <a:pt x="1842574" y="1042172"/>
                    <a:pt x="1910637" y="1130452"/>
                  </a:cubicBezTo>
                  <a:cubicBezTo>
                    <a:pt x="1921756" y="1144941"/>
                    <a:pt x="1927822" y="1146288"/>
                    <a:pt x="1942984" y="1135843"/>
                  </a:cubicBezTo>
                  <a:cubicBezTo>
                    <a:pt x="1985439" y="1107203"/>
                    <a:pt x="2129989" y="991967"/>
                    <a:pt x="2154923" y="973436"/>
                  </a:cubicBezTo>
                  <a:cubicBezTo>
                    <a:pt x="2138412" y="947491"/>
                    <a:pt x="2113815" y="929970"/>
                    <a:pt x="2094946" y="907057"/>
                  </a:cubicBezTo>
                  <a:close/>
                  <a:moveTo>
                    <a:pt x="1802478" y="347055"/>
                  </a:moveTo>
                  <a:cubicBezTo>
                    <a:pt x="1802141" y="347392"/>
                    <a:pt x="1801804" y="347729"/>
                    <a:pt x="1801467" y="348065"/>
                  </a:cubicBezTo>
                  <a:cubicBezTo>
                    <a:pt x="1801467" y="347729"/>
                    <a:pt x="1801467" y="347055"/>
                    <a:pt x="1801467" y="346718"/>
                  </a:cubicBezTo>
                  <a:cubicBezTo>
                    <a:pt x="1801804" y="346718"/>
                    <a:pt x="1802141" y="347055"/>
                    <a:pt x="1802478" y="347055"/>
                  </a:cubicBezTo>
                  <a:close/>
                  <a:moveTo>
                    <a:pt x="328680" y="600774"/>
                  </a:moveTo>
                  <a:cubicBezTo>
                    <a:pt x="263650" y="563036"/>
                    <a:pt x="213445" y="513842"/>
                    <a:pt x="207043" y="432976"/>
                  </a:cubicBezTo>
                  <a:cubicBezTo>
                    <a:pt x="206369" y="400292"/>
                    <a:pt x="207043" y="347729"/>
                    <a:pt x="263987" y="376369"/>
                  </a:cubicBezTo>
                  <a:cubicBezTo>
                    <a:pt x="289595" y="389173"/>
                    <a:pt x="312170" y="404335"/>
                    <a:pt x="331039" y="425563"/>
                  </a:cubicBezTo>
                  <a:cubicBezTo>
                    <a:pt x="370124" y="469703"/>
                    <a:pt x="395058" y="522603"/>
                    <a:pt x="419318" y="575503"/>
                  </a:cubicBezTo>
                  <a:cubicBezTo>
                    <a:pt x="429764" y="598753"/>
                    <a:pt x="439535" y="622339"/>
                    <a:pt x="456382" y="642219"/>
                  </a:cubicBezTo>
                  <a:cubicBezTo>
                    <a:pt x="410895" y="637501"/>
                    <a:pt x="368440" y="623687"/>
                    <a:pt x="328680" y="600774"/>
                  </a:cubicBezTo>
                  <a:close/>
                  <a:moveTo>
                    <a:pt x="1503944" y="415118"/>
                  </a:moveTo>
                  <a:cubicBezTo>
                    <a:pt x="1507314" y="405009"/>
                    <a:pt x="1511694" y="395238"/>
                    <a:pt x="1516411" y="385466"/>
                  </a:cubicBezTo>
                  <a:cubicBezTo>
                    <a:pt x="1539998" y="336946"/>
                    <a:pt x="1556508" y="284383"/>
                    <a:pt x="1593572" y="243276"/>
                  </a:cubicBezTo>
                  <a:cubicBezTo>
                    <a:pt x="1652537" y="213624"/>
                    <a:pt x="1644451" y="285057"/>
                    <a:pt x="1623897" y="309654"/>
                  </a:cubicBezTo>
                  <a:cubicBezTo>
                    <a:pt x="1593235" y="346381"/>
                    <a:pt x="1561899" y="372999"/>
                    <a:pt x="1524498" y="400629"/>
                  </a:cubicBezTo>
                  <a:cubicBezTo>
                    <a:pt x="1517422" y="405346"/>
                    <a:pt x="1510347" y="409726"/>
                    <a:pt x="1503944" y="415118"/>
                  </a:cubicBezTo>
                  <a:close/>
                </a:path>
              </a:pathLst>
            </a:custGeom>
            <a:solidFill>
              <a:schemeClr val="accent2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206E54-C38E-4C88-B33E-918FD9172337}"/>
                </a:ext>
              </a:extLst>
            </p:cNvPr>
            <p:cNvSpPr/>
            <p:nvPr/>
          </p:nvSpPr>
          <p:spPr>
            <a:xfrm>
              <a:off x="9546543" y="4691746"/>
              <a:ext cx="395573" cy="374534"/>
            </a:xfrm>
            <a:custGeom>
              <a:avLst/>
              <a:gdLst>
                <a:gd name="connsiteX0" fmla="*/ 395574 w 395573"/>
                <a:gd name="connsiteY0" fmla="*/ 243020 h 374534"/>
                <a:gd name="connsiteX1" fmla="*/ 267534 w 395573"/>
                <a:gd name="connsiteY1" fmla="*/ 341071 h 374534"/>
                <a:gd name="connsiteX2" fmla="*/ 98388 w 395573"/>
                <a:gd name="connsiteY2" fmla="*/ 371396 h 374534"/>
                <a:gd name="connsiteX3" fmla="*/ 86932 w 395573"/>
                <a:gd name="connsiteY3" fmla="*/ 188434 h 374534"/>
                <a:gd name="connsiteX4" fmla="*/ 0 w 395573"/>
                <a:gd name="connsiteY4" fmla="*/ 76232 h 374534"/>
                <a:gd name="connsiteX5" fmla="*/ 54585 w 395573"/>
                <a:gd name="connsiteY5" fmla="*/ 30744 h 374534"/>
                <a:gd name="connsiteX6" fmla="*/ 281349 w 395573"/>
                <a:gd name="connsiteY6" fmla="*/ 29396 h 374534"/>
                <a:gd name="connsiteX7" fmla="*/ 301903 w 395573"/>
                <a:gd name="connsiteY7" fmla="*/ 49950 h 374534"/>
                <a:gd name="connsiteX8" fmla="*/ 389845 w 395573"/>
                <a:gd name="connsiteY8" fmla="*/ 191467 h 374534"/>
                <a:gd name="connsiteX9" fmla="*/ 395574 w 395573"/>
                <a:gd name="connsiteY9" fmla="*/ 243020 h 3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573" h="374534">
                  <a:moveTo>
                    <a:pt x="395574" y="243020"/>
                  </a:moveTo>
                  <a:cubicBezTo>
                    <a:pt x="377716" y="308050"/>
                    <a:pt x="328185" y="331299"/>
                    <a:pt x="267534" y="341071"/>
                  </a:cubicBezTo>
                  <a:cubicBezTo>
                    <a:pt x="237883" y="345788"/>
                    <a:pt x="92660" y="385884"/>
                    <a:pt x="98388" y="371396"/>
                  </a:cubicBezTo>
                  <a:cubicBezTo>
                    <a:pt x="111866" y="339049"/>
                    <a:pt x="125344" y="281094"/>
                    <a:pt x="86932" y="188434"/>
                  </a:cubicBezTo>
                  <a:cubicBezTo>
                    <a:pt x="70085" y="146990"/>
                    <a:pt x="42792" y="78253"/>
                    <a:pt x="0" y="76232"/>
                  </a:cubicBezTo>
                  <a:cubicBezTo>
                    <a:pt x="9434" y="51635"/>
                    <a:pt x="39759" y="39842"/>
                    <a:pt x="54585" y="30744"/>
                  </a:cubicBezTo>
                  <a:cubicBezTo>
                    <a:pt x="130061" y="419"/>
                    <a:pt x="205536" y="-19124"/>
                    <a:pt x="281349" y="29396"/>
                  </a:cubicBezTo>
                  <a:cubicBezTo>
                    <a:pt x="284382" y="31418"/>
                    <a:pt x="298196" y="42537"/>
                    <a:pt x="301903" y="49950"/>
                  </a:cubicBezTo>
                  <a:cubicBezTo>
                    <a:pt x="353455" y="95775"/>
                    <a:pt x="373672" y="131154"/>
                    <a:pt x="389845" y="191467"/>
                  </a:cubicBezTo>
                  <a:cubicBezTo>
                    <a:pt x="392204" y="199891"/>
                    <a:pt x="395574" y="234259"/>
                    <a:pt x="395574" y="24302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6A0757-2354-465F-9F94-F54D91772093}"/>
                </a:ext>
              </a:extLst>
            </p:cNvPr>
            <p:cNvSpPr/>
            <p:nvPr/>
          </p:nvSpPr>
          <p:spPr>
            <a:xfrm>
              <a:off x="9942185" y="4301978"/>
              <a:ext cx="685290" cy="632801"/>
            </a:xfrm>
            <a:custGeom>
              <a:avLst/>
              <a:gdLst>
                <a:gd name="connsiteX0" fmla="*/ 605 w 685290"/>
                <a:gd name="connsiteY0" fmla="*/ 628408 h 632801"/>
                <a:gd name="connsiteX1" fmla="*/ 165034 w 685290"/>
                <a:gd name="connsiteY1" fmla="*/ 498010 h 632801"/>
                <a:gd name="connsiteX2" fmla="*/ 284650 w 685290"/>
                <a:gd name="connsiteY2" fmla="*/ 388503 h 632801"/>
                <a:gd name="connsiteX3" fmla="*/ 389103 w 685290"/>
                <a:gd name="connsiteY3" fmla="*/ 238899 h 632801"/>
                <a:gd name="connsiteX4" fmla="*/ 507370 w 685290"/>
                <a:gd name="connsiteY4" fmla="*/ 105132 h 632801"/>
                <a:gd name="connsiteX5" fmla="*/ 476371 w 685290"/>
                <a:gd name="connsiteY5" fmla="*/ 67394 h 632801"/>
                <a:gd name="connsiteX6" fmla="*/ 572401 w 685290"/>
                <a:gd name="connsiteY6" fmla="*/ 5 h 632801"/>
                <a:gd name="connsiteX7" fmla="*/ 664050 w 685290"/>
                <a:gd name="connsiteY7" fmla="*/ 58297 h 632801"/>
                <a:gd name="connsiteX8" fmla="*/ 685277 w 685290"/>
                <a:gd name="connsiteY8" fmla="*/ 144891 h 632801"/>
                <a:gd name="connsiteX9" fmla="*/ 669441 w 685290"/>
                <a:gd name="connsiteY9" fmla="*/ 220030 h 632801"/>
                <a:gd name="connsiteX10" fmla="*/ 476034 w 685290"/>
                <a:gd name="connsiteY10" fmla="*/ 390187 h 632801"/>
                <a:gd name="connsiteX11" fmla="*/ 335528 w 685290"/>
                <a:gd name="connsiteY11" fmla="*/ 464989 h 632801"/>
                <a:gd name="connsiteX12" fmla="*/ 101351 w 685290"/>
                <a:gd name="connsiteY12" fmla="*/ 585279 h 632801"/>
                <a:gd name="connsiteX13" fmla="*/ 605 w 685290"/>
                <a:gd name="connsiteY13" fmla="*/ 628408 h 63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290" h="632801">
                  <a:moveTo>
                    <a:pt x="605" y="628408"/>
                  </a:moveTo>
                  <a:cubicBezTo>
                    <a:pt x="28908" y="598756"/>
                    <a:pt x="122242" y="534400"/>
                    <a:pt x="165034" y="498010"/>
                  </a:cubicBezTo>
                  <a:cubicBezTo>
                    <a:pt x="196033" y="471728"/>
                    <a:pt x="254998" y="416469"/>
                    <a:pt x="284650" y="388503"/>
                  </a:cubicBezTo>
                  <a:cubicBezTo>
                    <a:pt x="324072" y="351102"/>
                    <a:pt x="368212" y="290789"/>
                    <a:pt x="389103" y="238899"/>
                  </a:cubicBezTo>
                  <a:cubicBezTo>
                    <a:pt x="398874" y="232160"/>
                    <a:pt x="474350" y="180608"/>
                    <a:pt x="507370" y="105132"/>
                  </a:cubicBezTo>
                  <a:cubicBezTo>
                    <a:pt x="512087" y="83904"/>
                    <a:pt x="505686" y="66720"/>
                    <a:pt x="476371" y="67394"/>
                  </a:cubicBezTo>
                  <a:cubicBezTo>
                    <a:pt x="469632" y="66383"/>
                    <a:pt x="527924" y="-669"/>
                    <a:pt x="572401" y="5"/>
                  </a:cubicBezTo>
                  <a:cubicBezTo>
                    <a:pt x="614182" y="679"/>
                    <a:pt x="643496" y="23591"/>
                    <a:pt x="664050" y="58297"/>
                  </a:cubicBezTo>
                  <a:cubicBezTo>
                    <a:pt x="679549" y="84915"/>
                    <a:pt x="685614" y="110860"/>
                    <a:pt x="685277" y="144891"/>
                  </a:cubicBezTo>
                  <a:cubicBezTo>
                    <a:pt x="684940" y="170836"/>
                    <a:pt x="685277" y="196107"/>
                    <a:pt x="669441" y="220030"/>
                  </a:cubicBezTo>
                  <a:cubicBezTo>
                    <a:pt x="623279" y="277985"/>
                    <a:pt x="538369" y="350428"/>
                    <a:pt x="476034" y="390187"/>
                  </a:cubicBezTo>
                  <a:cubicBezTo>
                    <a:pt x="468622" y="394905"/>
                    <a:pt x="351365" y="456566"/>
                    <a:pt x="335528" y="464989"/>
                  </a:cubicBezTo>
                  <a:cubicBezTo>
                    <a:pt x="232760" y="520585"/>
                    <a:pt x="206815" y="535074"/>
                    <a:pt x="101351" y="585279"/>
                  </a:cubicBezTo>
                  <a:cubicBezTo>
                    <a:pt x="74059" y="598420"/>
                    <a:pt x="-7819" y="647614"/>
                    <a:pt x="605" y="62840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9DA95D-D082-45E9-A975-7934B6F9C163}"/>
                </a:ext>
              </a:extLst>
            </p:cNvPr>
            <p:cNvSpPr/>
            <p:nvPr/>
          </p:nvSpPr>
          <p:spPr>
            <a:xfrm>
              <a:off x="9041125" y="4399897"/>
              <a:ext cx="516199" cy="384071"/>
            </a:xfrm>
            <a:custGeom>
              <a:avLst/>
              <a:gdLst>
                <a:gd name="connsiteX0" fmla="*/ 0 w 516199"/>
                <a:gd name="connsiteY0" fmla="*/ 110655 h 384071"/>
                <a:gd name="connsiteX1" fmla="*/ 77834 w 516199"/>
                <a:gd name="connsiteY1" fmla="*/ 13951 h 384071"/>
                <a:gd name="connsiteX2" fmla="*/ 253720 w 516199"/>
                <a:gd name="connsiteY2" fmla="*/ 15973 h 384071"/>
                <a:gd name="connsiteX3" fmla="*/ 293142 w 516199"/>
                <a:gd name="connsiteY3" fmla="*/ 56070 h 384071"/>
                <a:gd name="connsiteX4" fmla="*/ 388161 w 516199"/>
                <a:gd name="connsiteY4" fmla="*/ 221847 h 384071"/>
                <a:gd name="connsiteX5" fmla="*/ 449822 w 516199"/>
                <a:gd name="connsiteY5" fmla="*/ 323267 h 384071"/>
                <a:gd name="connsiteX6" fmla="*/ 516200 w 516199"/>
                <a:gd name="connsiteY6" fmla="*/ 363363 h 384071"/>
                <a:gd name="connsiteX7" fmla="*/ 475093 w 516199"/>
                <a:gd name="connsiteY7" fmla="*/ 375830 h 384071"/>
                <a:gd name="connsiteX8" fmla="*/ 305609 w 516199"/>
                <a:gd name="connsiteY8" fmla="*/ 380885 h 384071"/>
                <a:gd name="connsiteX9" fmla="*/ 245970 w 516199"/>
                <a:gd name="connsiteY9" fmla="*/ 372798 h 384071"/>
                <a:gd name="connsiteX10" fmla="*/ 208906 w 516199"/>
                <a:gd name="connsiteY10" fmla="*/ 306083 h 384071"/>
                <a:gd name="connsiteX11" fmla="*/ 120626 w 516199"/>
                <a:gd name="connsiteY11" fmla="*/ 156142 h 384071"/>
                <a:gd name="connsiteX12" fmla="*/ 56607 w 516199"/>
                <a:gd name="connsiteY12" fmla="*/ 103579 h 384071"/>
                <a:gd name="connsiteX13" fmla="*/ 0 w 516199"/>
                <a:gd name="connsiteY13" fmla="*/ 110655 h 38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6199" h="384071">
                  <a:moveTo>
                    <a:pt x="0" y="110655"/>
                  </a:moveTo>
                  <a:cubicBezTo>
                    <a:pt x="8761" y="63819"/>
                    <a:pt x="36727" y="31473"/>
                    <a:pt x="77834" y="13951"/>
                  </a:cubicBezTo>
                  <a:cubicBezTo>
                    <a:pt x="131746" y="-9298"/>
                    <a:pt x="216993" y="137"/>
                    <a:pt x="253720" y="15973"/>
                  </a:cubicBezTo>
                  <a:cubicBezTo>
                    <a:pt x="271578" y="24734"/>
                    <a:pt x="282360" y="40907"/>
                    <a:pt x="293142" y="56070"/>
                  </a:cubicBezTo>
                  <a:cubicBezTo>
                    <a:pt x="329532" y="108633"/>
                    <a:pt x="362553" y="163218"/>
                    <a:pt x="388161" y="221847"/>
                  </a:cubicBezTo>
                  <a:cubicBezTo>
                    <a:pt x="404334" y="258237"/>
                    <a:pt x="423203" y="293279"/>
                    <a:pt x="449822" y="323267"/>
                  </a:cubicBezTo>
                  <a:cubicBezTo>
                    <a:pt x="467680" y="343484"/>
                    <a:pt x="487896" y="360668"/>
                    <a:pt x="516200" y="363363"/>
                  </a:cubicBezTo>
                  <a:cubicBezTo>
                    <a:pt x="506765" y="369092"/>
                    <a:pt x="487896" y="374146"/>
                    <a:pt x="475093" y="375830"/>
                  </a:cubicBezTo>
                  <a:cubicBezTo>
                    <a:pt x="414106" y="383243"/>
                    <a:pt x="366933" y="387287"/>
                    <a:pt x="305609" y="380885"/>
                  </a:cubicBezTo>
                  <a:cubicBezTo>
                    <a:pt x="288425" y="379200"/>
                    <a:pt x="262480" y="377852"/>
                    <a:pt x="245970" y="372798"/>
                  </a:cubicBezTo>
                  <a:cubicBezTo>
                    <a:pt x="227101" y="352244"/>
                    <a:pt x="220362" y="331017"/>
                    <a:pt x="208906" y="306083"/>
                  </a:cubicBezTo>
                  <a:cubicBezTo>
                    <a:pt x="184646" y="253182"/>
                    <a:pt x="160049" y="200282"/>
                    <a:pt x="120626" y="156142"/>
                  </a:cubicBezTo>
                  <a:cubicBezTo>
                    <a:pt x="101757" y="134915"/>
                    <a:pt x="83562" y="113350"/>
                    <a:pt x="56607" y="103579"/>
                  </a:cubicBezTo>
                  <a:cubicBezTo>
                    <a:pt x="45151" y="93807"/>
                    <a:pt x="16173" y="89427"/>
                    <a:pt x="0" y="1106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D0B330-9682-4E68-A633-0E703A078B0C}"/>
                </a:ext>
              </a:extLst>
            </p:cNvPr>
            <p:cNvSpPr/>
            <p:nvPr/>
          </p:nvSpPr>
          <p:spPr>
            <a:xfrm>
              <a:off x="6942632" y="4124750"/>
              <a:ext cx="3369" cy="3369"/>
            </a:xfrm>
            <a:custGeom>
              <a:avLst/>
              <a:gdLst/>
              <a:ahLst/>
              <a:cxnLst/>
              <a:rect l="l" t="t" r="r" b="b"/>
              <a:pathLst>
                <a:path w="3369" h="3369"/>
              </a:pathLst>
            </a:custGeom>
            <a:noFill/>
            <a:ln w="3369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3B116B-2CE4-4571-B153-374A21786D3C}"/>
                </a:ext>
              </a:extLst>
            </p:cNvPr>
            <p:cNvSpPr/>
            <p:nvPr/>
          </p:nvSpPr>
          <p:spPr>
            <a:xfrm>
              <a:off x="10330951" y="4360937"/>
              <a:ext cx="135212" cy="178928"/>
            </a:xfrm>
            <a:custGeom>
              <a:avLst/>
              <a:gdLst>
                <a:gd name="connsiteX0" fmla="*/ 119952 w 135212"/>
                <a:gd name="connsiteY0" fmla="*/ 73465 h 178928"/>
                <a:gd name="connsiteX1" fmla="*/ 89627 w 135212"/>
                <a:gd name="connsiteY1" fmla="*/ 7087 h 178928"/>
                <a:gd name="connsiteX2" fmla="*/ 12467 w 135212"/>
                <a:gd name="connsiteY2" fmla="*/ 149278 h 178928"/>
                <a:gd name="connsiteX3" fmla="*/ 0 w 135212"/>
                <a:gd name="connsiteY3" fmla="*/ 178929 h 178928"/>
                <a:gd name="connsiteX4" fmla="*/ 20217 w 135212"/>
                <a:gd name="connsiteY4" fmla="*/ 164103 h 178928"/>
                <a:gd name="connsiteX5" fmla="*/ 119952 w 135212"/>
                <a:gd name="connsiteY5" fmla="*/ 73465 h 1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12" h="178928">
                  <a:moveTo>
                    <a:pt x="119952" y="73465"/>
                  </a:moveTo>
                  <a:cubicBezTo>
                    <a:pt x="140506" y="48868"/>
                    <a:pt x="148593" y="-22564"/>
                    <a:pt x="89627" y="7087"/>
                  </a:cubicBezTo>
                  <a:cubicBezTo>
                    <a:pt x="52564" y="48531"/>
                    <a:pt x="36390" y="101094"/>
                    <a:pt x="12467" y="149278"/>
                  </a:cubicBezTo>
                  <a:cubicBezTo>
                    <a:pt x="7750" y="158712"/>
                    <a:pt x="3369" y="168820"/>
                    <a:pt x="0" y="178929"/>
                  </a:cubicBezTo>
                  <a:cubicBezTo>
                    <a:pt x="6402" y="173538"/>
                    <a:pt x="13478" y="169157"/>
                    <a:pt x="20217" y="164103"/>
                  </a:cubicBezTo>
                  <a:cubicBezTo>
                    <a:pt x="57955" y="136811"/>
                    <a:pt x="89290" y="110192"/>
                    <a:pt x="119952" y="73465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AA95B25-7DCD-45BB-85D4-540E995365E6}"/>
                </a:ext>
              </a:extLst>
            </p:cNvPr>
            <p:cNvSpPr/>
            <p:nvPr/>
          </p:nvSpPr>
          <p:spPr>
            <a:xfrm>
              <a:off x="10628474" y="4471466"/>
              <a:ext cx="1010" cy="1347"/>
            </a:xfrm>
            <a:custGeom>
              <a:avLst/>
              <a:gdLst>
                <a:gd name="connsiteX0" fmla="*/ 1011 w 1010"/>
                <a:gd name="connsiteY0" fmla="*/ 337 h 1347"/>
                <a:gd name="connsiteX1" fmla="*/ 0 w 1010"/>
                <a:gd name="connsiteY1" fmla="*/ 0 h 1347"/>
                <a:gd name="connsiteX2" fmla="*/ 0 w 1010"/>
                <a:gd name="connsiteY2" fmla="*/ 1348 h 1347"/>
                <a:gd name="connsiteX3" fmla="*/ 1011 w 1010"/>
                <a:gd name="connsiteY3" fmla="*/ 33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" h="1347">
                  <a:moveTo>
                    <a:pt x="1011" y="337"/>
                  </a:moveTo>
                  <a:cubicBezTo>
                    <a:pt x="674" y="337"/>
                    <a:pt x="337" y="0"/>
                    <a:pt x="0" y="0"/>
                  </a:cubicBezTo>
                  <a:cubicBezTo>
                    <a:pt x="0" y="337"/>
                    <a:pt x="0" y="1011"/>
                    <a:pt x="0" y="1348"/>
                  </a:cubicBezTo>
                  <a:cubicBezTo>
                    <a:pt x="337" y="1011"/>
                    <a:pt x="674" y="674"/>
                    <a:pt x="1011" y="337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1D519E-FE57-485D-8E3E-694E0A214899}"/>
                </a:ext>
              </a:extLst>
            </p:cNvPr>
            <p:cNvSpPr/>
            <p:nvPr/>
          </p:nvSpPr>
          <p:spPr>
            <a:xfrm>
              <a:off x="9034277" y="4493205"/>
              <a:ext cx="249448" cy="274435"/>
            </a:xfrm>
            <a:custGeom>
              <a:avLst/>
              <a:gdLst>
                <a:gd name="connsiteX0" fmla="*/ 124105 w 249448"/>
                <a:gd name="connsiteY0" fmla="*/ 57443 h 274435"/>
                <a:gd name="connsiteX1" fmla="*/ 57053 w 249448"/>
                <a:gd name="connsiteY1" fmla="*/ 8249 h 274435"/>
                <a:gd name="connsiteX2" fmla="*/ 109 w 249448"/>
                <a:gd name="connsiteY2" fmla="*/ 64856 h 274435"/>
                <a:gd name="connsiteX3" fmla="*/ 121746 w 249448"/>
                <a:gd name="connsiteY3" fmla="*/ 232654 h 274435"/>
                <a:gd name="connsiteX4" fmla="*/ 249449 w 249448"/>
                <a:gd name="connsiteY4" fmla="*/ 274436 h 274435"/>
                <a:gd name="connsiteX5" fmla="*/ 212385 w 249448"/>
                <a:gd name="connsiteY5" fmla="*/ 207720 h 274435"/>
                <a:gd name="connsiteX6" fmla="*/ 124105 w 249448"/>
                <a:gd name="connsiteY6" fmla="*/ 57443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48" h="274435">
                  <a:moveTo>
                    <a:pt x="124105" y="57443"/>
                  </a:moveTo>
                  <a:cubicBezTo>
                    <a:pt x="105236" y="36215"/>
                    <a:pt x="82998" y="21390"/>
                    <a:pt x="57053" y="8249"/>
                  </a:cubicBezTo>
                  <a:cubicBezTo>
                    <a:pt x="109" y="-20391"/>
                    <a:pt x="-565" y="32172"/>
                    <a:pt x="109" y="64856"/>
                  </a:cubicBezTo>
                  <a:cubicBezTo>
                    <a:pt x="6511" y="145386"/>
                    <a:pt x="56716" y="194916"/>
                    <a:pt x="121746" y="232654"/>
                  </a:cubicBezTo>
                  <a:cubicBezTo>
                    <a:pt x="161169" y="255567"/>
                    <a:pt x="203961" y="269381"/>
                    <a:pt x="249449" y="274436"/>
                  </a:cubicBezTo>
                  <a:cubicBezTo>
                    <a:pt x="232938" y="254556"/>
                    <a:pt x="223167" y="230970"/>
                    <a:pt x="212385" y="207720"/>
                  </a:cubicBezTo>
                  <a:cubicBezTo>
                    <a:pt x="187788" y="154146"/>
                    <a:pt x="163191" y="101583"/>
                    <a:pt x="124105" y="57443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A91F08-733D-4007-892E-E3603145C640}"/>
                </a:ext>
              </a:extLst>
            </p:cNvPr>
            <p:cNvSpPr/>
            <p:nvPr/>
          </p:nvSpPr>
          <p:spPr>
            <a:xfrm>
              <a:off x="9091320" y="5018665"/>
              <a:ext cx="553610" cy="659315"/>
            </a:xfrm>
            <a:custGeom>
              <a:avLst/>
              <a:gdLst>
                <a:gd name="connsiteX0" fmla="*/ 119625 w 553610"/>
                <a:gd name="connsiteY0" fmla="*/ 198124 h 659315"/>
                <a:gd name="connsiteX1" fmla="*/ 3716 w 553610"/>
                <a:gd name="connsiteY1" fmla="*/ 570111 h 659315"/>
                <a:gd name="connsiteX2" fmla="*/ 9444 w 553610"/>
                <a:gd name="connsiteY2" fmla="*/ 606164 h 659315"/>
                <a:gd name="connsiteX3" fmla="*/ 286750 w 553610"/>
                <a:gd name="connsiteY3" fmla="*/ 656706 h 659315"/>
                <a:gd name="connsiteX4" fmla="*/ 291467 w 553610"/>
                <a:gd name="connsiteY4" fmla="*/ 619642 h 659315"/>
                <a:gd name="connsiteX5" fmla="*/ 291804 w 553610"/>
                <a:gd name="connsiteY5" fmla="*/ 617957 h 659315"/>
                <a:gd name="connsiteX6" fmla="*/ 400637 w 553610"/>
                <a:gd name="connsiteY6" fmla="*/ 247655 h 659315"/>
                <a:gd name="connsiteX7" fmla="*/ 553611 w 553610"/>
                <a:gd name="connsiteY7" fmla="*/ 44140 h 659315"/>
                <a:gd name="connsiteX8" fmla="*/ 221046 w 553610"/>
                <a:gd name="connsiteY8" fmla="*/ 0 h 659315"/>
                <a:gd name="connsiteX9" fmla="*/ 119625 w 553610"/>
                <a:gd name="connsiteY9" fmla="*/ 198124 h 6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10" h="659315">
                  <a:moveTo>
                    <a:pt x="119625" y="198124"/>
                  </a:moveTo>
                  <a:cubicBezTo>
                    <a:pt x="69084" y="319761"/>
                    <a:pt x="39769" y="444094"/>
                    <a:pt x="3716" y="570111"/>
                  </a:cubicBezTo>
                  <a:cubicBezTo>
                    <a:pt x="10" y="583589"/>
                    <a:pt x="-4370" y="598751"/>
                    <a:pt x="9444" y="606164"/>
                  </a:cubicBezTo>
                  <a:cubicBezTo>
                    <a:pt x="23933" y="613914"/>
                    <a:pt x="270240" y="672205"/>
                    <a:pt x="286750" y="656706"/>
                  </a:cubicBezTo>
                  <a:cubicBezTo>
                    <a:pt x="293826" y="650304"/>
                    <a:pt x="290457" y="632446"/>
                    <a:pt x="291467" y="619642"/>
                  </a:cubicBezTo>
                  <a:cubicBezTo>
                    <a:pt x="291467" y="618968"/>
                    <a:pt x="291804" y="618631"/>
                    <a:pt x="291804" y="617957"/>
                  </a:cubicBezTo>
                  <a:cubicBezTo>
                    <a:pt x="305956" y="508450"/>
                    <a:pt x="351780" y="346380"/>
                    <a:pt x="400637" y="247655"/>
                  </a:cubicBezTo>
                  <a:cubicBezTo>
                    <a:pt x="425235" y="198124"/>
                    <a:pt x="462972" y="154995"/>
                    <a:pt x="553611" y="44140"/>
                  </a:cubicBezTo>
                  <a:lnTo>
                    <a:pt x="221046" y="0"/>
                  </a:lnTo>
                  <a:cubicBezTo>
                    <a:pt x="214981" y="22575"/>
                    <a:pt x="145233" y="146908"/>
                    <a:pt x="119625" y="1981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B61029-5AE8-4ED5-B5C5-C9EC1C8410B8}"/>
                </a:ext>
              </a:extLst>
            </p:cNvPr>
            <p:cNvSpPr/>
            <p:nvPr/>
          </p:nvSpPr>
          <p:spPr>
            <a:xfrm>
              <a:off x="10408785" y="4696882"/>
              <a:ext cx="674" cy="3369"/>
            </a:xfrm>
            <a:custGeom>
              <a:avLst/>
              <a:gdLst>
                <a:gd name="connsiteX0" fmla="*/ 674 w 674"/>
                <a:gd name="connsiteY0" fmla="*/ 0 h 3369"/>
                <a:gd name="connsiteX1" fmla="*/ 0 w 674"/>
                <a:gd name="connsiteY1" fmla="*/ 0 h 3369"/>
                <a:gd name="connsiteX2" fmla="*/ 674 w 674"/>
                <a:gd name="connsiteY2" fmla="*/ 0 h 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" h="3369">
                  <a:moveTo>
                    <a:pt x="674" y="0"/>
                  </a:moveTo>
                  <a:cubicBezTo>
                    <a:pt x="337" y="0"/>
                    <a:pt x="337" y="0"/>
                    <a:pt x="0" y="0"/>
                  </a:cubicBezTo>
                  <a:cubicBezTo>
                    <a:pt x="0" y="0"/>
                    <a:pt x="337" y="0"/>
                    <a:pt x="674" y="0"/>
                  </a:cubicBezTo>
                  <a:close/>
                </a:path>
              </a:pathLst>
            </a:custGeom>
            <a:solidFill>
              <a:srgbClr val="A51D24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15">
            <a:extLst>
              <a:ext uri="{FF2B5EF4-FFF2-40B4-BE49-F238E27FC236}">
                <a16:creationId xmlns:a16="http://schemas.microsoft.com/office/drawing/2014/main" id="{4EFD012E-203F-4446-875A-86033E657849}"/>
              </a:ext>
            </a:extLst>
          </p:cNvPr>
          <p:cNvGrpSpPr/>
          <p:nvPr/>
        </p:nvGrpSpPr>
        <p:grpSpPr>
          <a:xfrm>
            <a:off x="4150085" y="2125082"/>
            <a:ext cx="3891830" cy="1939076"/>
            <a:chOff x="6902071" y="270047"/>
            <a:chExt cx="5150334" cy="256611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482130-46A5-4B18-85A5-E989E6ED9821}"/>
                </a:ext>
              </a:extLst>
            </p:cNvPr>
            <p:cNvSpPr/>
            <p:nvPr/>
          </p:nvSpPr>
          <p:spPr>
            <a:xfrm>
              <a:off x="8307144" y="1271377"/>
              <a:ext cx="2433270" cy="1184617"/>
            </a:xfrm>
            <a:custGeom>
              <a:avLst/>
              <a:gdLst>
                <a:gd name="connsiteX0" fmla="*/ 61293 w 2433270"/>
                <a:gd name="connsiteY0" fmla="*/ 196 h 1184617"/>
                <a:gd name="connsiteX1" fmla="*/ 2362295 w 2433270"/>
                <a:gd name="connsiteY1" fmla="*/ 78618 h 1184617"/>
                <a:gd name="connsiteX2" fmla="*/ 2401505 w 2433270"/>
                <a:gd name="connsiteY2" fmla="*/ 104759 h 1184617"/>
                <a:gd name="connsiteX3" fmla="*/ 2412709 w 2433270"/>
                <a:gd name="connsiteY3" fmla="*/ 218035 h 1184617"/>
                <a:gd name="connsiteX4" fmla="*/ 2433248 w 2433270"/>
                <a:gd name="connsiteY4" fmla="*/ 811180 h 1184617"/>
                <a:gd name="connsiteX5" fmla="*/ 2247151 w 2433270"/>
                <a:gd name="connsiteY5" fmla="*/ 1024662 h 1184617"/>
                <a:gd name="connsiteX6" fmla="*/ 1169782 w 2433270"/>
                <a:gd name="connsiteY6" fmla="*/ 1184618 h 1184617"/>
                <a:gd name="connsiteX7" fmla="*/ 183283 w 2433270"/>
                <a:gd name="connsiteY7" fmla="*/ 938148 h 1184617"/>
                <a:gd name="connsiteX8" fmla="*/ 921 w 2433270"/>
                <a:gd name="connsiteY8" fmla="*/ 646867 h 1184617"/>
                <a:gd name="connsiteX9" fmla="*/ 45111 w 2433270"/>
                <a:gd name="connsiteY9" fmla="*/ 48743 h 1184617"/>
                <a:gd name="connsiteX10" fmla="*/ 61293 w 2433270"/>
                <a:gd name="connsiteY10" fmla="*/ 196 h 118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3270" h="1184617">
                  <a:moveTo>
                    <a:pt x="61293" y="196"/>
                  </a:moveTo>
                  <a:cubicBezTo>
                    <a:pt x="67517" y="-5405"/>
                    <a:pt x="2265201" y="110983"/>
                    <a:pt x="2362295" y="78618"/>
                  </a:cubicBezTo>
                  <a:cubicBezTo>
                    <a:pt x="2397149" y="66793"/>
                    <a:pt x="2398394" y="68660"/>
                    <a:pt x="2401505" y="104759"/>
                  </a:cubicBezTo>
                  <a:cubicBezTo>
                    <a:pt x="2405240" y="142725"/>
                    <a:pt x="2402750" y="180691"/>
                    <a:pt x="2412709" y="218035"/>
                  </a:cubicBezTo>
                  <a:cubicBezTo>
                    <a:pt x="2421422" y="375502"/>
                    <a:pt x="2433870" y="635041"/>
                    <a:pt x="2433248" y="811180"/>
                  </a:cubicBezTo>
                  <a:cubicBezTo>
                    <a:pt x="2421422" y="925701"/>
                    <a:pt x="2341133" y="982339"/>
                    <a:pt x="2247151" y="1024662"/>
                  </a:cubicBezTo>
                  <a:cubicBezTo>
                    <a:pt x="2092797" y="1094370"/>
                    <a:pt x="1707533" y="1184618"/>
                    <a:pt x="1169782" y="1184618"/>
                  </a:cubicBezTo>
                  <a:cubicBezTo>
                    <a:pt x="570414" y="1165946"/>
                    <a:pt x="338260" y="1050180"/>
                    <a:pt x="183283" y="938148"/>
                  </a:cubicBezTo>
                  <a:cubicBezTo>
                    <a:pt x="81832" y="866573"/>
                    <a:pt x="22705" y="768234"/>
                    <a:pt x="921" y="646867"/>
                  </a:cubicBezTo>
                  <a:cubicBezTo>
                    <a:pt x="-5926" y="627572"/>
                    <a:pt x="27062" y="201231"/>
                    <a:pt x="45111" y="48743"/>
                  </a:cubicBezTo>
                  <a:cubicBezTo>
                    <a:pt x="47601" y="31939"/>
                    <a:pt x="46978" y="13267"/>
                    <a:pt x="61293" y="19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833DB4-CF21-492B-8934-E59887BDE5FA}"/>
                </a:ext>
              </a:extLst>
            </p:cNvPr>
            <p:cNvSpPr/>
            <p:nvPr/>
          </p:nvSpPr>
          <p:spPr>
            <a:xfrm>
              <a:off x="6902071" y="270047"/>
              <a:ext cx="5150334" cy="1469568"/>
            </a:xfrm>
            <a:custGeom>
              <a:avLst/>
              <a:gdLst>
                <a:gd name="connsiteX0" fmla="*/ 2507015 w 5150334"/>
                <a:gd name="connsiteY0" fmla="*/ 2579 h 1469568"/>
                <a:gd name="connsiteX1" fmla="*/ 0 w 5150334"/>
                <a:gd name="connsiteY1" fmla="*/ 402158 h 1469568"/>
                <a:gd name="connsiteX2" fmla="*/ 2520707 w 5150334"/>
                <a:gd name="connsiteY2" fmla="*/ 1469569 h 1469568"/>
                <a:gd name="connsiteX3" fmla="*/ 5150334 w 5150334"/>
                <a:gd name="connsiteY3" fmla="*/ 657341 h 1469568"/>
                <a:gd name="connsiteX4" fmla="*/ 2579213 w 5150334"/>
                <a:gd name="connsiteY4" fmla="*/ 5691 h 1469568"/>
                <a:gd name="connsiteX5" fmla="*/ 2507015 w 5150334"/>
                <a:gd name="connsiteY5" fmla="*/ 2579 h 14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0334" h="1469568">
                  <a:moveTo>
                    <a:pt x="2507015" y="2579"/>
                  </a:moveTo>
                  <a:lnTo>
                    <a:pt x="0" y="402158"/>
                  </a:lnTo>
                  <a:lnTo>
                    <a:pt x="2520707" y="1469569"/>
                  </a:lnTo>
                  <a:lnTo>
                    <a:pt x="5150334" y="657341"/>
                  </a:lnTo>
                  <a:lnTo>
                    <a:pt x="2579213" y="5691"/>
                  </a:lnTo>
                  <a:cubicBezTo>
                    <a:pt x="2555562" y="-533"/>
                    <a:pt x="2530666" y="-1777"/>
                    <a:pt x="2507015" y="25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803120-F070-4241-A9AA-011EBF8C3449}"/>
                </a:ext>
              </a:extLst>
            </p:cNvPr>
            <p:cNvSpPr/>
            <p:nvPr/>
          </p:nvSpPr>
          <p:spPr>
            <a:xfrm>
              <a:off x="9698876" y="744740"/>
              <a:ext cx="1212978" cy="543466"/>
            </a:xfrm>
            <a:custGeom>
              <a:avLst/>
              <a:gdLst>
                <a:gd name="connsiteX0" fmla="*/ 25764 w 1212978"/>
                <a:gd name="connsiteY0" fmla="*/ 4020 h 543466"/>
                <a:gd name="connsiteX1" fmla="*/ 264765 w 1212978"/>
                <a:gd name="connsiteY1" fmla="*/ 78085 h 543466"/>
                <a:gd name="connsiteX2" fmla="*/ 585299 w 1212978"/>
                <a:gd name="connsiteY2" fmla="*/ 198208 h 543466"/>
                <a:gd name="connsiteX3" fmla="*/ 1198360 w 1212978"/>
                <a:gd name="connsiteY3" fmla="*/ 513763 h 543466"/>
                <a:gd name="connsiteX4" fmla="*/ 1210186 w 1212978"/>
                <a:gd name="connsiteY4" fmla="*/ 538037 h 543466"/>
                <a:gd name="connsiteX5" fmla="*/ 1181556 w 1212978"/>
                <a:gd name="connsiteY5" fmla="*/ 538037 h 543466"/>
                <a:gd name="connsiteX6" fmla="*/ 584677 w 1212978"/>
                <a:gd name="connsiteY6" fmla="*/ 236174 h 543466"/>
                <a:gd name="connsiteX7" fmla="*/ 1491 w 1212978"/>
                <a:gd name="connsiteY7" fmla="*/ 22692 h 543466"/>
                <a:gd name="connsiteX8" fmla="*/ 25764 w 1212978"/>
                <a:gd name="connsiteY8" fmla="*/ 4020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2978" h="543466">
                  <a:moveTo>
                    <a:pt x="25764" y="4020"/>
                  </a:moveTo>
                  <a:cubicBezTo>
                    <a:pt x="105431" y="28916"/>
                    <a:pt x="185098" y="52567"/>
                    <a:pt x="264765" y="78085"/>
                  </a:cubicBezTo>
                  <a:cubicBezTo>
                    <a:pt x="366216" y="110450"/>
                    <a:pt x="487583" y="156507"/>
                    <a:pt x="585299" y="198208"/>
                  </a:cubicBezTo>
                  <a:cubicBezTo>
                    <a:pt x="698575" y="246132"/>
                    <a:pt x="1152925" y="483888"/>
                    <a:pt x="1198360" y="513763"/>
                  </a:cubicBezTo>
                  <a:cubicBezTo>
                    <a:pt x="1207074" y="519365"/>
                    <a:pt x="1218277" y="526833"/>
                    <a:pt x="1210186" y="538037"/>
                  </a:cubicBezTo>
                  <a:cubicBezTo>
                    <a:pt x="1203339" y="546750"/>
                    <a:pt x="1191514" y="543638"/>
                    <a:pt x="1181556" y="538037"/>
                  </a:cubicBezTo>
                  <a:cubicBezTo>
                    <a:pt x="1126785" y="507539"/>
                    <a:pt x="677414" y="273518"/>
                    <a:pt x="584677" y="236174"/>
                  </a:cubicBezTo>
                  <a:cubicBezTo>
                    <a:pt x="456463" y="184515"/>
                    <a:pt x="64353" y="47588"/>
                    <a:pt x="1491" y="22692"/>
                  </a:cubicBezTo>
                  <a:cubicBezTo>
                    <a:pt x="-2866" y="-959"/>
                    <a:pt x="1491" y="-4071"/>
                    <a:pt x="25764" y="4020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24C102-4CA8-432D-B43B-B062E7DB0F74}"/>
                </a:ext>
              </a:extLst>
            </p:cNvPr>
            <p:cNvSpPr/>
            <p:nvPr/>
          </p:nvSpPr>
          <p:spPr>
            <a:xfrm>
              <a:off x="9712815" y="561219"/>
              <a:ext cx="973535" cy="143972"/>
            </a:xfrm>
            <a:custGeom>
              <a:avLst/>
              <a:gdLst>
                <a:gd name="connsiteX0" fmla="*/ 0 w 973535"/>
                <a:gd name="connsiteY0" fmla="*/ 124056 h 143972"/>
                <a:gd name="connsiteX1" fmla="*/ 365969 w 973535"/>
                <a:gd name="connsiteY1" fmla="*/ 38165 h 143972"/>
                <a:gd name="connsiteX2" fmla="*/ 650405 w 973535"/>
                <a:gd name="connsiteY2" fmla="*/ 2689 h 143972"/>
                <a:gd name="connsiteX3" fmla="*/ 942309 w 973535"/>
                <a:gd name="connsiteY3" fmla="*/ 2689 h 143972"/>
                <a:gd name="connsiteX4" fmla="*/ 973429 w 973535"/>
                <a:gd name="connsiteY4" fmla="*/ 18249 h 143972"/>
                <a:gd name="connsiteX5" fmla="*/ 939819 w 973535"/>
                <a:gd name="connsiteY5" fmla="*/ 31941 h 143972"/>
                <a:gd name="connsiteX6" fmla="*/ 449370 w 973535"/>
                <a:gd name="connsiteY6" fmla="*/ 57460 h 143972"/>
                <a:gd name="connsiteX7" fmla="*/ 75932 w 973535"/>
                <a:gd name="connsiteY7" fmla="*/ 132147 h 143972"/>
                <a:gd name="connsiteX8" fmla="*/ 18672 w 973535"/>
                <a:gd name="connsiteY8" fmla="*/ 143973 h 143972"/>
                <a:gd name="connsiteX9" fmla="*/ 0 w 973535"/>
                <a:gd name="connsiteY9" fmla="*/ 124056 h 14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535" h="143972">
                  <a:moveTo>
                    <a:pt x="0" y="124056"/>
                  </a:moveTo>
                  <a:cubicBezTo>
                    <a:pt x="120745" y="88580"/>
                    <a:pt x="242735" y="60572"/>
                    <a:pt x="365969" y="38165"/>
                  </a:cubicBezTo>
                  <a:cubicBezTo>
                    <a:pt x="459951" y="20738"/>
                    <a:pt x="555178" y="7046"/>
                    <a:pt x="650405" y="2689"/>
                  </a:cubicBezTo>
                  <a:cubicBezTo>
                    <a:pt x="747499" y="-2290"/>
                    <a:pt x="845215" y="822"/>
                    <a:pt x="942309" y="2689"/>
                  </a:cubicBezTo>
                  <a:cubicBezTo>
                    <a:pt x="952267" y="2689"/>
                    <a:pt x="975296" y="-423"/>
                    <a:pt x="973429" y="18249"/>
                  </a:cubicBezTo>
                  <a:cubicBezTo>
                    <a:pt x="972184" y="33186"/>
                    <a:pt x="952890" y="31941"/>
                    <a:pt x="939819" y="31941"/>
                  </a:cubicBezTo>
                  <a:cubicBezTo>
                    <a:pt x="861397" y="32564"/>
                    <a:pt x="617418" y="26340"/>
                    <a:pt x="449370" y="57460"/>
                  </a:cubicBezTo>
                  <a:cubicBezTo>
                    <a:pt x="339829" y="76754"/>
                    <a:pt x="185474" y="114098"/>
                    <a:pt x="75932" y="132147"/>
                  </a:cubicBezTo>
                  <a:cubicBezTo>
                    <a:pt x="56638" y="135259"/>
                    <a:pt x="37966" y="139616"/>
                    <a:pt x="18672" y="143973"/>
                  </a:cubicBezTo>
                  <a:cubicBezTo>
                    <a:pt x="8091" y="141483"/>
                    <a:pt x="1245" y="135259"/>
                    <a:pt x="0" y="12405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2544E06-2960-4078-9B25-FC50C096FA32}"/>
                </a:ext>
              </a:extLst>
            </p:cNvPr>
            <p:cNvSpPr/>
            <p:nvPr/>
          </p:nvSpPr>
          <p:spPr>
            <a:xfrm>
              <a:off x="8402593" y="423393"/>
              <a:ext cx="1099780" cy="267426"/>
            </a:xfrm>
            <a:custGeom>
              <a:avLst/>
              <a:gdLst>
                <a:gd name="connsiteX0" fmla="*/ 1074333 w 1099780"/>
                <a:gd name="connsiteY0" fmla="*/ 266239 h 267426"/>
                <a:gd name="connsiteX1" fmla="*/ 563968 w 1099780"/>
                <a:gd name="connsiteY1" fmla="*/ 130557 h 267426"/>
                <a:gd name="connsiteX2" fmla="*/ 104639 w 1099780"/>
                <a:gd name="connsiteY2" fmla="*/ 33463 h 267426"/>
                <a:gd name="connsiteX3" fmla="*/ 22482 w 1099780"/>
                <a:gd name="connsiteY3" fmla="*/ 21015 h 267426"/>
                <a:gd name="connsiteX4" fmla="*/ 76 w 1099780"/>
                <a:gd name="connsiteY4" fmla="*/ 9812 h 267426"/>
                <a:gd name="connsiteX5" fmla="*/ 25594 w 1099780"/>
                <a:gd name="connsiteY5" fmla="*/ 2343 h 267426"/>
                <a:gd name="connsiteX6" fmla="*/ 194264 w 1099780"/>
                <a:gd name="connsiteY6" fmla="*/ 21637 h 267426"/>
                <a:gd name="connsiteX7" fmla="*/ 618116 w 1099780"/>
                <a:gd name="connsiteY7" fmla="*/ 107528 h 267426"/>
                <a:gd name="connsiteX8" fmla="*/ 1088026 w 1099780"/>
                <a:gd name="connsiteY8" fmla="*/ 245078 h 267426"/>
                <a:gd name="connsiteX9" fmla="*/ 1074333 w 1099780"/>
                <a:gd name="connsiteY9" fmla="*/ 266239 h 2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9780" h="267426">
                  <a:moveTo>
                    <a:pt x="1074333" y="266239"/>
                  </a:moveTo>
                  <a:cubicBezTo>
                    <a:pt x="936161" y="229518"/>
                    <a:pt x="702762" y="165411"/>
                    <a:pt x="563968" y="130557"/>
                  </a:cubicBezTo>
                  <a:cubicBezTo>
                    <a:pt x="412103" y="92591"/>
                    <a:pt x="258993" y="58981"/>
                    <a:pt x="104639" y="33463"/>
                  </a:cubicBezTo>
                  <a:cubicBezTo>
                    <a:pt x="77253" y="29106"/>
                    <a:pt x="49868" y="24749"/>
                    <a:pt x="22482" y="21015"/>
                  </a:cubicBezTo>
                  <a:cubicBezTo>
                    <a:pt x="13146" y="19770"/>
                    <a:pt x="-1169" y="21015"/>
                    <a:pt x="76" y="9812"/>
                  </a:cubicBezTo>
                  <a:cubicBezTo>
                    <a:pt x="1321" y="-5126"/>
                    <a:pt x="16881" y="1098"/>
                    <a:pt x="25594" y="2343"/>
                  </a:cubicBezTo>
                  <a:cubicBezTo>
                    <a:pt x="82232" y="7945"/>
                    <a:pt x="138248" y="13546"/>
                    <a:pt x="194264" y="21637"/>
                  </a:cubicBezTo>
                  <a:cubicBezTo>
                    <a:pt x="336793" y="42177"/>
                    <a:pt x="478077" y="72674"/>
                    <a:pt x="618116" y="107528"/>
                  </a:cubicBezTo>
                  <a:cubicBezTo>
                    <a:pt x="766247" y="144872"/>
                    <a:pt x="943630" y="197153"/>
                    <a:pt x="1088026" y="245078"/>
                  </a:cubicBezTo>
                  <a:cubicBezTo>
                    <a:pt x="1110432" y="252547"/>
                    <a:pt x="1097984" y="272463"/>
                    <a:pt x="1074333" y="2662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6AC7FC-C8A8-408E-87C8-6BE99D55ABD7}"/>
                </a:ext>
              </a:extLst>
            </p:cNvPr>
            <p:cNvSpPr/>
            <p:nvPr/>
          </p:nvSpPr>
          <p:spPr>
            <a:xfrm>
              <a:off x="8036700" y="758600"/>
              <a:ext cx="1485044" cy="403497"/>
            </a:xfrm>
            <a:custGeom>
              <a:avLst/>
              <a:gdLst>
                <a:gd name="connsiteX0" fmla="*/ 0 w 1485044"/>
                <a:gd name="connsiteY0" fmla="*/ 389739 h 403497"/>
                <a:gd name="connsiteX1" fmla="*/ 540863 w 1485044"/>
                <a:gd name="connsiteY1" fmla="*/ 204264 h 403497"/>
                <a:gd name="connsiteX2" fmla="*/ 966582 w 1485044"/>
                <a:gd name="connsiteY2" fmla="*/ 90988 h 403497"/>
                <a:gd name="connsiteX3" fmla="*/ 1410351 w 1485044"/>
                <a:gd name="connsiteY3" fmla="*/ 10699 h 403497"/>
                <a:gd name="connsiteX4" fmla="*/ 1485039 w 1485044"/>
                <a:gd name="connsiteY4" fmla="*/ 8209 h 403497"/>
                <a:gd name="connsiteX5" fmla="*/ 1411596 w 1485044"/>
                <a:gd name="connsiteY5" fmla="*/ 39952 h 403497"/>
                <a:gd name="connsiteX6" fmla="*/ 670944 w 1485044"/>
                <a:gd name="connsiteY6" fmla="*/ 199908 h 403497"/>
                <a:gd name="connsiteX7" fmla="*/ 117011 w 1485044"/>
                <a:gd name="connsiteY7" fmla="*/ 376046 h 403497"/>
                <a:gd name="connsiteX8" fmla="*/ 32365 w 1485044"/>
                <a:gd name="connsiteY8" fmla="*/ 403431 h 403497"/>
                <a:gd name="connsiteX9" fmla="*/ 0 w 1485044"/>
                <a:gd name="connsiteY9" fmla="*/ 389739 h 40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044" h="403497">
                  <a:moveTo>
                    <a:pt x="0" y="389739"/>
                  </a:moveTo>
                  <a:cubicBezTo>
                    <a:pt x="176761" y="321897"/>
                    <a:pt x="357256" y="260280"/>
                    <a:pt x="540863" y="204264"/>
                  </a:cubicBezTo>
                  <a:cubicBezTo>
                    <a:pt x="680902" y="161319"/>
                    <a:pt x="822809" y="122108"/>
                    <a:pt x="966582" y="90988"/>
                  </a:cubicBezTo>
                  <a:cubicBezTo>
                    <a:pt x="1113468" y="59246"/>
                    <a:pt x="1262221" y="35595"/>
                    <a:pt x="1410351" y="10699"/>
                  </a:cubicBezTo>
                  <a:cubicBezTo>
                    <a:pt x="1425289" y="8209"/>
                    <a:pt x="1484416" y="-10463"/>
                    <a:pt x="1485039" y="8209"/>
                  </a:cubicBezTo>
                  <a:cubicBezTo>
                    <a:pt x="1485661" y="23769"/>
                    <a:pt x="1431513" y="36217"/>
                    <a:pt x="1411596" y="39952"/>
                  </a:cubicBezTo>
                  <a:cubicBezTo>
                    <a:pt x="1292096" y="62358"/>
                    <a:pt x="920525" y="122730"/>
                    <a:pt x="670944" y="199908"/>
                  </a:cubicBezTo>
                  <a:cubicBezTo>
                    <a:pt x="508498" y="249077"/>
                    <a:pt x="280079" y="328121"/>
                    <a:pt x="117011" y="376046"/>
                  </a:cubicBezTo>
                  <a:cubicBezTo>
                    <a:pt x="88380" y="384137"/>
                    <a:pt x="60372" y="394095"/>
                    <a:pt x="32365" y="403431"/>
                  </a:cubicBezTo>
                  <a:cubicBezTo>
                    <a:pt x="14937" y="404054"/>
                    <a:pt x="3734" y="400319"/>
                    <a:pt x="0" y="3897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74F4B5-62D8-45C3-B6B4-61F002164A9A}"/>
                </a:ext>
              </a:extLst>
            </p:cNvPr>
            <p:cNvSpPr/>
            <p:nvPr/>
          </p:nvSpPr>
          <p:spPr>
            <a:xfrm>
              <a:off x="7673417" y="711416"/>
              <a:ext cx="1839610" cy="2124748"/>
            </a:xfrm>
            <a:custGeom>
              <a:avLst/>
              <a:gdLst>
                <a:gd name="connsiteX0" fmla="*/ 1753097 w 1839609"/>
                <a:gd name="connsiteY0" fmla="*/ 0 h 2124748"/>
                <a:gd name="connsiteX1" fmla="*/ 320961 w 1839609"/>
                <a:gd name="connsiteY1" fmla="*/ 204769 h 2124748"/>
                <a:gd name="connsiteX2" fmla="*/ 169719 w 1839609"/>
                <a:gd name="connsiteY2" fmla="*/ 315555 h 2124748"/>
                <a:gd name="connsiteX3" fmla="*/ 134865 w 1839609"/>
                <a:gd name="connsiteY3" fmla="*/ 718868 h 2124748"/>
                <a:gd name="connsiteX4" fmla="*/ 102500 w 1839609"/>
                <a:gd name="connsiteY4" fmla="*/ 785465 h 2124748"/>
                <a:gd name="connsiteX5" fmla="*/ 51463 w 1839609"/>
                <a:gd name="connsiteY5" fmla="*/ 879447 h 2124748"/>
                <a:gd name="connsiteX6" fmla="*/ 84451 w 1839609"/>
                <a:gd name="connsiteY6" fmla="*/ 967205 h 2124748"/>
                <a:gd name="connsiteX7" fmla="*/ 116815 w 1839609"/>
                <a:gd name="connsiteY7" fmla="*/ 998325 h 2124748"/>
                <a:gd name="connsiteX8" fmla="*/ 107479 w 1839609"/>
                <a:gd name="connsiteY8" fmla="*/ 1013885 h 2124748"/>
                <a:gd name="connsiteX9" fmla="*/ 119305 w 1839609"/>
                <a:gd name="connsiteY9" fmla="*/ 1223632 h 2124748"/>
                <a:gd name="connsiteX10" fmla="*/ 117438 w 1839609"/>
                <a:gd name="connsiteY10" fmla="*/ 1235458 h 2124748"/>
                <a:gd name="connsiteX11" fmla="*/ 6029 w 1839609"/>
                <a:gd name="connsiteY11" fmla="*/ 1948102 h 2124748"/>
                <a:gd name="connsiteX12" fmla="*/ 12252 w 1839609"/>
                <a:gd name="connsiteY12" fmla="*/ 2054532 h 2124748"/>
                <a:gd name="connsiteX13" fmla="*/ 95031 w 1839609"/>
                <a:gd name="connsiteY13" fmla="*/ 2111793 h 2124748"/>
                <a:gd name="connsiteX14" fmla="*/ 202083 w 1839609"/>
                <a:gd name="connsiteY14" fmla="*/ 2124241 h 2124748"/>
                <a:gd name="connsiteX15" fmla="*/ 327185 w 1839609"/>
                <a:gd name="connsiteY15" fmla="*/ 2083785 h 2124748"/>
                <a:gd name="connsiteX16" fmla="*/ 369508 w 1839609"/>
                <a:gd name="connsiteY16" fmla="*/ 2055777 h 2124748"/>
                <a:gd name="connsiteX17" fmla="*/ 409342 w 1839609"/>
                <a:gd name="connsiteY17" fmla="*/ 1997894 h 2124748"/>
                <a:gd name="connsiteX18" fmla="*/ 412454 w 1839609"/>
                <a:gd name="connsiteY18" fmla="*/ 1945613 h 2124748"/>
                <a:gd name="connsiteX19" fmla="*/ 284240 w 1839609"/>
                <a:gd name="connsiteY19" fmla="*/ 1241682 h 2124748"/>
                <a:gd name="connsiteX20" fmla="*/ 276149 w 1839609"/>
                <a:gd name="connsiteY20" fmla="*/ 1219275 h 2124748"/>
                <a:gd name="connsiteX21" fmla="*/ 278016 w 1839609"/>
                <a:gd name="connsiteY21" fmla="*/ 1224877 h 2124748"/>
                <a:gd name="connsiteX22" fmla="*/ 261834 w 1839609"/>
                <a:gd name="connsiteY22" fmla="*/ 1003926 h 2124748"/>
                <a:gd name="connsiteX23" fmla="*/ 255610 w 1839609"/>
                <a:gd name="connsiteY23" fmla="*/ 988989 h 2124748"/>
                <a:gd name="connsiteX24" fmla="*/ 279883 w 1839609"/>
                <a:gd name="connsiteY24" fmla="*/ 967205 h 2124748"/>
                <a:gd name="connsiteX25" fmla="*/ 253742 w 1839609"/>
                <a:gd name="connsiteY25" fmla="*/ 773639 h 2124748"/>
                <a:gd name="connsiteX26" fmla="*/ 223245 w 1839609"/>
                <a:gd name="connsiteY26" fmla="*/ 715134 h 2124748"/>
                <a:gd name="connsiteX27" fmla="*/ 248141 w 1839609"/>
                <a:gd name="connsiteY27" fmla="*/ 351654 h 2124748"/>
                <a:gd name="connsiteX28" fmla="*/ 304157 w 1839609"/>
                <a:gd name="connsiteY28" fmla="*/ 283813 h 2124748"/>
                <a:gd name="connsiteX29" fmla="*/ 1801021 w 1839609"/>
                <a:gd name="connsiteY29" fmla="*/ 48547 h 2124748"/>
                <a:gd name="connsiteX30" fmla="*/ 1839610 w 1839609"/>
                <a:gd name="connsiteY30" fmla="*/ 31120 h 2124748"/>
                <a:gd name="connsiteX31" fmla="*/ 1753097 w 1839609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39610" h="2124748">
                  <a:moveTo>
                    <a:pt x="1753097" y="0"/>
                  </a:moveTo>
                  <a:cubicBezTo>
                    <a:pt x="1428828" y="32987"/>
                    <a:pt x="594816" y="120123"/>
                    <a:pt x="320961" y="204769"/>
                  </a:cubicBezTo>
                  <a:cubicBezTo>
                    <a:pt x="257477" y="227797"/>
                    <a:pt x="194615" y="246469"/>
                    <a:pt x="169719" y="315555"/>
                  </a:cubicBezTo>
                  <a:cubicBezTo>
                    <a:pt x="162250" y="342941"/>
                    <a:pt x="132998" y="611194"/>
                    <a:pt x="134865" y="718868"/>
                  </a:cubicBezTo>
                  <a:cubicBezTo>
                    <a:pt x="135487" y="747499"/>
                    <a:pt x="131130" y="768660"/>
                    <a:pt x="102500" y="785465"/>
                  </a:cubicBezTo>
                  <a:cubicBezTo>
                    <a:pt x="68891" y="804759"/>
                    <a:pt x="53953" y="842725"/>
                    <a:pt x="51463" y="879447"/>
                  </a:cubicBezTo>
                  <a:cubicBezTo>
                    <a:pt x="48974" y="910567"/>
                    <a:pt x="65779" y="940442"/>
                    <a:pt x="84451" y="967205"/>
                  </a:cubicBezTo>
                  <a:cubicBezTo>
                    <a:pt x="94409" y="979653"/>
                    <a:pt x="104990" y="990233"/>
                    <a:pt x="116815" y="998325"/>
                  </a:cubicBezTo>
                  <a:cubicBezTo>
                    <a:pt x="108102" y="995213"/>
                    <a:pt x="107479" y="998947"/>
                    <a:pt x="107479" y="1013885"/>
                  </a:cubicBezTo>
                  <a:cubicBezTo>
                    <a:pt x="117042" y="1089930"/>
                    <a:pt x="126746" y="1142494"/>
                    <a:pt x="119305" y="1223632"/>
                  </a:cubicBezTo>
                  <a:cubicBezTo>
                    <a:pt x="118682" y="1227367"/>
                    <a:pt x="118060" y="1231101"/>
                    <a:pt x="117438" y="1235458"/>
                  </a:cubicBezTo>
                  <a:cubicBezTo>
                    <a:pt x="116815" y="1258487"/>
                    <a:pt x="11630" y="1916360"/>
                    <a:pt x="6029" y="1948102"/>
                  </a:cubicBezTo>
                  <a:cubicBezTo>
                    <a:pt x="-1440" y="1966774"/>
                    <a:pt x="-4552" y="2038972"/>
                    <a:pt x="12252" y="2054532"/>
                  </a:cubicBezTo>
                  <a:cubicBezTo>
                    <a:pt x="36526" y="2078805"/>
                    <a:pt x="53331" y="2091876"/>
                    <a:pt x="95031" y="2111793"/>
                  </a:cubicBezTo>
                  <a:cubicBezTo>
                    <a:pt x="129263" y="2128597"/>
                    <a:pt x="165985" y="2124241"/>
                    <a:pt x="202083" y="2124241"/>
                  </a:cubicBezTo>
                  <a:cubicBezTo>
                    <a:pt x="246896" y="2119261"/>
                    <a:pt x="287974" y="2104946"/>
                    <a:pt x="327185" y="2083785"/>
                  </a:cubicBezTo>
                  <a:cubicBezTo>
                    <a:pt x="340256" y="2073204"/>
                    <a:pt x="356438" y="2066980"/>
                    <a:pt x="369508" y="2055777"/>
                  </a:cubicBezTo>
                  <a:cubicBezTo>
                    <a:pt x="388180" y="2040217"/>
                    <a:pt x="399383" y="2019678"/>
                    <a:pt x="409342" y="1997894"/>
                  </a:cubicBezTo>
                  <a:cubicBezTo>
                    <a:pt x="413698" y="1980467"/>
                    <a:pt x="413076" y="1963040"/>
                    <a:pt x="412454" y="1945613"/>
                  </a:cubicBezTo>
                  <a:cubicBezTo>
                    <a:pt x="409964" y="1888352"/>
                    <a:pt x="301045" y="1310768"/>
                    <a:pt x="284240" y="1241682"/>
                  </a:cubicBezTo>
                  <a:cubicBezTo>
                    <a:pt x="281128" y="1234213"/>
                    <a:pt x="278016" y="1227367"/>
                    <a:pt x="276149" y="1219275"/>
                  </a:cubicBezTo>
                  <a:lnTo>
                    <a:pt x="278016" y="1224877"/>
                  </a:lnTo>
                  <a:cubicBezTo>
                    <a:pt x="269811" y="1147954"/>
                    <a:pt x="257137" y="1085941"/>
                    <a:pt x="261834" y="1003926"/>
                  </a:cubicBezTo>
                  <a:cubicBezTo>
                    <a:pt x="259966" y="993968"/>
                    <a:pt x="259344" y="988989"/>
                    <a:pt x="255610" y="988989"/>
                  </a:cubicBezTo>
                  <a:cubicBezTo>
                    <a:pt x="264323" y="982765"/>
                    <a:pt x="272414" y="975296"/>
                    <a:pt x="279883" y="967205"/>
                  </a:cubicBezTo>
                  <a:cubicBezTo>
                    <a:pt x="324696" y="911189"/>
                    <a:pt x="314115" y="824053"/>
                    <a:pt x="253742" y="773639"/>
                  </a:cubicBezTo>
                  <a:cubicBezTo>
                    <a:pt x="232581" y="756212"/>
                    <a:pt x="222623" y="740652"/>
                    <a:pt x="223245" y="715134"/>
                  </a:cubicBezTo>
                  <a:cubicBezTo>
                    <a:pt x="225735" y="653517"/>
                    <a:pt x="233203" y="385264"/>
                    <a:pt x="248141" y="351654"/>
                  </a:cubicBezTo>
                  <a:cubicBezTo>
                    <a:pt x="264946" y="316800"/>
                    <a:pt x="271170" y="299995"/>
                    <a:pt x="304157" y="283813"/>
                  </a:cubicBezTo>
                  <a:cubicBezTo>
                    <a:pt x="515772" y="192943"/>
                    <a:pt x="1464304" y="78422"/>
                    <a:pt x="1801021" y="48547"/>
                  </a:cubicBezTo>
                  <a:cubicBezTo>
                    <a:pt x="1812847" y="41078"/>
                    <a:pt x="1834008" y="52904"/>
                    <a:pt x="1839610" y="31120"/>
                  </a:cubicBezTo>
                  <a:cubicBezTo>
                    <a:pt x="1822805" y="26141"/>
                    <a:pt x="1790440" y="0"/>
                    <a:pt x="1753097" y="0"/>
                  </a:cubicBezTo>
                  <a:close/>
                </a:path>
              </a:pathLst>
            </a:custGeom>
            <a:solidFill>
              <a:schemeClr val="accent4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BFD13D-BE08-430C-94F2-2E3A3666CD3E}"/>
                </a:ext>
              </a:extLst>
            </p:cNvPr>
            <p:cNvSpPr/>
            <p:nvPr/>
          </p:nvSpPr>
          <p:spPr>
            <a:xfrm>
              <a:off x="7781245" y="1700724"/>
              <a:ext cx="170808" cy="251750"/>
            </a:xfrm>
            <a:custGeom>
              <a:avLst/>
              <a:gdLst>
                <a:gd name="connsiteX0" fmla="*/ 154004 w 170808"/>
                <a:gd name="connsiteY0" fmla="*/ 15240 h 251750"/>
                <a:gd name="connsiteX1" fmla="*/ 135332 w 170808"/>
                <a:gd name="connsiteY1" fmla="*/ 5282 h 251750"/>
                <a:gd name="connsiteX2" fmla="*/ 80561 w 170808"/>
                <a:gd name="connsiteY2" fmla="*/ 21464 h 251750"/>
                <a:gd name="connsiteX3" fmla="*/ 80561 w 170808"/>
                <a:gd name="connsiteY3" fmla="*/ 20219 h 251750"/>
                <a:gd name="connsiteX4" fmla="*/ 16454 w 170808"/>
                <a:gd name="connsiteY4" fmla="*/ 12128 h 251750"/>
                <a:gd name="connsiteX5" fmla="*/ 272 w 170808"/>
                <a:gd name="connsiteY5" fmla="*/ 25198 h 251750"/>
                <a:gd name="connsiteX6" fmla="*/ 13965 w 170808"/>
                <a:gd name="connsiteY6" fmla="*/ 251751 h 251750"/>
                <a:gd name="connsiteX7" fmla="*/ 66246 w 170808"/>
                <a:gd name="connsiteY7" fmla="*/ 214407 h 251750"/>
                <a:gd name="connsiteX8" fmla="*/ 111059 w 170808"/>
                <a:gd name="connsiteY8" fmla="*/ 207561 h 251750"/>
                <a:gd name="connsiteX9" fmla="*/ 170809 w 170808"/>
                <a:gd name="connsiteY9" fmla="*/ 235569 h 251750"/>
                <a:gd name="connsiteX10" fmla="*/ 154004 w 170808"/>
                <a:gd name="connsiteY10" fmla="*/ 15240 h 2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808" h="251750">
                  <a:moveTo>
                    <a:pt x="154004" y="15240"/>
                  </a:moveTo>
                  <a:cubicBezTo>
                    <a:pt x="150892" y="-2187"/>
                    <a:pt x="150270" y="-3432"/>
                    <a:pt x="135332" y="5282"/>
                  </a:cubicBezTo>
                  <a:cubicBezTo>
                    <a:pt x="119772" y="13995"/>
                    <a:pt x="100478" y="18974"/>
                    <a:pt x="80561" y="21464"/>
                  </a:cubicBezTo>
                  <a:lnTo>
                    <a:pt x="80561" y="20219"/>
                  </a:lnTo>
                  <a:cubicBezTo>
                    <a:pt x="57533" y="21464"/>
                    <a:pt x="34504" y="20219"/>
                    <a:pt x="16454" y="12128"/>
                  </a:cubicBezTo>
                  <a:cubicBezTo>
                    <a:pt x="894" y="5282"/>
                    <a:pt x="894" y="7149"/>
                    <a:pt x="272" y="25198"/>
                  </a:cubicBezTo>
                  <a:cubicBezTo>
                    <a:pt x="-1595" y="101131"/>
                    <a:pt x="6496" y="176441"/>
                    <a:pt x="13965" y="251751"/>
                  </a:cubicBezTo>
                  <a:cubicBezTo>
                    <a:pt x="17699" y="219386"/>
                    <a:pt x="35126" y="212540"/>
                    <a:pt x="66246" y="214407"/>
                  </a:cubicBezTo>
                  <a:cubicBezTo>
                    <a:pt x="76204" y="215029"/>
                    <a:pt x="102968" y="209428"/>
                    <a:pt x="111059" y="207561"/>
                  </a:cubicBezTo>
                  <a:cubicBezTo>
                    <a:pt x="142801" y="200714"/>
                    <a:pt x="162718" y="205071"/>
                    <a:pt x="170809" y="235569"/>
                  </a:cubicBezTo>
                  <a:cubicBezTo>
                    <a:pt x="167074" y="162126"/>
                    <a:pt x="165830" y="88060"/>
                    <a:pt x="154004" y="1524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F8205-1E8F-476E-A36B-17B61DD20DC6}"/>
                </a:ext>
              </a:extLst>
            </p:cNvPr>
            <p:cNvSpPr/>
            <p:nvPr/>
          </p:nvSpPr>
          <p:spPr>
            <a:xfrm>
              <a:off x="9446273" y="702702"/>
              <a:ext cx="288947" cy="83376"/>
            </a:xfrm>
            <a:custGeom>
              <a:avLst/>
              <a:gdLst>
                <a:gd name="connsiteX0" fmla="*/ 247247 w 288947"/>
                <a:gd name="connsiteY0" fmla="*/ 70953 h 83376"/>
                <a:gd name="connsiteX1" fmla="*/ 42479 w 288947"/>
                <a:gd name="connsiteY1" fmla="*/ 70953 h 83376"/>
                <a:gd name="connsiteX2" fmla="*/ 7002 w 288947"/>
                <a:gd name="connsiteY2" fmla="*/ 51659 h 83376"/>
                <a:gd name="connsiteX3" fmla="*/ 1400 w 288947"/>
                <a:gd name="connsiteY3" fmla="*/ 0 h 83376"/>
                <a:gd name="connsiteX4" fmla="*/ 288948 w 288947"/>
                <a:gd name="connsiteY4" fmla="*/ 0 h 83376"/>
                <a:gd name="connsiteX5" fmla="*/ 288948 w 288947"/>
                <a:gd name="connsiteY5" fmla="*/ 29875 h 83376"/>
                <a:gd name="connsiteX6" fmla="*/ 247247 w 288947"/>
                <a:gd name="connsiteY6" fmla="*/ 70953 h 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47" h="83376">
                  <a:moveTo>
                    <a:pt x="247247" y="70953"/>
                  </a:moveTo>
                  <a:cubicBezTo>
                    <a:pt x="197455" y="85268"/>
                    <a:pt x="106585" y="89625"/>
                    <a:pt x="42479" y="70953"/>
                  </a:cubicBezTo>
                  <a:cubicBezTo>
                    <a:pt x="35632" y="69086"/>
                    <a:pt x="13848" y="64107"/>
                    <a:pt x="7002" y="51659"/>
                  </a:cubicBezTo>
                  <a:cubicBezTo>
                    <a:pt x="-4201" y="29875"/>
                    <a:pt x="1400" y="0"/>
                    <a:pt x="1400" y="0"/>
                  </a:cubicBezTo>
                  <a:lnTo>
                    <a:pt x="288948" y="0"/>
                  </a:lnTo>
                  <a:lnTo>
                    <a:pt x="288948" y="29875"/>
                  </a:lnTo>
                  <a:cubicBezTo>
                    <a:pt x="288948" y="52281"/>
                    <a:pt x="269653" y="64107"/>
                    <a:pt x="247247" y="70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01081A-524E-4546-ABED-3613EE579A17}"/>
                </a:ext>
              </a:extLst>
            </p:cNvPr>
            <p:cNvSpPr/>
            <p:nvPr/>
          </p:nvSpPr>
          <p:spPr>
            <a:xfrm>
              <a:off x="9447674" y="654778"/>
              <a:ext cx="287547" cy="94604"/>
            </a:xfrm>
            <a:custGeom>
              <a:avLst/>
              <a:gdLst>
                <a:gd name="connsiteX0" fmla="*/ 287547 w 287547"/>
                <a:gd name="connsiteY0" fmla="*/ 47302 h 94604"/>
                <a:gd name="connsiteX1" fmla="*/ 143774 w 287547"/>
                <a:gd name="connsiteY1" fmla="*/ 94604 h 94604"/>
                <a:gd name="connsiteX2" fmla="*/ 0 w 287547"/>
                <a:gd name="connsiteY2" fmla="*/ 47302 h 94604"/>
                <a:gd name="connsiteX3" fmla="*/ 143774 w 287547"/>
                <a:gd name="connsiteY3" fmla="*/ 0 h 94604"/>
                <a:gd name="connsiteX4" fmla="*/ 287547 w 287547"/>
                <a:gd name="connsiteY4" fmla="*/ 47302 h 9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47" h="94604">
                  <a:moveTo>
                    <a:pt x="287547" y="47302"/>
                  </a:moveTo>
                  <a:cubicBezTo>
                    <a:pt x="287547" y="73426"/>
                    <a:pt x="223178" y="94604"/>
                    <a:pt x="143774" y="94604"/>
                  </a:cubicBezTo>
                  <a:cubicBezTo>
                    <a:pt x="64370" y="94604"/>
                    <a:pt x="0" y="73426"/>
                    <a:pt x="0" y="47302"/>
                  </a:cubicBezTo>
                  <a:cubicBezTo>
                    <a:pt x="0" y="21178"/>
                    <a:pt x="64370" y="0"/>
                    <a:pt x="143774" y="0"/>
                  </a:cubicBezTo>
                  <a:cubicBezTo>
                    <a:pt x="223178" y="0"/>
                    <a:pt x="287547" y="21178"/>
                    <a:pt x="287547" y="47302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1BC839-43B5-4F9B-8325-CD2EC0BC8DFE}"/>
              </a:ext>
            </a:extLst>
          </p:cNvPr>
          <p:cNvCxnSpPr/>
          <p:nvPr/>
        </p:nvCxnSpPr>
        <p:spPr>
          <a:xfrm flipV="1">
            <a:off x="8089259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91C13F-888C-416A-88AC-6123D1B5DB5D}"/>
              </a:ext>
            </a:extLst>
          </p:cNvPr>
          <p:cNvCxnSpPr/>
          <p:nvPr/>
        </p:nvCxnSpPr>
        <p:spPr>
          <a:xfrm>
            <a:off x="8089259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7FB6AE-A796-4029-B6CE-7F8AB7F8DB94}"/>
              </a:ext>
            </a:extLst>
          </p:cNvPr>
          <p:cNvCxnSpPr/>
          <p:nvPr/>
        </p:nvCxnSpPr>
        <p:spPr>
          <a:xfrm>
            <a:off x="8089259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CE9924-1E70-4330-ACA6-1E48CD04525E}"/>
              </a:ext>
            </a:extLst>
          </p:cNvPr>
          <p:cNvCxnSpPr/>
          <p:nvPr/>
        </p:nvCxnSpPr>
        <p:spPr>
          <a:xfrm flipH="1" flipV="1">
            <a:off x="3519411" y="2679890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DC68D4-6060-4E4C-AED4-352101733375}"/>
              </a:ext>
            </a:extLst>
          </p:cNvPr>
          <p:cNvCxnSpPr/>
          <p:nvPr/>
        </p:nvCxnSpPr>
        <p:spPr>
          <a:xfrm flipH="1" flipV="1">
            <a:off x="3519411" y="3876956"/>
            <a:ext cx="612000" cy="17185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C6CF51-0E99-4B92-BC8D-CCA775B29B39}"/>
              </a:ext>
            </a:extLst>
          </p:cNvPr>
          <p:cNvCxnSpPr/>
          <p:nvPr/>
        </p:nvCxnSpPr>
        <p:spPr>
          <a:xfrm flipH="1">
            <a:off x="3519411" y="449934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40FC17-345A-4260-B449-28877601BBBB}"/>
              </a:ext>
            </a:extLst>
          </p:cNvPr>
          <p:cNvGrpSpPr/>
          <p:nvPr/>
        </p:nvGrpSpPr>
        <p:grpSpPr>
          <a:xfrm>
            <a:off x="8800291" y="1760260"/>
            <a:ext cx="2724912" cy="853305"/>
            <a:chOff x="910640" y="3014284"/>
            <a:chExt cx="1527408" cy="213425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1ACDF6-E0C8-46FC-A3C3-D931F4E0F7EA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9A2100-A286-4AFD-9E66-A39454CEFCC9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64D0A-A094-48C6-B497-F3D2805ED187}"/>
              </a:ext>
            </a:extLst>
          </p:cNvPr>
          <p:cNvGrpSpPr/>
          <p:nvPr/>
        </p:nvGrpSpPr>
        <p:grpSpPr>
          <a:xfrm>
            <a:off x="8800291" y="3414994"/>
            <a:ext cx="2724912" cy="853305"/>
            <a:chOff x="910640" y="3014284"/>
            <a:chExt cx="1527408" cy="21342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DE1FCA-1726-42EF-8C50-70A0FB1823FA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1F1C2D-89D6-4B19-AEBB-21BE0A7232E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DB4181-F045-44DE-B42B-24E82CFC7F1D}"/>
              </a:ext>
            </a:extLst>
          </p:cNvPr>
          <p:cNvGrpSpPr/>
          <p:nvPr/>
        </p:nvGrpSpPr>
        <p:grpSpPr>
          <a:xfrm>
            <a:off x="8800291" y="5085119"/>
            <a:ext cx="2724912" cy="853305"/>
            <a:chOff x="910640" y="3014284"/>
            <a:chExt cx="1527408" cy="21342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2D62B9-E545-4521-9BAE-BB9CDF49D42E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F0F93E-8A18-4D69-A258-98110FBA3E4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9D3706-DEDA-47EA-ADE2-1B1AF6C5F437}"/>
              </a:ext>
            </a:extLst>
          </p:cNvPr>
          <p:cNvGrpSpPr/>
          <p:nvPr/>
        </p:nvGrpSpPr>
        <p:grpSpPr>
          <a:xfrm>
            <a:off x="666797" y="1760260"/>
            <a:ext cx="2728072" cy="853305"/>
            <a:chOff x="910640" y="3014284"/>
            <a:chExt cx="1527408" cy="213425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580DE2E-B7B6-4107-84B7-86414F370FB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677ACD-94AA-4893-BD01-EB83950686ED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88EDC75-FB56-4B4E-8156-A9F347AC80A4}"/>
              </a:ext>
            </a:extLst>
          </p:cNvPr>
          <p:cNvGrpSpPr/>
          <p:nvPr/>
        </p:nvGrpSpPr>
        <p:grpSpPr>
          <a:xfrm>
            <a:off x="666797" y="3422690"/>
            <a:ext cx="2728072" cy="853305"/>
            <a:chOff x="910640" y="3014284"/>
            <a:chExt cx="1527408" cy="213425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93666C8-0552-4BF1-83D9-0DF628D87971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F2A678-110E-4CCE-BDC0-A18C0335AD03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87B73A-EC28-4E1C-815E-BEE12DD246B8}"/>
              </a:ext>
            </a:extLst>
          </p:cNvPr>
          <p:cNvGrpSpPr/>
          <p:nvPr/>
        </p:nvGrpSpPr>
        <p:grpSpPr>
          <a:xfrm>
            <a:off x="666797" y="5085118"/>
            <a:ext cx="2728072" cy="853305"/>
            <a:chOff x="910640" y="3014284"/>
            <a:chExt cx="1527408" cy="213425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D09184-40F5-47A3-AAFE-B8294DC1711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AA616DF-6C00-472C-8889-66ECEEA8382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DF36C-1B24-4287-80B7-F8E2B1E5570E}"/>
              </a:ext>
            </a:extLst>
          </p:cNvPr>
          <p:cNvSpPr txBox="1"/>
          <p:nvPr/>
        </p:nvSpPr>
        <p:spPr>
          <a:xfrm>
            <a:off x="648352" y="3553479"/>
            <a:ext cx="62174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5C5B1-141D-43E5-ABAF-BDA0E67A8350}"/>
              </a:ext>
            </a:extLst>
          </p:cNvPr>
          <p:cNvSpPr txBox="1"/>
          <p:nvPr/>
        </p:nvSpPr>
        <p:spPr>
          <a:xfrm>
            <a:off x="648352" y="4167582"/>
            <a:ext cx="621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5A751CFF-7264-49B0-8AAF-08BCB988A896}"/>
              </a:ext>
            </a:extLst>
          </p:cNvPr>
          <p:cNvSpPr/>
          <p:nvPr/>
        </p:nvSpPr>
        <p:spPr>
          <a:xfrm>
            <a:off x="648352" y="1026976"/>
            <a:ext cx="4765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AAF1C7-EF4A-4655-8EBB-C146DBF58C62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0">
            <a:extLst>
              <a:ext uri="{FF2B5EF4-FFF2-40B4-BE49-F238E27FC236}">
                <a16:creationId xmlns:a16="http://schemas.microsoft.com/office/drawing/2014/main" id="{7FA8E6E6-B440-48D3-9FC4-2B6DF3555A2E}"/>
              </a:ext>
            </a:extLst>
          </p:cNvPr>
          <p:cNvGrpSpPr/>
          <p:nvPr/>
        </p:nvGrpSpPr>
        <p:grpSpPr>
          <a:xfrm>
            <a:off x="6644676" y="1724881"/>
            <a:ext cx="1300608" cy="1569895"/>
            <a:chOff x="5014912" y="2124075"/>
            <a:chExt cx="2162175" cy="2609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C70D7B-60FB-48A8-8B5D-E44D3BEEEF32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7349E4-AED8-48B2-B84F-92AFB57C88E7}"/>
                </a:ext>
              </a:extLst>
            </p:cNvPr>
            <p:cNvSpPr/>
            <p:nvPr/>
          </p:nvSpPr>
          <p:spPr>
            <a:xfrm>
              <a:off x="5762730" y="2119107"/>
              <a:ext cx="361950" cy="1019175"/>
            </a:xfrm>
            <a:custGeom>
              <a:avLst/>
              <a:gdLst>
                <a:gd name="connsiteX0" fmla="*/ 350414 w 361950"/>
                <a:gd name="connsiteY0" fmla="*/ 1013666 h 1019175"/>
                <a:gd name="connsiteX1" fmla="*/ 342794 w 361950"/>
                <a:gd name="connsiteY1" fmla="*/ 278336 h 1019175"/>
                <a:gd name="connsiteX2" fmla="*/ 328507 w 361950"/>
                <a:gd name="connsiteY2" fmla="*/ 146890 h 1019175"/>
                <a:gd name="connsiteX3" fmla="*/ 186584 w 361950"/>
                <a:gd name="connsiteY3" fmla="*/ 14493 h 1019175"/>
                <a:gd name="connsiteX4" fmla="*/ 27517 w 361950"/>
                <a:gd name="connsiteY4" fmla="*/ 144033 h 1019175"/>
                <a:gd name="connsiteX5" fmla="*/ 16087 w 361950"/>
                <a:gd name="connsiteY5" fmla="*/ 99747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019175">
                  <a:moveTo>
                    <a:pt x="350414" y="1013666"/>
                  </a:moveTo>
                  <a:cubicBezTo>
                    <a:pt x="351367" y="1009856"/>
                    <a:pt x="341842" y="297386"/>
                    <a:pt x="342794" y="278336"/>
                  </a:cubicBezTo>
                  <a:cubicBezTo>
                    <a:pt x="342794" y="253570"/>
                    <a:pt x="331364" y="159273"/>
                    <a:pt x="328507" y="146890"/>
                  </a:cubicBezTo>
                  <a:cubicBezTo>
                    <a:pt x="319934" y="97360"/>
                    <a:pt x="267547" y="19255"/>
                    <a:pt x="186584" y="14493"/>
                  </a:cubicBez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0FD0F7A-F9C6-41C9-BF0C-CADCBB05EEB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B177D0-528A-4894-8076-FEDA33D8762A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7617E7-2087-4131-96E3-7D28AC1A0F5E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0AFFDD-4B61-4FDD-8366-ED78540CE8AE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2D9C016-BC47-4162-A1CB-5E71E78A68E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AE4A2E-CB7F-4731-85AB-84B07683103D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FC76D9-8258-4C53-8A44-307A893E1294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B912E7-9C93-4C52-B974-38BE5471480A}"/>
                </a:ext>
              </a:extLst>
            </p:cNvPr>
            <p:cNvSpPr/>
            <p:nvPr/>
          </p:nvSpPr>
          <p:spPr>
            <a:xfrm>
              <a:off x="5010862" y="2967038"/>
              <a:ext cx="1762125" cy="1762125"/>
            </a:xfrm>
            <a:custGeom>
              <a:avLst/>
              <a:gdLst>
                <a:gd name="connsiteX0" fmla="*/ 1148955 w 1762125"/>
                <a:gd name="connsiteY0" fmla="*/ 1041083 h 1762125"/>
                <a:gd name="connsiteX1" fmla="*/ 1145145 w 1762125"/>
                <a:gd name="connsiteY1" fmla="*/ 821055 h 1762125"/>
                <a:gd name="connsiteX2" fmla="*/ 825105 w 1762125"/>
                <a:gd name="connsiteY2" fmla="*/ 582930 h 1762125"/>
                <a:gd name="connsiteX3" fmla="*/ 698423 w 1762125"/>
                <a:gd name="connsiteY3" fmla="*/ 597218 h 1762125"/>
                <a:gd name="connsiteX4" fmla="*/ 667942 w 1762125"/>
                <a:gd name="connsiteY4" fmla="*/ 591503 h 1762125"/>
                <a:gd name="connsiteX5" fmla="*/ 476490 w 1762125"/>
                <a:gd name="connsiteY5" fmla="*/ 417195 h 1762125"/>
                <a:gd name="connsiteX6" fmla="*/ 406005 w 1762125"/>
                <a:gd name="connsiteY6" fmla="*/ 356235 h 1762125"/>
                <a:gd name="connsiteX7" fmla="*/ 61200 w 1762125"/>
                <a:gd name="connsiteY7" fmla="*/ 377190 h 1762125"/>
                <a:gd name="connsiteX8" fmla="*/ 93585 w 1762125"/>
                <a:gd name="connsiteY8" fmla="*/ 561975 h 1762125"/>
                <a:gd name="connsiteX9" fmla="*/ 557453 w 1762125"/>
                <a:gd name="connsiteY9" fmla="*/ 1050608 h 1762125"/>
                <a:gd name="connsiteX10" fmla="*/ 643178 w 1762125"/>
                <a:gd name="connsiteY10" fmla="*/ 1133475 h 1762125"/>
                <a:gd name="connsiteX11" fmla="*/ 664133 w 1762125"/>
                <a:gd name="connsiteY11" fmla="*/ 1181100 h 1762125"/>
                <a:gd name="connsiteX12" fmla="*/ 672705 w 1762125"/>
                <a:gd name="connsiteY12" fmla="*/ 1703070 h 1762125"/>
                <a:gd name="connsiteX13" fmla="*/ 726998 w 1762125"/>
                <a:gd name="connsiteY13" fmla="*/ 1753553 h 1762125"/>
                <a:gd name="connsiteX14" fmla="*/ 1479472 w 1762125"/>
                <a:gd name="connsiteY14" fmla="*/ 1755457 h 1762125"/>
                <a:gd name="connsiteX15" fmla="*/ 1526145 w 1762125"/>
                <a:gd name="connsiteY15" fmla="*/ 1708785 h 1762125"/>
                <a:gd name="connsiteX16" fmla="*/ 1517572 w 1762125"/>
                <a:gd name="connsiteY16" fmla="*/ 1161098 h 1762125"/>
                <a:gd name="connsiteX17" fmla="*/ 1548053 w 1762125"/>
                <a:gd name="connsiteY17" fmla="*/ 1106805 h 1762125"/>
                <a:gd name="connsiteX18" fmla="*/ 1724265 w 1762125"/>
                <a:gd name="connsiteY18" fmla="*/ 876300 h 1762125"/>
                <a:gd name="connsiteX19" fmla="*/ 1739505 w 1762125"/>
                <a:gd name="connsiteY19" fmla="*/ 793433 h 1762125"/>
                <a:gd name="connsiteX20" fmla="*/ 1752840 w 1762125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2125" h="1762125">
                  <a:moveTo>
                    <a:pt x="1148955" y="1041083"/>
                  </a:moveTo>
                  <a:cubicBezTo>
                    <a:pt x="1170863" y="963930"/>
                    <a:pt x="1177530" y="899160"/>
                    <a:pt x="1145145" y="821055"/>
                  </a:cubicBezTo>
                  <a:cubicBezTo>
                    <a:pt x="1086090" y="680085"/>
                    <a:pt x="975600" y="605790"/>
                    <a:pt x="825105" y="582930"/>
                  </a:cubicBezTo>
                  <a:cubicBezTo>
                    <a:pt x="784148" y="584835"/>
                    <a:pt x="736523" y="585788"/>
                    <a:pt x="698423" y="597218"/>
                  </a:cubicBezTo>
                  <a:cubicBezTo>
                    <a:pt x="685088" y="601028"/>
                    <a:pt x="674610" y="597218"/>
                    <a:pt x="667942" y="591503"/>
                  </a:cubicBezTo>
                  <a:cubicBezTo>
                    <a:pt x="615555" y="546735"/>
                    <a:pt x="511732" y="449580"/>
                    <a:pt x="476490" y="417195"/>
                  </a:cubicBezTo>
                  <a:cubicBezTo>
                    <a:pt x="440295" y="384810"/>
                    <a:pt x="419340" y="362903"/>
                    <a:pt x="406005" y="356235"/>
                  </a:cubicBezTo>
                  <a:cubicBezTo>
                    <a:pt x="293610" y="297180"/>
                    <a:pt x="145972" y="276225"/>
                    <a:pt x="61200" y="377190"/>
                  </a:cubicBezTo>
                  <a:cubicBezTo>
                    <a:pt x="20242" y="426720"/>
                    <a:pt x="-33098" y="435292"/>
                    <a:pt x="93585" y="561975"/>
                  </a:cubicBezTo>
                  <a:cubicBezTo>
                    <a:pt x="117397" y="585788"/>
                    <a:pt x="487920" y="938213"/>
                    <a:pt x="557453" y="1050608"/>
                  </a:cubicBezTo>
                  <a:cubicBezTo>
                    <a:pt x="568883" y="1069658"/>
                    <a:pt x="623175" y="1121093"/>
                    <a:pt x="643178" y="1133475"/>
                  </a:cubicBezTo>
                  <a:cubicBezTo>
                    <a:pt x="653655" y="1140143"/>
                    <a:pt x="664133" y="1161098"/>
                    <a:pt x="664133" y="1181100"/>
                  </a:cubicBezTo>
                  <a:cubicBezTo>
                    <a:pt x="659370" y="1352550"/>
                    <a:pt x="665085" y="1530668"/>
                    <a:pt x="672705" y="1703070"/>
                  </a:cubicBezTo>
                  <a:cubicBezTo>
                    <a:pt x="674610" y="1744028"/>
                    <a:pt x="683183" y="1753553"/>
                    <a:pt x="726998" y="1753553"/>
                  </a:cubicBezTo>
                  <a:cubicBezTo>
                    <a:pt x="974648" y="1751648"/>
                    <a:pt x="1231822" y="1757363"/>
                    <a:pt x="1479472" y="1755457"/>
                  </a:cubicBezTo>
                  <a:cubicBezTo>
                    <a:pt x="1521383" y="1755457"/>
                    <a:pt x="1526145" y="1749743"/>
                    <a:pt x="1526145" y="1708785"/>
                  </a:cubicBezTo>
                  <a:cubicBezTo>
                    <a:pt x="1524240" y="1528763"/>
                    <a:pt x="1515668" y="1342073"/>
                    <a:pt x="1517572" y="1161098"/>
                  </a:cubicBezTo>
                  <a:cubicBezTo>
                    <a:pt x="1517572" y="1135380"/>
                    <a:pt x="1526145" y="1121093"/>
                    <a:pt x="1548053" y="1106805"/>
                  </a:cubicBezTo>
                  <a:cubicBezTo>
                    <a:pt x="1635683" y="1047750"/>
                    <a:pt x="1691880" y="977265"/>
                    <a:pt x="1724265" y="876300"/>
                  </a:cubicBezTo>
                  <a:cubicBezTo>
                    <a:pt x="1732838" y="848678"/>
                    <a:pt x="1738553" y="822008"/>
                    <a:pt x="1739505" y="793433"/>
                  </a:cubicBezTo>
                  <a:cubicBezTo>
                    <a:pt x="1748078" y="541972"/>
                    <a:pt x="1753793" y="287655"/>
                    <a:pt x="1752840" y="14288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895676-D33F-4798-A0A3-B94ECBBAB3E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249F-05F8-4F25-94B1-9E2F4C8CA8E3}"/>
                </a:ext>
              </a:extLst>
            </p:cNvPr>
            <p:cNvSpPr/>
            <p:nvPr/>
          </p:nvSpPr>
          <p:spPr>
            <a:xfrm>
              <a:off x="5257635" y="2328102"/>
              <a:ext cx="533400" cy="1019175"/>
            </a:xfrm>
            <a:custGeom>
              <a:avLst/>
              <a:gdLst>
                <a:gd name="connsiteX0" fmla="*/ 519277 w 533400"/>
                <a:gd name="connsiteY0" fmla="*/ 797050 h 1019175"/>
                <a:gd name="connsiteX1" fmla="*/ 326872 w 533400"/>
                <a:gd name="connsiteY1" fmla="*/ 111250 h 1019175"/>
                <a:gd name="connsiteX2" fmla="*/ 249719 w 533400"/>
                <a:gd name="connsiteY2" fmla="*/ 40765 h 1019175"/>
                <a:gd name="connsiteX3" fmla="*/ 83984 w 533400"/>
                <a:gd name="connsiteY3" fmla="*/ 37908 h 1019175"/>
                <a:gd name="connsiteX4" fmla="*/ 18262 w 533400"/>
                <a:gd name="connsiteY4" fmla="*/ 199833 h 1019175"/>
                <a:gd name="connsiteX5" fmla="*/ 200189 w 533400"/>
                <a:gd name="connsiteY5" fmla="*/ 101041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01917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94474" y="990408"/>
                    <a:pt x="200189" y="1010410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E6D75F-8B34-4BEA-B9AD-43977CAE2034}"/>
                </a:ext>
              </a:extLst>
            </p:cNvPr>
            <p:cNvSpPr/>
            <p:nvPr/>
          </p:nvSpPr>
          <p:spPr>
            <a:xfrm>
              <a:off x="6097904" y="2704148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8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610C3C-AE88-40D0-A9B7-6EEE60DE1BC6}"/>
                </a:ext>
              </a:extLst>
            </p:cNvPr>
            <p:cNvSpPr/>
            <p:nvPr/>
          </p:nvSpPr>
          <p:spPr>
            <a:xfrm>
              <a:off x="6428422" y="2751773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1C78CE3E-09AF-40FF-9C8D-57071B35C8E6}"/>
              </a:ext>
            </a:extLst>
          </p:cNvPr>
          <p:cNvGrpSpPr/>
          <p:nvPr/>
        </p:nvGrpSpPr>
        <p:grpSpPr>
          <a:xfrm>
            <a:off x="4300751" y="2154139"/>
            <a:ext cx="911096" cy="1569445"/>
            <a:chOff x="8333383" y="2650955"/>
            <a:chExt cx="1514639" cy="260910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347A87-DF48-414D-BB4D-8A479C7AADB6}"/>
                </a:ext>
              </a:extLst>
            </p:cNvPr>
            <p:cNvSpPr/>
            <p:nvPr/>
          </p:nvSpPr>
          <p:spPr>
            <a:xfrm>
              <a:off x="8838478" y="2650955"/>
              <a:ext cx="200025" cy="1009650"/>
            </a:xfrm>
            <a:custGeom>
              <a:avLst/>
              <a:gdLst>
                <a:gd name="connsiteX0" fmla="*/ 186584 w 200025"/>
                <a:gd name="connsiteY0" fmla="*/ 14493 h 1009650"/>
                <a:gd name="connsiteX1" fmla="*/ 27517 w 200025"/>
                <a:gd name="connsiteY1" fmla="*/ 144033 h 1009650"/>
                <a:gd name="connsiteX2" fmla="*/ 16087 w 200025"/>
                <a:gd name="connsiteY2" fmla="*/ 997473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009650">
                  <a:moveTo>
                    <a:pt x="186584" y="14493"/>
                  </a:move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0279026-B7C6-4054-AA52-C7BD096281C0}"/>
                </a:ext>
              </a:extLst>
            </p:cNvPr>
            <p:cNvSpPr/>
            <p:nvPr/>
          </p:nvSpPr>
          <p:spPr>
            <a:xfrm>
              <a:off x="9010774" y="2651161"/>
              <a:ext cx="190500" cy="1019175"/>
            </a:xfrm>
            <a:custGeom>
              <a:avLst/>
              <a:gdLst>
                <a:gd name="connsiteX0" fmla="*/ 178118 w 190500"/>
                <a:gd name="connsiteY0" fmla="*/ 1013460 h 1019175"/>
                <a:gd name="connsiteX1" fmla="*/ 170498 w 190500"/>
                <a:gd name="connsiteY1" fmla="*/ 278130 h 1019175"/>
                <a:gd name="connsiteX2" fmla="*/ 156210 w 190500"/>
                <a:gd name="connsiteY2" fmla="*/ 146685 h 1019175"/>
                <a:gd name="connsiteX3" fmla="*/ 14288 w 190500"/>
                <a:gd name="connsiteY3" fmla="*/ 14288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19175">
                  <a:moveTo>
                    <a:pt x="178118" y="1013460"/>
                  </a:moveTo>
                  <a:cubicBezTo>
                    <a:pt x="179070" y="1009650"/>
                    <a:pt x="169545" y="297180"/>
                    <a:pt x="170498" y="278130"/>
                  </a:cubicBezTo>
                  <a:cubicBezTo>
                    <a:pt x="170498" y="253365"/>
                    <a:pt x="159068" y="159068"/>
                    <a:pt x="156210" y="146685"/>
                  </a:cubicBezTo>
                  <a:cubicBezTo>
                    <a:pt x="147638" y="97155"/>
                    <a:pt x="95250" y="19050"/>
                    <a:pt x="14288" y="14288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F47D88-7162-4EBA-9D11-72E0EEA0334E}"/>
                </a:ext>
              </a:extLst>
            </p:cNvPr>
            <p:cNvSpPr/>
            <p:nvPr/>
          </p:nvSpPr>
          <p:spPr>
            <a:xfrm>
              <a:off x="8333383" y="2860903"/>
              <a:ext cx="533400" cy="847725"/>
            </a:xfrm>
            <a:custGeom>
              <a:avLst/>
              <a:gdLst>
                <a:gd name="connsiteX0" fmla="*/ 519277 w 533400"/>
                <a:gd name="connsiteY0" fmla="*/ 797050 h 847725"/>
                <a:gd name="connsiteX1" fmla="*/ 326872 w 533400"/>
                <a:gd name="connsiteY1" fmla="*/ 111250 h 847725"/>
                <a:gd name="connsiteX2" fmla="*/ 249719 w 533400"/>
                <a:gd name="connsiteY2" fmla="*/ 40765 h 847725"/>
                <a:gd name="connsiteX3" fmla="*/ 83984 w 533400"/>
                <a:gd name="connsiteY3" fmla="*/ 37908 h 847725"/>
                <a:gd name="connsiteX4" fmla="*/ 18262 w 533400"/>
                <a:gd name="connsiteY4" fmla="*/ 199833 h 847725"/>
                <a:gd name="connsiteX5" fmla="*/ 160184 w 533400"/>
                <a:gd name="connsiteY5" fmla="*/ 839913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84772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54469" y="819910"/>
                    <a:pt x="160184" y="839913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5AF661-937D-48CF-A3D2-164D70BCEC31}"/>
                </a:ext>
              </a:extLst>
            </p:cNvPr>
            <p:cNvSpPr/>
            <p:nvPr/>
          </p:nvSpPr>
          <p:spPr>
            <a:xfrm>
              <a:off x="9171747" y="3241711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5AB1F9-299A-4F85-9CDB-69009B27D68C}"/>
                </a:ext>
              </a:extLst>
            </p:cNvPr>
            <p:cNvSpPr/>
            <p:nvPr/>
          </p:nvSpPr>
          <p:spPr>
            <a:xfrm>
              <a:off x="9505122" y="3289336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BA5EA6-0DCD-4C01-9146-6B852997A4B7}"/>
                </a:ext>
              </a:extLst>
            </p:cNvPr>
            <p:cNvSpPr/>
            <p:nvPr/>
          </p:nvSpPr>
          <p:spPr>
            <a:xfrm>
              <a:off x="8547860" y="4058003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41F7B8-0FF2-4515-B496-1ED8A4F255D2}"/>
                </a:ext>
              </a:extLst>
            </p:cNvPr>
            <p:cNvSpPr/>
            <p:nvPr/>
          </p:nvSpPr>
          <p:spPr>
            <a:xfrm>
              <a:off x="8342281" y="3497934"/>
              <a:ext cx="1504950" cy="1762124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2 h 1762125"/>
                <a:gd name="connsiteX6" fmla="*/ 42702 w 1504950"/>
                <a:gd name="connsiteY6" fmla="*/ 402907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3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2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2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2"/>
                  </a:cubicBezTo>
                  <a:cubicBezTo>
                    <a:pt x="65562" y="322898"/>
                    <a:pt x="55084" y="362903"/>
                    <a:pt x="42702" y="402907"/>
                  </a:cubicBezTo>
                  <a:cubicBezTo>
                    <a:pt x="34129" y="432435"/>
                    <a:pt x="22699" y="511493"/>
                    <a:pt x="15079" y="560070"/>
                  </a:cubicBezTo>
                  <a:cubicBezTo>
                    <a:pt x="12222" y="583882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8"/>
                    <a:pt x="425607" y="1753553"/>
                    <a:pt x="469422" y="1753553"/>
                  </a:cubicBezTo>
                  <a:cubicBezTo>
                    <a:pt x="717072" y="1751647"/>
                    <a:pt x="974247" y="1757362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2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7"/>
                    <a:pt x="1481929" y="793432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1">
            <a:extLst>
              <a:ext uri="{FF2B5EF4-FFF2-40B4-BE49-F238E27FC236}">
                <a16:creationId xmlns:a16="http://schemas.microsoft.com/office/drawing/2014/main" id="{ADDC03B9-8CEC-44FD-92D4-5AB8258CEAC6}"/>
              </a:ext>
            </a:extLst>
          </p:cNvPr>
          <p:cNvGrpSpPr/>
          <p:nvPr/>
        </p:nvGrpSpPr>
        <p:grpSpPr>
          <a:xfrm>
            <a:off x="1768974" y="2619745"/>
            <a:ext cx="1068560" cy="1616876"/>
            <a:chOff x="6081713" y="3426067"/>
            <a:chExt cx="1776412" cy="26879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A34CFB-7996-4757-8577-87861CCF479A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A3E8D50-035E-4BB5-B7EF-564F02B06FA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8658B32-936F-4BA8-B13B-44C69F7B9B18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8D3278-3B1B-40DE-ACBB-028DD83DF763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DEC7E9-B21C-42F6-8604-D92BE0325759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6599A-1D21-41F1-BA63-B2A9D5E7E0C7}"/>
                </a:ext>
              </a:extLst>
            </p:cNvPr>
            <p:cNvSpPr/>
            <p:nvPr/>
          </p:nvSpPr>
          <p:spPr>
            <a:xfrm>
              <a:off x="6529011" y="3493633"/>
              <a:ext cx="337968" cy="1054630"/>
            </a:xfrm>
            <a:custGeom>
              <a:avLst/>
              <a:gdLst>
                <a:gd name="connsiteX0" fmla="*/ 352188 w 361950"/>
                <a:gd name="connsiteY0" fmla="*/ 961278 h 1123950"/>
                <a:gd name="connsiteX1" fmla="*/ 343616 w 361950"/>
                <a:gd name="connsiteY1" fmla="*/ 277383 h 1123950"/>
                <a:gd name="connsiteX2" fmla="*/ 329328 w 361950"/>
                <a:gd name="connsiteY2" fmla="*/ 145938 h 1123950"/>
                <a:gd name="connsiteX3" fmla="*/ 188358 w 361950"/>
                <a:gd name="connsiteY3" fmla="*/ 14493 h 1123950"/>
                <a:gd name="connsiteX4" fmla="*/ 29291 w 361950"/>
                <a:gd name="connsiteY4" fmla="*/ 144033 h 1123950"/>
                <a:gd name="connsiteX5" fmla="*/ 15956 w 361950"/>
                <a:gd name="connsiteY5" fmla="*/ 1113678 h 1123950"/>
                <a:gd name="connsiteX0" fmla="*/ 337901 w 337968"/>
                <a:gd name="connsiteY0" fmla="*/ 946991 h 1054630"/>
                <a:gd name="connsiteX1" fmla="*/ 329329 w 337968"/>
                <a:gd name="connsiteY1" fmla="*/ 263096 h 1054630"/>
                <a:gd name="connsiteX2" fmla="*/ 315041 w 337968"/>
                <a:gd name="connsiteY2" fmla="*/ 131651 h 1054630"/>
                <a:gd name="connsiteX3" fmla="*/ 174071 w 337968"/>
                <a:gd name="connsiteY3" fmla="*/ 206 h 1054630"/>
                <a:gd name="connsiteX4" fmla="*/ 15004 w 337968"/>
                <a:gd name="connsiteY4" fmla="*/ 129746 h 1054630"/>
                <a:gd name="connsiteX5" fmla="*/ 1669 w 337968"/>
                <a:gd name="connsiteY5" fmla="*/ 1054630 h 105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68" h="1054630">
                  <a:moveTo>
                    <a:pt x="337901" y="946991"/>
                  </a:moveTo>
                  <a:cubicBezTo>
                    <a:pt x="338854" y="943181"/>
                    <a:pt x="329329" y="283099"/>
                    <a:pt x="329329" y="263096"/>
                  </a:cubicBezTo>
                  <a:cubicBezTo>
                    <a:pt x="329329" y="238331"/>
                    <a:pt x="317899" y="144033"/>
                    <a:pt x="315041" y="131651"/>
                  </a:cubicBezTo>
                  <a:cubicBezTo>
                    <a:pt x="307421" y="83073"/>
                    <a:pt x="255034" y="4968"/>
                    <a:pt x="174071" y="206"/>
                  </a:cubicBezTo>
                  <a:cubicBezTo>
                    <a:pt x="88346" y="-4557"/>
                    <a:pt x="18814" y="74501"/>
                    <a:pt x="15004" y="129746"/>
                  </a:cubicBezTo>
                  <a:cubicBezTo>
                    <a:pt x="15004" y="130698"/>
                    <a:pt x="-5951" y="500275"/>
                    <a:pt x="1669" y="1054630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02EE89-84D5-428D-96B8-266F37E9254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DC8FF1-F0DD-4EED-911D-C515298B135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0AE1F6-02C1-45FA-95EB-1F7E721BC3E2}"/>
                </a:ext>
              </a:extLst>
            </p:cNvPr>
            <p:cNvSpPr/>
            <p:nvPr/>
          </p:nvSpPr>
          <p:spPr>
            <a:xfrm>
              <a:off x="6854190" y="4090912"/>
              <a:ext cx="342900" cy="523875"/>
            </a:xfrm>
            <a:custGeom>
              <a:avLst/>
              <a:gdLst>
                <a:gd name="connsiteX0" fmla="*/ 14288 w 342900"/>
                <a:gd name="connsiteY0" fmla="*/ 464820 h 523875"/>
                <a:gd name="connsiteX1" fmla="*/ 14288 w 342900"/>
                <a:gd name="connsiteY1" fmla="*/ 175260 h 523875"/>
                <a:gd name="connsiteX2" fmla="*/ 175260 w 342900"/>
                <a:gd name="connsiteY2" fmla="*/ 14288 h 523875"/>
                <a:gd name="connsiteX3" fmla="*/ 175260 w 342900"/>
                <a:gd name="connsiteY3" fmla="*/ 14288 h 523875"/>
                <a:gd name="connsiteX4" fmla="*/ 336233 w 342900"/>
                <a:gd name="connsiteY4" fmla="*/ 175260 h 523875"/>
                <a:gd name="connsiteX5" fmla="*/ 336233 w 342900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523875">
                  <a:moveTo>
                    <a:pt x="14288" y="464820"/>
                  </a:move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516255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7EC7B9-D738-4FD0-AD4C-651FF78F86E2}"/>
                </a:ext>
              </a:extLst>
            </p:cNvPr>
            <p:cNvSpPr/>
            <p:nvPr/>
          </p:nvSpPr>
          <p:spPr>
            <a:xfrm>
              <a:off x="7181850" y="4095674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CCB326-9DBE-478E-AFC3-19A7B325B9B7}"/>
                </a:ext>
              </a:extLst>
            </p:cNvPr>
            <p:cNvSpPr/>
            <p:nvPr/>
          </p:nvSpPr>
          <p:spPr>
            <a:xfrm>
              <a:off x="7515225" y="4143299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7019ED-28CA-4385-BFB3-25E69A2D1980}"/>
                </a:ext>
              </a:extLst>
            </p:cNvPr>
            <p:cNvSpPr/>
            <p:nvPr/>
          </p:nvSpPr>
          <p:spPr>
            <a:xfrm>
              <a:off x="6557963" y="4911967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288004-5CAA-4688-8738-E20C291F5377}"/>
                </a:ext>
              </a:extLst>
            </p:cNvPr>
            <p:cNvSpPr/>
            <p:nvPr/>
          </p:nvSpPr>
          <p:spPr>
            <a:xfrm>
              <a:off x="6352383" y="4351896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3 h 1762125"/>
                <a:gd name="connsiteX6" fmla="*/ 42702 w 1504950"/>
                <a:gd name="connsiteY6" fmla="*/ 402908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2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3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3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3"/>
                  </a:cubicBezTo>
                  <a:cubicBezTo>
                    <a:pt x="65562" y="322898"/>
                    <a:pt x="55084" y="362903"/>
                    <a:pt x="42702" y="402908"/>
                  </a:cubicBezTo>
                  <a:cubicBezTo>
                    <a:pt x="34129" y="432435"/>
                    <a:pt x="22699" y="511492"/>
                    <a:pt x="15079" y="560070"/>
                  </a:cubicBezTo>
                  <a:cubicBezTo>
                    <a:pt x="12222" y="583883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7"/>
                    <a:pt x="425607" y="1753552"/>
                    <a:pt x="469422" y="1753552"/>
                  </a:cubicBezTo>
                  <a:cubicBezTo>
                    <a:pt x="717072" y="1751648"/>
                    <a:pt x="974247" y="1757363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3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8"/>
                    <a:pt x="1481929" y="793433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73">
            <a:extLst>
              <a:ext uri="{FF2B5EF4-FFF2-40B4-BE49-F238E27FC236}">
                <a16:creationId xmlns:a16="http://schemas.microsoft.com/office/drawing/2014/main" id="{7D8DDCBD-DCC5-43FC-A5E0-7F49E86DA9B5}"/>
              </a:ext>
            </a:extLst>
          </p:cNvPr>
          <p:cNvGrpSpPr/>
          <p:nvPr/>
        </p:nvGrpSpPr>
        <p:grpSpPr>
          <a:xfrm>
            <a:off x="9229062" y="1243822"/>
            <a:ext cx="1065695" cy="1575624"/>
            <a:chOff x="5210175" y="2119312"/>
            <a:chExt cx="1771650" cy="261937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16378C-FE3A-435D-A009-3DE62042BC5B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507931C-8481-4E14-9B3B-EE2D6AD34CC6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CF796EA-F4D1-48EF-8029-97F028CC7A66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51C0134-A870-4654-9A85-A7C0617BEA1F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DF85E7-B301-4735-ADAC-31C5024705CC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0F06ED-0D0D-403F-9471-C0671028D204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7B2011-8C63-4FFF-B0C0-B695A501B4A3}"/>
                </a:ext>
              </a:extLst>
            </p:cNvPr>
            <p:cNvSpPr/>
            <p:nvPr/>
          </p:nvSpPr>
          <p:spPr>
            <a:xfrm>
              <a:off x="5672138" y="3526154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84507DB-DA30-44EC-AA39-2C530A6E5B74}"/>
                </a:ext>
              </a:extLst>
            </p:cNvPr>
            <p:cNvSpPr/>
            <p:nvPr/>
          </p:nvSpPr>
          <p:spPr>
            <a:xfrm>
              <a:off x="5466558" y="2539892"/>
              <a:ext cx="1495425" cy="2190750"/>
            </a:xfrm>
            <a:custGeom>
              <a:avLst/>
              <a:gdLst>
                <a:gd name="connsiteX0" fmla="*/ 623727 w 1495425"/>
                <a:gd name="connsiteY0" fmla="*/ 1020553 h 2190750"/>
                <a:gd name="connsiteX1" fmla="*/ 668494 w 1495425"/>
                <a:gd name="connsiteY1" fmla="*/ 997693 h 2190750"/>
                <a:gd name="connsiteX2" fmla="*/ 758029 w 1495425"/>
                <a:gd name="connsiteY2" fmla="*/ 961498 h 2190750"/>
                <a:gd name="connsiteX3" fmla="*/ 862804 w 1495425"/>
                <a:gd name="connsiteY3" fmla="*/ 694798 h 2190750"/>
                <a:gd name="connsiteX4" fmla="*/ 237012 w 1495425"/>
                <a:gd name="connsiteY4" fmla="*/ 612883 h 2190750"/>
                <a:gd name="connsiteX5" fmla="*/ 77944 w 1495425"/>
                <a:gd name="connsiteY5" fmla="*/ 709085 h 2190750"/>
                <a:gd name="connsiteX6" fmla="*/ 42702 w 1495425"/>
                <a:gd name="connsiteY6" fmla="*/ 829100 h 2190750"/>
                <a:gd name="connsiteX7" fmla="*/ 15079 w 1495425"/>
                <a:gd name="connsiteY7" fmla="*/ 986263 h 2190750"/>
                <a:gd name="connsiteX8" fmla="*/ 31272 w 1495425"/>
                <a:gd name="connsiteY8" fmla="*/ 1053890 h 2190750"/>
                <a:gd name="connsiteX9" fmla="*/ 299877 w 1495425"/>
                <a:gd name="connsiteY9" fmla="*/ 1476800 h 2190750"/>
                <a:gd name="connsiteX10" fmla="*/ 385602 w 1495425"/>
                <a:gd name="connsiteY10" fmla="*/ 1559668 h 2190750"/>
                <a:gd name="connsiteX11" fmla="*/ 406557 w 1495425"/>
                <a:gd name="connsiteY11" fmla="*/ 1607293 h 2190750"/>
                <a:gd name="connsiteX12" fmla="*/ 415129 w 1495425"/>
                <a:gd name="connsiteY12" fmla="*/ 2129263 h 2190750"/>
                <a:gd name="connsiteX13" fmla="*/ 469422 w 1495425"/>
                <a:gd name="connsiteY13" fmla="*/ 2179745 h 2190750"/>
                <a:gd name="connsiteX14" fmla="*/ 1221897 w 1495425"/>
                <a:gd name="connsiteY14" fmla="*/ 2181650 h 2190750"/>
                <a:gd name="connsiteX15" fmla="*/ 1268569 w 1495425"/>
                <a:gd name="connsiteY15" fmla="*/ 2134978 h 2190750"/>
                <a:gd name="connsiteX16" fmla="*/ 1259997 w 1495425"/>
                <a:gd name="connsiteY16" fmla="*/ 1587290 h 2190750"/>
                <a:gd name="connsiteX17" fmla="*/ 1290477 w 1495425"/>
                <a:gd name="connsiteY17" fmla="*/ 1532998 h 2190750"/>
                <a:gd name="connsiteX18" fmla="*/ 1466689 w 1495425"/>
                <a:gd name="connsiteY18" fmla="*/ 1302493 h 2190750"/>
                <a:gd name="connsiteX19" fmla="*/ 1481929 w 1495425"/>
                <a:gd name="connsiteY19" fmla="*/ 1219625 h 2190750"/>
                <a:gd name="connsiteX20" fmla="*/ 1478119 w 1495425"/>
                <a:gd name="connsiteY20" fmla="*/ 139490 h 2190750"/>
                <a:gd name="connsiteX21" fmla="*/ 1416207 w 1495425"/>
                <a:gd name="connsiteY21" fmla="*/ 34715 h 2190750"/>
                <a:gd name="connsiteX22" fmla="*/ 1286667 w 1495425"/>
                <a:gd name="connsiteY22" fmla="*/ 31858 h 2190750"/>
                <a:gd name="connsiteX23" fmla="*/ 1244757 w 1495425"/>
                <a:gd name="connsiteY23" fmla="*/ 77578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425" h="2190750">
                  <a:moveTo>
                    <a:pt x="623727" y="1020553"/>
                  </a:moveTo>
                  <a:cubicBezTo>
                    <a:pt x="636109" y="1008170"/>
                    <a:pt x="651349" y="1001503"/>
                    <a:pt x="668494" y="997693"/>
                  </a:cubicBezTo>
                  <a:cubicBezTo>
                    <a:pt x="700879" y="991025"/>
                    <a:pt x="731359" y="979595"/>
                    <a:pt x="758029" y="961498"/>
                  </a:cubicBezTo>
                  <a:cubicBezTo>
                    <a:pt x="834229" y="910063"/>
                    <a:pt x="859947" y="788143"/>
                    <a:pt x="862804" y="694798"/>
                  </a:cubicBezTo>
                  <a:cubicBezTo>
                    <a:pt x="863757" y="678605"/>
                    <a:pt x="321784" y="616693"/>
                    <a:pt x="237012" y="612883"/>
                  </a:cubicBezTo>
                  <a:cubicBezTo>
                    <a:pt x="166527" y="609073"/>
                    <a:pt x="98899" y="643363"/>
                    <a:pt x="77944" y="709085"/>
                  </a:cubicBezTo>
                  <a:cubicBezTo>
                    <a:pt x="65562" y="749090"/>
                    <a:pt x="55084" y="789095"/>
                    <a:pt x="42702" y="829100"/>
                  </a:cubicBezTo>
                  <a:cubicBezTo>
                    <a:pt x="34129" y="858628"/>
                    <a:pt x="22699" y="937685"/>
                    <a:pt x="15079" y="986263"/>
                  </a:cubicBezTo>
                  <a:cubicBezTo>
                    <a:pt x="12222" y="1010075"/>
                    <a:pt x="16984" y="1033888"/>
                    <a:pt x="31272" y="1053890"/>
                  </a:cubicBezTo>
                  <a:cubicBezTo>
                    <a:pt x="89374" y="1138663"/>
                    <a:pt x="240822" y="1380598"/>
                    <a:pt x="299877" y="1476800"/>
                  </a:cubicBezTo>
                  <a:cubicBezTo>
                    <a:pt x="311307" y="1495850"/>
                    <a:pt x="365599" y="1547285"/>
                    <a:pt x="385602" y="1559668"/>
                  </a:cubicBezTo>
                  <a:cubicBezTo>
                    <a:pt x="396079" y="1566335"/>
                    <a:pt x="406557" y="1587290"/>
                    <a:pt x="406557" y="1607293"/>
                  </a:cubicBezTo>
                  <a:cubicBezTo>
                    <a:pt x="401794" y="1778743"/>
                    <a:pt x="407509" y="1956860"/>
                    <a:pt x="415129" y="2129263"/>
                  </a:cubicBezTo>
                  <a:cubicBezTo>
                    <a:pt x="417034" y="2170220"/>
                    <a:pt x="425607" y="2179745"/>
                    <a:pt x="469422" y="2179745"/>
                  </a:cubicBezTo>
                  <a:cubicBezTo>
                    <a:pt x="717072" y="2177840"/>
                    <a:pt x="974247" y="2183555"/>
                    <a:pt x="1221897" y="2181650"/>
                  </a:cubicBezTo>
                  <a:cubicBezTo>
                    <a:pt x="1263807" y="2181650"/>
                    <a:pt x="1268569" y="2175935"/>
                    <a:pt x="1268569" y="2134978"/>
                  </a:cubicBezTo>
                  <a:cubicBezTo>
                    <a:pt x="1266664" y="1954955"/>
                    <a:pt x="1258092" y="1768265"/>
                    <a:pt x="1259997" y="1587290"/>
                  </a:cubicBezTo>
                  <a:cubicBezTo>
                    <a:pt x="1259997" y="1561573"/>
                    <a:pt x="1268569" y="1547285"/>
                    <a:pt x="1290477" y="1532998"/>
                  </a:cubicBezTo>
                  <a:cubicBezTo>
                    <a:pt x="1378107" y="1473943"/>
                    <a:pt x="1434304" y="1403458"/>
                    <a:pt x="1466689" y="1302493"/>
                  </a:cubicBezTo>
                  <a:cubicBezTo>
                    <a:pt x="1475262" y="1274870"/>
                    <a:pt x="1480977" y="1248200"/>
                    <a:pt x="1481929" y="1219625"/>
                  </a:cubicBezTo>
                  <a:cubicBezTo>
                    <a:pt x="1490502" y="968165"/>
                    <a:pt x="1478119" y="139490"/>
                    <a:pt x="1478119" y="139490"/>
                  </a:cubicBezTo>
                  <a:cubicBezTo>
                    <a:pt x="1478119" y="90913"/>
                    <a:pt x="1455259" y="54718"/>
                    <a:pt x="1416207" y="34715"/>
                  </a:cubicBezTo>
                  <a:cubicBezTo>
                    <a:pt x="1379059" y="14713"/>
                    <a:pt x="1323814" y="2330"/>
                    <a:pt x="1286667" y="31858"/>
                  </a:cubicBezTo>
                  <a:cubicBezTo>
                    <a:pt x="1273332" y="42335"/>
                    <a:pt x="1263807" y="50908"/>
                    <a:pt x="1244757" y="77578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D0919DA-C095-4F2A-A42D-2B12B44DED77}"/>
                </a:ext>
              </a:extLst>
            </p:cNvPr>
            <p:cNvSpPr/>
            <p:nvPr/>
          </p:nvSpPr>
          <p:spPr>
            <a:xfrm>
              <a:off x="5738813" y="2238693"/>
              <a:ext cx="333375" cy="923925"/>
            </a:xfrm>
            <a:custGeom>
              <a:avLst/>
              <a:gdLst>
                <a:gd name="connsiteX0" fmla="*/ 321945 w 333375"/>
                <a:gd name="connsiteY0" fmla="*/ 102551 h 923925"/>
                <a:gd name="connsiteX1" fmla="*/ 278130 w 333375"/>
                <a:gd name="connsiteY1" fmla="*/ 61594 h 923925"/>
                <a:gd name="connsiteX2" fmla="*/ 112395 w 333375"/>
                <a:gd name="connsiteY2" fmla="*/ 24446 h 923925"/>
                <a:gd name="connsiteX3" fmla="*/ 14288 w 333375"/>
                <a:gd name="connsiteY3" fmla="*/ 168274 h 923925"/>
                <a:gd name="connsiteX4" fmla="*/ 14288 w 333375"/>
                <a:gd name="connsiteY4" fmla="*/ 917891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923925">
                  <a:moveTo>
                    <a:pt x="321945" y="102551"/>
                  </a:moveTo>
                  <a:cubicBezTo>
                    <a:pt x="309563" y="87311"/>
                    <a:pt x="290513" y="73976"/>
                    <a:pt x="278130" y="61594"/>
                  </a:cubicBezTo>
                  <a:cubicBezTo>
                    <a:pt x="236220" y="18731"/>
                    <a:pt x="164783" y="1586"/>
                    <a:pt x="112395" y="24446"/>
                  </a:cubicBezTo>
                  <a:cubicBezTo>
                    <a:pt x="50482" y="50164"/>
                    <a:pt x="14288" y="102551"/>
                    <a:pt x="14288" y="168274"/>
                  </a:cubicBezTo>
                  <a:cubicBezTo>
                    <a:pt x="14288" y="470216"/>
                    <a:pt x="14288" y="615949"/>
                    <a:pt x="14288" y="917891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5DF171-85C8-4246-93D9-A11F99AB4ABE}"/>
                </a:ext>
              </a:extLst>
            </p:cNvPr>
            <p:cNvSpPr/>
            <p:nvPr/>
          </p:nvSpPr>
          <p:spPr>
            <a:xfrm>
              <a:off x="6053138" y="2140069"/>
              <a:ext cx="342900" cy="1009650"/>
            </a:xfrm>
            <a:custGeom>
              <a:avLst/>
              <a:gdLst>
                <a:gd name="connsiteX0" fmla="*/ 337185 w 342900"/>
                <a:gd name="connsiteY0" fmla="*/ 997466 h 1009650"/>
                <a:gd name="connsiteX1" fmla="*/ 325755 w 342900"/>
                <a:gd name="connsiteY1" fmla="*/ 146883 h 1009650"/>
                <a:gd name="connsiteX2" fmla="*/ 183833 w 342900"/>
                <a:gd name="connsiteY2" fmla="*/ 14486 h 1009650"/>
                <a:gd name="connsiteX3" fmla="*/ 14288 w 342900"/>
                <a:gd name="connsiteY3" fmla="*/ 135453 h 1009650"/>
                <a:gd name="connsiteX4" fmla="*/ 14288 w 342900"/>
                <a:gd name="connsiteY4" fmla="*/ 996514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009650">
                  <a:moveTo>
                    <a:pt x="337185" y="997466"/>
                  </a:moveTo>
                  <a:cubicBezTo>
                    <a:pt x="337185" y="770771"/>
                    <a:pt x="328613" y="167838"/>
                    <a:pt x="325755" y="146883"/>
                  </a:cubicBezTo>
                  <a:cubicBezTo>
                    <a:pt x="317183" y="70683"/>
                    <a:pt x="249555" y="18296"/>
                    <a:pt x="183833" y="14486"/>
                  </a:cubicBezTo>
                  <a:cubicBezTo>
                    <a:pt x="101917" y="10676"/>
                    <a:pt x="24765" y="62111"/>
                    <a:pt x="14288" y="135453"/>
                  </a:cubicBezTo>
                  <a:cubicBezTo>
                    <a:pt x="14288" y="137358"/>
                    <a:pt x="14288" y="751721"/>
                    <a:pt x="14288" y="996514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B4C4D5E-F3F7-4729-9338-DC15631812D7}"/>
                </a:ext>
              </a:extLst>
            </p:cNvPr>
            <p:cNvSpPr/>
            <p:nvPr/>
          </p:nvSpPr>
          <p:spPr>
            <a:xfrm>
              <a:off x="6376035" y="2281520"/>
              <a:ext cx="342900" cy="876300"/>
            </a:xfrm>
            <a:custGeom>
              <a:avLst/>
              <a:gdLst>
                <a:gd name="connsiteX0" fmla="*/ 14288 w 342900"/>
                <a:gd name="connsiteY0" fmla="*/ 97824 h 876300"/>
                <a:gd name="connsiteX1" fmla="*/ 64770 w 342900"/>
                <a:gd name="connsiteY1" fmla="*/ 53057 h 876300"/>
                <a:gd name="connsiteX2" fmla="*/ 227648 w 342900"/>
                <a:gd name="connsiteY2" fmla="*/ 27339 h 876300"/>
                <a:gd name="connsiteX3" fmla="*/ 329565 w 342900"/>
                <a:gd name="connsiteY3" fmla="*/ 176882 h 876300"/>
                <a:gd name="connsiteX4" fmla="*/ 329565 w 342900"/>
                <a:gd name="connsiteY4" fmla="*/ 274989 h 876300"/>
                <a:gd name="connsiteX5" fmla="*/ 337185 w 342900"/>
                <a:gd name="connsiteY5" fmla="*/ 862682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876300">
                  <a:moveTo>
                    <a:pt x="14288" y="97824"/>
                  </a:moveTo>
                  <a:cubicBezTo>
                    <a:pt x="38100" y="74012"/>
                    <a:pt x="52388" y="65439"/>
                    <a:pt x="64770" y="53057"/>
                  </a:cubicBezTo>
                  <a:cubicBezTo>
                    <a:pt x="111443" y="9242"/>
                    <a:pt x="167640" y="5432"/>
                    <a:pt x="227648" y="27339"/>
                  </a:cubicBezTo>
                  <a:cubicBezTo>
                    <a:pt x="298132" y="54009"/>
                    <a:pt x="329565" y="111159"/>
                    <a:pt x="329565" y="176882"/>
                  </a:cubicBezTo>
                  <a:cubicBezTo>
                    <a:pt x="329565" y="209267"/>
                    <a:pt x="329565" y="242604"/>
                    <a:pt x="329565" y="274989"/>
                  </a:cubicBezTo>
                  <a:cubicBezTo>
                    <a:pt x="329565" y="283562"/>
                    <a:pt x="337185" y="731237"/>
                    <a:pt x="337185" y="862682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1714CBC2-B9DC-40F0-BD38-1475FABAFF31}"/>
              </a:ext>
            </a:extLst>
          </p:cNvPr>
          <p:cNvSpPr/>
          <p:nvPr/>
        </p:nvSpPr>
        <p:spPr>
          <a:xfrm>
            <a:off x="6243175" y="3709753"/>
            <a:ext cx="2507688" cy="472852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987C01A-4CEE-4124-98DB-82BFF3854B59}"/>
              </a:ext>
            </a:extLst>
          </p:cNvPr>
          <p:cNvSpPr/>
          <p:nvPr/>
        </p:nvSpPr>
        <p:spPr>
          <a:xfrm>
            <a:off x="8750862" y="3231054"/>
            <a:ext cx="2507688" cy="472852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02AE78FF-803D-4463-8871-6B2A530B665F}"/>
              </a:ext>
            </a:extLst>
          </p:cNvPr>
          <p:cNvSpPr/>
          <p:nvPr/>
        </p:nvSpPr>
        <p:spPr>
          <a:xfrm>
            <a:off x="1238250" y="4670648"/>
            <a:ext cx="2507688" cy="472852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00B7D959-62CD-4232-8AFB-8AB633328D66}"/>
              </a:ext>
            </a:extLst>
          </p:cNvPr>
          <p:cNvSpPr/>
          <p:nvPr/>
        </p:nvSpPr>
        <p:spPr>
          <a:xfrm>
            <a:off x="3735487" y="4188452"/>
            <a:ext cx="2507688" cy="472852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E9F191-68BD-4CD0-8D97-8F6BB602A16F}"/>
              </a:ext>
            </a:extLst>
          </p:cNvPr>
          <p:cNvSpPr txBox="1"/>
          <p:nvPr/>
        </p:nvSpPr>
        <p:spPr>
          <a:xfrm>
            <a:off x="4321368" y="4274021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48607-A30C-47FE-9C7F-B9E9AA028C25}"/>
              </a:ext>
            </a:extLst>
          </p:cNvPr>
          <p:cNvSpPr txBox="1"/>
          <p:nvPr/>
        </p:nvSpPr>
        <p:spPr>
          <a:xfrm>
            <a:off x="6825572" y="3793806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9DC220-BE84-4319-AC3E-4F13ACC78E86}"/>
              </a:ext>
            </a:extLst>
          </p:cNvPr>
          <p:cNvSpPr txBox="1"/>
          <p:nvPr/>
        </p:nvSpPr>
        <p:spPr>
          <a:xfrm>
            <a:off x="9329776" y="3313591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FDF914-900B-45C6-90A3-C7FEFCA5DD4D}"/>
              </a:ext>
            </a:extLst>
          </p:cNvPr>
          <p:cNvSpPr txBox="1"/>
          <p:nvPr/>
        </p:nvSpPr>
        <p:spPr>
          <a:xfrm>
            <a:off x="1817164" y="4754237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그룹 3">
            <a:extLst>
              <a:ext uri="{FF2B5EF4-FFF2-40B4-BE49-F238E27FC236}">
                <a16:creationId xmlns:a16="http://schemas.microsoft.com/office/drawing/2014/main" id="{01DA8FE4-6F40-4B1E-AFE1-F34FB90332D5}"/>
              </a:ext>
            </a:extLst>
          </p:cNvPr>
          <p:cNvGrpSpPr/>
          <p:nvPr/>
        </p:nvGrpSpPr>
        <p:grpSpPr>
          <a:xfrm>
            <a:off x="3908021" y="4799784"/>
            <a:ext cx="2197664" cy="1101337"/>
            <a:chOff x="1608973" y="4329659"/>
            <a:chExt cx="1416581" cy="110133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609C9A-9421-4A42-AB57-E805AD4DD022}"/>
                </a:ext>
              </a:extLst>
            </p:cNvPr>
            <p:cNvSpPr txBox="1"/>
            <p:nvPr/>
          </p:nvSpPr>
          <p:spPr>
            <a:xfrm>
              <a:off x="1608973" y="432965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EDD5A32-5243-4CA3-8BC3-455629FC563A}"/>
                </a:ext>
              </a:extLst>
            </p:cNvPr>
            <p:cNvSpPr txBox="1"/>
            <p:nvPr/>
          </p:nvSpPr>
          <p:spPr>
            <a:xfrm>
              <a:off x="1608973" y="4599999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그룹 4">
            <a:extLst>
              <a:ext uri="{FF2B5EF4-FFF2-40B4-BE49-F238E27FC236}">
                <a16:creationId xmlns:a16="http://schemas.microsoft.com/office/drawing/2014/main" id="{F8CB037F-4FCD-4EC5-9ED5-41A2B2D339E9}"/>
              </a:ext>
            </a:extLst>
          </p:cNvPr>
          <p:cNvGrpSpPr/>
          <p:nvPr/>
        </p:nvGrpSpPr>
        <p:grpSpPr>
          <a:xfrm>
            <a:off x="6406948" y="4323540"/>
            <a:ext cx="2197664" cy="1101337"/>
            <a:chOff x="3195050" y="3969619"/>
            <a:chExt cx="1416581" cy="110133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E7CD2A-1EAD-47AB-BB09-11FBD07EB815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356420-3A18-4DA8-ACAC-3C4CB5BE2E2D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그룹 5">
            <a:extLst>
              <a:ext uri="{FF2B5EF4-FFF2-40B4-BE49-F238E27FC236}">
                <a16:creationId xmlns:a16="http://schemas.microsoft.com/office/drawing/2014/main" id="{856435D7-80D1-4FB0-9900-B85A786BEA07}"/>
              </a:ext>
            </a:extLst>
          </p:cNvPr>
          <p:cNvGrpSpPr/>
          <p:nvPr/>
        </p:nvGrpSpPr>
        <p:grpSpPr>
          <a:xfrm>
            <a:off x="8905875" y="3847294"/>
            <a:ext cx="2197664" cy="1101337"/>
            <a:chOff x="4781127" y="3608730"/>
            <a:chExt cx="1416581" cy="110133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A1E1489-6B96-430A-92B4-FFD2253D8841}"/>
                </a:ext>
              </a:extLst>
            </p:cNvPr>
            <p:cNvSpPr txBox="1"/>
            <p:nvPr/>
          </p:nvSpPr>
          <p:spPr>
            <a:xfrm>
              <a:off x="4781127" y="3608730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A42C30-4F0B-4040-8E4A-41502A57F702}"/>
                </a:ext>
              </a:extLst>
            </p:cNvPr>
            <p:cNvSpPr txBox="1"/>
            <p:nvPr/>
          </p:nvSpPr>
          <p:spPr>
            <a:xfrm>
              <a:off x="4781127" y="3879070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그룹 6">
            <a:extLst>
              <a:ext uri="{FF2B5EF4-FFF2-40B4-BE49-F238E27FC236}">
                <a16:creationId xmlns:a16="http://schemas.microsoft.com/office/drawing/2014/main" id="{10E7B81C-7129-4E3F-B9B6-DC56C9A04B39}"/>
              </a:ext>
            </a:extLst>
          </p:cNvPr>
          <p:cNvGrpSpPr/>
          <p:nvPr/>
        </p:nvGrpSpPr>
        <p:grpSpPr>
          <a:xfrm>
            <a:off x="1409094" y="5276029"/>
            <a:ext cx="2197664" cy="1101337"/>
            <a:chOff x="6367204" y="3265298"/>
            <a:chExt cx="1416581" cy="110133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042C5A-52A6-4009-8916-8943F9877A93}"/>
                </a:ext>
              </a:extLst>
            </p:cNvPr>
            <p:cNvSpPr txBox="1"/>
            <p:nvPr/>
          </p:nvSpPr>
          <p:spPr>
            <a:xfrm>
              <a:off x="6367204" y="3265298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200DE6-9FAA-4F39-9B74-721056D9A295}"/>
                </a:ext>
              </a:extLst>
            </p:cNvPr>
            <p:cNvSpPr txBox="1"/>
            <p:nvPr/>
          </p:nvSpPr>
          <p:spPr>
            <a:xfrm>
              <a:off x="6367204" y="3535638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7CD801-164E-4D03-8CE9-8A9E1BBA7CB1}"/>
              </a:ext>
            </a:extLst>
          </p:cNvPr>
          <p:cNvGrpSpPr/>
          <p:nvPr/>
        </p:nvGrpSpPr>
        <p:grpSpPr>
          <a:xfrm>
            <a:off x="7702260" y="841964"/>
            <a:ext cx="3946148" cy="3781541"/>
            <a:chOff x="7024643" y="1206562"/>
            <a:chExt cx="4638357" cy="44448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2E9AA3-3E0D-450F-82E9-A4BACCFC1B36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7C9F897-8170-4907-A2D7-FF93AAB64C25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C6F89B-D44C-48AF-990A-CD46D1DEF3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F32AE4E-F48E-40E5-BF80-F42F5D390394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FFBC6B1-8C65-4C48-B3C5-15D338616461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34FFF1B-6C73-42CE-A1B4-A999A78898FC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5D8655-6A7C-4E5B-90E3-508CA9E8F24F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3BF7381-F82A-434D-9373-837C315BEBC6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2BC95D4-E241-4FA4-ACC6-7ACF6E2138E7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BB8E7FC-694D-43D5-8DDE-963ED87AE25E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315542-22CF-4FE9-BD72-A8703D776EB1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4C3897E-EC60-4613-9569-20C1E8CD3090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642D17-2C48-4437-A40D-DDA9E3440661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FE09C7-8191-4630-80BE-6AEC5CF22D51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739772-8C84-4C8D-BD85-BEE0E141EE68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7CFEA47-DA58-4F8C-B9C9-5BD3236DA3DE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D6D87A4-D341-44B7-A4DD-A11E0A1754DC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CB3830-54C6-4053-AE31-631A4381D6BB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1F4F66-5D73-45A3-ABF0-604B74A6B745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B0DA96A-651F-4238-96BF-B44E5B4B41CA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21F5594-DA9D-41A4-B603-D782943BD5B4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70B7E4-E3B2-4229-BA76-C01518FC3120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E14C0A7-60A1-49A6-9BEE-7C3E75DF224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2C96842-F26D-4E5A-9E80-90A40917C840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1173712-478A-430F-BD2A-1496783DA31C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3F1C84-ED81-4010-82AF-40ACFD48C90B}"/>
              </a:ext>
            </a:extLst>
          </p:cNvPr>
          <p:cNvGrpSpPr/>
          <p:nvPr/>
        </p:nvGrpSpPr>
        <p:grpSpPr>
          <a:xfrm>
            <a:off x="835949" y="1798355"/>
            <a:ext cx="2499394" cy="934380"/>
            <a:chOff x="2113657" y="4283314"/>
            <a:chExt cx="3647460" cy="9343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8C9175-92F1-44C0-A03B-A14B8025482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8AA02C-B00A-4F46-88D3-5E21FAA9ADA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618275-2AA3-405A-81C4-78DD2FE5599C}"/>
              </a:ext>
            </a:extLst>
          </p:cNvPr>
          <p:cNvGrpSpPr/>
          <p:nvPr/>
        </p:nvGrpSpPr>
        <p:grpSpPr>
          <a:xfrm>
            <a:off x="4230650" y="1798355"/>
            <a:ext cx="2499394" cy="934380"/>
            <a:chOff x="2113657" y="4283314"/>
            <a:chExt cx="3647460" cy="9343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B87FB7-7ED5-4FCE-A5B8-323CC491F54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BF60A3-9791-4A26-98A1-4AA1322CB53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A20817-05E8-415D-9D83-4FB30D6EEC1C}"/>
              </a:ext>
            </a:extLst>
          </p:cNvPr>
          <p:cNvGrpSpPr/>
          <p:nvPr/>
        </p:nvGrpSpPr>
        <p:grpSpPr>
          <a:xfrm>
            <a:off x="835949" y="3119614"/>
            <a:ext cx="2499394" cy="934380"/>
            <a:chOff x="2113657" y="4283314"/>
            <a:chExt cx="3647460" cy="93438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25850-0B3A-432D-AA44-3C2BC5C055C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1B5CE2-6EDA-4CE7-8E0A-2530495B08C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00B22-E4FC-480B-A15F-45D5E03149BC}"/>
              </a:ext>
            </a:extLst>
          </p:cNvPr>
          <p:cNvGrpSpPr/>
          <p:nvPr/>
        </p:nvGrpSpPr>
        <p:grpSpPr>
          <a:xfrm>
            <a:off x="4230650" y="3119614"/>
            <a:ext cx="2499394" cy="934380"/>
            <a:chOff x="2113657" y="4283314"/>
            <a:chExt cx="3647460" cy="9343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915C9-3C3B-4211-B58B-AD7EB0EBC02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F28221-9897-44B7-BCAF-EC42FEB739E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8" name="Freeform 18">
            <a:extLst>
              <a:ext uri="{FF2B5EF4-FFF2-40B4-BE49-F238E27FC236}">
                <a16:creationId xmlns:a16="http://schemas.microsoft.com/office/drawing/2014/main" id="{1004AAB7-E99D-4FD6-995C-735C6A0C5A32}"/>
              </a:ext>
            </a:extLst>
          </p:cNvPr>
          <p:cNvSpPr/>
          <p:nvPr/>
        </p:nvSpPr>
        <p:spPr>
          <a:xfrm>
            <a:off x="2968334" y="3527571"/>
            <a:ext cx="403564" cy="32570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6B3D8A-5F7F-4696-AFFD-85EE90DB9DD9}"/>
              </a:ext>
            </a:extLst>
          </p:cNvPr>
          <p:cNvGrpSpPr/>
          <p:nvPr/>
        </p:nvGrpSpPr>
        <p:grpSpPr>
          <a:xfrm>
            <a:off x="957262" y="4819524"/>
            <a:ext cx="10277475" cy="1097280"/>
            <a:chOff x="957263" y="5120805"/>
            <a:chExt cx="10277475" cy="109728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E5E197-4081-4FD2-B01F-EB3BB340D572}"/>
                </a:ext>
              </a:extLst>
            </p:cNvPr>
            <p:cNvSpPr/>
            <p:nvPr/>
          </p:nvSpPr>
          <p:spPr>
            <a:xfrm>
              <a:off x="957263" y="5120805"/>
              <a:ext cx="10277475" cy="10972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C27D7A-F218-4D2A-A754-E5A0105ECFF6}"/>
                </a:ext>
              </a:extLst>
            </p:cNvPr>
            <p:cNvSpPr/>
            <p:nvPr/>
          </p:nvSpPr>
          <p:spPr>
            <a:xfrm>
              <a:off x="10137458" y="5120805"/>
              <a:ext cx="1097280" cy="1097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16">
            <a:extLst>
              <a:ext uri="{FF2B5EF4-FFF2-40B4-BE49-F238E27FC236}">
                <a16:creationId xmlns:a16="http://schemas.microsoft.com/office/drawing/2014/main" id="{71AD5337-B9E7-4E2E-B8E3-0A134BFFF9F0}"/>
              </a:ext>
            </a:extLst>
          </p:cNvPr>
          <p:cNvSpPr/>
          <p:nvPr/>
        </p:nvSpPr>
        <p:spPr>
          <a:xfrm rot="2700000">
            <a:off x="10491403" y="501911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BA48B-4539-4015-AFE3-FDEBB500CD03}"/>
              </a:ext>
            </a:extLst>
          </p:cNvPr>
          <p:cNvSpPr txBox="1"/>
          <p:nvPr/>
        </p:nvSpPr>
        <p:spPr>
          <a:xfrm>
            <a:off x="2102106" y="4872874"/>
            <a:ext cx="6890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Awesome  Presentation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E09F41-A813-40AF-9BCC-2340FA3224A9}"/>
              </a:ext>
            </a:extLst>
          </p:cNvPr>
          <p:cNvSpPr txBox="1"/>
          <p:nvPr/>
        </p:nvSpPr>
        <p:spPr>
          <a:xfrm>
            <a:off x="1333499" y="5389402"/>
            <a:ext cx="838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D4C2CD18-B867-4C14-A251-2BB3820F494B}"/>
              </a:ext>
            </a:extLst>
          </p:cNvPr>
          <p:cNvSpPr txBox="1">
            <a:spLocks/>
          </p:cNvSpPr>
          <p:nvPr/>
        </p:nvSpPr>
        <p:spPr>
          <a:xfrm>
            <a:off x="4179756" y="2088030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E1708A1-375F-4E3B-9E5C-AE2F512A08D6}"/>
              </a:ext>
            </a:extLst>
          </p:cNvPr>
          <p:cNvSpPr txBox="1">
            <a:spLocks/>
          </p:cNvSpPr>
          <p:nvPr/>
        </p:nvSpPr>
        <p:spPr>
          <a:xfrm>
            <a:off x="2929626" y="1742872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DD2D938D-C4AC-492C-9CB5-2FA20942FB83}"/>
              </a:ext>
            </a:extLst>
          </p:cNvPr>
          <p:cNvSpPr txBox="1">
            <a:spLocks/>
          </p:cNvSpPr>
          <p:nvPr/>
        </p:nvSpPr>
        <p:spPr>
          <a:xfrm>
            <a:off x="1788724" y="878312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36CE87E1-22B9-4468-84BB-1CC1C4915ABF}"/>
              </a:ext>
            </a:extLst>
          </p:cNvPr>
          <p:cNvSpPr txBox="1">
            <a:spLocks/>
          </p:cNvSpPr>
          <p:nvPr/>
        </p:nvSpPr>
        <p:spPr>
          <a:xfrm>
            <a:off x="517307" y="4577189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E918C2A-D377-4097-98E3-4457DA660E94}"/>
              </a:ext>
            </a:extLst>
          </p:cNvPr>
          <p:cNvSpPr txBox="1">
            <a:spLocks/>
          </p:cNvSpPr>
          <p:nvPr/>
        </p:nvSpPr>
        <p:spPr>
          <a:xfrm>
            <a:off x="517307" y="4929799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CE86E8E0-5DF7-4427-80C9-F88D63DB0804}"/>
              </a:ext>
            </a:extLst>
          </p:cNvPr>
          <p:cNvSpPr txBox="1">
            <a:spLocks/>
          </p:cNvSpPr>
          <p:nvPr/>
        </p:nvSpPr>
        <p:spPr>
          <a:xfrm>
            <a:off x="1088187" y="5274958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CB5E09D-949B-41AA-B6AD-5C9C943ECAC6}"/>
              </a:ext>
            </a:extLst>
          </p:cNvPr>
          <p:cNvSpPr txBox="1">
            <a:spLocks/>
          </p:cNvSpPr>
          <p:nvPr/>
        </p:nvSpPr>
        <p:spPr>
          <a:xfrm>
            <a:off x="285750" y="2622601"/>
            <a:ext cx="6086476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sz="11100" b="1" dirty="0">
                <a:solidFill>
                  <a:schemeClr val="bg1">
                    <a:alpha val="4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29222" y="1863734"/>
            <a:ext cx="10857355" cy="4027782"/>
            <a:chOff x="495690" y="1674891"/>
            <a:chExt cx="10857355" cy="402778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02459" y="1674891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1520983" y="3643996"/>
              <a:ext cx="881283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637358" cy="666051"/>
            <a:chOff x="1266096" y="1957014"/>
            <a:chExt cx="2637358" cy="6660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03454" cy="610928"/>
            <a:chOff x="1266096" y="1957014"/>
            <a:chExt cx="2703454" cy="610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77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1965718" y="1977015"/>
              <a:ext cx="2003832" cy="590927"/>
              <a:chOff x="3011840" y="2214089"/>
              <a:chExt cx="3134697" cy="59092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011840" y="221408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Variable</a:t>
                </a:r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050193" y="246646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ชนิดและประเภทของตัวแปร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93A760-F734-4E0A-B9F0-9362E75AD5E1}"/>
              </a:ext>
            </a:extLst>
          </p:cNvPr>
          <p:cNvGrpSpPr/>
          <p:nvPr/>
        </p:nvGrpSpPr>
        <p:grpSpPr>
          <a:xfrm flipH="1">
            <a:off x="1063397" y="4125303"/>
            <a:ext cx="2755646" cy="969630"/>
            <a:chOff x="1266096" y="1957014"/>
            <a:chExt cx="2755646" cy="9696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FD6CD9-FA6D-4C7C-BE82-D39E287C63F1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6136D8-A364-4C06-90BF-F4214C9EC7A5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3BD40F-225E-4D22-87D7-7B97141F1A3A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2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47FAB6-E3E8-446A-A0CE-BD3627804BEA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182DC-B706-4A40-B4F1-69B7C0124B74}"/>
              </a:ext>
            </a:extLst>
          </p:cNvPr>
          <p:cNvGrpSpPr/>
          <p:nvPr/>
        </p:nvGrpSpPr>
        <p:grpSpPr>
          <a:xfrm flipH="1">
            <a:off x="4601822" y="4136080"/>
            <a:ext cx="2755646" cy="969630"/>
            <a:chOff x="1266096" y="1957014"/>
            <a:chExt cx="2755646" cy="9696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AD8904-1765-4582-B7DF-983838F8863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2019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8EEEABF-5181-44CA-8820-FDC092153541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AFA077C-EFB0-4EA3-9949-1F7B86B68126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B93367-F7AA-4E33-91F9-18966587AC66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83EF3F-DB30-4884-AB09-3031FE0F9723}"/>
              </a:ext>
            </a:extLst>
          </p:cNvPr>
          <p:cNvGrpSpPr/>
          <p:nvPr/>
        </p:nvGrpSpPr>
        <p:grpSpPr>
          <a:xfrm flipH="1">
            <a:off x="7368368" y="4627864"/>
            <a:ext cx="2755646" cy="969630"/>
            <a:chOff x="1266096" y="1957014"/>
            <a:chExt cx="2755646" cy="9696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E870F2-340A-4E8F-B542-4147AEC3ABA5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6"/>
                  </a:solidFill>
                  <a:cs typeface="Arial" pitchFamily="34" charset="0"/>
                </a:rPr>
                <a:t>2020</a:t>
              </a:r>
              <a:endParaRPr lang="ko-KR" altLang="en-US" sz="1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E279CDA-4E90-478B-9B86-7D2AA1261897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72DF66-8187-4B82-B21E-ECA743911985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6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355E3-FD20-41E5-8DEA-136B166B90BE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84DC4-B2B3-FD31-5056-55A8E0196149}"/>
              </a:ext>
            </a:extLst>
          </p:cNvPr>
          <p:cNvGrpSpPr/>
          <p:nvPr/>
        </p:nvGrpSpPr>
        <p:grpSpPr>
          <a:xfrm>
            <a:off x="8194021" y="2149303"/>
            <a:ext cx="2637358" cy="666051"/>
            <a:chOff x="1266096" y="1957014"/>
            <a:chExt cx="2637358" cy="66605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C1ABE-971E-F2D7-3341-8F9455DAE923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0</a:t>
              </a:r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3C6-3599-F240-5497-2EC1B6B54E67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83C9DE-3EED-A00A-DDC3-97CABC385F86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FF8C20-BE32-EE10-4CA6-09946ECE255A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EE62F6-F3CB-4176-B207-6E3EA908ABE3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6CEF901F-2878-415E-B36A-AC687214A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27BFF-2D70-426B-8387-44913502F557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6C28AC0C-B996-4ACF-8054-D8BD8020EB8B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2617349F-6DE2-47ED-AC9B-D58D192C7620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009848D6-E399-43E6-85A7-D53F55E1DACE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42FAACA3-EDFD-4F3D-9DB6-02A6F8359B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B938B1-4D74-45DC-B5FC-84949C308336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F14D2-E7FC-44F4-8D41-7FAB0072151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4CE4C7-B608-48D4-A516-01975222150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329F8E81-87A7-4BCA-8123-677E7984619F}"/>
              </a:ext>
            </a:extLst>
          </p:cNvPr>
          <p:cNvSpPr/>
          <p:nvPr/>
        </p:nvSpPr>
        <p:spPr>
          <a:xfrm>
            <a:off x="9868649" y="1974807"/>
            <a:ext cx="407942" cy="29816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E15580-0547-4E38-9A2E-3F3C34C047B5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88A042-0268-4CD0-998E-4598A8C66819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9C147-A4A8-4ACD-B969-7F31DEEC401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539613-1060-4FF6-9A77-22DBFDF882B3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796605-8D70-49B4-BC61-862F98CE303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D89D48-CEBF-4374-B656-AC58FD5C78D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60E683-C776-409D-8B4A-03C698ACDFC1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0FA308-C1DB-4D6A-B192-F4450473A9C5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F45BC-E1E9-4A3C-A64A-2299916D1F9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7" name="Oval 21">
            <a:extLst>
              <a:ext uri="{FF2B5EF4-FFF2-40B4-BE49-F238E27FC236}">
                <a16:creationId xmlns:a16="http://schemas.microsoft.com/office/drawing/2014/main" id="{EE300E4E-5E67-49C1-B8EE-43A385ED3688}"/>
              </a:ext>
            </a:extLst>
          </p:cNvPr>
          <p:cNvSpPr/>
          <p:nvPr/>
        </p:nvSpPr>
        <p:spPr>
          <a:xfrm rot="20700000">
            <a:off x="1926567" y="4480713"/>
            <a:ext cx="482084" cy="42251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1DAB9FC8-9BC6-4C4D-BD9A-86FA7C1A32E3}"/>
              </a:ext>
            </a:extLst>
          </p:cNvPr>
          <p:cNvSpPr/>
          <p:nvPr/>
        </p:nvSpPr>
        <p:spPr>
          <a:xfrm>
            <a:off x="9837847" y="4435684"/>
            <a:ext cx="484380" cy="47626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1C2796FF-06C8-412E-B988-02AEDAFF5844}"/>
              </a:ext>
            </a:extLst>
          </p:cNvPr>
          <p:cNvSpPr/>
          <p:nvPr/>
        </p:nvSpPr>
        <p:spPr>
          <a:xfrm>
            <a:off x="1913709" y="1898032"/>
            <a:ext cx="514776" cy="51119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E2117A87-B2FE-4FF0-B538-22DFFC5CEA52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DF6AAD-9B7C-4880-84C8-F45849A7B8A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23C524-BBAD-4E87-8B8D-2F6ADD7FD518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4698C76-08A7-4B04-BDD1-32731BBA4715}"/>
              </a:ext>
            </a:extLst>
          </p:cNvPr>
          <p:cNvGrpSpPr/>
          <p:nvPr/>
        </p:nvGrpSpPr>
        <p:grpSpPr>
          <a:xfrm>
            <a:off x="1989325" y="4498722"/>
            <a:ext cx="8213350" cy="2167833"/>
            <a:chOff x="3960971" y="2777942"/>
            <a:chExt cx="4267200" cy="131066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E1E110-0525-4759-87AD-4D8068E694F6}"/>
                </a:ext>
              </a:extLst>
            </p:cNvPr>
            <p:cNvSpPr/>
            <p:nvPr/>
          </p:nvSpPr>
          <p:spPr>
            <a:xfrm>
              <a:off x="4033932" y="3469638"/>
              <a:ext cx="4104504" cy="543410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  <a:gd name="connsiteX0" fmla="*/ 3874770 w 4077652"/>
                <a:gd name="connsiteY0" fmla="*/ 165396 h 731180"/>
                <a:gd name="connsiteX1" fmla="*/ 2042160 w 4077652"/>
                <a:gd name="connsiteY1" fmla="*/ 397806 h 731180"/>
                <a:gd name="connsiteX2" fmla="*/ 2042160 w 4077652"/>
                <a:gd name="connsiteY2" fmla="*/ 392091 h 731180"/>
                <a:gd name="connsiteX3" fmla="*/ 203835 w 4077652"/>
                <a:gd name="connsiteY3" fmla="*/ 156824 h 731180"/>
                <a:gd name="connsiteX4" fmla="*/ 0 w 4077652"/>
                <a:gd name="connsiteY4" fmla="*/ 682604 h 731180"/>
                <a:gd name="connsiteX5" fmla="*/ 1772602 w 4077652"/>
                <a:gd name="connsiteY5" fmla="*/ 454004 h 731180"/>
                <a:gd name="connsiteX6" fmla="*/ 2036445 w 4077652"/>
                <a:gd name="connsiteY6" fmla="*/ 722609 h 731180"/>
                <a:gd name="connsiteX7" fmla="*/ 2036445 w 4077652"/>
                <a:gd name="connsiteY7" fmla="*/ 731181 h 731180"/>
                <a:gd name="connsiteX8" fmla="*/ 2305050 w 4077652"/>
                <a:gd name="connsiteY8" fmla="*/ 462576 h 731180"/>
                <a:gd name="connsiteX9" fmla="*/ 4077652 w 4077652"/>
                <a:gd name="connsiteY9" fmla="*/ 691176 h 731180"/>
                <a:gd name="connsiteX10" fmla="*/ 3874770 w 4077652"/>
                <a:gd name="connsiteY10" fmla="*/ 165396 h 731180"/>
                <a:gd name="connsiteX0" fmla="*/ 3874770 w 4077652"/>
                <a:gd name="connsiteY0" fmla="*/ 153654 h 719439"/>
                <a:gd name="connsiteX1" fmla="*/ 2042160 w 4077652"/>
                <a:gd name="connsiteY1" fmla="*/ 386064 h 719439"/>
                <a:gd name="connsiteX2" fmla="*/ 2042160 w 4077652"/>
                <a:gd name="connsiteY2" fmla="*/ 380349 h 719439"/>
                <a:gd name="connsiteX3" fmla="*/ 203835 w 4077652"/>
                <a:gd name="connsiteY3" fmla="*/ 145082 h 719439"/>
                <a:gd name="connsiteX4" fmla="*/ 0 w 4077652"/>
                <a:gd name="connsiteY4" fmla="*/ 670862 h 719439"/>
                <a:gd name="connsiteX5" fmla="*/ 1772602 w 4077652"/>
                <a:gd name="connsiteY5" fmla="*/ 442262 h 719439"/>
                <a:gd name="connsiteX6" fmla="*/ 2036445 w 4077652"/>
                <a:gd name="connsiteY6" fmla="*/ 710867 h 719439"/>
                <a:gd name="connsiteX7" fmla="*/ 2036445 w 4077652"/>
                <a:gd name="connsiteY7" fmla="*/ 719439 h 719439"/>
                <a:gd name="connsiteX8" fmla="*/ 2305050 w 4077652"/>
                <a:gd name="connsiteY8" fmla="*/ 450834 h 719439"/>
                <a:gd name="connsiteX9" fmla="*/ 4077652 w 4077652"/>
                <a:gd name="connsiteY9" fmla="*/ 679434 h 719439"/>
                <a:gd name="connsiteX10" fmla="*/ 3874770 w 4077652"/>
                <a:gd name="connsiteY10" fmla="*/ 153654 h 719439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254978 h 820763"/>
                <a:gd name="connsiteX1" fmla="*/ 2064925 w 4100417"/>
                <a:gd name="connsiteY1" fmla="*/ 487388 h 820763"/>
                <a:gd name="connsiteX2" fmla="*/ 2064925 w 4100417"/>
                <a:gd name="connsiteY2" fmla="*/ 309195 h 820763"/>
                <a:gd name="connsiteX3" fmla="*/ 226600 w 4100417"/>
                <a:gd name="connsiteY3" fmla="*/ 246406 h 820763"/>
                <a:gd name="connsiteX4" fmla="*/ 22765 w 4100417"/>
                <a:gd name="connsiteY4" fmla="*/ 772186 h 820763"/>
                <a:gd name="connsiteX5" fmla="*/ 1795367 w 4100417"/>
                <a:gd name="connsiteY5" fmla="*/ 543586 h 820763"/>
                <a:gd name="connsiteX6" fmla="*/ 2059210 w 4100417"/>
                <a:gd name="connsiteY6" fmla="*/ 812191 h 820763"/>
                <a:gd name="connsiteX7" fmla="*/ 2059210 w 4100417"/>
                <a:gd name="connsiteY7" fmla="*/ 820763 h 820763"/>
                <a:gd name="connsiteX8" fmla="*/ 2327815 w 4100417"/>
                <a:gd name="connsiteY8" fmla="*/ 552158 h 820763"/>
                <a:gd name="connsiteX9" fmla="*/ 4100417 w 4100417"/>
                <a:gd name="connsiteY9" fmla="*/ 780758 h 820763"/>
                <a:gd name="connsiteX10" fmla="*/ 3897535 w 4100417"/>
                <a:gd name="connsiteY10" fmla="*/ 254978 h 820763"/>
                <a:gd name="connsiteX0" fmla="*/ 3897535 w 4100417"/>
                <a:gd name="connsiteY0" fmla="*/ 254978 h 820763"/>
                <a:gd name="connsiteX1" fmla="*/ 2064925 w 4100417"/>
                <a:gd name="connsiteY1" fmla="*/ 487388 h 820763"/>
                <a:gd name="connsiteX2" fmla="*/ 2064925 w 4100417"/>
                <a:gd name="connsiteY2" fmla="*/ 309195 h 820763"/>
                <a:gd name="connsiteX3" fmla="*/ 226600 w 4100417"/>
                <a:gd name="connsiteY3" fmla="*/ 246406 h 820763"/>
                <a:gd name="connsiteX4" fmla="*/ 22765 w 4100417"/>
                <a:gd name="connsiteY4" fmla="*/ 772186 h 820763"/>
                <a:gd name="connsiteX5" fmla="*/ 1795367 w 4100417"/>
                <a:gd name="connsiteY5" fmla="*/ 543586 h 820763"/>
                <a:gd name="connsiteX6" fmla="*/ 2059210 w 4100417"/>
                <a:gd name="connsiteY6" fmla="*/ 812191 h 820763"/>
                <a:gd name="connsiteX7" fmla="*/ 2059210 w 4100417"/>
                <a:gd name="connsiteY7" fmla="*/ 820763 h 820763"/>
                <a:gd name="connsiteX8" fmla="*/ 2327815 w 4100417"/>
                <a:gd name="connsiteY8" fmla="*/ 552158 h 820763"/>
                <a:gd name="connsiteX9" fmla="*/ 4100417 w 4100417"/>
                <a:gd name="connsiteY9" fmla="*/ 780758 h 820763"/>
                <a:gd name="connsiteX10" fmla="*/ 3897535 w 4100417"/>
                <a:gd name="connsiteY10" fmla="*/ 254978 h 820763"/>
                <a:gd name="connsiteX0" fmla="*/ 3897535 w 4100417"/>
                <a:gd name="connsiteY0" fmla="*/ 148746 h 714531"/>
                <a:gd name="connsiteX1" fmla="*/ 2064925 w 4100417"/>
                <a:gd name="connsiteY1" fmla="*/ 381156 h 714531"/>
                <a:gd name="connsiteX2" fmla="*/ 2064925 w 4100417"/>
                <a:gd name="connsiteY2" fmla="*/ 390440 h 714531"/>
                <a:gd name="connsiteX3" fmla="*/ 226600 w 4100417"/>
                <a:gd name="connsiteY3" fmla="*/ 140174 h 714531"/>
                <a:gd name="connsiteX4" fmla="*/ 22765 w 4100417"/>
                <a:gd name="connsiteY4" fmla="*/ 665954 h 714531"/>
                <a:gd name="connsiteX5" fmla="*/ 1795367 w 4100417"/>
                <a:gd name="connsiteY5" fmla="*/ 437354 h 714531"/>
                <a:gd name="connsiteX6" fmla="*/ 2059210 w 4100417"/>
                <a:gd name="connsiteY6" fmla="*/ 705959 h 714531"/>
                <a:gd name="connsiteX7" fmla="*/ 2059210 w 4100417"/>
                <a:gd name="connsiteY7" fmla="*/ 714531 h 714531"/>
                <a:gd name="connsiteX8" fmla="*/ 2327815 w 4100417"/>
                <a:gd name="connsiteY8" fmla="*/ 445926 h 714531"/>
                <a:gd name="connsiteX9" fmla="*/ 4100417 w 4100417"/>
                <a:gd name="connsiteY9" fmla="*/ 674526 h 714531"/>
                <a:gd name="connsiteX10" fmla="*/ 3897535 w 4100417"/>
                <a:gd name="connsiteY10" fmla="*/ 148746 h 714531"/>
                <a:gd name="connsiteX0" fmla="*/ 3897535 w 4100417"/>
                <a:gd name="connsiteY0" fmla="*/ 148746 h 714531"/>
                <a:gd name="connsiteX1" fmla="*/ 2064925 w 4100417"/>
                <a:gd name="connsiteY1" fmla="*/ 381156 h 714531"/>
                <a:gd name="connsiteX2" fmla="*/ 2064925 w 4100417"/>
                <a:gd name="connsiteY2" fmla="*/ 382941 h 714531"/>
                <a:gd name="connsiteX3" fmla="*/ 226600 w 4100417"/>
                <a:gd name="connsiteY3" fmla="*/ 140174 h 714531"/>
                <a:gd name="connsiteX4" fmla="*/ 22765 w 4100417"/>
                <a:gd name="connsiteY4" fmla="*/ 665954 h 714531"/>
                <a:gd name="connsiteX5" fmla="*/ 1795367 w 4100417"/>
                <a:gd name="connsiteY5" fmla="*/ 437354 h 714531"/>
                <a:gd name="connsiteX6" fmla="*/ 2059210 w 4100417"/>
                <a:gd name="connsiteY6" fmla="*/ 705959 h 714531"/>
                <a:gd name="connsiteX7" fmla="*/ 2059210 w 4100417"/>
                <a:gd name="connsiteY7" fmla="*/ 714531 h 714531"/>
                <a:gd name="connsiteX8" fmla="*/ 2327815 w 4100417"/>
                <a:gd name="connsiteY8" fmla="*/ 445926 h 714531"/>
                <a:gd name="connsiteX9" fmla="*/ 4100417 w 4100417"/>
                <a:gd name="connsiteY9" fmla="*/ 674526 h 714531"/>
                <a:gd name="connsiteX10" fmla="*/ 3897535 w 4100417"/>
                <a:gd name="connsiteY10" fmla="*/ 148746 h 714531"/>
                <a:gd name="connsiteX0" fmla="*/ 3976713 w 4100417"/>
                <a:gd name="connsiteY0" fmla="*/ 156842 h 707629"/>
                <a:gd name="connsiteX1" fmla="*/ 2064925 w 4100417"/>
                <a:gd name="connsiteY1" fmla="*/ 374254 h 707629"/>
                <a:gd name="connsiteX2" fmla="*/ 2064925 w 4100417"/>
                <a:gd name="connsiteY2" fmla="*/ 376039 h 707629"/>
                <a:gd name="connsiteX3" fmla="*/ 226600 w 4100417"/>
                <a:gd name="connsiteY3" fmla="*/ 133272 h 707629"/>
                <a:gd name="connsiteX4" fmla="*/ 22765 w 4100417"/>
                <a:gd name="connsiteY4" fmla="*/ 659052 h 707629"/>
                <a:gd name="connsiteX5" fmla="*/ 1795367 w 4100417"/>
                <a:gd name="connsiteY5" fmla="*/ 430452 h 707629"/>
                <a:gd name="connsiteX6" fmla="*/ 2059210 w 4100417"/>
                <a:gd name="connsiteY6" fmla="*/ 699057 h 707629"/>
                <a:gd name="connsiteX7" fmla="*/ 2059210 w 4100417"/>
                <a:gd name="connsiteY7" fmla="*/ 707629 h 707629"/>
                <a:gd name="connsiteX8" fmla="*/ 2327815 w 4100417"/>
                <a:gd name="connsiteY8" fmla="*/ 439024 h 707629"/>
                <a:gd name="connsiteX9" fmla="*/ 4100417 w 4100417"/>
                <a:gd name="connsiteY9" fmla="*/ 667624 h 707629"/>
                <a:gd name="connsiteX10" fmla="*/ 3976713 w 4100417"/>
                <a:gd name="connsiteY10" fmla="*/ 156842 h 707629"/>
                <a:gd name="connsiteX0" fmla="*/ 3961867 w 4100417"/>
                <a:gd name="connsiteY0" fmla="*/ 156842 h 707629"/>
                <a:gd name="connsiteX1" fmla="*/ 2064925 w 4100417"/>
                <a:gd name="connsiteY1" fmla="*/ 374254 h 707629"/>
                <a:gd name="connsiteX2" fmla="*/ 2064925 w 4100417"/>
                <a:gd name="connsiteY2" fmla="*/ 376039 h 707629"/>
                <a:gd name="connsiteX3" fmla="*/ 226600 w 4100417"/>
                <a:gd name="connsiteY3" fmla="*/ 133272 h 707629"/>
                <a:gd name="connsiteX4" fmla="*/ 22765 w 4100417"/>
                <a:gd name="connsiteY4" fmla="*/ 659052 h 707629"/>
                <a:gd name="connsiteX5" fmla="*/ 1795367 w 4100417"/>
                <a:gd name="connsiteY5" fmla="*/ 430452 h 707629"/>
                <a:gd name="connsiteX6" fmla="*/ 2059210 w 4100417"/>
                <a:gd name="connsiteY6" fmla="*/ 699057 h 707629"/>
                <a:gd name="connsiteX7" fmla="*/ 2059210 w 4100417"/>
                <a:gd name="connsiteY7" fmla="*/ 707629 h 707629"/>
                <a:gd name="connsiteX8" fmla="*/ 2327815 w 4100417"/>
                <a:gd name="connsiteY8" fmla="*/ 439024 h 707629"/>
                <a:gd name="connsiteX9" fmla="*/ 4100417 w 4100417"/>
                <a:gd name="connsiteY9" fmla="*/ 667624 h 707629"/>
                <a:gd name="connsiteX10" fmla="*/ 3961867 w 4100417"/>
                <a:gd name="connsiteY10" fmla="*/ 156842 h 707629"/>
                <a:gd name="connsiteX0" fmla="*/ 4045994 w 4100417"/>
                <a:gd name="connsiteY0" fmla="*/ 202705 h 700998"/>
                <a:gd name="connsiteX1" fmla="*/ 2064925 w 4100417"/>
                <a:gd name="connsiteY1" fmla="*/ 367623 h 700998"/>
                <a:gd name="connsiteX2" fmla="*/ 2064925 w 4100417"/>
                <a:gd name="connsiteY2" fmla="*/ 369408 h 700998"/>
                <a:gd name="connsiteX3" fmla="*/ 226600 w 4100417"/>
                <a:gd name="connsiteY3" fmla="*/ 126641 h 700998"/>
                <a:gd name="connsiteX4" fmla="*/ 22765 w 4100417"/>
                <a:gd name="connsiteY4" fmla="*/ 652421 h 700998"/>
                <a:gd name="connsiteX5" fmla="*/ 1795367 w 4100417"/>
                <a:gd name="connsiteY5" fmla="*/ 423821 h 700998"/>
                <a:gd name="connsiteX6" fmla="*/ 2059210 w 4100417"/>
                <a:gd name="connsiteY6" fmla="*/ 692426 h 700998"/>
                <a:gd name="connsiteX7" fmla="*/ 2059210 w 4100417"/>
                <a:gd name="connsiteY7" fmla="*/ 700998 h 700998"/>
                <a:gd name="connsiteX8" fmla="*/ 2327815 w 4100417"/>
                <a:gd name="connsiteY8" fmla="*/ 432393 h 700998"/>
                <a:gd name="connsiteX9" fmla="*/ 4100417 w 4100417"/>
                <a:gd name="connsiteY9" fmla="*/ 660993 h 700998"/>
                <a:gd name="connsiteX10" fmla="*/ 4045994 w 4100417"/>
                <a:gd name="connsiteY10" fmla="*/ 202705 h 700998"/>
                <a:gd name="connsiteX0" fmla="*/ 4045994 w 4178399"/>
                <a:gd name="connsiteY0" fmla="*/ 202705 h 700998"/>
                <a:gd name="connsiteX1" fmla="*/ 2064925 w 4178399"/>
                <a:gd name="connsiteY1" fmla="*/ 367623 h 700998"/>
                <a:gd name="connsiteX2" fmla="*/ 2064925 w 4178399"/>
                <a:gd name="connsiteY2" fmla="*/ 369408 h 700998"/>
                <a:gd name="connsiteX3" fmla="*/ 226600 w 4178399"/>
                <a:gd name="connsiteY3" fmla="*/ 126641 h 700998"/>
                <a:gd name="connsiteX4" fmla="*/ 22765 w 4178399"/>
                <a:gd name="connsiteY4" fmla="*/ 652421 h 700998"/>
                <a:gd name="connsiteX5" fmla="*/ 1795367 w 4178399"/>
                <a:gd name="connsiteY5" fmla="*/ 423821 h 700998"/>
                <a:gd name="connsiteX6" fmla="*/ 2059210 w 4178399"/>
                <a:gd name="connsiteY6" fmla="*/ 692426 h 700998"/>
                <a:gd name="connsiteX7" fmla="*/ 2059210 w 4178399"/>
                <a:gd name="connsiteY7" fmla="*/ 700998 h 700998"/>
                <a:gd name="connsiteX8" fmla="*/ 2327815 w 4178399"/>
                <a:gd name="connsiteY8" fmla="*/ 432393 h 700998"/>
                <a:gd name="connsiteX9" fmla="*/ 4100417 w 4178399"/>
                <a:gd name="connsiteY9" fmla="*/ 660993 h 700998"/>
                <a:gd name="connsiteX10" fmla="*/ 4045994 w 4178399"/>
                <a:gd name="connsiteY10" fmla="*/ 202705 h 700998"/>
                <a:gd name="connsiteX0" fmla="*/ 3867842 w 4100417"/>
                <a:gd name="connsiteY0" fmla="*/ 156841 h 707628"/>
                <a:gd name="connsiteX1" fmla="*/ 2064925 w 4100417"/>
                <a:gd name="connsiteY1" fmla="*/ 374253 h 707628"/>
                <a:gd name="connsiteX2" fmla="*/ 2064925 w 4100417"/>
                <a:gd name="connsiteY2" fmla="*/ 376038 h 707628"/>
                <a:gd name="connsiteX3" fmla="*/ 226600 w 4100417"/>
                <a:gd name="connsiteY3" fmla="*/ 133271 h 707628"/>
                <a:gd name="connsiteX4" fmla="*/ 22765 w 4100417"/>
                <a:gd name="connsiteY4" fmla="*/ 659051 h 707628"/>
                <a:gd name="connsiteX5" fmla="*/ 1795367 w 4100417"/>
                <a:gd name="connsiteY5" fmla="*/ 430451 h 707628"/>
                <a:gd name="connsiteX6" fmla="*/ 2059210 w 4100417"/>
                <a:gd name="connsiteY6" fmla="*/ 699056 h 707628"/>
                <a:gd name="connsiteX7" fmla="*/ 2059210 w 4100417"/>
                <a:gd name="connsiteY7" fmla="*/ 707628 h 707628"/>
                <a:gd name="connsiteX8" fmla="*/ 2327815 w 4100417"/>
                <a:gd name="connsiteY8" fmla="*/ 439023 h 707628"/>
                <a:gd name="connsiteX9" fmla="*/ 4100417 w 4100417"/>
                <a:gd name="connsiteY9" fmla="*/ 667623 h 707628"/>
                <a:gd name="connsiteX10" fmla="*/ 3867842 w 4100417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504" h="707628">
                  <a:moveTo>
                    <a:pt x="3867842" y="156841"/>
                  </a:moveTo>
                  <a:cubicBezTo>
                    <a:pt x="3541134" y="68259"/>
                    <a:pt x="2355762" y="-242317"/>
                    <a:pt x="2064925" y="374253"/>
                  </a:cubicBezTo>
                  <a:cubicBezTo>
                    <a:pt x="2064925" y="372348"/>
                    <a:pt x="2104515" y="370444"/>
                    <a:pt x="2064925" y="376038"/>
                  </a:cubicBezTo>
                  <a:cubicBezTo>
                    <a:pt x="1787027" y="-235891"/>
                    <a:pt x="566960" y="86102"/>
                    <a:pt x="226600" y="133271"/>
                  </a:cubicBezTo>
                  <a:cubicBezTo>
                    <a:pt x="-113760" y="180440"/>
                    <a:pt x="33242" y="349488"/>
                    <a:pt x="22765" y="659051"/>
                  </a:cubicBezTo>
                  <a:lnTo>
                    <a:pt x="1795367" y="430451"/>
                  </a:lnTo>
                  <a:cubicBezTo>
                    <a:pt x="1795367" y="577136"/>
                    <a:pt x="1913477" y="696198"/>
                    <a:pt x="2059210" y="699056"/>
                  </a:cubicBezTo>
                  <a:lnTo>
                    <a:pt x="2059210" y="707628"/>
                  </a:lnTo>
                  <a:cubicBezTo>
                    <a:pt x="2207800" y="707628"/>
                    <a:pt x="2327815" y="587613"/>
                    <a:pt x="2327815" y="439023"/>
                  </a:cubicBezTo>
                  <a:lnTo>
                    <a:pt x="4100417" y="667623"/>
                  </a:lnTo>
                  <a:cubicBezTo>
                    <a:pt x="4091845" y="358061"/>
                    <a:pt x="4174659" y="239330"/>
                    <a:pt x="3867842" y="15684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3B4F3A-A1E9-459A-8FDE-9BF7E290320E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F410491-612D-4688-91F3-7F2419E00498}"/>
                </a:ext>
              </a:extLst>
            </p:cNvPr>
            <p:cNvSpPr/>
            <p:nvPr/>
          </p:nvSpPr>
          <p:spPr>
            <a:xfrm rot="21335567">
              <a:off x="4052794" y="2777942"/>
              <a:ext cx="2032905" cy="1059250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4D2CD49-A49A-43DA-B2ED-977A5B280B4C}"/>
                </a:ext>
              </a:extLst>
            </p:cNvPr>
            <p:cNvSpPr/>
            <p:nvPr/>
          </p:nvSpPr>
          <p:spPr>
            <a:xfrm rot="264433" flipH="1">
              <a:off x="6090750" y="2795219"/>
              <a:ext cx="2032905" cy="1059250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5893B7-1CD8-4093-9471-3A7547C1F92B}"/>
              </a:ext>
            </a:extLst>
          </p:cNvPr>
          <p:cNvGrpSpPr/>
          <p:nvPr/>
        </p:nvGrpSpPr>
        <p:grpSpPr>
          <a:xfrm>
            <a:off x="4152901" y="940082"/>
            <a:ext cx="3846046" cy="1518464"/>
            <a:chOff x="219453" y="2580615"/>
            <a:chExt cx="2625263" cy="1036484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0BF8C2B-9770-4494-905B-6D8DA40A6843}"/>
                </a:ext>
              </a:extLst>
            </p:cNvPr>
            <p:cNvSpPr/>
            <p:nvPr/>
          </p:nvSpPr>
          <p:spPr>
            <a:xfrm>
              <a:off x="973343" y="2854561"/>
              <a:ext cx="1123869" cy="762538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B13005B2-E450-4770-88BB-2E9370C5DFC9}"/>
                </a:ext>
              </a:extLst>
            </p:cNvPr>
            <p:cNvSpPr/>
            <p:nvPr/>
          </p:nvSpPr>
          <p:spPr>
            <a:xfrm>
              <a:off x="973343" y="3002891"/>
              <a:ext cx="1123869" cy="367004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C6B07F5-2E80-4377-8DC4-6333B0B3F9A1}"/>
                </a:ext>
              </a:extLst>
            </p:cNvPr>
            <p:cNvSpPr/>
            <p:nvPr/>
          </p:nvSpPr>
          <p:spPr>
            <a:xfrm>
              <a:off x="219453" y="2580615"/>
              <a:ext cx="2625263" cy="671316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ADCF3A-306D-4E1E-ABD9-3142DFFB5140}"/>
                </a:ext>
              </a:extLst>
            </p:cNvPr>
            <p:cNvCxnSpPr/>
            <p:nvPr/>
          </p:nvCxnSpPr>
          <p:spPr>
            <a:xfrm>
              <a:off x="1576132" y="2808685"/>
              <a:ext cx="685928" cy="230714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795A6E-E410-4B0C-8BAB-91DEB3361A6E}"/>
                </a:ext>
              </a:extLst>
            </p:cNvPr>
            <p:cNvCxnSpPr/>
            <p:nvPr/>
          </p:nvCxnSpPr>
          <p:spPr>
            <a:xfrm>
              <a:off x="2262061" y="3039399"/>
              <a:ext cx="0" cy="379286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CBFE961-D6DA-4913-8CE7-2DF853B97D50}"/>
                </a:ext>
              </a:extLst>
            </p:cNvPr>
            <p:cNvSpPr/>
            <p:nvPr/>
          </p:nvSpPr>
          <p:spPr>
            <a:xfrm>
              <a:off x="2162488" y="3266043"/>
              <a:ext cx="199143" cy="3456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8C2D4F-3566-45D7-99A6-C537B7F5D0D2}"/>
                </a:ext>
              </a:extLst>
            </p:cNvPr>
            <p:cNvSpPr/>
            <p:nvPr/>
          </p:nvSpPr>
          <p:spPr>
            <a:xfrm>
              <a:off x="2207175" y="3247601"/>
              <a:ext cx="102082" cy="102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0EA7062-03B0-4EC9-A023-3EAC2C1661EC}"/>
              </a:ext>
            </a:extLst>
          </p:cNvPr>
          <p:cNvSpPr/>
          <p:nvPr/>
        </p:nvSpPr>
        <p:spPr>
          <a:xfrm>
            <a:off x="834933" y="2310183"/>
            <a:ext cx="2709253" cy="3925632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626600 w 3359472"/>
              <a:gd name="connsiteY0" fmla="*/ 3987254 h 3987696"/>
              <a:gd name="connsiteX1" fmla="*/ 91891 w 3359472"/>
              <a:gd name="connsiteY1" fmla="*/ 2911279 h 3987696"/>
              <a:gd name="connsiteX2" fmla="*/ 663391 w 3359472"/>
              <a:gd name="connsiteY2" fmla="*/ 1863529 h 3987696"/>
              <a:gd name="connsiteX3" fmla="*/ 1815916 w 3359472"/>
              <a:gd name="connsiteY3" fmla="*/ 1520629 h 3987696"/>
              <a:gd name="connsiteX4" fmla="*/ 2339791 w 3359472"/>
              <a:gd name="connsiteY4" fmla="*/ 691954 h 3987696"/>
              <a:gd name="connsiteX5" fmla="*/ 3359472 w 3359472"/>
              <a:gd name="connsiteY5" fmla="*/ 0 h 3987696"/>
              <a:gd name="connsiteX0" fmla="*/ 1626600 w 3359472"/>
              <a:gd name="connsiteY0" fmla="*/ 3987254 h 3987254"/>
              <a:gd name="connsiteX1" fmla="*/ 91891 w 3359472"/>
              <a:gd name="connsiteY1" fmla="*/ 2911279 h 3987254"/>
              <a:gd name="connsiteX2" fmla="*/ 663391 w 3359472"/>
              <a:gd name="connsiteY2" fmla="*/ 1863529 h 3987254"/>
              <a:gd name="connsiteX3" fmla="*/ 1815916 w 3359472"/>
              <a:gd name="connsiteY3" fmla="*/ 1520629 h 3987254"/>
              <a:gd name="connsiteX4" fmla="*/ 2339791 w 3359472"/>
              <a:gd name="connsiteY4" fmla="*/ 691954 h 3987254"/>
              <a:gd name="connsiteX5" fmla="*/ 3359472 w 3359472"/>
              <a:gd name="connsiteY5" fmla="*/ 0 h 398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987254">
                <a:moveTo>
                  <a:pt x="1626600" y="3987254"/>
                </a:moveTo>
                <a:cubicBezTo>
                  <a:pt x="1154033" y="3864361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973908" y="1698101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FD01B3-1CBE-4EF8-A9E3-FB76BECBB0A4}"/>
              </a:ext>
            </a:extLst>
          </p:cNvPr>
          <p:cNvSpPr/>
          <p:nvPr/>
        </p:nvSpPr>
        <p:spPr>
          <a:xfrm flipH="1">
            <a:off x="8756700" y="2173317"/>
            <a:ext cx="2853714" cy="405695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479161 w 2707886"/>
              <a:gd name="connsiteY0" fmla="*/ 4242268 h 4242487"/>
              <a:gd name="connsiteX1" fmla="*/ 88511 w 2707886"/>
              <a:gd name="connsiteY1" fmla="*/ 2375001 h 4242487"/>
              <a:gd name="connsiteX2" fmla="*/ 1174361 w 2707886"/>
              <a:gd name="connsiteY2" fmla="*/ 1841601 h 4242487"/>
              <a:gd name="connsiteX3" fmla="*/ 1088636 w 2707886"/>
              <a:gd name="connsiteY3" fmla="*/ 755751 h 4242487"/>
              <a:gd name="connsiteX4" fmla="*/ 1879211 w 2707886"/>
              <a:gd name="connsiteY4" fmla="*/ 508101 h 4242487"/>
              <a:gd name="connsiteX5" fmla="*/ 2707886 w 2707886"/>
              <a:gd name="connsiteY5" fmla="*/ 0 h 4242487"/>
              <a:gd name="connsiteX0" fmla="*/ 1659357 w 2888082"/>
              <a:gd name="connsiteY0" fmla="*/ 4242268 h 4242528"/>
              <a:gd name="connsiteX1" fmla="*/ 78207 w 2888082"/>
              <a:gd name="connsiteY1" fmla="*/ 2643941 h 4242528"/>
              <a:gd name="connsiteX2" fmla="*/ 1354557 w 2888082"/>
              <a:gd name="connsiteY2" fmla="*/ 1841601 h 4242528"/>
              <a:gd name="connsiteX3" fmla="*/ 1268832 w 2888082"/>
              <a:gd name="connsiteY3" fmla="*/ 755751 h 4242528"/>
              <a:gd name="connsiteX4" fmla="*/ 2059407 w 2888082"/>
              <a:gd name="connsiteY4" fmla="*/ 508101 h 4242528"/>
              <a:gd name="connsiteX5" fmla="*/ 2888082 w 2888082"/>
              <a:gd name="connsiteY5" fmla="*/ 0 h 4242528"/>
              <a:gd name="connsiteX0" fmla="*/ 1624989 w 2853714"/>
              <a:gd name="connsiteY0" fmla="*/ 4242268 h 4242528"/>
              <a:gd name="connsiteX1" fmla="*/ 43839 w 2853714"/>
              <a:gd name="connsiteY1" fmla="*/ 2643941 h 4242528"/>
              <a:gd name="connsiteX2" fmla="*/ 1320189 w 2853714"/>
              <a:gd name="connsiteY2" fmla="*/ 1841601 h 4242528"/>
              <a:gd name="connsiteX3" fmla="*/ 1234464 w 2853714"/>
              <a:gd name="connsiteY3" fmla="*/ 755751 h 4242528"/>
              <a:gd name="connsiteX4" fmla="*/ 2025039 w 2853714"/>
              <a:gd name="connsiteY4" fmla="*/ 508101 h 4242528"/>
              <a:gd name="connsiteX5" fmla="*/ 2853714 w 2853714"/>
              <a:gd name="connsiteY5" fmla="*/ 0 h 4242528"/>
              <a:gd name="connsiteX0" fmla="*/ 162498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  <a:gd name="connsiteX0" fmla="*/ 164403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3714" h="4242546">
                <a:moveTo>
                  <a:pt x="1644039" y="4242268"/>
                </a:moveTo>
                <a:cubicBezTo>
                  <a:pt x="1136039" y="4264493"/>
                  <a:pt x="218464" y="2949488"/>
                  <a:pt x="43839" y="2643941"/>
                </a:cubicBezTo>
                <a:cubicBezTo>
                  <a:pt x="-241911" y="2068644"/>
                  <a:pt x="948714" y="2105126"/>
                  <a:pt x="1320189" y="1841601"/>
                </a:cubicBezTo>
                <a:cubicBezTo>
                  <a:pt x="1675789" y="1546326"/>
                  <a:pt x="907439" y="993876"/>
                  <a:pt x="1234464" y="755751"/>
                </a:cubicBezTo>
                <a:cubicBezTo>
                  <a:pt x="1437664" y="622401"/>
                  <a:pt x="1650389" y="539060"/>
                  <a:pt x="2025039" y="508101"/>
                </a:cubicBezTo>
                <a:cubicBezTo>
                  <a:pt x="2345714" y="466329"/>
                  <a:pt x="2599714" y="549275"/>
                  <a:pt x="2853714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63B63-FB4C-410D-9AF7-2D7C734B43B1}"/>
              </a:ext>
            </a:extLst>
          </p:cNvPr>
          <p:cNvGrpSpPr/>
          <p:nvPr/>
        </p:nvGrpSpPr>
        <p:grpSpPr>
          <a:xfrm rot="19591271">
            <a:off x="8185093" y="1320837"/>
            <a:ext cx="614009" cy="1057220"/>
            <a:chOff x="6231659" y="1257727"/>
            <a:chExt cx="1207366" cy="2078880"/>
          </a:xfrm>
        </p:grpSpPr>
        <p:sp>
          <p:nvSpPr>
            <p:cNvPr id="44" name="Chord 43">
              <a:extLst>
                <a:ext uri="{FF2B5EF4-FFF2-40B4-BE49-F238E27FC236}">
                  <a16:creationId xmlns:a16="http://schemas.microsoft.com/office/drawing/2014/main" id="{F05E6309-9C2A-4838-8B82-4DC92AB6CFF2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5C3AD8-EAD6-4DA4-96BF-E21DFCB49846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D437D43-28A3-49A6-ADDB-16475F5CC999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1AE38A-D5C6-48AD-8492-2BA72EEBD4A4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4B2D73-DBB1-477F-9FB5-A21770477C34}"/>
              </a:ext>
            </a:extLst>
          </p:cNvPr>
          <p:cNvGrpSpPr/>
          <p:nvPr/>
        </p:nvGrpSpPr>
        <p:grpSpPr>
          <a:xfrm rot="1441980" flipH="1">
            <a:off x="3479349" y="1323724"/>
            <a:ext cx="611355" cy="1063441"/>
            <a:chOff x="6236878" y="1245493"/>
            <a:chExt cx="1202147" cy="2091114"/>
          </a:xfrm>
        </p:grpSpPr>
        <p:sp>
          <p:nvSpPr>
            <p:cNvPr id="49" name="Chord 48">
              <a:extLst>
                <a:ext uri="{FF2B5EF4-FFF2-40B4-BE49-F238E27FC236}">
                  <a16:creationId xmlns:a16="http://schemas.microsoft.com/office/drawing/2014/main" id="{16A09B64-AAE3-45A1-97C5-F3C6E3E5F650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8469CC-FCA9-442B-80F9-07C420390F8D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D65B90D-2B9F-4220-A163-0B9F6F2F2AC6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68F769-E218-4918-BC0A-87933D741808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300499-6FB6-4606-8097-B6A9D8084EE8}"/>
              </a:ext>
            </a:extLst>
          </p:cNvPr>
          <p:cNvSpPr txBox="1"/>
          <p:nvPr/>
        </p:nvSpPr>
        <p:spPr>
          <a:xfrm>
            <a:off x="3110972" y="2940403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6F6E20-C881-4BBB-88AE-BE8F2C133C17}"/>
              </a:ext>
            </a:extLst>
          </p:cNvPr>
          <p:cNvSpPr txBox="1"/>
          <p:nvPr/>
        </p:nvSpPr>
        <p:spPr>
          <a:xfrm>
            <a:off x="5769048" y="2740349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7DD01-C1D0-459F-85BB-3D5144B8C3F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75416-F044-4376-B9D8-7A713051EADD}"/>
              </a:ext>
            </a:extLst>
          </p:cNvPr>
          <p:cNvSpPr/>
          <p:nvPr/>
        </p:nvSpPr>
        <p:spPr>
          <a:xfrm flipV="1">
            <a:off x="4313752" y="1028789"/>
            <a:ext cx="7878247" cy="2876550"/>
          </a:xfrm>
          <a:custGeom>
            <a:avLst/>
            <a:gdLst>
              <a:gd name="connsiteX0" fmla="*/ 1930390 w 7878247"/>
              <a:gd name="connsiteY0" fmla="*/ 0 h 2876550"/>
              <a:gd name="connsiteX1" fmla="*/ 7878247 w 7878247"/>
              <a:gd name="connsiteY1" fmla="*/ 0 h 2876550"/>
              <a:gd name="connsiteX2" fmla="*/ 7878247 w 7878247"/>
              <a:gd name="connsiteY2" fmla="*/ 2876550 h 2876550"/>
              <a:gd name="connsiteX3" fmla="*/ 946160 w 7878247"/>
              <a:gd name="connsiteY3" fmla="*/ 2876550 h 2876550"/>
              <a:gd name="connsiteX4" fmla="*/ 0 w 7878247"/>
              <a:gd name="connsiteY4" fmla="*/ 193039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247" h="2876550">
                <a:moveTo>
                  <a:pt x="1930390" y="0"/>
                </a:moveTo>
                <a:lnTo>
                  <a:pt x="7878247" y="0"/>
                </a:lnTo>
                <a:lnTo>
                  <a:pt x="7878247" y="2876550"/>
                </a:lnTo>
                <a:lnTo>
                  <a:pt x="946160" y="2876550"/>
                </a:lnTo>
                <a:lnTo>
                  <a:pt x="0" y="19303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D1A4E6-1017-4222-9F71-E8F249B61282}"/>
              </a:ext>
            </a:extLst>
          </p:cNvPr>
          <p:cNvSpPr/>
          <p:nvPr/>
        </p:nvSpPr>
        <p:spPr>
          <a:xfrm flipH="1" flipV="1">
            <a:off x="-8918" y="3890364"/>
            <a:ext cx="3182781" cy="3003009"/>
          </a:xfrm>
          <a:custGeom>
            <a:avLst/>
            <a:gdLst>
              <a:gd name="connsiteX0" fmla="*/ 2112738 w 2112738"/>
              <a:gd name="connsiteY0" fmla="*/ 2876550 h 2876550"/>
              <a:gd name="connsiteX1" fmla="*/ 946160 w 2112738"/>
              <a:gd name="connsiteY1" fmla="*/ 2876550 h 2876550"/>
              <a:gd name="connsiteX2" fmla="*/ 0 w 2112738"/>
              <a:gd name="connsiteY2" fmla="*/ 1930390 h 2876550"/>
              <a:gd name="connsiteX3" fmla="*/ 1930390 w 2112738"/>
              <a:gd name="connsiteY3" fmla="*/ 0 h 2876550"/>
              <a:gd name="connsiteX4" fmla="*/ 2112738 w 2112738"/>
              <a:gd name="connsiteY4" fmla="*/ 0 h 2876550"/>
              <a:gd name="connsiteX0" fmla="*/ 3192508 w 3192508"/>
              <a:gd name="connsiteY0" fmla="*/ 2886277 h 2886277"/>
              <a:gd name="connsiteX1" fmla="*/ 946160 w 3192508"/>
              <a:gd name="connsiteY1" fmla="*/ 2876550 h 2886277"/>
              <a:gd name="connsiteX2" fmla="*/ 0 w 3192508"/>
              <a:gd name="connsiteY2" fmla="*/ 1930390 h 2886277"/>
              <a:gd name="connsiteX3" fmla="*/ 1930390 w 3192508"/>
              <a:gd name="connsiteY3" fmla="*/ 0 h 2886277"/>
              <a:gd name="connsiteX4" fmla="*/ 2112738 w 3192508"/>
              <a:gd name="connsiteY4" fmla="*/ 0 h 2886277"/>
              <a:gd name="connsiteX5" fmla="*/ 3192508 w 3192508"/>
              <a:gd name="connsiteY5" fmla="*/ 2886277 h 2886277"/>
              <a:gd name="connsiteX0" fmla="*/ 3192508 w 3211963"/>
              <a:gd name="connsiteY0" fmla="*/ 2886277 h 2886277"/>
              <a:gd name="connsiteX1" fmla="*/ 946160 w 3211963"/>
              <a:gd name="connsiteY1" fmla="*/ 2876550 h 2886277"/>
              <a:gd name="connsiteX2" fmla="*/ 0 w 3211963"/>
              <a:gd name="connsiteY2" fmla="*/ 1930390 h 2886277"/>
              <a:gd name="connsiteX3" fmla="*/ 1930390 w 3211963"/>
              <a:gd name="connsiteY3" fmla="*/ 0 h 2886277"/>
              <a:gd name="connsiteX4" fmla="*/ 3211963 w 3211963"/>
              <a:gd name="connsiteY4" fmla="*/ 0 h 2886277"/>
              <a:gd name="connsiteX5" fmla="*/ 3192508 w 3211963"/>
              <a:gd name="connsiteY5" fmla="*/ 2886277 h 2886277"/>
              <a:gd name="connsiteX0" fmla="*/ 3211964 w 3211964"/>
              <a:gd name="connsiteY0" fmla="*/ 2886277 h 2886277"/>
              <a:gd name="connsiteX1" fmla="*/ 946160 w 3211964"/>
              <a:gd name="connsiteY1" fmla="*/ 2876550 h 2886277"/>
              <a:gd name="connsiteX2" fmla="*/ 0 w 3211964"/>
              <a:gd name="connsiteY2" fmla="*/ 1930390 h 2886277"/>
              <a:gd name="connsiteX3" fmla="*/ 1930390 w 3211964"/>
              <a:gd name="connsiteY3" fmla="*/ 0 h 2886277"/>
              <a:gd name="connsiteX4" fmla="*/ 3211963 w 3211964"/>
              <a:gd name="connsiteY4" fmla="*/ 0 h 2886277"/>
              <a:gd name="connsiteX5" fmla="*/ 3211964 w 3211964"/>
              <a:gd name="connsiteY5" fmla="*/ 2886277 h 2886277"/>
              <a:gd name="connsiteX0" fmla="*/ 3211964 w 3211964"/>
              <a:gd name="connsiteY0" fmla="*/ 2993282 h 2993282"/>
              <a:gd name="connsiteX1" fmla="*/ 946160 w 3211964"/>
              <a:gd name="connsiteY1" fmla="*/ 2983555 h 2993282"/>
              <a:gd name="connsiteX2" fmla="*/ 0 w 3211964"/>
              <a:gd name="connsiteY2" fmla="*/ 2037395 h 2993282"/>
              <a:gd name="connsiteX3" fmla="*/ 2027667 w 3211964"/>
              <a:gd name="connsiteY3" fmla="*/ 0 h 2993282"/>
              <a:gd name="connsiteX4" fmla="*/ 3211963 w 3211964"/>
              <a:gd name="connsiteY4" fmla="*/ 107005 h 2993282"/>
              <a:gd name="connsiteX5" fmla="*/ 3211964 w 3211964"/>
              <a:gd name="connsiteY5" fmla="*/ 2993282 h 2993282"/>
              <a:gd name="connsiteX0" fmla="*/ 3211964 w 3211964"/>
              <a:gd name="connsiteY0" fmla="*/ 3012736 h 3012736"/>
              <a:gd name="connsiteX1" fmla="*/ 946160 w 3211964"/>
              <a:gd name="connsiteY1" fmla="*/ 3003009 h 3012736"/>
              <a:gd name="connsiteX2" fmla="*/ 0 w 3211964"/>
              <a:gd name="connsiteY2" fmla="*/ 2056849 h 3012736"/>
              <a:gd name="connsiteX3" fmla="*/ 2027667 w 3211964"/>
              <a:gd name="connsiteY3" fmla="*/ 19454 h 3012736"/>
              <a:gd name="connsiteX4" fmla="*/ 3163325 w 3211964"/>
              <a:gd name="connsiteY4" fmla="*/ 0 h 3012736"/>
              <a:gd name="connsiteX5" fmla="*/ 3211964 w 3211964"/>
              <a:gd name="connsiteY5" fmla="*/ 3012736 h 3012736"/>
              <a:gd name="connsiteX0" fmla="*/ 3182781 w 3182781"/>
              <a:gd name="connsiteY0" fmla="*/ 2983553 h 3003009"/>
              <a:gd name="connsiteX1" fmla="*/ 946160 w 3182781"/>
              <a:gd name="connsiteY1" fmla="*/ 3003009 h 3003009"/>
              <a:gd name="connsiteX2" fmla="*/ 0 w 3182781"/>
              <a:gd name="connsiteY2" fmla="*/ 2056849 h 3003009"/>
              <a:gd name="connsiteX3" fmla="*/ 2027667 w 3182781"/>
              <a:gd name="connsiteY3" fmla="*/ 19454 h 3003009"/>
              <a:gd name="connsiteX4" fmla="*/ 3163325 w 3182781"/>
              <a:gd name="connsiteY4" fmla="*/ 0 h 3003009"/>
              <a:gd name="connsiteX5" fmla="*/ 3182781 w 3182781"/>
              <a:gd name="connsiteY5" fmla="*/ 2983553 h 3003009"/>
              <a:gd name="connsiteX0" fmla="*/ 3182781 w 3182781"/>
              <a:gd name="connsiteY0" fmla="*/ 2983553 h 3003009"/>
              <a:gd name="connsiteX1" fmla="*/ 946160 w 3182781"/>
              <a:gd name="connsiteY1" fmla="*/ 3003009 h 3003009"/>
              <a:gd name="connsiteX2" fmla="*/ 0 w 3182781"/>
              <a:gd name="connsiteY2" fmla="*/ 2056849 h 3003009"/>
              <a:gd name="connsiteX3" fmla="*/ 2027667 w 3182781"/>
              <a:gd name="connsiteY3" fmla="*/ 19454 h 3003009"/>
              <a:gd name="connsiteX4" fmla="*/ 3182780 w 3182781"/>
              <a:gd name="connsiteY4" fmla="*/ 0 h 3003009"/>
              <a:gd name="connsiteX5" fmla="*/ 3182781 w 3182781"/>
              <a:gd name="connsiteY5" fmla="*/ 2983553 h 300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2781" h="3003009">
                <a:moveTo>
                  <a:pt x="3182781" y="2983553"/>
                </a:moveTo>
                <a:lnTo>
                  <a:pt x="946160" y="3003009"/>
                </a:lnTo>
                <a:lnTo>
                  <a:pt x="0" y="2056849"/>
                </a:lnTo>
                <a:lnTo>
                  <a:pt x="2027667" y="19454"/>
                </a:lnTo>
                <a:lnTo>
                  <a:pt x="3182780" y="0"/>
                </a:lnTo>
                <a:cubicBezTo>
                  <a:pt x="3182780" y="958850"/>
                  <a:pt x="3182781" y="2024703"/>
                  <a:pt x="3182781" y="29835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6A13920A-C4A8-4BF7-9922-270BF9C1C61C}"/>
              </a:ext>
            </a:extLst>
          </p:cNvPr>
          <p:cNvSpPr/>
          <p:nvPr/>
        </p:nvSpPr>
        <p:spPr>
          <a:xfrm>
            <a:off x="6923286" y="1639319"/>
            <a:ext cx="4765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884C5-D68B-49B9-AE8F-AC8731D99AEB}"/>
              </a:ext>
            </a:extLst>
          </p:cNvPr>
          <p:cNvSpPr txBox="1"/>
          <p:nvPr/>
        </p:nvSpPr>
        <p:spPr>
          <a:xfrm rot="18870909">
            <a:off x="928375" y="5070243"/>
            <a:ext cx="222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AE2CA-81F3-403B-B81F-373A83654F8F}"/>
              </a:ext>
            </a:extLst>
          </p:cNvPr>
          <p:cNvSpPr txBox="1"/>
          <p:nvPr/>
        </p:nvSpPr>
        <p:spPr>
          <a:xfrm>
            <a:off x="5534455" y="4239870"/>
            <a:ext cx="61543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C43EF-6DB8-4D72-888E-23AA6E1EF557}"/>
              </a:ext>
            </a:extLst>
          </p:cNvPr>
          <p:cNvSpPr txBox="1"/>
          <p:nvPr/>
        </p:nvSpPr>
        <p:spPr>
          <a:xfrm>
            <a:off x="5534455" y="5119109"/>
            <a:ext cx="61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98F05-E379-4A64-9AA9-3DE14375FED8}"/>
              </a:ext>
            </a:extLst>
          </p:cNvPr>
          <p:cNvSpPr/>
          <p:nvPr/>
        </p:nvSpPr>
        <p:spPr>
          <a:xfrm rot="18900000">
            <a:off x="2646066" y="1408139"/>
            <a:ext cx="1119581" cy="1125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E70C6-C42E-49D0-BF02-9AA1502057AA}"/>
              </a:ext>
            </a:extLst>
          </p:cNvPr>
          <p:cNvSpPr/>
          <p:nvPr/>
        </p:nvSpPr>
        <p:spPr>
          <a:xfrm rot="18900000">
            <a:off x="737092" y="1364512"/>
            <a:ext cx="1119581" cy="1125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41451-269E-47E9-AF9C-AD22E2311C11}"/>
              </a:ext>
            </a:extLst>
          </p:cNvPr>
          <p:cNvSpPr/>
          <p:nvPr/>
        </p:nvSpPr>
        <p:spPr>
          <a:xfrm rot="18900000">
            <a:off x="2671724" y="5204639"/>
            <a:ext cx="1119581" cy="1125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AC2C8-2EF1-4D70-8695-E99F854255EF}"/>
              </a:ext>
            </a:extLst>
          </p:cNvPr>
          <p:cNvSpPr txBox="1"/>
          <p:nvPr/>
        </p:nvSpPr>
        <p:spPr>
          <a:xfrm>
            <a:off x="8848109" y="611215"/>
            <a:ext cx="29366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accent2"/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accent2"/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D429D4C-08C5-49DB-B222-CFC1AFF2274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-8546" y="3975498"/>
            <a:ext cx="3612383" cy="103035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5AD633-365D-477A-AFAB-D32DE48A4DCB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3719621" y="3975498"/>
            <a:ext cx="1834827" cy="43554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1A02A814-25E4-495C-91D8-1378793DDD86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694211" y="2548757"/>
            <a:ext cx="1918721" cy="18043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43542752-7952-4C3F-8ADC-855AB7069224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7752695" y="2490865"/>
            <a:ext cx="1816809" cy="7340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ECBA4D40-CC11-4CED-9632-CC10785D36FD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9685288" y="1632086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8">
            <a:extLst>
              <a:ext uri="{FF2B5EF4-FFF2-40B4-BE49-F238E27FC236}">
                <a16:creationId xmlns:a16="http://schemas.microsoft.com/office/drawing/2014/main" id="{7CCA07C9-C0A2-400B-8B98-BE31AD547576}"/>
              </a:ext>
            </a:extLst>
          </p:cNvPr>
          <p:cNvSpPr/>
          <p:nvPr/>
        </p:nvSpPr>
        <p:spPr>
          <a:xfrm>
            <a:off x="3579858" y="3835735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4C484C61-3565-4332-9201-91292643DEC2}"/>
              </a:ext>
            </a:extLst>
          </p:cNvPr>
          <p:cNvSpPr/>
          <p:nvPr/>
        </p:nvSpPr>
        <p:spPr>
          <a:xfrm>
            <a:off x="5554448" y="4329175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046F31F5-E91B-4E08-939C-E7A0D0B87957}"/>
              </a:ext>
            </a:extLst>
          </p:cNvPr>
          <p:cNvSpPr/>
          <p:nvPr/>
        </p:nvSpPr>
        <p:spPr>
          <a:xfrm>
            <a:off x="7588953" y="2408994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731827A1-179D-4446-A71E-0DFDD5A9F3D0}"/>
              </a:ext>
            </a:extLst>
          </p:cNvPr>
          <p:cNvSpPr/>
          <p:nvPr/>
        </p:nvSpPr>
        <p:spPr>
          <a:xfrm>
            <a:off x="9545525" y="3200930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67421-7321-48F4-8750-14FFA2748339}"/>
              </a:ext>
            </a:extLst>
          </p:cNvPr>
          <p:cNvSpPr txBox="1"/>
          <p:nvPr/>
        </p:nvSpPr>
        <p:spPr>
          <a:xfrm>
            <a:off x="3298022" y="314281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45429-177E-46DA-8E07-A2E33D22C0E9}"/>
              </a:ext>
            </a:extLst>
          </p:cNvPr>
          <p:cNvSpPr txBox="1"/>
          <p:nvPr/>
        </p:nvSpPr>
        <p:spPr>
          <a:xfrm>
            <a:off x="5145582" y="348079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E46FC-701A-4F6E-92FC-A9029571EB57}"/>
              </a:ext>
            </a:extLst>
          </p:cNvPr>
          <p:cNvSpPr txBox="1"/>
          <p:nvPr/>
        </p:nvSpPr>
        <p:spPr>
          <a:xfrm>
            <a:off x="7769348" y="180137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073AE-F644-4943-B646-47783B29841C}"/>
              </a:ext>
            </a:extLst>
          </p:cNvPr>
          <p:cNvSpPr txBox="1"/>
          <p:nvPr/>
        </p:nvSpPr>
        <p:spPr>
          <a:xfrm>
            <a:off x="8730045" y="326746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30">
            <a:extLst>
              <a:ext uri="{FF2B5EF4-FFF2-40B4-BE49-F238E27FC236}">
                <a16:creationId xmlns:a16="http://schemas.microsoft.com/office/drawing/2014/main" id="{BE6AC49D-C564-43CB-97DB-B0A8E40A143F}"/>
              </a:ext>
            </a:extLst>
          </p:cNvPr>
          <p:cNvGrpSpPr/>
          <p:nvPr/>
        </p:nvGrpSpPr>
        <p:grpSpPr>
          <a:xfrm>
            <a:off x="1506529" y="2843189"/>
            <a:ext cx="1731699" cy="929990"/>
            <a:chOff x="993672" y="3632214"/>
            <a:chExt cx="1989414" cy="9299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F87951-6248-4172-8721-EBB28DF29FE2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3B8D31-85AB-4E87-89B6-CB8598841C32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F741E027-EC46-40D0-80C3-A4428973D8F3}"/>
              </a:ext>
            </a:extLst>
          </p:cNvPr>
          <p:cNvGrpSpPr/>
          <p:nvPr/>
        </p:nvGrpSpPr>
        <p:grpSpPr>
          <a:xfrm>
            <a:off x="4651986" y="2368646"/>
            <a:ext cx="1731699" cy="929990"/>
            <a:chOff x="993672" y="3632214"/>
            <a:chExt cx="1989414" cy="9299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B8FA38-A7A7-499A-8F08-E20EFACFA86C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E18713-E85C-48C6-89A1-BD610926913A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8E0D5E96-B0E6-49F8-A2C7-8710A80A4A34}"/>
              </a:ext>
            </a:extLst>
          </p:cNvPr>
          <p:cNvGrpSpPr/>
          <p:nvPr/>
        </p:nvGrpSpPr>
        <p:grpSpPr>
          <a:xfrm>
            <a:off x="8570143" y="1628769"/>
            <a:ext cx="1731699" cy="929990"/>
            <a:chOff x="993672" y="3632214"/>
            <a:chExt cx="1989414" cy="9299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20675F-8C1D-4085-AE62-0004F9A83E8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0480A5-AEF2-43DB-B82A-FED1CF44554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A70058EB-D592-46E8-A532-15A280E8017A}"/>
              </a:ext>
            </a:extLst>
          </p:cNvPr>
          <p:cNvGrpSpPr/>
          <p:nvPr/>
        </p:nvGrpSpPr>
        <p:grpSpPr>
          <a:xfrm>
            <a:off x="6854551" y="2989521"/>
            <a:ext cx="1731699" cy="929990"/>
            <a:chOff x="993672" y="3632214"/>
            <a:chExt cx="1989414" cy="9299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82D5A5-47DD-41BF-81F1-2FB1872517D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8FF002-A81A-4FCF-ABB3-C3434DF2B17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922A540-E2AB-4022-9919-C1798E4FACF9}"/>
              </a:ext>
            </a:extLst>
          </p:cNvPr>
          <p:cNvSpPr/>
          <p:nvPr/>
        </p:nvSpPr>
        <p:spPr>
          <a:xfrm>
            <a:off x="10673993" y="4801108"/>
            <a:ext cx="82477" cy="7171"/>
          </a:xfrm>
          <a:custGeom>
            <a:avLst/>
            <a:gdLst>
              <a:gd name="connsiteX0" fmla="*/ 104440 w 105356"/>
              <a:gd name="connsiteY0" fmla="*/ 11396 h 9161"/>
              <a:gd name="connsiteX1" fmla="*/ 69169 w 105356"/>
              <a:gd name="connsiteY1" fmla="*/ 9564 h 9161"/>
              <a:gd name="connsiteX2" fmla="*/ 0 w 105356"/>
              <a:gd name="connsiteY2" fmla="*/ 6357 h 9161"/>
              <a:gd name="connsiteX3" fmla="*/ 5039 w 105356"/>
              <a:gd name="connsiteY3" fmla="*/ 3609 h 9161"/>
              <a:gd name="connsiteX4" fmla="*/ 95279 w 105356"/>
              <a:gd name="connsiteY4" fmla="*/ 4983 h 9161"/>
              <a:gd name="connsiteX5" fmla="*/ 105357 w 105356"/>
              <a:gd name="connsiteY5" fmla="*/ 6357 h 9161"/>
              <a:gd name="connsiteX6" fmla="*/ 104440 w 105356"/>
              <a:gd name="connsiteY6" fmla="*/ 11396 h 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56" h="9161">
                <a:moveTo>
                  <a:pt x="104440" y="11396"/>
                </a:moveTo>
                <a:cubicBezTo>
                  <a:pt x="92989" y="6816"/>
                  <a:pt x="81079" y="9564"/>
                  <a:pt x="69169" y="9564"/>
                </a:cubicBezTo>
                <a:cubicBezTo>
                  <a:pt x="46265" y="9106"/>
                  <a:pt x="22904" y="10022"/>
                  <a:pt x="0" y="6357"/>
                </a:cubicBezTo>
                <a:cubicBezTo>
                  <a:pt x="1832" y="5441"/>
                  <a:pt x="3206" y="3609"/>
                  <a:pt x="5039" y="3609"/>
                </a:cubicBezTo>
                <a:cubicBezTo>
                  <a:pt x="35271" y="-514"/>
                  <a:pt x="65504" y="-2346"/>
                  <a:pt x="95279" y="4983"/>
                </a:cubicBezTo>
                <a:cubicBezTo>
                  <a:pt x="98485" y="5899"/>
                  <a:pt x="102150" y="5899"/>
                  <a:pt x="105357" y="6357"/>
                </a:cubicBezTo>
                <a:cubicBezTo>
                  <a:pt x="109479" y="8648"/>
                  <a:pt x="106731" y="10022"/>
                  <a:pt x="104440" y="11396"/>
                </a:cubicBezTo>
                <a:close/>
              </a:path>
            </a:pathLst>
          </a:custGeom>
          <a:solidFill>
            <a:srgbClr val="006000"/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219417A-1647-4A2A-83E1-509A9A28E112}"/>
              </a:ext>
            </a:extLst>
          </p:cNvPr>
          <p:cNvGrpSpPr/>
          <p:nvPr/>
        </p:nvGrpSpPr>
        <p:grpSpPr>
          <a:xfrm>
            <a:off x="8911020" y="3649622"/>
            <a:ext cx="2239070" cy="2666157"/>
            <a:chOff x="8911020" y="3649622"/>
            <a:chExt cx="2239070" cy="266615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0FF8B6A-EC4E-4E05-93C1-56DDE2748760}"/>
                </a:ext>
              </a:extLst>
            </p:cNvPr>
            <p:cNvGrpSpPr/>
            <p:nvPr/>
          </p:nvGrpSpPr>
          <p:grpSpPr>
            <a:xfrm>
              <a:off x="8911020" y="4215025"/>
              <a:ext cx="993309" cy="1312459"/>
              <a:chOff x="4414182" y="2417791"/>
              <a:chExt cx="1684167" cy="2225289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D9C18C-CFC9-4970-ADEE-C063788A7298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6EC34C2-1AF2-471D-8288-7DF04C091A9A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CA38DD9-5D1B-4B3E-A8ED-1ED9E964ED38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B1909FB-D188-4B25-9D1B-E80DD88B99A6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90F2F3-1582-478F-8338-2D8003F3F99F}"/>
                </a:ext>
              </a:extLst>
            </p:cNvPr>
            <p:cNvGrpSpPr/>
            <p:nvPr/>
          </p:nvGrpSpPr>
          <p:grpSpPr>
            <a:xfrm>
              <a:off x="9787428" y="3649622"/>
              <a:ext cx="1362662" cy="1879040"/>
              <a:chOff x="5900141" y="1459144"/>
              <a:chExt cx="2310409" cy="3185932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7B7CDE2-C9F6-451C-AF9F-D8C113E2669E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63E5E87-6F5E-4039-9EF7-5FC280C09F5E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19FE65-DA37-4351-A083-A65A9DD4BE1D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8BDA300-BCBD-4CDC-AB5C-67C6E13D4D26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14665BC-4F14-42D2-B908-788F2BCBCE17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3471A06-DC78-4DE4-A12B-3AF9071F8857}"/>
                </a:ext>
              </a:extLst>
            </p:cNvPr>
            <p:cNvGrpSpPr/>
            <p:nvPr/>
          </p:nvGrpSpPr>
          <p:grpSpPr>
            <a:xfrm>
              <a:off x="9419663" y="5501642"/>
              <a:ext cx="953249" cy="814137"/>
              <a:chOff x="4983166" y="4633525"/>
              <a:chExt cx="2207049" cy="1884966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A972F18-25C8-453A-A867-9BAEA26E419F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4F6BE-08AA-43CC-AB7E-AA123DDE5D22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6637DEB-A1B0-4387-BFBF-18428A271797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E5279AB-2D4D-426C-9724-A55D7DD5BBEA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042E0D2-DDBD-4F04-9DB3-C48C4C214F1C}"/>
              </a:ext>
            </a:extLst>
          </p:cNvPr>
          <p:cNvGrpSpPr/>
          <p:nvPr/>
        </p:nvGrpSpPr>
        <p:grpSpPr>
          <a:xfrm>
            <a:off x="7200213" y="4377641"/>
            <a:ext cx="1384943" cy="1938138"/>
            <a:chOff x="7200213" y="4377641"/>
            <a:chExt cx="1384943" cy="193813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AF41E8F-E245-4849-B588-07D394D9B3BE}"/>
                </a:ext>
              </a:extLst>
            </p:cNvPr>
            <p:cNvGrpSpPr/>
            <p:nvPr/>
          </p:nvGrpSpPr>
          <p:grpSpPr>
            <a:xfrm>
              <a:off x="7200213" y="4377641"/>
              <a:ext cx="1384943" cy="1273416"/>
              <a:chOff x="7174858" y="4292183"/>
              <a:chExt cx="1451257" cy="1334390"/>
            </a:xfrm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62970B0-5249-4A6D-A3D5-C9A6289EE006}"/>
                  </a:ext>
                </a:extLst>
              </p:cNvPr>
              <p:cNvSpPr/>
              <p:nvPr/>
            </p:nvSpPr>
            <p:spPr>
              <a:xfrm>
                <a:off x="7580996" y="5046153"/>
                <a:ext cx="270253" cy="578736"/>
              </a:xfrm>
              <a:custGeom>
                <a:avLst/>
                <a:gdLst>
                  <a:gd name="connsiteX0" fmla="*/ 5349 w 208810"/>
                  <a:gd name="connsiteY0" fmla="*/ 0 h 447159"/>
                  <a:gd name="connsiteX1" fmla="*/ 17474 w 208810"/>
                  <a:gd name="connsiteY1" fmla="*/ 10445 h 447159"/>
                  <a:gd name="connsiteX2" fmla="*/ 63564 w 208810"/>
                  <a:gd name="connsiteY2" fmla="*/ 34977 h 447159"/>
                  <a:gd name="connsiteX3" fmla="*/ 56243 w 208810"/>
                  <a:gd name="connsiteY3" fmla="*/ 4648 h 447159"/>
                  <a:gd name="connsiteX4" fmla="*/ 66195 w 208810"/>
                  <a:gd name="connsiteY4" fmla="*/ 7847 h 447159"/>
                  <a:gd name="connsiteX5" fmla="*/ 66629 w 208810"/>
                  <a:gd name="connsiteY5" fmla="*/ 7708 h 447159"/>
                  <a:gd name="connsiteX6" fmla="*/ 67777 w 208810"/>
                  <a:gd name="connsiteY6" fmla="*/ 19861 h 447159"/>
                  <a:gd name="connsiteX7" fmla="*/ 87848 w 208810"/>
                  <a:gd name="connsiteY7" fmla="*/ 52075 h 447159"/>
                  <a:gd name="connsiteX8" fmla="*/ 98504 w 208810"/>
                  <a:gd name="connsiteY8" fmla="*/ 49845 h 447159"/>
                  <a:gd name="connsiteX9" fmla="*/ 102964 w 208810"/>
                  <a:gd name="connsiteY9" fmla="*/ 42163 h 447159"/>
                  <a:gd name="connsiteX10" fmla="*/ 109159 w 208810"/>
                  <a:gd name="connsiteY10" fmla="*/ 36712 h 447159"/>
                  <a:gd name="connsiteX11" fmla="*/ 112876 w 208810"/>
                  <a:gd name="connsiteY11" fmla="*/ 43898 h 447159"/>
                  <a:gd name="connsiteX12" fmla="*/ 116097 w 208810"/>
                  <a:gd name="connsiteY12" fmla="*/ 66943 h 447159"/>
                  <a:gd name="connsiteX13" fmla="*/ 125266 w 208810"/>
                  <a:gd name="connsiteY13" fmla="*/ 92962 h 447159"/>
                  <a:gd name="connsiteX14" fmla="*/ 188206 w 208810"/>
                  <a:gd name="connsiteY14" fmla="*/ 228755 h 447159"/>
                  <a:gd name="connsiteX15" fmla="*/ 208278 w 208810"/>
                  <a:gd name="connsiteY15" fmla="*/ 352406 h 447159"/>
                  <a:gd name="connsiteX16" fmla="*/ 206296 w 208810"/>
                  <a:gd name="connsiteY16" fmla="*/ 435170 h 447159"/>
                  <a:gd name="connsiteX17" fmla="*/ 203818 w 208810"/>
                  <a:gd name="connsiteY17" fmla="*/ 444339 h 447159"/>
                  <a:gd name="connsiteX18" fmla="*/ 201587 w 208810"/>
                  <a:gd name="connsiteY18" fmla="*/ 446073 h 447159"/>
                  <a:gd name="connsiteX19" fmla="*/ 177799 w 208810"/>
                  <a:gd name="connsiteY19" fmla="*/ 445825 h 447159"/>
                  <a:gd name="connsiteX20" fmla="*/ 176808 w 208810"/>
                  <a:gd name="connsiteY20" fmla="*/ 444834 h 447159"/>
                  <a:gd name="connsiteX21" fmla="*/ 180029 w 208810"/>
                  <a:gd name="connsiteY21" fmla="*/ 358105 h 447159"/>
                  <a:gd name="connsiteX22" fmla="*/ 174825 w 208810"/>
                  <a:gd name="connsiteY22" fmla="*/ 302102 h 447159"/>
                  <a:gd name="connsiteX23" fmla="*/ 169126 w 208810"/>
                  <a:gd name="connsiteY23" fmla="*/ 289961 h 447159"/>
                  <a:gd name="connsiteX24" fmla="*/ 157480 w 208810"/>
                  <a:gd name="connsiteY24" fmla="*/ 271376 h 447159"/>
                  <a:gd name="connsiteX25" fmla="*/ 169126 w 208810"/>
                  <a:gd name="connsiteY25" fmla="*/ 273854 h 447159"/>
                  <a:gd name="connsiteX26" fmla="*/ 157231 w 208810"/>
                  <a:gd name="connsiteY26" fmla="*/ 227516 h 447159"/>
                  <a:gd name="connsiteX27" fmla="*/ 150789 w 208810"/>
                  <a:gd name="connsiteY27" fmla="*/ 223056 h 447159"/>
                  <a:gd name="connsiteX28" fmla="*/ 107177 w 208810"/>
                  <a:gd name="connsiteY28" fmla="*/ 209674 h 447159"/>
                  <a:gd name="connsiteX29" fmla="*/ 106813 w 208810"/>
                  <a:gd name="connsiteY29" fmla="*/ 209596 h 447159"/>
                  <a:gd name="connsiteX30" fmla="*/ 107614 w 208810"/>
                  <a:gd name="connsiteY30" fmla="*/ 202003 h 447159"/>
                  <a:gd name="connsiteX31" fmla="*/ 106874 w 208810"/>
                  <a:gd name="connsiteY31" fmla="*/ 199234 h 447159"/>
                  <a:gd name="connsiteX32" fmla="*/ 115601 w 208810"/>
                  <a:gd name="connsiteY32" fmla="*/ 204470 h 447159"/>
                  <a:gd name="connsiteX33" fmla="*/ 153514 w 208810"/>
                  <a:gd name="connsiteY33" fmla="*/ 216860 h 447159"/>
                  <a:gd name="connsiteX34" fmla="*/ 125018 w 208810"/>
                  <a:gd name="connsiteY34" fmla="*/ 147477 h 447159"/>
                  <a:gd name="connsiteX35" fmla="*/ 36802 w 208810"/>
                  <a:gd name="connsiteY35" fmla="*/ 50588 h 447159"/>
                  <a:gd name="connsiteX36" fmla="*/ 31846 w 208810"/>
                  <a:gd name="connsiteY36" fmla="*/ 33490 h 447159"/>
                  <a:gd name="connsiteX37" fmla="*/ 29864 w 208810"/>
                  <a:gd name="connsiteY37" fmla="*/ 26552 h 447159"/>
                  <a:gd name="connsiteX38" fmla="*/ 0 w 208810"/>
                  <a:gd name="connsiteY38" fmla="*/ 7414 h 447159"/>
                  <a:gd name="connsiteX39" fmla="*/ 5322 w 208810"/>
                  <a:gd name="connsiteY39" fmla="*/ 100 h 44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8810" h="447159">
                    <a:moveTo>
                      <a:pt x="5349" y="0"/>
                    </a:moveTo>
                    <a:lnTo>
                      <a:pt x="17474" y="10445"/>
                    </a:lnTo>
                    <a:cubicBezTo>
                      <a:pt x="32094" y="19614"/>
                      <a:pt x="47705" y="26552"/>
                      <a:pt x="63564" y="34977"/>
                    </a:cubicBezTo>
                    <a:lnTo>
                      <a:pt x="56243" y="4648"/>
                    </a:lnTo>
                    <a:lnTo>
                      <a:pt x="66195" y="7847"/>
                    </a:lnTo>
                    <a:lnTo>
                      <a:pt x="66629" y="7708"/>
                    </a:lnTo>
                    <a:lnTo>
                      <a:pt x="67777" y="19861"/>
                    </a:lnTo>
                    <a:cubicBezTo>
                      <a:pt x="71494" y="32499"/>
                      <a:pt x="77193" y="43649"/>
                      <a:pt x="87848" y="52075"/>
                    </a:cubicBezTo>
                    <a:cubicBezTo>
                      <a:pt x="92557" y="55792"/>
                      <a:pt x="95778" y="55792"/>
                      <a:pt x="98504" y="49845"/>
                    </a:cubicBezTo>
                    <a:cubicBezTo>
                      <a:pt x="99743" y="47119"/>
                      <a:pt x="101229" y="44641"/>
                      <a:pt x="102964" y="42163"/>
                    </a:cubicBezTo>
                    <a:cubicBezTo>
                      <a:pt x="104698" y="39933"/>
                      <a:pt x="105690" y="36216"/>
                      <a:pt x="109159" y="36712"/>
                    </a:cubicBezTo>
                    <a:cubicBezTo>
                      <a:pt x="112876" y="37207"/>
                      <a:pt x="112381" y="41172"/>
                      <a:pt x="112876" y="43898"/>
                    </a:cubicBezTo>
                    <a:cubicBezTo>
                      <a:pt x="114115" y="51579"/>
                      <a:pt x="115354" y="59261"/>
                      <a:pt x="116097" y="66943"/>
                    </a:cubicBezTo>
                    <a:cubicBezTo>
                      <a:pt x="116841" y="76359"/>
                      <a:pt x="119319" y="85032"/>
                      <a:pt x="125266" y="92962"/>
                    </a:cubicBezTo>
                    <a:cubicBezTo>
                      <a:pt x="155497" y="133848"/>
                      <a:pt x="174825" y="180186"/>
                      <a:pt x="188206" y="228755"/>
                    </a:cubicBezTo>
                    <a:cubicBezTo>
                      <a:pt x="199357" y="269146"/>
                      <a:pt x="206791" y="310280"/>
                      <a:pt x="208278" y="352406"/>
                    </a:cubicBezTo>
                    <a:cubicBezTo>
                      <a:pt x="209269" y="380159"/>
                      <a:pt x="209022" y="407665"/>
                      <a:pt x="206296" y="435170"/>
                    </a:cubicBezTo>
                    <a:cubicBezTo>
                      <a:pt x="206048" y="438391"/>
                      <a:pt x="205800" y="441613"/>
                      <a:pt x="203818" y="444339"/>
                    </a:cubicBezTo>
                    <a:cubicBezTo>
                      <a:pt x="203322" y="445082"/>
                      <a:pt x="202579" y="445578"/>
                      <a:pt x="201587" y="446073"/>
                    </a:cubicBezTo>
                    <a:cubicBezTo>
                      <a:pt x="193658" y="447312"/>
                      <a:pt x="185728" y="447808"/>
                      <a:pt x="177799" y="445825"/>
                    </a:cubicBezTo>
                    <a:cubicBezTo>
                      <a:pt x="177551" y="445578"/>
                      <a:pt x="177055" y="445082"/>
                      <a:pt x="176808" y="444834"/>
                    </a:cubicBezTo>
                    <a:cubicBezTo>
                      <a:pt x="180029" y="416090"/>
                      <a:pt x="181268" y="387097"/>
                      <a:pt x="180029" y="358105"/>
                    </a:cubicBezTo>
                    <a:cubicBezTo>
                      <a:pt x="179286" y="339272"/>
                      <a:pt x="177055" y="320688"/>
                      <a:pt x="174825" y="302102"/>
                    </a:cubicBezTo>
                    <a:cubicBezTo>
                      <a:pt x="174082" y="297395"/>
                      <a:pt x="171356" y="293678"/>
                      <a:pt x="169126" y="289961"/>
                    </a:cubicBezTo>
                    <a:cubicBezTo>
                      <a:pt x="165409" y="283766"/>
                      <a:pt x="161444" y="277571"/>
                      <a:pt x="157480" y="271376"/>
                    </a:cubicBezTo>
                    <a:cubicBezTo>
                      <a:pt x="161692" y="270384"/>
                      <a:pt x="164666" y="273854"/>
                      <a:pt x="169126" y="273854"/>
                    </a:cubicBezTo>
                    <a:cubicBezTo>
                      <a:pt x="166400" y="257995"/>
                      <a:pt x="162188" y="242631"/>
                      <a:pt x="157231" y="227516"/>
                    </a:cubicBezTo>
                    <a:cubicBezTo>
                      <a:pt x="156240" y="224790"/>
                      <a:pt x="153267" y="224047"/>
                      <a:pt x="150789" y="223056"/>
                    </a:cubicBezTo>
                    <a:cubicBezTo>
                      <a:pt x="137160" y="216117"/>
                      <a:pt x="122292" y="212152"/>
                      <a:pt x="107177" y="209674"/>
                    </a:cubicBezTo>
                    <a:lnTo>
                      <a:pt x="106813" y="209596"/>
                    </a:lnTo>
                    <a:lnTo>
                      <a:pt x="107614" y="202003"/>
                    </a:lnTo>
                    <a:lnTo>
                      <a:pt x="106874" y="199234"/>
                    </a:lnTo>
                    <a:lnTo>
                      <a:pt x="115601" y="204470"/>
                    </a:lnTo>
                    <a:cubicBezTo>
                      <a:pt x="128239" y="206453"/>
                      <a:pt x="140382" y="210665"/>
                      <a:pt x="153514" y="216860"/>
                    </a:cubicBezTo>
                    <a:cubicBezTo>
                      <a:pt x="145585" y="191833"/>
                      <a:pt x="136416" y="169283"/>
                      <a:pt x="125018" y="147477"/>
                    </a:cubicBezTo>
                    <a:cubicBezTo>
                      <a:pt x="103955" y="107582"/>
                      <a:pt x="76945" y="73138"/>
                      <a:pt x="36802" y="50588"/>
                    </a:cubicBezTo>
                    <a:cubicBezTo>
                      <a:pt x="29616" y="46375"/>
                      <a:pt x="28129" y="41172"/>
                      <a:pt x="31846" y="33490"/>
                    </a:cubicBezTo>
                    <a:cubicBezTo>
                      <a:pt x="33829" y="29525"/>
                      <a:pt x="32094" y="28534"/>
                      <a:pt x="29864" y="26552"/>
                    </a:cubicBezTo>
                    <a:lnTo>
                      <a:pt x="0" y="7414"/>
                    </a:lnTo>
                    <a:lnTo>
                      <a:pt x="5322" y="100"/>
                    </a:ln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340416C-9EC6-455A-98D1-81DD83DF8F31}"/>
                  </a:ext>
                </a:extLst>
              </p:cNvPr>
              <p:cNvSpPr/>
              <p:nvPr/>
            </p:nvSpPr>
            <p:spPr>
              <a:xfrm>
                <a:off x="7851201" y="4729847"/>
                <a:ext cx="365841" cy="896726"/>
              </a:xfrm>
              <a:custGeom>
                <a:avLst/>
                <a:gdLst>
                  <a:gd name="connsiteX0" fmla="*/ 206792 w 282666"/>
                  <a:gd name="connsiteY0" fmla="*/ 0 h 692853"/>
                  <a:gd name="connsiteX1" fmla="*/ 214100 w 282666"/>
                  <a:gd name="connsiteY1" fmla="*/ 38262 h 692853"/>
                  <a:gd name="connsiteX2" fmla="*/ 221286 w 282666"/>
                  <a:gd name="connsiteY2" fmla="*/ 64776 h 692853"/>
                  <a:gd name="connsiteX3" fmla="*/ 241853 w 282666"/>
                  <a:gd name="connsiteY3" fmla="*/ 38510 h 692853"/>
                  <a:gd name="connsiteX4" fmla="*/ 259695 w 282666"/>
                  <a:gd name="connsiteY4" fmla="*/ 15713 h 692853"/>
                  <a:gd name="connsiteX5" fmla="*/ 275802 w 282666"/>
                  <a:gd name="connsiteY5" fmla="*/ 11747 h 692853"/>
                  <a:gd name="connsiteX6" fmla="*/ 281253 w 282666"/>
                  <a:gd name="connsiteY6" fmla="*/ 30085 h 692853"/>
                  <a:gd name="connsiteX7" fmla="*/ 276793 w 282666"/>
                  <a:gd name="connsiteY7" fmla="*/ 36775 h 692853"/>
                  <a:gd name="connsiteX8" fmla="*/ 209640 w 282666"/>
                  <a:gd name="connsiteY8" fmla="*/ 124248 h 692853"/>
                  <a:gd name="connsiteX9" fmla="*/ 204931 w 282666"/>
                  <a:gd name="connsiteY9" fmla="*/ 130938 h 692853"/>
                  <a:gd name="connsiteX10" fmla="*/ 213852 w 282666"/>
                  <a:gd name="connsiteY10" fmla="*/ 129451 h 692853"/>
                  <a:gd name="connsiteX11" fmla="*/ 272085 w 282666"/>
                  <a:gd name="connsiteY11" fmla="*/ 118548 h 692853"/>
                  <a:gd name="connsiteX12" fmla="*/ 272419 w 282666"/>
                  <a:gd name="connsiteY12" fmla="*/ 118355 h 692853"/>
                  <a:gd name="connsiteX13" fmla="*/ 272495 w 282666"/>
                  <a:gd name="connsiteY13" fmla="*/ 127946 h 692853"/>
                  <a:gd name="connsiteX14" fmla="*/ 271156 w 282666"/>
                  <a:gd name="connsiteY14" fmla="*/ 128336 h 692853"/>
                  <a:gd name="connsiteX15" fmla="*/ 258456 w 282666"/>
                  <a:gd name="connsiteY15" fmla="*/ 128956 h 692853"/>
                  <a:gd name="connsiteX16" fmla="*/ 202949 w 282666"/>
                  <a:gd name="connsiteY16" fmla="*/ 142337 h 692853"/>
                  <a:gd name="connsiteX17" fmla="*/ 197250 w 282666"/>
                  <a:gd name="connsiteY17" fmla="*/ 146549 h 692853"/>
                  <a:gd name="connsiteX18" fmla="*/ 149920 w 282666"/>
                  <a:gd name="connsiteY18" fmla="*/ 215685 h 692853"/>
                  <a:gd name="connsiteX19" fmla="*/ 193781 w 282666"/>
                  <a:gd name="connsiteY19" fmla="*/ 209242 h 692853"/>
                  <a:gd name="connsiteX20" fmla="*/ 198173 w 282666"/>
                  <a:gd name="connsiteY20" fmla="*/ 207216 h 692853"/>
                  <a:gd name="connsiteX21" fmla="*/ 190778 w 282666"/>
                  <a:gd name="connsiteY21" fmla="*/ 217389 h 692853"/>
                  <a:gd name="connsiteX22" fmla="*/ 180400 w 282666"/>
                  <a:gd name="connsiteY22" fmla="*/ 218163 h 692853"/>
                  <a:gd name="connsiteX23" fmla="*/ 142982 w 282666"/>
                  <a:gd name="connsiteY23" fmla="*/ 227331 h 692853"/>
                  <a:gd name="connsiteX24" fmla="*/ 136787 w 282666"/>
                  <a:gd name="connsiteY24" fmla="*/ 233031 h 692853"/>
                  <a:gd name="connsiteX25" fmla="*/ 58236 w 282666"/>
                  <a:gd name="connsiteY25" fmla="*/ 398064 h 692853"/>
                  <a:gd name="connsiteX26" fmla="*/ 64926 w 282666"/>
                  <a:gd name="connsiteY26" fmla="*/ 407232 h 692853"/>
                  <a:gd name="connsiteX27" fmla="*/ 79298 w 282666"/>
                  <a:gd name="connsiteY27" fmla="*/ 407728 h 692853"/>
                  <a:gd name="connsiteX28" fmla="*/ 81033 w 282666"/>
                  <a:gd name="connsiteY28" fmla="*/ 408471 h 692853"/>
                  <a:gd name="connsiteX29" fmla="*/ 53032 w 282666"/>
                  <a:gd name="connsiteY29" fmla="*/ 428543 h 692853"/>
                  <a:gd name="connsiteX30" fmla="*/ 46589 w 282666"/>
                  <a:gd name="connsiteY30" fmla="*/ 437216 h 692853"/>
                  <a:gd name="connsiteX31" fmla="*/ 29491 w 282666"/>
                  <a:gd name="connsiteY31" fmla="*/ 588868 h 692853"/>
                  <a:gd name="connsiteX32" fmla="*/ 30235 w 282666"/>
                  <a:gd name="connsiteY32" fmla="*/ 591098 h 692853"/>
                  <a:gd name="connsiteX33" fmla="*/ 50058 w 282666"/>
                  <a:gd name="connsiteY33" fmla="*/ 579204 h 692853"/>
                  <a:gd name="connsiteX34" fmla="*/ 32960 w 282666"/>
                  <a:gd name="connsiteY34" fmla="*/ 623560 h 692853"/>
                  <a:gd name="connsiteX35" fmla="*/ 29739 w 282666"/>
                  <a:gd name="connsiteY35" fmla="*/ 642392 h 692853"/>
                  <a:gd name="connsiteX36" fmla="*/ 30482 w 282666"/>
                  <a:gd name="connsiteY36" fmla="*/ 687491 h 692853"/>
                  <a:gd name="connsiteX37" fmla="*/ 24783 w 282666"/>
                  <a:gd name="connsiteY37" fmla="*/ 692448 h 692853"/>
                  <a:gd name="connsiteX38" fmla="*/ 5703 w 282666"/>
                  <a:gd name="connsiteY38" fmla="*/ 691951 h 692853"/>
                  <a:gd name="connsiteX39" fmla="*/ 3472 w 282666"/>
                  <a:gd name="connsiteY39" fmla="*/ 690465 h 692853"/>
                  <a:gd name="connsiteX40" fmla="*/ 1985 w 282666"/>
                  <a:gd name="connsiteY40" fmla="*/ 684270 h 692853"/>
                  <a:gd name="connsiteX41" fmla="*/ 251 w 282666"/>
                  <a:gd name="connsiteY41" fmla="*/ 574000 h 692853"/>
                  <a:gd name="connsiteX42" fmla="*/ 30730 w 282666"/>
                  <a:gd name="connsiteY42" fmla="*/ 391869 h 692853"/>
                  <a:gd name="connsiteX43" fmla="*/ 80785 w 282666"/>
                  <a:gd name="connsiteY43" fmla="*/ 274909 h 692853"/>
                  <a:gd name="connsiteX44" fmla="*/ 82767 w 282666"/>
                  <a:gd name="connsiteY44" fmla="*/ 255580 h 692853"/>
                  <a:gd name="connsiteX45" fmla="*/ 75086 w 282666"/>
                  <a:gd name="connsiteY45" fmla="*/ 219402 h 692853"/>
                  <a:gd name="connsiteX46" fmla="*/ 71618 w 282666"/>
                  <a:gd name="connsiteY46" fmla="*/ 212979 h 692853"/>
                  <a:gd name="connsiteX47" fmla="*/ 81385 w 282666"/>
                  <a:gd name="connsiteY47" fmla="*/ 206730 h 692853"/>
                  <a:gd name="connsiteX48" fmla="*/ 85741 w 282666"/>
                  <a:gd name="connsiteY48" fmla="*/ 221632 h 692853"/>
                  <a:gd name="connsiteX49" fmla="*/ 92184 w 282666"/>
                  <a:gd name="connsiteY49" fmla="*/ 251616 h 692853"/>
                  <a:gd name="connsiteX50" fmla="*/ 108538 w 282666"/>
                  <a:gd name="connsiteY50" fmla="*/ 224110 h 692853"/>
                  <a:gd name="connsiteX51" fmla="*/ 206914 w 282666"/>
                  <a:gd name="connsiteY51" fmla="*/ 82618 h 692853"/>
                  <a:gd name="connsiteX52" fmla="*/ 211374 w 282666"/>
                  <a:gd name="connsiteY52" fmla="*/ 60316 h 692853"/>
                  <a:gd name="connsiteX53" fmla="*/ 200967 w 282666"/>
                  <a:gd name="connsiteY53" fmla="*/ 13978 h 692853"/>
                  <a:gd name="connsiteX54" fmla="*/ 197889 w 282666"/>
                  <a:gd name="connsiteY54" fmla="*/ 2268 h 6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82666" h="692853">
                    <a:moveTo>
                      <a:pt x="206792" y="0"/>
                    </a:moveTo>
                    <a:lnTo>
                      <a:pt x="214100" y="38262"/>
                    </a:lnTo>
                    <a:cubicBezTo>
                      <a:pt x="216826" y="46687"/>
                      <a:pt x="218808" y="55360"/>
                      <a:pt x="221286" y="64776"/>
                    </a:cubicBezTo>
                    <a:cubicBezTo>
                      <a:pt x="228472" y="55608"/>
                      <a:pt x="235163" y="46935"/>
                      <a:pt x="241853" y="38510"/>
                    </a:cubicBezTo>
                    <a:cubicBezTo>
                      <a:pt x="247801" y="30828"/>
                      <a:pt x="253747" y="23394"/>
                      <a:pt x="259695" y="15713"/>
                    </a:cubicBezTo>
                    <a:cubicBezTo>
                      <a:pt x="263907" y="10013"/>
                      <a:pt x="269111" y="7783"/>
                      <a:pt x="275802" y="11747"/>
                    </a:cubicBezTo>
                    <a:cubicBezTo>
                      <a:pt x="281997" y="15464"/>
                      <a:pt x="284474" y="23642"/>
                      <a:pt x="281253" y="30085"/>
                    </a:cubicBezTo>
                    <a:cubicBezTo>
                      <a:pt x="280014" y="32562"/>
                      <a:pt x="278280" y="34545"/>
                      <a:pt x="276793" y="36775"/>
                    </a:cubicBezTo>
                    <a:cubicBezTo>
                      <a:pt x="254491" y="66015"/>
                      <a:pt x="231941" y="95255"/>
                      <a:pt x="209640" y="124248"/>
                    </a:cubicBezTo>
                    <a:cubicBezTo>
                      <a:pt x="207905" y="126478"/>
                      <a:pt x="206666" y="128460"/>
                      <a:pt x="204931" y="130938"/>
                    </a:cubicBezTo>
                    <a:cubicBezTo>
                      <a:pt x="208401" y="131929"/>
                      <a:pt x="211126" y="130443"/>
                      <a:pt x="213852" y="129451"/>
                    </a:cubicBezTo>
                    <a:cubicBezTo>
                      <a:pt x="232685" y="122265"/>
                      <a:pt x="252261" y="119787"/>
                      <a:pt x="272085" y="118548"/>
                    </a:cubicBezTo>
                    <a:lnTo>
                      <a:pt x="272419" y="118355"/>
                    </a:lnTo>
                    <a:lnTo>
                      <a:pt x="272495" y="127946"/>
                    </a:lnTo>
                    <a:lnTo>
                      <a:pt x="271156" y="128336"/>
                    </a:lnTo>
                    <a:cubicBezTo>
                      <a:pt x="266881" y="128708"/>
                      <a:pt x="262545" y="128584"/>
                      <a:pt x="258456" y="128956"/>
                    </a:cubicBezTo>
                    <a:cubicBezTo>
                      <a:pt x="239128" y="130443"/>
                      <a:pt x="221286" y="137133"/>
                      <a:pt x="202949" y="142337"/>
                    </a:cubicBezTo>
                    <a:cubicBezTo>
                      <a:pt x="200471" y="143080"/>
                      <a:pt x="198736" y="144567"/>
                      <a:pt x="197250" y="146549"/>
                    </a:cubicBezTo>
                    <a:cubicBezTo>
                      <a:pt x="180895" y="168851"/>
                      <a:pt x="165036" y="191400"/>
                      <a:pt x="149920" y="215685"/>
                    </a:cubicBezTo>
                    <a:cubicBezTo>
                      <a:pt x="165036" y="211472"/>
                      <a:pt x="178913" y="207755"/>
                      <a:pt x="193781" y="209242"/>
                    </a:cubicBezTo>
                    <a:lnTo>
                      <a:pt x="198173" y="207216"/>
                    </a:lnTo>
                    <a:lnTo>
                      <a:pt x="190778" y="217389"/>
                    </a:lnTo>
                    <a:lnTo>
                      <a:pt x="180400" y="218163"/>
                    </a:lnTo>
                    <a:cubicBezTo>
                      <a:pt x="167514" y="219898"/>
                      <a:pt x="155124" y="223367"/>
                      <a:pt x="142982" y="227331"/>
                    </a:cubicBezTo>
                    <a:cubicBezTo>
                      <a:pt x="139761" y="228322"/>
                      <a:pt x="138274" y="230553"/>
                      <a:pt x="136787" y="233031"/>
                    </a:cubicBezTo>
                    <a:cubicBezTo>
                      <a:pt x="104821" y="285316"/>
                      <a:pt x="77316" y="339831"/>
                      <a:pt x="58236" y="398064"/>
                    </a:cubicBezTo>
                    <a:cubicBezTo>
                      <a:pt x="55262" y="406985"/>
                      <a:pt x="55262" y="406985"/>
                      <a:pt x="64926" y="407232"/>
                    </a:cubicBezTo>
                    <a:cubicBezTo>
                      <a:pt x="69634" y="407480"/>
                      <a:pt x="74590" y="407480"/>
                      <a:pt x="79298" y="407728"/>
                    </a:cubicBezTo>
                    <a:cubicBezTo>
                      <a:pt x="79546" y="407728"/>
                      <a:pt x="79794" y="407976"/>
                      <a:pt x="81033" y="408471"/>
                    </a:cubicBezTo>
                    <a:cubicBezTo>
                      <a:pt x="71369" y="415410"/>
                      <a:pt x="62200" y="422100"/>
                      <a:pt x="53032" y="428543"/>
                    </a:cubicBezTo>
                    <a:cubicBezTo>
                      <a:pt x="49810" y="430773"/>
                      <a:pt x="47580" y="433251"/>
                      <a:pt x="46589" y="437216"/>
                    </a:cubicBezTo>
                    <a:cubicBezTo>
                      <a:pt x="34447" y="487023"/>
                      <a:pt x="29243" y="537574"/>
                      <a:pt x="29491" y="588868"/>
                    </a:cubicBezTo>
                    <a:cubicBezTo>
                      <a:pt x="29491" y="589364"/>
                      <a:pt x="29739" y="589859"/>
                      <a:pt x="30235" y="591098"/>
                    </a:cubicBezTo>
                    <a:cubicBezTo>
                      <a:pt x="36429" y="587381"/>
                      <a:pt x="42376" y="583912"/>
                      <a:pt x="50058" y="579204"/>
                    </a:cubicBezTo>
                    <a:cubicBezTo>
                      <a:pt x="43863" y="595310"/>
                      <a:pt x="38659" y="609435"/>
                      <a:pt x="32960" y="623560"/>
                    </a:cubicBezTo>
                    <a:cubicBezTo>
                      <a:pt x="30482" y="629755"/>
                      <a:pt x="29491" y="635702"/>
                      <a:pt x="29739" y="642392"/>
                    </a:cubicBezTo>
                    <a:cubicBezTo>
                      <a:pt x="30235" y="657508"/>
                      <a:pt x="30235" y="672376"/>
                      <a:pt x="30482" y="687491"/>
                    </a:cubicBezTo>
                    <a:cubicBezTo>
                      <a:pt x="30730" y="691704"/>
                      <a:pt x="27509" y="692200"/>
                      <a:pt x="24783" y="692448"/>
                    </a:cubicBezTo>
                    <a:cubicBezTo>
                      <a:pt x="18340" y="692695"/>
                      <a:pt x="12145" y="693439"/>
                      <a:pt x="5703" y="691951"/>
                    </a:cubicBezTo>
                    <a:cubicBezTo>
                      <a:pt x="4959" y="691704"/>
                      <a:pt x="4216" y="691208"/>
                      <a:pt x="3472" y="690465"/>
                    </a:cubicBezTo>
                    <a:cubicBezTo>
                      <a:pt x="2233" y="688483"/>
                      <a:pt x="1985" y="686500"/>
                      <a:pt x="1985" y="684270"/>
                    </a:cubicBezTo>
                    <a:cubicBezTo>
                      <a:pt x="1490" y="647596"/>
                      <a:pt x="-740" y="610674"/>
                      <a:pt x="251" y="574000"/>
                    </a:cubicBezTo>
                    <a:cubicBezTo>
                      <a:pt x="2233" y="512051"/>
                      <a:pt x="11154" y="451093"/>
                      <a:pt x="30730" y="391869"/>
                    </a:cubicBezTo>
                    <a:cubicBezTo>
                      <a:pt x="44111" y="351478"/>
                      <a:pt x="60961" y="312574"/>
                      <a:pt x="80785" y="274909"/>
                    </a:cubicBezTo>
                    <a:cubicBezTo>
                      <a:pt x="84254" y="268466"/>
                      <a:pt x="84998" y="262519"/>
                      <a:pt x="82767" y="255580"/>
                    </a:cubicBezTo>
                    <a:cubicBezTo>
                      <a:pt x="79051" y="243686"/>
                      <a:pt x="76572" y="231544"/>
                      <a:pt x="75086" y="219402"/>
                    </a:cubicBezTo>
                    <a:lnTo>
                      <a:pt x="71618" y="212979"/>
                    </a:lnTo>
                    <a:lnTo>
                      <a:pt x="81385" y="206730"/>
                    </a:lnTo>
                    <a:lnTo>
                      <a:pt x="85741" y="221632"/>
                    </a:lnTo>
                    <a:cubicBezTo>
                      <a:pt x="87228" y="231544"/>
                      <a:pt x="89458" y="241208"/>
                      <a:pt x="92184" y="251616"/>
                    </a:cubicBezTo>
                    <a:cubicBezTo>
                      <a:pt x="98626" y="242447"/>
                      <a:pt x="103087" y="233031"/>
                      <a:pt x="108538" y="224110"/>
                    </a:cubicBezTo>
                    <a:cubicBezTo>
                      <a:pt x="138274" y="174798"/>
                      <a:pt x="171727" y="127965"/>
                      <a:pt x="206914" y="82618"/>
                    </a:cubicBezTo>
                    <a:cubicBezTo>
                      <a:pt x="212365" y="75432"/>
                      <a:pt x="213605" y="68493"/>
                      <a:pt x="211374" y="60316"/>
                    </a:cubicBezTo>
                    <a:cubicBezTo>
                      <a:pt x="207162" y="44952"/>
                      <a:pt x="200967" y="29837"/>
                      <a:pt x="200967" y="13978"/>
                    </a:cubicBezTo>
                    <a:lnTo>
                      <a:pt x="197889" y="2268"/>
                    </a:ln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32D14113-F669-418E-A623-A37A58477249}"/>
                  </a:ext>
                </a:extLst>
              </p:cNvPr>
              <p:cNvGrpSpPr/>
              <p:nvPr/>
            </p:nvGrpSpPr>
            <p:grpSpPr>
              <a:xfrm>
                <a:off x="8095070" y="4908898"/>
                <a:ext cx="509301" cy="187947"/>
                <a:chOff x="8637381" y="4172403"/>
                <a:chExt cx="393510" cy="145217"/>
              </a:xfrm>
            </p:grpSpPr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616A1FB7-7702-4A11-B1A6-85173089A1F0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FBCCF861-46F5-4EA1-BD0A-194D8D339E60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F9C80BD-1AEB-4FCE-B383-3F775EF2AFD7}"/>
                  </a:ext>
                </a:extLst>
              </p:cNvPr>
              <p:cNvGrpSpPr/>
              <p:nvPr/>
            </p:nvGrpSpPr>
            <p:grpSpPr>
              <a:xfrm>
                <a:off x="7601805" y="4585829"/>
                <a:ext cx="193399" cy="511016"/>
                <a:chOff x="7639492" y="4748236"/>
                <a:chExt cx="147703" cy="390274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07827D01-76D0-4CCE-AFBC-FEE325D40DC6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43C6572C-8183-4298-A8BE-10D78311E4EE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B1DE39E-E206-488F-B27C-1D7ADB3F99AD}"/>
                  </a:ext>
                </a:extLst>
              </p:cNvPr>
              <p:cNvGrpSpPr/>
              <p:nvPr/>
            </p:nvGrpSpPr>
            <p:grpSpPr>
              <a:xfrm rot="18000000">
                <a:off x="7333667" y="4674520"/>
                <a:ext cx="193399" cy="511017"/>
                <a:chOff x="7639492" y="4748236"/>
                <a:chExt cx="147703" cy="390274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4F4237A5-285F-4751-8FA8-D8C2AF310225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E8AEB52C-2716-438F-8D14-8AD6498D97CB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C464452-54C0-4E3A-A2B4-B5BBFE4F17A2}"/>
                  </a:ext>
                </a:extLst>
              </p:cNvPr>
              <p:cNvGrpSpPr/>
              <p:nvPr/>
            </p:nvGrpSpPr>
            <p:grpSpPr>
              <a:xfrm rot="16568835">
                <a:off x="7892885" y="4452860"/>
                <a:ext cx="509301" cy="187947"/>
                <a:chOff x="8637381" y="4172403"/>
                <a:chExt cx="393510" cy="145217"/>
              </a:xfrm>
            </p:grpSpPr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EDEA7719-0B3F-4E43-A84D-DAE1610BDEFD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3D562DE-3604-4C49-8390-BE54676AE5C4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6A4C3CB-DE8A-4E0A-83D6-EB4FA051EDE9}"/>
                  </a:ext>
                </a:extLst>
              </p:cNvPr>
              <p:cNvGrpSpPr/>
              <p:nvPr/>
            </p:nvGrpSpPr>
            <p:grpSpPr>
              <a:xfrm rot="17100000">
                <a:off x="7449421" y="4972563"/>
                <a:ext cx="193399" cy="511016"/>
                <a:chOff x="7639492" y="4748236"/>
                <a:chExt cx="147703" cy="39027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9FAE804D-DFE2-4D82-8ACF-25D28CF0B22E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DA832E8-2B0E-42F7-BD89-FD2363052B96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042BB652-7BB8-4E57-AC44-84362F6CB1DC}"/>
                  </a:ext>
                </a:extLst>
              </p:cNvPr>
              <p:cNvGrpSpPr/>
              <p:nvPr/>
            </p:nvGrpSpPr>
            <p:grpSpPr>
              <a:xfrm rot="19218218">
                <a:off x="8116814" y="4529028"/>
                <a:ext cx="509301" cy="187947"/>
                <a:chOff x="8637381" y="4172403"/>
                <a:chExt cx="393510" cy="145217"/>
              </a:xfrm>
            </p:grpSpPr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BA1110B-4C4B-4DD5-B602-8A050F3AE66E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F53368F1-BBD6-48ED-AA29-7EE442C1431D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8D13710-C942-4874-B4F4-96ECA77E3B9F}"/>
                  </a:ext>
                </a:extLst>
              </p:cNvPr>
              <p:cNvGrpSpPr/>
              <p:nvPr/>
            </p:nvGrpSpPr>
            <p:grpSpPr>
              <a:xfrm rot="15668630">
                <a:off x="7662927" y="4680921"/>
                <a:ext cx="509301" cy="187947"/>
                <a:chOff x="8637381" y="4172403"/>
                <a:chExt cx="393510" cy="145217"/>
              </a:xfrm>
            </p:grpSpPr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7D3034D6-558D-497E-938E-2A10F655A254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7DF4E7CA-C09C-4F2A-84A9-9CDA9DFCBBB1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C8DEAF2-EEEE-435F-A0AB-D3F1A7B25FF5}"/>
                </a:ext>
              </a:extLst>
            </p:cNvPr>
            <p:cNvGrpSpPr/>
            <p:nvPr/>
          </p:nvGrpSpPr>
          <p:grpSpPr>
            <a:xfrm>
              <a:off x="7358488" y="5501642"/>
              <a:ext cx="953249" cy="814137"/>
              <a:chOff x="4983204" y="4633559"/>
              <a:chExt cx="2207066" cy="1884979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02BBC67-37B2-4EC5-848A-F4A5020CDAEE}"/>
                  </a:ext>
                </a:extLst>
              </p:cNvPr>
              <p:cNvSpPr/>
              <p:nvPr/>
            </p:nvSpPr>
            <p:spPr>
              <a:xfrm>
                <a:off x="4983204" y="4633716"/>
                <a:ext cx="2207066" cy="1884822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6F4659F-680F-48B4-ABA5-6BEC0E4CF9A4}"/>
                  </a:ext>
                </a:extLst>
              </p:cNvPr>
              <p:cNvSpPr/>
              <p:nvPr/>
            </p:nvSpPr>
            <p:spPr>
              <a:xfrm>
                <a:off x="6087451" y="4633559"/>
                <a:ext cx="1100492" cy="1884822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DF8BE9E-D333-4122-AB87-CDDAE61358E4}"/>
                  </a:ext>
                </a:extLst>
              </p:cNvPr>
              <p:cNvSpPr/>
              <p:nvPr/>
            </p:nvSpPr>
            <p:spPr>
              <a:xfrm>
                <a:off x="5221704" y="4967985"/>
                <a:ext cx="1726741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C63BE2-2C2B-419B-AF8E-4F3D65141276}"/>
                  </a:ext>
                </a:extLst>
              </p:cNvPr>
              <p:cNvSpPr/>
              <p:nvPr/>
            </p:nvSpPr>
            <p:spPr>
              <a:xfrm>
                <a:off x="6022956" y="4640820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713A4C-B56B-4A22-988A-422A044234CB}"/>
              </a:ext>
            </a:extLst>
          </p:cNvPr>
          <p:cNvGrpSpPr/>
          <p:nvPr/>
        </p:nvGrpSpPr>
        <p:grpSpPr>
          <a:xfrm>
            <a:off x="5253117" y="4621218"/>
            <a:ext cx="1104510" cy="1694561"/>
            <a:chOff x="5253117" y="4621218"/>
            <a:chExt cx="1104510" cy="169456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A0E460E-DE51-4E03-8F62-1CC557A7B97B}"/>
                </a:ext>
              </a:extLst>
            </p:cNvPr>
            <p:cNvGrpSpPr/>
            <p:nvPr/>
          </p:nvGrpSpPr>
          <p:grpSpPr>
            <a:xfrm>
              <a:off x="5253117" y="4621218"/>
              <a:ext cx="1104510" cy="1031011"/>
              <a:chOff x="7309611" y="4544531"/>
              <a:chExt cx="1104510" cy="1031011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B944A1A-A2EF-4C9E-80D0-3C982694CBDC}"/>
                  </a:ext>
                </a:extLst>
              </p:cNvPr>
              <p:cNvSpPr/>
              <p:nvPr/>
            </p:nvSpPr>
            <p:spPr>
              <a:xfrm>
                <a:off x="7623414" y="5127082"/>
                <a:ext cx="208810" cy="447159"/>
              </a:xfrm>
              <a:custGeom>
                <a:avLst/>
                <a:gdLst>
                  <a:gd name="connsiteX0" fmla="*/ 5349 w 208810"/>
                  <a:gd name="connsiteY0" fmla="*/ 0 h 447159"/>
                  <a:gd name="connsiteX1" fmla="*/ 17474 w 208810"/>
                  <a:gd name="connsiteY1" fmla="*/ 10445 h 447159"/>
                  <a:gd name="connsiteX2" fmla="*/ 63564 w 208810"/>
                  <a:gd name="connsiteY2" fmla="*/ 34977 h 447159"/>
                  <a:gd name="connsiteX3" fmla="*/ 56243 w 208810"/>
                  <a:gd name="connsiteY3" fmla="*/ 4648 h 447159"/>
                  <a:gd name="connsiteX4" fmla="*/ 66195 w 208810"/>
                  <a:gd name="connsiteY4" fmla="*/ 7847 h 447159"/>
                  <a:gd name="connsiteX5" fmla="*/ 66629 w 208810"/>
                  <a:gd name="connsiteY5" fmla="*/ 7708 h 447159"/>
                  <a:gd name="connsiteX6" fmla="*/ 67777 w 208810"/>
                  <a:gd name="connsiteY6" fmla="*/ 19861 h 447159"/>
                  <a:gd name="connsiteX7" fmla="*/ 87848 w 208810"/>
                  <a:gd name="connsiteY7" fmla="*/ 52075 h 447159"/>
                  <a:gd name="connsiteX8" fmla="*/ 98504 w 208810"/>
                  <a:gd name="connsiteY8" fmla="*/ 49845 h 447159"/>
                  <a:gd name="connsiteX9" fmla="*/ 102964 w 208810"/>
                  <a:gd name="connsiteY9" fmla="*/ 42163 h 447159"/>
                  <a:gd name="connsiteX10" fmla="*/ 109159 w 208810"/>
                  <a:gd name="connsiteY10" fmla="*/ 36712 h 447159"/>
                  <a:gd name="connsiteX11" fmla="*/ 112876 w 208810"/>
                  <a:gd name="connsiteY11" fmla="*/ 43898 h 447159"/>
                  <a:gd name="connsiteX12" fmla="*/ 116097 w 208810"/>
                  <a:gd name="connsiteY12" fmla="*/ 66943 h 447159"/>
                  <a:gd name="connsiteX13" fmla="*/ 125266 w 208810"/>
                  <a:gd name="connsiteY13" fmla="*/ 92962 h 447159"/>
                  <a:gd name="connsiteX14" fmla="*/ 188206 w 208810"/>
                  <a:gd name="connsiteY14" fmla="*/ 228755 h 447159"/>
                  <a:gd name="connsiteX15" fmla="*/ 208278 w 208810"/>
                  <a:gd name="connsiteY15" fmla="*/ 352406 h 447159"/>
                  <a:gd name="connsiteX16" fmla="*/ 206296 w 208810"/>
                  <a:gd name="connsiteY16" fmla="*/ 435170 h 447159"/>
                  <a:gd name="connsiteX17" fmla="*/ 203818 w 208810"/>
                  <a:gd name="connsiteY17" fmla="*/ 444339 h 447159"/>
                  <a:gd name="connsiteX18" fmla="*/ 201587 w 208810"/>
                  <a:gd name="connsiteY18" fmla="*/ 446073 h 447159"/>
                  <a:gd name="connsiteX19" fmla="*/ 177799 w 208810"/>
                  <a:gd name="connsiteY19" fmla="*/ 445825 h 447159"/>
                  <a:gd name="connsiteX20" fmla="*/ 176808 w 208810"/>
                  <a:gd name="connsiteY20" fmla="*/ 444834 h 447159"/>
                  <a:gd name="connsiteX21" fmla="*/ 180029 w 208810"/>
                  <a:gd name="connsiteY21" fmla="*/ 358105 h 447159"/>
                  <a:gd name="connsiteX22" fmla="*/ 174825 w 208810"/>
                  <a:gd name="connsiteY22" fmla="*/ 302102 h 447159"/>
                  <a:gd name="connsiteX23" fmla="*/ 169126 w 208810"/>
                  <a:gd name="connsiteY23" fmla="*/ 289961 h 447159"/>
                  <a:gd name="connsiteX24" fmla="*/ 157480 w 208810"/>
                  <a:gd name="connsiteY24" fmla="*/ 271376 h 447159"/>
                  <a:gd name="connsiteX25" fmla="*/ 169126 w 208810"/>
                  <a:gd name="connsiteY25" fmla="*/ 273854 h 447159"/>
                  <a:gd name="connsiteX26" fmla="*/ 157231 w 208810"/>
                  <a:gd name="connsiteY26" fmla="*/ 227516 h 447159"/>
                  <a:gd name="connsiteX27" fmla="*/ 150789 w 208810"/>
                  <a:gd name="connsiteY27" fmla="*/ 223056 h 447159"/>
                  <a:gd name="connsiteX28" fmla="*/ 107177 w 208810"/>
                  <a:gd name="connsiteY28" fmla="*/ 209674 h 447159"/>
                  <a:gd name="connsiteX29" fmla="*/ 106813 w 208810"/>
                  <a:gd name="connsiteY29" fmla="*/ 209596 h 447159"/>
                  <a:gd name="connsiteX30" fmla="*/ 107614 w 208810"/>
                  <a:gd name="connsiteY30" fmla="*/ 202003 h 447159"/>
                  <a:gd name="connsiteX31" fmla="*/ 106874 w 208810"/>
                  <a:gd name="connsiteY31" fmla="*/ 199234 h 447159"/>
                  <a:gd name="connsiteX32" fmla="*/ 115601 w 208810"/>
                  <a:gd name="connsiteY32" fmla="*/ 204470 h 447159"/>
                  <a:gd name="connsiteX33" fmla="*/ 153514 w 208810"/>
                  <a:gd name="connsiteY33" fmla="*/ 216860 h 447159"/>
                  <a:gd name="connsiteX34" fmla="*/ 125018 w 208810"/>
                  <a:gd name="connsiteY34" fmla="*/ 147477 h 447159"/>
                  <a:gd name="connsiteX35" fmla="*/ 36802 w 208810"/>
                  <a:gd name="connsiteY35" fmla="*/ 50588 h 447159"/>
                  <a:gd name="connsiteX36" fmla="*/ 31846 w 208810"/>
                  <a:gd name="connsiteY36" fmla="*/ 33490 h 447159"/>
                  <a:gd name="connsiteX37" fmla="*/ 29864 w 208810"/>
                  <a:gd name="connsiteY37" fmla="*/ 26552 h 447159"/>
                  <a:gd name="connsiteX38" fmla="*/ 0 w 208810"/>
                  <a:gd name="connsiteY38" fmla="*/ 7414 h 447159"/>
                  <a:gd name="connsiteX39" fmla="*/ 5322 w 208810"/>
                  <a:gd name="connsiteY39" fmla="*/ 100 h 44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8810" h="447159">
                    <a:moveTo>
                      <a:pt x="5349" y="0"/>
                    </a:moveTo>
                    <a:lnTo>
                      <a:pt x="17474" y="10445"/>
                    </a:lnTo>
                    <a:cubicBezTo>
                      <a:pt x="32094" y="19614"/>
                      <a:pt x="47705" y="26552"/>
                      <a:pt x="63564" y="34977"/>
                    </a:cubicBezTo>
                    <a:lnTo>
                      <a:pt x="56243" y="4648"/>
                    </a:lnTo>
                    <a:lnTo>
                      <a:pt x="66195" y="7847"/>
                    </a:lnTo>
                    <a:lnTo>
                      <a:pt x="66629" y="7708"/>
                    </a:lnTo>
                    <a:lnTo>
                      <a:pt x="67777" y="19861"/>
                    </a:lnTo>
                    <a:cubicBezTo>
                      <a:pt x="71494" y="32499"/>
                      <a:pt x="77193" y="43649"/>
                      <a:pt x="87848" y="52075"/>
                    </a:cubicBezTo>
                    <a:cubicBezTo>
                      <a:pt x="92557" y="55792"/>
                      <a:pt x="95778" y="55792"/>
                      <a:pt x="98504" y="49845"/>
                    </a:cubicBezTo>
                    <a:cubicBezTo>
                      <a:pt x="99743" y="47119"/>
                      <a:pt x="101229" y="44641"/>
                      <a:pt x="102964" y="42163"/>
                    </a:cubicBezTo>
                    <a:cubicBezTo>
                      <a:pt x="104698" y="39933"/>
                      <a:pt x="105690" y="36216"/>
                      <a:pt x="109159" y="36712"/>
                    </a:cubicBezTo>
                    <a:cubicBezTo>
                      <a:pt x="112876" y="37207"/>
                      <a:pt x="112381" y="41172"/>
                      <a:pt x="112876" y="43898"/>
                    </a:cubicBezTo>
                    <a:cubicBezTo>
                      <a:pt x="114115" y="51579"/>
                      <a:pt x="115354" y="59261"/>
                      <a:pt x="116097" y="66943"/>
                    </a:cubicBezTo>
                    <a:cubicBezTo>
                      <a:pt x="116841" y="76359"/>
                      <a:pt x="119319" y="85032"/>
                      <a:pt x="125266" y="92962"/>
                    </a:cubicBezTo>
                    <a:cubicBezTo>
                      <a:pt x="155497" y="133848"/>
                      <a:pt x="174825" y="180186"/>
                      <a:pt x="188206" y="228755"/>
                    </a:cubicBezTo>
                    <a:cubicBezTo>
                      <a:pt x="199357" y="269146"/>
                      <a:pt x="206791" y="310280"/>
                      <a:pt x="208278" y="352406"/>
                    </a:cubicBezTo>
                    <a:cubicBezTo>
                      <a:pt x="209269" y="380159"/>
                      <a:pt x="209022" y="407665"/>
                      <a:pt x="206296" y="435170"/>
                    </a:cubicBezTo>
                    <a:cubicBezTo>
                      <a:pt x="206048" y="438391"/>
                      <a:pt x="205800" y="441613"/>
                      <a:pt x="203818" y="444339"/>
                    </a:cubicBezTo>
                    <a:cubicBezTo>
                      <a:pt x="203322" y="445082"/>
                      <a:pt x="202579" y="445578"/>
                      <a:pt x="201587" y="446073"/>
                    </a:cubicBezTo>
                    <a:cubicBezTo>
                      <a:pt x="193658" y="447312"/>
                      <a:pt x="185728" y="447808"/>
                      <a:pt x="177799" y="445825"/>
                    </a:cubicBezTo>
                    <a:cubicBezTo>
                      <a:pt x="177551" y="445578"/>
                      <a:pt x="177055" y="445082"/>
                      <a:pt x="176808" y="444834"/>
                    </a:cubicBezTo>
                    <a:cubicBezTo>
                      <a:pt x="180029" y="416090"/>
                      <a:pt x="181268" y="387097"/>
                      <a:pt x="180029" y="358105"/>
                    </a:cubicBezTo>
                    <a:cubicBezTo>
                      <a:pt x="179286" y="339272"/>
                      <a:pt x="177055" y="320688"/>
                      <a:pt x="174825" y="302102"/>
                    </a:cubicBezTo>
                    <a:cubicBezTo>
                      <a:pt x="174082" y="297395"/>
                      <a:pt x="171356" y="293678"/>
                      <a:pt x="169126" y="289961"/>
                    </a:cubicBezTo>
                    <a:cubicBezTo>
                      <a:pt x="165409" y="283766"/>
                      <a:pt x="161444" y="277571"/>
                      <a:pt x="157480" y="271376"/>
                    </a:cubicBezTo>
                    <a:cubicBezTo>
                      <a:pt x="161692" y="270384"/>
                      <a:pt x="164666" y="273854"/>
                      <a:pt x="169126" y="273854"/>
                    </a:cubicBezTo>
                    <a:cubicBezTo>
                      <a:pt x="166400" y="257995"/>
                      <a:pt x="162188" y="242631"/>
                      <a:pt x="157231" y="227516"/>
                    </a:cubicBezTo>
                    <a:cubicBezTo>
                      <a:pt x="156240" y="224790"/>
                      <a:pt x="153267" y="224047"/>
                      <a:pt x="150789" y="223056"/>
                    </a:cubicBezTo>
                    <a:cubicBezTo>
                      <a:pt x="137160" y="216117"/>
                      <a:pt x="122292" y="212152"/>
                      <a:pt x="107177" y="209674"/>
                    </a:cubicBezTo>
                    <a:lnTo>
                      <a:pt x="106813" y="209596"/>
                    </a:lnTo>
                    <a:lnTo>
                      <a:pt x="107614" y="202003"/>
                    </a:lnTo>
                    <a:lnTo>
                      <a:pt x="106874" y="199234"/>
                    </a:lnTo>
                    <a:lnTo>
                      <a:pt x="115601" y="204470"/>
                    </a:lnTo>
                    <a:cubicBezTo>
                      <a:pt x="128239" y="206453"/>
                      <a:pt x="140382" y="210665"/>
                      <a:pt x="153514" y="216860"/>
                    </a:cubicBezTo>
                    <a:cubicBezTo>
                      <a:pt x="145585" y="191833"/>
                      <a:pt x="136416" y="169283"/>
                      <a:pt x="125018" y="147477"/>
                    </a:cubicBezTo>
                    <a:cubicBezTo>
                      <a:pt x="103955" y="107582"/>
                      <a:pt x="76945" y="73138"/>
                      <a:pt x="36802" y="50588"/>
                    </a:cubicBezTo>
                    <a:cubicBezTo>
                      <a:pt x="29616" y="46375"/>
                      <a:pt x="28129" y="41172"/>
                      <a:pt x="31846" y="33490"/>
                    </a:cubicBezTo>
                    <a:cubicBezTo>
                      <a:pt x="33829" y="29525"/>
                      <a:pt x="32094" y="28534"/>
                      <a:pt x="29864" y="26552"/>
                    </a:cubicBezTo>
                    <a:lnTo>
                      <a:pt x="0" y="7414"/>
                    </a:lnTo>
                    <a:lnTo>
                      <a:pt x="5322" y="100"/>
                    </a:ln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358F5D2-D5BE-4BF5-A6CE-DD79AEEB6E7E}"/>
                  </a:ext>
                </a:extLst>
              </p:cNvPr>
              <p:cNvSpPr/>
              <p:nvPr/>
            </p:nvSpPr>
            <p:spPr>
              <a:xfrm>
                <a:off x="7832186" y="4882689"/>
                <a:ext cx="282666" cy="692853"/>
              </a:xfrm>
              <a:custGeom>
                <a:avLst/>
                <a:gdLst>
                  <a:gd name="connsiteX0" fmla="*/ 206792 w 282666"/>
                  <a:gd name="connsiteY0" fmla="*/ 0 h 692853"/>
                  <a:gd name="connsiteX1" fmla="*/ 214100 w 282666"/>
                  <a:gd name="connsiteY1" fmla="*/ 38262 h 692853"/>
                  <a:gd name="connsiteX2" fmla="*/ 221286 w 282666"/>
                  <a:gd name="connsiteY2" fmla="*/ 64776 h 692853"/>
                  <a:gd name="connsiteX3" fmla="*/ 241853 w 282666"/>
                  <a:gd name="connsiteY3" fmla="*/ 38510 h 692853"/>
                  <a:gd name="connsiteX4" fmla="*/ 259695 w 282666"/>
                  <a:gd name="connsiteY4" fmla="*/ 15713 h 692853"/>
                  <a:gd name="connsiteX5" fmla="*/ 275802 w 282666"/>
                  <a:gd name="connsiteY5" fmla="*/ 11747 h 692853"/>
                  <a:gd name="connsiteX6" fmla="*/ 281253 w 282666"/>
                  <a:gd name="connsiteY6" fmla="*/ 30085 h 692853"/>
                  <a:gd name="connsiteX7" fmla="*/ 276793 w 282666"/>
                  <a:gd name="connsiteY7" fmla="*/ 36775 h 692853"/>
                  <a:gd name="connsiteX8" fmla="*/ 209640 w 282666"/>
                  <a:gd name="connsiteY8" fmla="*/ 124248 h 692853"/>
                  <a:gd name="connsiteX9" fmla="*/ 204931 w 282666"/>
                  <a:gd name="connsiteY9" fmla="*/ 130938 h 692853"/>
                  <a:gd name="connsiteX10" fmla="*/ 213852 w 282666"/>
                  <a:gd name="connsiteY10" fmla="*/ 129451 h 692853"/>
                  <a:gd name="connsiteX11" fmla="*/ 272085 w 282666"/>
                  <a:gd name="connsiteY11" fmla="*/ 118548 h 692853"/>
                  <a:gd name="connsiteX12" fmla="*/ 272419 w 282666"/>
                  <a:gd name="connsiteY12" fmla="*/ 118355 h 692853"/>
                  <a:gd name="connsiteX13" fmla="*/ 272495 w 282666"/>
                  <a:gd name="connsiteY13" fmla="*/ 127946 h 692853"/>
                  <a:gd name="connsiteX14" fmla="*/ 271156 w 282666"/>
                  <a:gd name="connsiteY14" fmla="*/ 128336 h 692853"/>
                  <a:gd name="connsiteX15" fmla="*/ 258456 w 282666"/>
                  <a:gd name="connsiteY15" fmla="*/ 128956 h 692853"/>
                  <a:gd name="connsiteX16" fmla="*/ 202949 w 282666"/>
                  <a:gd name="connsiteY16" fmla="*/ 142337 h 692853"/>
                  <a:gd name="connsiteX17" fmla="*/ 197250 w 282666"/>
                  <a:gd name="connsiteY17" fmla="*/ 146549 h 692853"/>
                  <a:gd name="connsiteX18" fmla="*/ 149920 w 282666"/>
                  <a:gd name="connsiteY18" fmla="*/ 215685 h 692853"/>
                  <a:gd name="connsiteX19" fmla="*/ 193781 w 282666"/>
                  <a:gd name="connsiteY19" fmla="*/ 209242 h 692853"/>
                  <a:gd name="connsiteX20" fmla="*/ 198173 w 282666"/>
                  <a:gd name="connsiteY20" fmla="*/ 207216 h 692853"/>
                  <a:gd name="connsiteX21" fmla="*/ 190778 w 282666"/>
                  <a:gd name="connsiteY21" fmla="*/ 217389 h 692853"/>
                  <a:gd name="connsiteX22" fmla="*/ 180400 w 282666"/>
                  <a:gd name="connsiteY22" fmla="*/ 218163 h 692853"/>
                  <a:gd name="connsiteX23" fmla="*/ 142982 w 282666"/>
                  <a:gd name="connsiteY23" fmla="*/ 227331 h 692853"/>
                  <a:gd name="connsiteX24" fmla="*/ 136787 w 282666"/>
                  <a:gd name="connsiteY24" fmla="*/ 233031 h 692853"/>
                  <a:gd name="connsiteX25" fmla="*/ 58236 w 282666"/>
                  <a:gd name="connsiteY25" fmla="*/ 398064 h 692853"/>
                  <a:gd name="connsiteX26" fmla="*/ 64926 w 282666"/>
                  <a:gd name="connsiteY26" fmla="*/ 407232 h 692853"/>
                  <a:gd name="connsiteX27" fmla="*/ 79298 w 282666"/>
                  <a:gd name="connsiteY27" fmla="*/ 407728 h 692853"/>
                  <a:gd name="connsiteX28" fmla="*/ 81033 w 282666"/>
                  <a:gd name="connsiteY28" fmla="*/ 408471 h 692853"/>
                  <a:gd name="connsiteX29" fmla="*/ 53032 w 282666"/>
                  <a:gd name="connsiteY29" fmla="*/ 428543 h 692853"/>
                  <a:gd name="connsiteX30" fmla="*/ 46589 w 282666"/>
                  <a:gd name="connsiteY30" fmla="*/ 437216 h 692853"/>
                  <a:gd name="connsiteX31" fmla="*/ 29491 w 282666"/>
                  <a:gd name="connsiteY31" fmla="*/ 588868 h 692853"/>
                  <a:gd name="connsiteX32" fmla="*/ 30235 w 282666"/>
                  <a:gd name="connsiteY32" fmla="*/ 591098 h 692853"/>
                  <a:gd name="connsiteX33" fmla="*/ 50058 w 282666"/>
                  <a:gd name="connsiteY33" fmla="*/ 579204 h 692853"/>
                  <a:gd name="connsiteX34" fmla="*/ 32960 w 282666"/>
                  <a:gd name="connsiteY34" fmla="*/ 623560 h 692853"/>
                  <a:gd name="connsiteX35" fmla="*/ 29739 w 282666"/>
                  <a:gd name="connsiteY35" fmla="*/ 642392 h 692853"/>
                  <a:gd name="connsiteX36" fmla="*/ 30482 w 282666"/>
                  <a:gd name="connsiteY36" fmla="*/ 687491 h 692853"/>
                  <a:gd name="connsiteX37" fmla="*/ 24783 w 282666"/>
                  <a:gd name="connsiteY37" fmla="*/ 692448 h 692853"/>
                  <a:gd name="connsiteX38" fmla="*/ 5703 w 282666"/>
                  <a:gd name="connsiteY38" fmla="*/ 691951 h 692853"/>
                  <a:gd name="connsiteX39" fmla="*/ 3472 w 282666"/>
                  <a:gd name="connsiteY39" fmla="*/ 690465 h 692853"/>
                  <a:gd name="connsiteX40" fmla="*/ 1985 w 282666"/>
                  <a:gd name="connsiteY40" fmla="*/ 684270 h 692853"/>
                  <a:gd name="connsiteX41" fmla="*/ 251 w 282666"/>
                  <a:gd name="connsiteY41" fmla="*/ 574000 h 692853"/>
                  <a:gd name="connsiteX42" fmla="*/ 30730 w 282666"/>
                  <a:gd name="connsiteY42" fmla="*/ 391869 h 692853"/>
                  <a:gd name="connsiteX43" fmla="*/ 80785 w 282666"/>
                  <a:gd name="connsiteY43" fmla="*/ 274909 h 692853"/>
                  <a:gd name="connsiteX44" fmla="*/ 82767 w 282666"/>
                  <a:gd name="connsiteY44" fmla="*/ 255580 h 692853"/>
                  <a:gd name="connsiteX45" fmla="*/ 75086 w 282666"/>
                  <a:gd name="connsiteY45" fmla="*/ 219402 h 692853"/>
                  <a:gd name="connsiteX46" fmla="*/ 71618 w 282666"/>
                  <a:gd name="connsiteY46" fmla="*/ 212979 h 692853"/>
                  <a:gd name="connsiteX47" fmla="*/ 81385 w 282666"/>
                  <a:gd name="connsiteY47" fmla="*/ 206730 h 692853"/>
                  <a:gd name="connsiteX48" fmla="*/ 85741 w 282666"/>
                  <a:gd name="connsiteY48" fmla="*/ 221632 h 692853"/>
                  <a:gd name="connsiteX49" fmla="*/ 92184 w 282666"/>
                  <a:gd name="connsiteY49" fmla="*/ 251616 h 692853"/>
                  <a:gd name="connsiteX50" fmla="*/ 108538 w 282666"/>
                  <a:gd name="connsiteY50" fmla="*/ 224110 h 692853"/>
                  <a:gd name="connsiteX51" fmla="*/ 206914 w 282666"/>
                  <a:gd name="connsiteY51" fmla="*/ 82618 h 692853"/>
                  <a:gd name="connsiteX52" fmla="*/ 211374 w 282666"/>
                  <a:gd name="connsiteY52" fmla="*/ 60316 h 692853"/>
                  <a:gd name="connsiteX53" fmla="*/ 200967 w 282666"/>
                  <a:gd name="connsiteY53" fmla="*/ 13978 h 692853"/>
                  <a:gd name="connsiteX54" fmla="*/ 197889 w 282666"/>
                  <a:gd name="connsiteY54" fmla="*/ 2268 h 6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82666" h="692853">
                    <a:moveTo>
                      <a:pt x="206792" y="0"/>
                    </a:moveTo>
                    <a:lnTo>
                      <a:pt x="214100" y="38262"/>
                    </a:lnTo>
                    <a:cubicBezTo>
                      <a:pt x="216826" y="46687"/>
                      <a:pt x="218808" y="55360"/>
                      <a:pt x="221286" y="64776"/>
                    </a:cubicBezTo>
                    <a:cubicBezTo>
                      <a:pt x="228472" y="55608"/>
                      <a:pt x="235163" y="46935"/>
                      <a:pt x="241853" y="38510"/>
                    </a:cubicBezTo>
                    <a:cubicBezTo>
                      <a:pt x="247801" y="30828"/>
                      <a:pt x="253747" y="23394"/>
                      <a:pt x="259695" y="15713"/>
                    </a:cubicBezTo>
                    <a:cubicBezTo>
                      <a:pt x="263907" y="10013"/>
                      <a:pt x="269111" y="7783"/>
                      <a:pt x="275802" y="11747"/>
                    </a:cubicBezTo>
                    <a:cubicBezTo>
                      <a:pt x="281997" y="15464"/>
                      <a:pt x="284474" y="23642"/>
                      <a:pt x="281253" y="30085"/>
                    </a:cubicBezTo>
                    <a:cubicBezTo>
                      <a:pt x="280014" y="32562"/>
                      <a:pt x="278280" y="34545"/>
                      <a:pt x="276793" y="36775"/>
                    </a:cubicBezTo>
                    <a:cubicBezTo>
                      <a:pt x="254491" y="66015"/>
                      <a:pt x="231941" y="95255"/>
                      <a:pt x="209640" y="124248"/>
                    </a:cubicBezTo>
                    <a:cubicBezTo>
                      <a:pt x="207905" y="126478"/>
                      <a:pt x="206666" y="128460"/>
                      <a:pt x="204931" y="130938"/>
                    </a:cubicBezTo>
                    <a:cubicBezTo>
                      <a:pt x="208401" y="131929"/>
                      <a:pt x="211126" y="130443"/>
                      <a:pt x="213852" y="129451"/>
                    </a:cubicBezTo>
                    <a:cubicBezTo>
                      <a:pt x="232685" y="122265"/>
                      <a:pt x="252261" y="119787"/>
                      <a:pt x="272085" y="118548"/>
                    </a:cubicBezTo>
                    <a:lnTo>
                      <a:pt x="272419" y="118355"/>
                    </a:lnTo>
                    <a:lnTo>
                      <a:pt x="272495" y="127946"/>
                    </a:lnTo>
                    <a:lnTo>
                      <a:pt x="271156" y="128336"/>
                    </a:lnTo>
                    <a:cubicBezTo>
                      <a:pt x="266881" y="128708"/>
                      <a:pt x="262545" y="128584"/>
                      <a:pt x="258456" y="128956"/>
                    </a:cubicBezTo>
                    <a:cubicBezTo>
                      <a:pt x="239128" y="130443"/>
                      <a:pt x="221286" y="137133"/>
                      <a:pt x="202949" y="142337"/>
                    </a:cubicBezTo>
                    <a:cubicBezTo>
                      <a:pt x="200471" y="143080"/>
                      <a:pt x="198736" y="144567"/>
                      <a:pt x="197250" y="146549"/>
                    </a:cubicBezTo>
                    <a:cubicBezTo>
                      <a:pt x="180895" y="168851"/>
                      <a:pt x="165036" y="191400"/>
                      <a:pt x="149920" y="215685"/>
                    </a:cubicBezTo>
                    <a:cubicBezTo>
                      <a:pt x="165036" y="211472"/>
                      <a:pt x="178913" y="207755"/>
                      <a:pt x="193781" y="209242"/>
                    </a:cubicBezTo>
                    <a:lnTo>
                      <a:pt x="198173" y="207216"/>
                    </a:lnTo>
                    <a:lnTo>
                      <a:pt x="190778" y="217389"/>
                    </a:lnTo>
                    <a:lnTo>
                      <a:pt x="180400" y="218163"/>
                    </a:lnTo>
                    <a:cubicBezTo>
                      <a:pt x="167514" y="219898"/>
                      <a:pt x="155124" y="223367"/>
                      <a:pt x="142982" y="227331"/>
                    </a:cubicBezTo>
                    <a:cubicBezTo>
                      <a:pt x="139761" y="228322"/>
                      <a:pt x="138274" y="230553"/>
                      <a:pt x="136787" y="233031"/>
                    </a:cubicBezTo>
                    <a:cubicBezTo>
                      <a:pt x="104821" y="285316"/>
                      <a:pt x="77316" y="339831"/>
                      <a:pt x="58236" y="398064"/>
                    </a:cubicBezTo>
                    <a:cubicBezTo>
                      <a:pt x="55262" y="406985"/>
                      <a:pt x="55262" y="406985"/>
                      <a:pt x="64926" y="407232"/>
                    </a:cubicBezTo>
                    <a:cubicBezTo>
                      <a:pt x="69634" y="407480"/>
                      <a:pt x="74590" y="407480"/>
                      <a:pt x="79298" y="407728"/>
                    </a:cubicBezTo>
                    <a:cubicBezTo>
                      <a:pt x="79546" y="407728"/>
                      <a:pt x="79794" y="407976"/>
                      <a:pt x="81033" y="408471"/>
                    </a:cubicBezTo>
                    <a:cubicBezTo>
                      <a:pt x="71369" y="415410"/>
                      <a:pt x="62200" y="422100"/>
                      <a:pt x="53032" y="428543"/>
                    </a:cubicBezTo>
                    <a:cubicBezTo>
                      <a:pt x="49810" y="430773"/>
                      <a:pt x="47580" y="433251"/>
                      <a:pt x="46589" y="437216"/>
                    </a:cubicBezTo>
                    <a:cubicBezTo>
                      <a:pt x="34447" y="487023"/>
                      <a:pt x="29243" y="537574"/>
                      <a:pt x="29491" y="588868"/>
                    </a:cubicBezTo>
                    <a:cubicBezTo>
                      <a:pt x="29491" y="589364"/>
                      <a:pt x="29739" y="589859"/>
                      <a:pt x="30235" y="591098"/>
                    </a:cubicBezTo>
                    <a:cubicBezTo>
                      <a:pt x="36429" y="587381"/>
                      <a:pt x="42376" y="583912"/>
                      <a:pt x="50058" y="579204"/>
                    </a:cubicBezTo>
                    <a:cubicBezTo>
                      <a:pt x="43863" y="595310"/>
                      <a:pt x="38659" y="609435"/>
                      <a:pt x="32960" y="623560"/>
                    </a:cubicBezTo>
                    <a:cubicBezTo>
                      <a:pt x="30482" y="629755"/>
                      <a:pt x="29491" y="635702"/>
                      <a:pt x="29739" y="642392"/>
                    </a:cubicBezTo>
                    <a:cubicBezTo>
                      <a:pt x="30235" y="657508"/>
                      <a:pt x="30235" y="672376"/>
                      <a:pt x="30482" y="687491"/>
                    </a:cubicBezTo>
                    <a:cubicBezTo>
                      <a:pt x="30730" y="691704"/>
                      <a:pt x="27509" y="692200"/>
                      <a:pt x="24783" y="692448"/>
                    </a:cubicBezTo>
                    <a:cubicBezTo>
                      <a:pt x="18340" y="692695"/>
                      <a:pt x="12145" y="693439"/>
                      <a:pt x="5703" y="691951"/>
                    </a:cubicBezTo>
                    <a:cubicBezTo>
                      <a:pt x="4959" y="691704"/>
                      <a:pt x="4216" y="691208"/>
                      <a:pt x="3472" y="690465"/>
                    </a:cubicBezTo>
                    <a:cubicBezTo>
                      <a:pt x="2233" y="688483"/>
                      <a:pt x="1985" y="686500"/>
                      <a:pt x="1985" y="684270"/>
                    </a:cubicBezTo>
                    <a:cubicBezTo>
                      <a:pt x="1490" y="647596"/>
                      <a:pt x="-740" y="610674"/>
                      <a:pt x="251" y="574000"/>
                    </a:cubicBezTo>
                    <a:cubicBezTo>
                      <a:pt x="2233" y="512051"/>
                      <a:pt x="11154" y="451093"/>
                      <a:pt x="30730" y="391869"/>
                    </a:cubicBezTo>
                    <a:cubicBezTo>
                      <a:pt x="44111" y="351478"/>
                      <a:pt x="60961" y="312574"/>
                      <a:pt x="80785" y="274909"/>
                    </a:cubicBezTo>
                    <a:cubicBezTo>
                      <a:pt x="84254" y="268466"/>
                      <a:pt x="84998" y="262519"/>
                      <a:pt x="82767" y="255580"/>
                    </a:cubicBezTo>
                    <a:cubicBezTo>
                      <a:pt x="79051" y="243686"/>
                      <a:pt x="76572" y="231544"/>
                      <a:pt x="75086" y="219402"/>
                    </a:cubicBezTo>
                    <a:lnTo>
                      <a:pt x="71618" y="212979"/>
                    </a:lnTo>
                    <a:lnTo>
                      <a:pt x="81385" y="206730"/>
                    </a:lnTo>
                    <a:lnTo>
                      <a:pt x="85741" y="221632"/>
                    </a:lnTo>
                    <a:cubicBezTo>
                      <a:pt x="87228" y="231544"/>
                      <a:pt x="89458" y="241208"/>
                      <a:pt x="92184" y="251616"/>
                    </a:cubicBezTo>
                    <a:cubicBezTo>
                      <a:pt x="98626" y="242447"/>
                      <a:pt x="103087" y="233031"/>
                      <a:pt x="108538" y="224110"/>
                    </a:cubicBezTo>
                    <a:cubicBezTo>
                      <a:pt x="138274" y="174798"/>
                      <a:pt x="171727" y="127965"/>
                      <a:pt x="206914" y="82618"/>
                    </a:cubicBezTo>
                    <a:cubicBezTo>
                      <a:pt x="212365" y="75432"/>
                      <a:pt x="213605" y="68493"/>
                      <a:pt x="211374" y="60316"/>
                    </a:cubicBezTo>
                    <a:cubicBezTo>
                      <a:pt x="207162" y="44952"/>
                      <a:pt x="200967" y="29837"/>
                      <a:pt x="200967" y="13978"/>
                    </a:cubicBezTo>
                    <a:lnTo>
                      <a:pt x="197889" y="2268"/>
                    </a:ln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2EFF4C-6B7F-4C1C-853A-D6D475CD3868}"/>
                  </a:ext>
                </a:extLst>
              </p:cNvPr>
              <p:cNvGrpSpPr/>
              <p:nvPr/>
            </p:nvGrpSpPr>
            <p:grpSpPr>
              <a:xfrm>
                <a:off x="8020611" y="5021033"/>
                <a:ext cx="393510" cy="145217"/>
                <a:chOff x="8637381" y="4172403"/>
                <a:chExt cx="393510" cy="145217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9A1BB5C-9EB5-405F-A477-0F8BB04331BF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14DD144-C274-42DB-B4C1-669ACF32C5FF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D96860-B8B5-430F-BFF7-E2B6D79116AA}"/>
                  </a:ext>
                </a:extLst>
              </p:cNvPr>
              <p:cNvGrpSpPr/>
              <p:nvPr/>
            </p:nvGrpSpPr>
            <p:grpSpPr>
              <a:xfrm>
                <a:off x="7639492" y="4771415"/>
                <a:ext cx="149429" cy="394835"/>
                <a:chOff x="7639492" y="4748236"/>
                <a:chExt cx="147703" cy="390274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C3E68D6D-1A62-461D-B24D-B3BA58FEC5A2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E2F471-F2A2-40F8-A3D1-A15436700C2C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26D7267-5E35-489B-AFFF-9C02F658905A}"/>
                  </a:ext>
                </a:extLst>
              </p:cNvPr>
              <p:cNvGrpSpPr/>
              <p:nvPr/>
            </p:nvGrpSpPr>
            <p:grpSpPr>
              <a:xfrm rot="18000000">
                <a:off x="7432314" y="4839942"/>
                <a:ext cx="149429" cy="394835"/>
                <a:chOff x="7639492" y="4748236"/>
                <a:chExt cx="147703" cy="390274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EA5805BA-E908-4EDA-8DF6-E556E79EB92B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EB1479C5-2948-45CF-93C6-AEC198A0D787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D6FD16D9-B0EB-4F1E-BE01-ACC598AD934A}"/>
                  </a:ext>
                </a:extLst>
              </p:cNvPr>
              <p:cNvGrpSpPr/>
              <p:nvPr/>
            </p:nvGrpSpPr>
            <p:grpSpPr>
              <a:xfrm rot="16568835">
                <a:off x="7864391" y="4668677"/>
                <a:ext cx="393510" cy="145217"/>
                <a:chOff x="8637381" y="4172403"/>
                <a:chExt cx="393510" cy="145217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8259E13-D7BC-4882-84F3-9467268C1172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5ECD6048-C9C8-413E-944D-5F0D048AEF23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9D01FF4-B28E-4162-B88C-309D653EF55C}"/>
                </a:ext>
              </a:extLst>
            </p:cNvPr>
            <p:cNvGrpSpPr/>
            <p:nvPr/>
          </p:nvGrpSpPr>
          <p:grpSpPr>
            <a:xfrm>
              <a:off x="5297313" y="5501642"/>
              <a:ext cx="953249" cy="814137"/>
              <a:chOff x="4983166" y="4633525"/>
              <a:chExt cx="2207049" cy="1884966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C6BB068-333E-4027-A50B-4503D96020EC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C2E1A36-DE98-4F9E-BAA5-F860E90270DD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7E3F81D-2769-4940-8C73-CCC7FC45DF5F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D1C1851-7DBB-41B8-80F1-1B73E586F4EB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1D364C2-CD37-4767-B061-AD98064DD3DB}"/>
              </a:ext>
            </a:extLst>
          </p:cNvPr>
          <p:cNvGrpSpPr/>
          <p:nvPr/>
        </p:nvGrpSpPr>
        <p:grpSpPr>
          <a:xfrm>
            <a:off x="3236138" y="5146141"/>
            <a:ext cx="953249" cy="1169638"/>
            <a:chOff x="3236138" y="5146141"/>
            <a:chExt cx="953249" cy="1169638"/>
          </a:xfrm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3C466A7-ABA1-4561-B190-BFA99D6BEF8F}"/>
                </a:ext>
              </a:extLst>
            </p:cNvPr>
            <p:cNvSpPr/>
            <p:nvPr/>
          </p:nvSpPr>
          <p:spPr>
            <a:xfrm rot="18900000" flipV="1">
              <a:off x="3542835" y="5146141"/>
              <a:ext cx="434712" cy="361225"/>
            </a:xfrm>
            <a:custGeom>
              <a:avLst/>
              <a:gdLst>
                <a:gd name="connsiteX0" fmla="*/ 367773 w 371581"/>
                <a:gd name="connsiteY0" fmla="*/ 218905 h 308766"/>
                <a:gd name="connsiteX1" fmla="*/ 305740 w 371581"/>
                <a:gd name="connsiteY1" fmla="*/ 84254 h 308766"/>
                <a:gd name="connsiteX2" fmla="*/ 171694 w 371581"/>
                <a:gd name="connsiteY2" fmla="*/ 96164 h 308766"/>
                <a:gd name="connsiteX3" fmla="*/ 135438 w 371581"/>
                <a:gd name="connsiteY3" fmla="*/ 111175 h 308766"/>
                <a:gd name="connsiteX4" fmla="*/ 24263 w 371581"/>
                <a:gd name="connsiteY4" fmla="*/ 0 h 308766"/>
                <a:gd name="connsiteX5" fmla="*/ 0 w 371581"/>
                <a:gd name="connsiteY5" fmla="*/ 24263 h 308766"/>
                <a:gd name="connsiteX6" fmla="*/ 109115 w 371581"/>
                <a:gd name="connsiteY6" fmla="*/ 133378 h 308766"/>
                <a:gd name="connsiteX7" fmla="*/ 97603 w 371581"/>
                <a:gd name="connsiteY7" fmla="*/ 156901 h 308766"/>
                <a:gd name="connsiteX8" fmla="*/ 82647 w 371581"/>
                <a:gd name="connsiteY8" fmla="*/ 255042 h 308766"/>
                <a:gd name="connsiteX9" fmla="*/ 178922 w 371581"/>
                <a:gd name="connsiteY9" fmla="*/ 306929 h 308766"/>
                <a:gd name="connsiteX10" fmla="*/ 143852 w 371581"/>
                <a:gd name="connsiteY10" fmla="*/ 167580 h 308766"/>
                <a:gd name="connsiteX11" fmla="*/ 129509 w 371581"/>
                <a:gd name="connsiteY11" fmla="*/ 133478 h 308766"/>
                <a:gd name="connsiteX12" fmla="*/ 182221 w 371581"/>
                <a:gd name="connsiteY12" fmla="*/ 159640 h 308766"/>
                <a:gd name="connsiteX13" fmla="*/ 367773 w 371581"/>
                <a:gd name="connsiteY13" fmla="*/ 218905 h 30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1581" h="308766">
                  <a:moveTo>
                    <a:pt x="367773" y="218905"/>
                  </a:moveTo>
                  <a:cubicBezTo>
                    <a:pt x="383077" y="176789"/>
                    <a:pt x="350220" y="104782"/>
                    <a:pt x="305740" y="84254"/>
                  </a:cubicBezTo>
                  <a:cubicBezTo>
                    <a:pt x="281142" y="69775"/>
                    <a:pt x="232256" y="74913"/>
                    <a:pt x="171694" y="96164"/>
                  </a:cubicBezTo>
                  <a:lnTo>
                    <a:pt x="135438" y="111175"/>
                  </a:lnTo>
                  <a:lnTo>
                    <a:pt x="24263" y="0"/>
                  </a:lnTo>
                  <a:lnTo>
                    <a:pt x="0" y="24263"/>
                  </a:lnTo>
                  <a:lnTo>
                    <a:pt x="109115" y="133378"/>
                  </a:lnTo>
                  <a:lnTo>
                    <a:pt x="97603" y="156901"/>
                  </a:lnTo>
                  <a:cubicBezTo>
                    <a:pt x="79161" y="200509"/>
                    <a:pt x="73122" y="236264"/>
                    <a:pt x="82647" y="255042"/>
                  </a:cubicBezTo>
                  <a:cubicBezTo>
                    <a:pt x="95708" y="288738"/>
                    <a:pt x="147208" y="316252"/>
                    <a:pt x="178922" y="306929"/>
                  </a:cubicBezTo>
                  <a:cubicBezTo>
                    <a:pt x="196052" y="268845"/>
                    <a:pt x="169554" y="221813"/>
                    <a:pt x="143852" y="167580"/>
                  </a:cubicBezTo>
                  <a:lnTo>
                    <a:pt x="129509" y="133478"/>
                  </a:lnTo>
                  <a:lnTo>
                    <a:pt x="182221" y="159640"/>
                  </a:lnTo>
                  <a:cubicBezTo>
                    <a:pt x="253413" y="199012"/>
                    <a:pt x="314797" y="238850"/>
                    <a:pt x="367773" y="218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A8484B3-572E-47F7-940E-B390BF689E2C}"/>
                </a:ext>
              </a:extLst>
            </p:cNvPr>
            <p:cNvGrpSpPr/>
            <p:nvPr/>
          </p:nvGrpSpPr>
          <p:grpSpPr>
            <a:xfrm>
              <a:off x="3236138" y="5501642"/>
              <a:ext cx="953249" cy="814137"/>
              <a:chOff x="4983166" y="4633525"/>
              <a:chExt cx="2207049" cy="1884966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8EFCA1E-57BB-4402-8324-A66B30AD10D0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AD66812-1829-47CB-8B3E-5672E72A032F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420AC63-AEED-4B5B-AADD-D6C2B7CF6CE8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402708F-02D2-4B74-86C2-B31630174E31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957BB0A6-9E62-4724-B003-ED6130C30C84}"/>
              </a:ext>
            </a:extLst>
          </p:cNvPr>
          <p:cNvGrpSpPr/>
          <p:nvPr/>
        </p:nvGrpSpPr>
        <p:grpSpPr>
          <a:xfrm>
            <a:off x="1832147" y="4133170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47" name="Round Same Side Corner Rectangle 8">
              <a:extLst>
                <a:ext uri="{FF2B5EF4-FFF2-40B4-BE49-F238E27FC236}">
                  <a16:creationId xmlns:a16="http://schemas.microsoft.com/office/drawing/2014/main" id="{3FA43937-974A-4080-822D-C1AFEB4A4DAB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Round Same Side Corner Rectangle 8">
              <a:extLst>
                <a:ext uri="{FF2B5EF4-FFF2-40B4-BE49-F238E27FC236}">
                  <a16:creationId xmlns:a16="http://schemas.microsoft.com/office/drawing/2014/main" id="{5F70B5F9-F30F-4D46-A0E5-EBF93B568EF6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" name="Round Same Side Corner Rectangle 8">
              <a:extLst>
                <a:ext uri="{FF2B5EF4-FFF2-40B4-BE49-F238E27FC236}">
                  <a16:creationId xmlns:a16="http://schemas.microsoft.com/office/drawing/2014/main" id="{3883F212-3547-4692-95D4-062AF6952F1F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A7F9721B-C884-49B7-9965-30008DB6081E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Round Same Side Corner Rectangle 8">
              <a:extLst>
                <a:ext uri="{FF2B5EF4-FFF2-40B4-BE49-F238E27FC236}">
                  <a16:creationId xmlns:a16="http://schemas.microsoft.com/office/drawing/2014/main" id="{4747549E-7BF7-4511-BCC6-7D112EACD0C5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" name="Round Same Side Corner Rectangle 8">
              <a:extLst>
                <a:ext uri="{FF2B5EF4-FFF2-40B4-BE49-F238E27FC236}">
                  <a16:creationId xmlns:a16="http://schemas.microsoft.com/office/drawing/2014/main" id="{9C3EE364-11F3-4895-B6B0-E731BA260442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" name="Round Same Side Corner Rectangle 8">
              <a:extLst>
                <a:ext uri="{FF2B5EF4-FFF2-40B4-BE49-F238E27FC236}">
                  <a16:creationId xmlns:a16="http://schemas.microsoft.com/office/drawing/2014/main" id="{80E060F0-2AE0-4043-9F49-A7391F7B9144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" name="Round Same Side Corner Rectangle 8">
              <a:extLst>
                <a:ext uri="{FF2B5EF4-FFF2-40B4-BE49-F238E27FC236}">
                  <a16:creationId xmlns:a16="http://schemas.microsoft.com/office/drawing/2014/main" id="{F7CCC0EE-B436-4FAA-A022-E77A7BEDCFC0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" name="Round Same Side Corner Rectangle 8">
              <a:extLst>
                <a:ext uri="{FF2B5EF4-FFF2-40B4-BE49-F238E27FC236}">
                  <a16:creationId xmlns:a16="http://schemas.microsoft.com/office/drawing/2014/main" id="{F4769F39-D471-4C8B-8412-5E61ABF582DE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" name="Round Same Side Corner Rectangle 8">
              <a:extLst>
                <a:ext uri="{FF2B5EF4-FFF2-40B4-BE49-F238E27FC236}">
                  <a16:creationId xmlns:a16="http://schemas.microsoft.com/office/drawing/2014/main" id="{CDE1D584-3C19-43B7-AEBA-A34FCB800A86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7" name="그룹 90">
            <a:extLst>
              <a:ext uri="{FF2B5EF4-FFF2-40B4-BE49-F238E27FC236}">
                <a16:creationId xmlns:a16="http://schemas.microsoft.com/office/drawing/2014/main" id="{1C3C7BF3-6D0C-4AF2-8261-2A7178146F71}"/>
              </a:ext>
            </a:extLst>
          </p:cNvPr>
          <p:cNvGrpSpPr/>
          <p:nvPr/>
        </p:nvGrpSpPr>
        <p:grpSpPr>
          <a:xfrm>
            <a:off x="1832147" y="2986813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58" name="Round Same Side Corner Rectangle 8">
              <a:extLst>
                <a:ext uri="{FF2B5EF4-FFF2-40B4-BE49-F238E27FC236}">
                  <a16:creationId xmlns:a16="http://schemas.microsoft.com/office/drawing/2014/main" id="{0F9CE948-DF24-4C73-88F2-9EA516D30DFE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" name="Round Same Side Corner Rectangle 8">
              <a:extLst>
                <a:ext uri="{FF2B5EF4-FFF2-40B4-BE49-F238E27FC236}">
                  <a16:creationId xmlns:a16="http://schemas.microsoft.com/office/drawing/2014/main" id="{1EAD273D-4318-4F5A-A8FE-B4F83A67EEAD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" name="Round Same Side Corner Rectangle 8">
              <a:extLst>
                <a:ext uri="{FF2B5EF4-FFF2-40B4-BE49-F238E27FC236}">
                  <a16:creationId xmlns:a16="http://schemas.microsoft.com/office/drawing/2014/main" id="{43E6A748-B8FC-4521-A76F-40C1E076C790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" name="Round Same Side Corner Rectangle 8">
              <a:extLst>
                <a:ext uri="{FF2B5EF4-FFF2-40B4-BE49-F238E27FC236}">
                  <a16:creationId xmlns:a16="http://schemas.microsoft.com/office/drawing/2014/main" id="{1B625B3C-49E9-49C1-8A3C-0E5F5280EFE1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Round Same Side Corner Rectangle 8">
              <a:extLst>
                <a:ext uri="{FF2B5EF4-FFF2-40B4-BE49-F238E27FC236}">
                  <a16:creationId xmlns:a16="http://schemas.microsoft.com/office/drawing/2014/main" id="{ECE827D5-FFF8-420F-B4FE-25AC80364F21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" name="Round Same Side Corner Rectangle 8">
              <a:extLst>
                <a:ext uri="{FF2B5EF4-FFF2-40B4-BE49-F238E27FC236}">
                  <a16:creationId xmlns:a16="http://schemas.microsoft.com/office/drawing/2014/main" id="{DFA159AD-7902-4394-AFA8-49FA079A47F3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" name="Round Same Side Corner Rectangle 8">
              <a:extLst>
                <a:ext uri="{FF2B5EF4-FFF2-40B4-BE49-F238E27FC236}">
                  <a16:creationId xmlns:a16="http://schemas.microsoft.com/office/drawing/2014/main" id="{D75AB1D5-0D3B-4B61-988E-A684AC5FB30A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" name="Round Same Side Corner Rectangle 8">
              <a:extLst>
                <a:ext uri="{FF2B5EF4-FFF2-40B4-BE49-F238E27FC236}">
                  <a16:creationId xmlns:a16="http://schemas.microsoft.com/office/drawing/2014/main" id="{91032E6B-88EC-47E9-B85F-899A507AED0A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" name="Round Same Side Corner Rectangle 8">
              <a:extLst>
                <a:ext uri="{FF2B5EF4-FFF2-40B4-BE49-F238E27FC236}">
                  <a16:creationId xmlns:a16="http://schemas.microsoft.com/office/drawing/2014/main" id="{C8EFC0AB-DBAC-4CA1-9EFD-4681A105A446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" name="Round Same Side Corner Rectangle 8">
              <a:extLst>
                <a:ext uri="{FF2B5EF4-FFF2-40B4-BE49-F238E27FC236}">
                  <a16:creationId xmlns:a16="http://schemas.microsoft.com/office/drawing/2014/main" id="{F90BF824-D7A2-4F36-B4A3-55846439D07B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8" name="그룹 112">
            <a:extLst>
              <a:ext uri="{FF2B5EF4-FFF2-40B4-BE49-F238E27FC236}">
                <a16:creationId xmlns:a16="http://schemas.microsoft.com/office/drawing/2014/main" id="{429BC3A9-9885-40D0-B702-F36AA0F03753}"/>
              </a:ext>
            </a:extLst>
          </p:cNvPr>
          <p:cNvGrpSpPr/>
          <p:nvPr/>
        </p:nvGrpSpPr>
        <p:grpSpPr>
          <a:xfrm>
            <a:off x="1832147" y="5279526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69" name="Round Same Side Corner Rectangle 8">
              <a:extLst>
                <a:ext uri="{FF2B5EF4-FFF2-40B4-BE49-F238E27FC236}">
                  <a16:creationId xmlns:a16="http://schemas.microsoft.com/office/drawing/2014/main" id="{82E974BC-B434-4171-87C0-D68FBD25E393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0" name="Round Same Side Corner Rectangle 8">
              <a:extLst>
                <a:ext uri="{FF2B5EF4-FFF2-40B4-BE49-F238E27FC236}">
                  <a16:creationId xmlns:a16="http://schemas.microsoft.com/office/drawing/2014/main" id="{2E0B1770-3E4A-4717-8687-D6BEFA3A9234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1" name="Round Same Side Corner Rectangle 8">
              <a:extLst>
                <a:ext uri="{FF2B5EF4-FFF2-40B4-BE49-F238E27FC236}">
                  <a16:creationId xmlns:a16="http://schemas.microsoft.com/office/drawing/2014/main" id="{2F06DF1F-9571-4145-B570-B60F6BF9F805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2" name="Round Same Side Corner Rectangle 8">
              <a:extLst>
                <a:ext uri="{FF2B5EF4-FFF2-40B4-BE49-F238E27FC236}">
                  <a16:creationId xmlns:a16="http://schemas.microsoft.com/office/drawing/2014/main" id="{0414FBF2-0540-4D5B-9DF9-B92A541DB3C1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3" name="Round Same Side Corner Rectangle 8">
              <a:extLst>
                <a:ext uri="{FF2B5EF4-FFF2-40B4-BE49-F238E27FC236}">
                  <a16:creationId xmlns:a16="http://schemas.microsoft.com/office/drawing/2014/main" id="{1D89487F-8ABF-433B-BF28-EBA69D2D8BD4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4" name="Round Same Side Corner Rectangle 8">
              <a:extLst>
                <a:ext uri="{FF2B5EF4-FFF2-40B4-BE49-F238E27FC236}">
                  <a16:creationId xmlns:a16="http://schemas.microsoft.com/office/drawing/2014/main" id="{1FEB7F0A-CD83-42F2-A302-3A8147628C11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5" name="Round Same Side Corner Rectangle 8">
              <a:extLst>
                <a:ext uri="{FF2B5EF4-FFF2-40B4-BE49-F238E27FC236}">
                  <a16:creationId xmlns:a16="http://schemas.microsoft.com/office/drawing/2014/main" id="{837894C5-33F3-4984-9DEC-94E12023AEEE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6" name="Round Same Side Corner Rectangle 8">
              <a:extLst>
                <a:ext uri="{FF2B5EF4-FFF2-40B4-BE49-F238E27FC236}">
                  <a16:creationId xmlns:a16="http://schemas.microsoft.com/office/drawing/2014/main" id="{0ECBF1F6-630F-44D6-8721-466CE234D811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7" name="Round Same Side Corner Rectangle 8">
              <a:extLst>
                <a:ext uri="{FF2B5EF4-FFF2-40B4-BE49-F238E27FC236}">
                  <a16:creationId xmlns:a16="http://schemas.microsoft.com/office/drawing/2014/main" id="{A39167A2-7102-40F3-B04F-D6E636587ED5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8" name="Round Same Side Corner Rectangle 8">
              <a:extLst>
                <a:ext uri="{FF2B5EF4-FFF2-40B4-BE49-F238E27FC236}">
                  <a16:creationId xmlns:a16="http://schemas.microsoft.com/office/drawing/2014/main" id="{9D3F212D-F2F4-4218-B4B3-BB8589DBC869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9" name="그룹 64">
            <a:extLst>
              <a:ext uri="{FF2B5EF4-FFF2-40B4-BE49-F238E27FC236}">
                <a16:creationId xmlns:a16="http://schemas.microsoft.com/office/drawing/2014/main" id="{10C99498-3F1A-4DAA-95FB-22450B6C3866}"/>
              </a:ext>
            </a:extLst>
          </p:cNvPr>
          <p:cNvGrpSpPr/>
          <p:nvPr/>
        </p:nvGrpSpPr>
        <p:grpSpPr>
          <a:xfrm>
            <a:off x="1832147" y="1840456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80" name="Round Same Side Corner Rectangle 8">
              <a:extLst>
                <a:ext uri="{FF2B5EF4-FFF2-40B4-BE49-F238E27FC236}">
                  <a16:creationId xmlns:a16="http://schemas.microsoft.com/office/drawing/2014/main" id="{D85FE2A7-AD21-4AC4-969F-C2FE7CB304E3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Round Same Side Corner Rectangle 8">
              <a:extLst>
                <a:ext uri="{FF2B5EF4-FFF2-40B4-BE49-F238E27FC236}">
                  <a16:creationId xmlns:a16="http://schemas.microsoft.com/office/drawing/2014/main" id="{D7B250EF-302C-41B8-8A8B-02F6DFAF7119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Round Same Side Corner Rectangle 8">
              <a:extLst>
                <a:ext uri="{FF2B5EF4-FFF2-40B4-BE49-F238E27FC236}">
                  <a16:creationId xmlns:a16="http://schemas.microsoft.com/office/drawing/2014/main" id="{0B8C5372-52F7-4D76-9556-5752065BE9E5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3" name="Round Same Side Corner Rectangle 8">
              <a:extLst>
                <a:ext uri="{FF2B5EF4-FFF2-40B4-BE49-F238E27FC236}">
                  <a16:creationId xmlns:a16="http://schemas.microsoft.com/office/drawing/2014/main" id="{3AC8D47C-A46C-48B0-9DF8-D76A779A8256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DD6F8139-8B99-4BA9-8FE5-6D5E4CBCCD88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Round Same Side Corner Rectangle 8">
              <a:extLst>
                <a:ext uri="{FF2B5EF4-FFF2-40B4-BE49-F238E27FC236}">
                  <a16:creationId xmlns:a16="http://schemas.microsoft.com/office/drawing/2014/main" id="{06A1EA9E-8534-45BB-A1E7-18DD46862197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6" name="Round Same Side Corner Rectangle 8">
              <a:extLst>
                <a:ext uri="{FF2B5EF4-FFF2-40B4-BE49-F238E27FC236}">
                  <a16:creationId xmlns:a16="http://schemas.microsoft.com/office/drawing/2014/main" id="{7DF90515-070F-410D-82BA-7B2147B8DC7D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Round Same Side Corner Rectangle 8">
              <a:extLst>
                <a:ext uri="{FF2B5EF4-FFF2-40B4-BE49-F238E27FC236}">
                  <a16:creationId xmlns:a16="http://schemas.microsoft.com/office/drawing/2014/main" id="{E1416C3F-3F73-4E2C-A2FE-F08BBBF31C1A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8" name="Round Same Side Corner Rectangle 8">
              <a:extLst>
                <a:ext uri="{FF2B5EF4-FFF2-40B4-BE49-F238E27FC236}">
                  <a16:creationId xmlns:a16="http://schemas.microsoft.com/office/drawing/2014/main" id="{8C924B4F-A192-485D-AD31-BDA13C12713F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9" name="Round Same Side Corner Rectangle 8">
              <a:extLst>
                <a:ext uri="{FF2B5EF4-FFF2-40B4-BE49-F238E27FC236}">
                  <a16:creationId xmlns:a16="http://schemas.microsoft.com/office/drawing/2014/main" id="{E0058C71-874E-4E16-9292-0938846A811E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FDD2EB5-9447-4F3F-9940-788220C7010E}"/>
              </a:ext>
            </a:extLst>
          </p:cNvPr>
          <p:cNvSpPr txBox="1"/>
          <p:nvPr/>
        </p:nvSpPr>
        <p:spPr>
          <a:xfrm>
            <a:off x="787939" y="546223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443CFD-0FCC-4208-8A85-88D68D9500F1}"/>
              </a:ext>
            </a:extLst>
          </p:cNvPr>
          <p:cNvSpPr txBox="1"/>
          <p:nvPr/>
        </p:nvSpPr>
        <p:spPr>
          <a:xfrm>
            <a:off x="787939" y="4315874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443D04-A95A-461E-B85D-0E2FC8A082EB}"/>
              </a:ext>
            </a:extLst>
          </p:cNvPr>
          <p:cNvSpPr txBox="1"/>
          <p:nvPr/>
        </p:nvSpPr>
        <p:spPr>
          <a:xfrm>
            <a:off x="787939" y="3169518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F94B82-72BF-4BA2-ACAE-838839DB0E3C}"/>
              </a:ext>
            </a:extLst>
          </p:cNvPr>
          <p:cNvSpPr txBox="1"/>
          <p:nvPr/>
        </p:nvSpPr>
        <p:spPr>
          <a:xfrm>
            <a:off x="787939" y="202316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95C846-5A3F-4C97-B8F1-34D38EBC205E}"/>
              </a:ext>
            </a:extLst>
          </p:cNvPr>
          <p:cNvGrpSpPr/>
          <p:nvPr/>
        </p:nvGrpSpPr>
        <p:grpSpPr>
          <a:xfrm>
            <a:off x="6992746" y="3031020"/>
            <a:ext cx="4398834" cy="738664"/>
            <a:chOff x="3017858" y="4283314"/>
            <a:chExt cx="2572466" cy="73866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4FB22A-A763-4A98-AB6D-FB1657DCDE85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F99C2F-1C3E-43B3-93FA-1CEA49897B5F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39B8B40-F7F9-46E6-83AB-66BC9E2EE7FB}"/>
              </a:ext>
            </a:extLst>
          </p:cNvPr>
          <p:cNvGrpSpPr/>
          <p:nvPr/>
        </p:nvGrpSpPr>
        <p:grpSpPr>
          <a:xfrm>
            <a:off x="6992746" y="1884663"/>
            <a:ext cx="4398834" cy="738664"/>
            <a:chOff x="3017858" y="4283314"/>
            <a:chExt cx="2572466" cy="7386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3E04904-8F91-48F5-8199-309C98B3DDC8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AE5311B-2B44-4570-A4EB-41C746CC48E6}"/>
                </a:ext>
              </a:extLst>
            </p:cNvPr>
            <p:cNvSpPr txBox="1"/>
            <p:nvPr/>
          </p:nvSpPr>
          <p:spPr>
            <a:xfrm>
              <a:off x="3017858" y="4283314"/>
              <a:ext cx="256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EBF05B-F2F0-4449-834E-85DAD7C776AF}"/>
              </a:ext>
            </a:extLst>
          </p:cNvPr>
          <p:cNvGrpSpPr/>
          <p:nvPr/>
        </p:nvGrpSpPr>
        <p:grpSpPr>
          <a:xfrm>
            <a:off x="6992746" y="4177377"/>
            <a:ext cx="4398834" cy="738664"/>
            <a:chOff x="3017858" y="4283314"/>
            <a:chExt cx="2572466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8B5F9E7-9352-4F18-A3C0-1C6DF66CB94F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5B3B58-3443-426A-BEB1-07206D653216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A2DC7E-A71D-47F1-856C-842DC7C4A78E}"/>
              </a:ext>
            </a:extLst>
          </p:cNvPr>
          <p:cNvGrpSpPr/>
          <p:nvPr/>
        </p:nvGrpSpPr>
        <p:grpSpPr>
          <a:xfrm>
            <a:off x="6992746" y="5323733"/>
            <a:ext cx="4398834" cy="738664"/>
            <a:chOff x="3017858" y="4283314"/>
            <a:chExt cx="2572466" cy="73866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772D430-8337-481D-B260-46459B037D1D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234B6BF-CB5A-404F-A330-88EE54D0EB66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Round Same Side Corner Rectangle 11">
            <a:extLst>
              <a:ext uri="{FF2B5EF4-FFF2-40B4-BE49-F238E27FC236}">
                <a16:creationId xmlns:a16="http://schemas.microsoft.com/office/drawing/2014/main" id="{44373F01-52CA-4C45-89F9-E51C4A8D7AA6}"/>
              </a:ext>
            </a:extLst>
          </p:cNvPr>
          <p:cNvSpPr>
            <a:spLocks noChangeAspect="1"/>
          </p:cNvSpPr>
          <p:nvPr/>
        </p:nvSpPr>
        <p:spPr>
          <a:xfrm rot="9900000">
            <a:off x="6437248" y="3199153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7" name="Rounded Rectangle 27">
            <a:extLst>
              <a:ext uri="{FF2B5EF4-FFF2-40B4-BE49-F238E27FC236}">
                <a16:creationId xmlns:a16="http://schemas.microsoft.com/office/drawing/2014/main" id="{DD183BD9-9EB0-4F58-A7BC-55E0A8388D96}"/>
              </a:ext>
            </a:extLst>
          </p:cNvPr>
          <p:cNvSpPr/>
          <p:nvPr/>
        </p:nvSpPr>
        <p:spPr>
          <a:xfrm>
            <a:off x="6465939" y="2100104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ectangle 16">
            <a:extLst>
              <a:ext uri="{FF2B5EF4-FFF2-40B4-BE49-F238E27FC236}">
                <a16:creationId xmlns:a16="http://schemas.microsoft.com/office/drawing/2014/main" id="{6E1B91C5-1DA9-44F8-B13B-5746D7720B81}"/>
              </a:ext>
            </a:extLst>
          </p:cNvPr>
          <p:cNvSpPr/>
          <p:nvPr/>
        </p:nvSpPr>
        <p:spPr>
          <a:xfrm>
            <a:off x="6438337" y="4379459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Oval 21">
            <a:extLst>
              <a:ext uri="{FF2B5EF4-FFF2-40B4-BE49-F238E27FC236}">
                <a16:creationId xmlns:a16="http://schemas.microsoft.com/office/drawing/2014/main" id="{6D0616FA-B78A-4EE5-A65B-23CC0D898183}"/>
              </a:ext>
            </a:extLst>
          </p:cNvPr>
          <p:cNvSpPr>
            <a:spLocks noChangeAspect="1"/>
          </p:cNvSpPr>
          <p:nvPr/>
        </p:nvSpPr>
        <p:spPr>
          <a:xfrm>
            <a:off x="6445402" y="5470342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A67FE3-FE57-4C91-8CAA-819CDD8CA6C4}"/>
              </a:ext>
            </a:extLst>
          </p:cNvPr>
          <p:cNvGrpSpPr/>
          <p:nvPr/>
        </p:nvGrpSpPr>
        <p:grpSpPr>
          <a:xfrm>
            <a:off x="6772275" y="228462"/>
            <a:ext cx="4931996" cy="2646878"/>
            <a:chOff x="6163545" y="228462"/>
            <a:chExt cx="5540726" cy="26468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B911837-02EE-402B-A5B7-70EB38043462}"/>
                </a:ext>
              </a:extLst>
            </p:cNvPr>
            <p:cNvSpPr txBox="1"/>
            <p:nvPr/>
          </p:nvSpPr>
          <p:spPr>
            <a:xfrm>
              <a:off x="6163545" y="567016"/>
              <a:ext cx="5540726" cy="156966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  <a:p>
              <a:pPr algn="r"/>
              <a:r>
                <a:rPr lang="en-GB" altLang="ko-KR" sz="48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0666F3-ADE1-4835-AD20-DCA398940DA4}"/>
                </a:ext>
              </a:extLst>
            </p:cNvPr>
            <p:cNvSpPr txBox="1"/>
            <p:nvPr/>
          </p:nvSpPr>
          <p:spPr>
            <a:xfrm>
              <a:off x="6163545" y="2136676"/>
              <a:ext cx="5540726" cy="73866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txBody>
            <a:bodyPr wrap="square" lIns="36000" tIns="0" rIns="36000" bIns="0" rtlCol="0" anchor="ctr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</a:rPr>
                <a:t>We Create Quality </a:t>
              </a:r>
            </a:p>
            <a:p>
              <a:pPr algn="r"/>
              <a:r>
                <a:rPr lang="en-US" altLang="ko-KR" sz="2400" dirty="0">
                  <a:solidFill>
                    <a:schemeClr val="bg1"/>
                  </a:solidFill>
                </a:rPr>
                <a:t>Professional PPT Presentation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3C4A02-950B-49E1-81D6-B408C1FC71E1}"/>
                </a:ext>
              </a:extLst>
            </p:cNvPr>
            <p:cNvSpPr txBox="1"/>
            <p:nvPr/>
          </p:nvSpPr>
          <p:spPr>
            <a:xfrm>
              <a:off x="6163546" y="228462"/>
              <a:ext cx="5540725" cy="33855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</a:rPr>
                <a:t>Modern Portfolio Designed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7428D0-58DE-42F3-A84C-4E0D2E325C26}"/>
              </a:ext>
            </a:extLst>
          </p:cNvPr>
          <p:cNvSpPr txBox="1"/>
          <p:nvPr/>
        </p:nvSpPr>
        <p:spPr>
          <a:xfrm>
            <a:off x="638176" y="4777943"/>
            <a:ext cx="485099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EB789-6C81-4647-8D3D-B6D61494E245}"/>
              </a:ext>
            </a:extLst>
          </p:cNvPr>
          <p:cNvSpPr txBox="1"/>
          <p:nvPr/>
        </p:nvSpPr>
        <p:spPr>
          <a:xfrm>
            <a:off x="2366929" y="5900058"/>
            <a:ext cx="1371600" cy="30777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4F007-4C31-4E9D-96DA-8D8BE5BDCF15}"/>
              </a:ext>
            </a:extLst>
          </p:cNvPr>
          <p:cNvSpPr txBox="1"/>
          <p:nvPr/>
        </p:nvSpPr>
        <p:spPr>
          <a:xfrm>
            <a:off x="638176" y="5301163"/>
            <a:ext cx="4850990" cy="46166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5A85B-A327-4F02-9F0B-BB8D848237D6}"/>
              </a:ext>
            </a:extLst>
          </p:cNvPr>
          <p:cNvSpPr txBox="1"/>
          <p:nvPr/>
        </p:nvSpPr>
        <p:spPr>
          <a:xfrm>
            <a:off x="713521" y="5900058"/>
            <a:ext cx="1371600" cy="30777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02EAF-ACE9-48A9-8EA3-C1D6EC27778A}"/>
              </a:ext>
            </a:extLst>
          </p:cNvPr>
          <p:cNvSpPr txBox="1"/>
          <p:nvPr/>
        </p:nvSpPr>
        <p:spPr>
          <a:xfrm>
            <a:off x="4020337" y="5900058"/>
            <a:ext cx="1371600" cy="307777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9179706-7FAD-4802-B21D-2377AE5C4F4C}"/>
              </a:ext>
            </a:extLst>
          </p:cNvPr>
          <p:cNvSpPr/>
          <p:nvPr/>
        </p:nvSpPr>
        <p:spPr>
          <a:xfrm flipH="1">
            <a:off x="637661" y="1235302"/>
            <a:ext cx="4747140" cy="5124256"/>
          </a:xfrm>
          <a:custGeom>
            <a:avLst/>
            <a:gdLst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22636 w 3132814"/>
              <a:gd name="connsiteY8" fmla="*/ 1637969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128457 h 4575595"/>
              <a:gd name="connsiteX1" fmla="*/ 1170592 w 3132814"/>
              <a:gd name="connsiteY1" fmla="*/ 2709709 h 4575595"/>
              <a:gd name="connsiteX2" fmla="*/ 460285 w 3132814"/>
              <a:gd name="connsiteY2" fmla="*/ 2671702 h 4575595"/>
              <a:gd name="connsiteX3" fmla="*/ 481530 w 3132814"/>
              <a:gd name="connsiteY3" fmla="*/ 2285649 h 4575595"/>
              <a:gd name="connsiteX4" fmla="*/ 389583 w 3132814"/>
              <a:gd name="connsiteY4" fmla="*/ 2173411 h 4575595"/>
              <a:gd name="connsiteX5" fmla="*/ 548609 w 3132814"/>
              <a:gd name="connsiteY5" fmla="*/ 2049782 h 4575595"/>
              <a:gd name="connsiteX6" fmla="*/ 353419 w 3132814"/>
              <a:gd name="connsiteY6" fmla="*/ 1975580 h 4575595"/>
              <a:gd name="connsiteX7" fmla="*/ 460285 w 3132814"/>
              <a:gd name="connsiteY7" fmla="*/ 1770565 h 4575595"/>
              <a:gd name="connsiteX8" fmla="*/ 189081 w 3132814"/>
              <a:gd name="connsiteY8" fmla="*/ 1639784 h 4575595"/>
              <a:gd name="connsiteX9" fmla="*/ 555701 w 3132814"/>
              <a:gd name="connsiteY9" fmla="*/ 1182169 h 4575595"/>
              <a:gd name="connsiteX10" fmla="*/ 1036279 w 3132814"/>
              <a:gd name="connsiteY10" fmla="*/ 106072 h 4575595"/>
              <a:gd name="connsiteX11" fmla="*/ 2226365 w 3132814"/>
              <a:gd name="connsiteY11" fmla="*/ 35400 h 4575595"/>
              <a:gd name="connsiteX12" fmla="*/ 3132814 w 3132814"/>
              <a:gd name="connsiteY12" fmla="*/ 1299657 h 4575595"/>
              <a:gd name="connsiteX13" fmla="*/ 2520563 w 3132814"/>
              <a:gd name="connsiteY13" fmla="*/ 2229960 h 4575595"/>
              <a:gd name="connsiteX14" fmla="*/ 2433099 w 3132814"/>
              <a:gd name="connsiteY14" fmla="*/ 3120506 h 4575595"/>
              <a:gd name="connsiteX15" fmla="*/ 1375576 w 3132814"/>
              <a:gd name="connsiteY15" fmla="*/ 3549876 h 4575595"/>
              <a:gd name="connsiteX16" fmla="*/ 1558456 w 3132814"/>
              <a:gd name="connsiteY16" fmla="*/ 3064847 h 4575595"/>
              <a:gd name="connsiteX17" fmla="*/ 2425148 w 3132814"/>
              <a:gd name="connsiteY17" fmla="*/ 3518071 h 4575595"/>
              <a:gd name="connsiteX18" fmla="*/ 1335819 w 3132814"/>
              <a:gd name="connsiteY18" fmla="*/ 3732756 h 4575595"/>
              <a:gd name="connsiteX19" fmla="*/ 1319916 w 3132814"/>
              <a:gd name="connsiteY19" fmla="*/ 3446510 h 4575595"/>
              <a:gd name="connsiteX20" fmla="*/ 2496709 w 3132814"/>
              <a:gd name="connsiteY20" fmla="*/ 3756610 h 4575595"/>
              <a:gd name="connsiteX21" fmla="*/ 1502796 w 3132814"/>
              <a:gd name="connsiteY21" fmla="*/ 3979247 h 4575595"/>
              <a:gd name="connsiteX22" fmla="*/ 1391478 w 3132814"/>
              <a:gd name="connsiteY22" fmla="*/ 3788416 h 4575595"/>
              <a:gd name="connsiteX23" fmla="*/ 2456953 w 3132814"/>
              <a:gd name="connsiteY23" fmla="*/ 3931539 h 4575595"/>
              <a:gd name="connsiteX24" fmla="*/ 1757238 w 3132814"/>
              <a:gd name="connsiteY24" fmla="*/ 4209835 h 4575595"/>
              <a:gd name="connsiteX25" fmla="*/ 1876508 w 3132814"/>
              <a:gd name="connsiteY25" fmla="*/ 3971296 h 4575595"/>
              <a:gd name="connsiteX26" fmla="*/ 2250219 w 3132814"/>
              <a:gd name="connsiteY26" fmla="*/ 4209835 h 4575595"/>
              <a:gd name="connsiteX27" fmla="*/ 731520 w 3132814"/>
              <a:gd name="connsiteY27" fmla="*/ 4241640 h 4575595"/>
              <a:gd name="connsiteX28" fmla="*/ 636104 w 3132814"/>
              <a:gd name="connsiteY28" fmla="*/ 3859977 h 4575595"/>
              <a:gd name="connsiteX29" fmla="*/ 620202 w 3132814"/>
              <a:gd name="connsiteY29" fmla="*/ 4345007 h 4575595"/>
              <a:gd name="connsiteX30" fmla="*/ 508883 w 3132814"/>
              <a:gd name="connsiteY30" fmla="*/ 3677097 h 4575595"/>
              <a:gd name="connsiteX31" fmla="*/ 477078 w 3132814"/>
              <a:gd name="connsiteY31" fmla="*/ 4575595 h 4575595"/>
              <a:gd name="connsiteX32" fmla="*/ 389614 w 3132814"/>
              <a:gd name="connsiteY32" fmla="*/ 4130322 h 4575595"/>
              <a:gd name="connsiteX33" fmla="*/ 310101 w 3132814"/>
              <a:gd name="connsiteY33" fmla="*/ 4217786 h 4575595"/>
              <a:gd name="connsiteX34" fmla="*/ 0 w 3132814"/>
              <a:gd name="connsiteY34" fmla="*/ 4178030 h 4575595"/>
              <a:gd name="connsiteX0" fmla="*/ 1304014 w 3132814"/>
              <a:gd name="connsiteY0" fmla="*/ 3135260 h 4582398"/>
              <a:gd name="connsiteX1" fmla="*/ 1170592 w 3132814"/>
              <a:gd name="connsiteY1" fmla="*/ 2716512 h 4582398"/>
              <a:gd name="connsiteX2" fmla="*/ 460285 w 3132814"/>
              <a:gd name="connsiteY2" fmla="*/ 2678505 h 4582398"/>
              <a:gd name="connsiteX3" fmla="*/ 481530 w 3132814"/>
              <a:gd name="connsiteY3" fmla="*/ 2292452 h 4582398"/>
              <a:gd name="connsiteX4" fmla="*/ 389583 w 3132814"/>
              <a:gd name="connsiteY4" fmla="*/ 2180214 h 4582398"/>
              <a:gd name="connsiteX5" fmla="*/ 548609 w 3132814"/>
              <a:gd name="connsiteY5" fmla="*/ 2056585 h 4582398"/>
              <a:gd name="connsiteX6" fmla="*/ 353419 w 3132814"/>
              <a:gd name="connsiteY6" fmla="*/ 1982383 h 4582398"/>
              <a:gd name="connsiteX7" fmla="*/ 460285 w 3132814"/>
              <a:gd name="connsiteY7" fmla="*/ 1777368 h 4582398"/>
              <a:gd name="connsiteX8" fmla="*/ 189081 w 3132814"/>
              <a:gd name="connsiteY8" fmla="*/ 1646587 h 4582398"/>
              <a:gd name="connsiteX9" fmla="*/ 555701 w 3132814"/>
              <a:gd name="connsiteY9" fmla="*/ 1188972 h 4582398"/>
              <a:gd name="connsiteX10" fmla="*/ 1036279 w 3132814"/>
              <a:gd name="connsiteY10" fmla="*/ 112875 h 4582398"/>
              <a:gd name="connsiteX11" fmla="*/ 2265200 w 3132814"/>
              <a:gd name="connsiteY11" fmla="*/ 24551 h 4582398"/>
              <a:gd name="connsiteX12" fmla="*/ 3132814 w 3132814"/>
              <a:gd name="connsiteY12" fmla="*/ 1306460 h 4582398"/>
              <a:gd name="connsiteX13" fmla="*/ 2520563 w 3132814"/>
              <a:gd name="connsiteY13" fmla="*/ 2236763 h 4582398"/>
              <a:gd name="connsiteX14" fmla="*/ 2433099 w 3132814"/>
              <a:gd name="connsiteY14" fmla="*/ 3127309 h 4582398"/>
              <a:gd name="connsiteX15" fmla="*/ 1375576 w 3132814"/>
              <a:gd name="connsiteY15" fmla="*/ 3556679 h 4582398"/>
              <a:gd name="connsiteX16" fmla="*/ 1558456 w 3132814"/>
              <a:gd name="connsiteY16" fmla="*/ 3071650 h 4582398"/>
              <a:gd name="connsiteX17" fmla="*/ 2425148 w 3132814"/>
              <a:gd name="connsiteY17" fmla="*/ 3524874 h 4582398"/>
              <a:gd name="connsiteX18" fmla="*/ 1335819 w 3132814"/>
              <a:gd name="connsiteY18" fmla="*/ 3739559 h 4582398"/>
              <a:gd name="connsiteX19" fmla="*/ 1319916 w 3132814"/>
              <a:gd name="connsiteY19" fmla="*/ 3453313 h 4582398"/>
              <a:gd name="connsiteX20" fmla="*/ 2496709 w 3132814"/>
              <a:gd name="connsiteY20" fmla="*/ 3763413 h 4582398"/>
              <a:gd name="connsiteX21" fmla="*/ 1502796 w 3132814"/>
              <a:gd name="connsiteY21" fmla="*/ 3986050 h 4582398"/>
              <a:gd name="connsiteX22" fmla="*/ 1391478 w 3132814"/>
              <a:gd name="connsiteY22" fmla="*/ 3795219 h 4582398"/>
              <a:gd name="connsiteX23" fmla="*/ 2456953 w 3132814"/>
              <a:gd name="connsiteY23" fmla="*/ 3938342 h 4582398"/>
              <a:gd name="connsiteX24" fmla="*/ 1757238 w 3132814"/>
              <a:gd name="connsiteY24" fmla="*/ 4216638 h 4582398"/>
              <a:gd name="connsiteX25" fmla="*/ 1876508 w 3132814"/>
              <a:gd name="connsiteY25" fmla="*/ 3978099 h 4582398"/>
              <a:gd name="connsiteX26" fmla="*/ 2250219 w 3132814"/>
              <a:gd name="connsiteY26" fmla="*/ 4216638 h 4582398"/>
              <a:gd name="connsiteX27" fmla="*/ 731520 w 3132814"/>
              <a:gd name="connsiteY27" fmla="*/ 4248443 h 4582398"/>
              <a:gd name="connsiteX28" fmla="*/ 636104 w 3132814"/>
              <a:gd name="connsiteY28" fmla="*/ 3866780 h 4582398"/>
              <a:gd name="connsiteX29" fmla="*/ 620202 w 3132814"/>
              <a:gd name="connsiteY29" fmla="*/ 4351810 h 4582398"/>
              <a:gd name="connsiteX30" fmla="*/ 508883 w 3132814"/>
              <a:gd name="connsiteY30" fmla="*/ 3683900 h 4582398"/>
              <a:gd name="connsiteX31" fmla="*/ 477078 w 3132814"/>
              <a:gd name="connsiteY31" fmla="*/ 4582398 h 4582398"/>
              <a:gd name="connsiteX32" fmla="*/ 389614 w 3132814"/>
              <a:gd name="connsiteY32" fmla="*/ 4137125 h 4582398"/>
              <a:gd name="connsiteX33" fmla="*/ 310101 w 3132814"/>
              <a:gd name="connsiteY33" fmla="*/ 4224589 h 4582398"/>
              <a:gd name="connsiteX34" fmla="*/ 0 w 3132814"/>
              <a:gd name="connsiteY34" fmla="*/ 4184833 h 4582398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097509"/>
              <a:gd name="connsiteY0" fmla="*/ 3195411 h 4642549"/>
              <a:gd name="connsiteX1" fmla="*/ 1170592 w 3097509"/>
              <a:gd name="connsiteY1" fmla="*/ 2776663 h 4642549"/>
              <a:gd name="connsiteX2" fmla="*/ 460285 w 3097509"/>
              <a:gd name="connsiteY2" fmla="*/ 2738656 h 4642549"/>
              <a:gd name="connsiteX3" fmla="*/ 481530 w 3097509"/>
              <a:gd name="connsiteY3" fmla="*/ 2352603 h 4642549"/>
              <a:gd name="connsiteX4" fmla="*/ 389583 w 3097509"/>
              <a:gd name="connsiteY4" fmla="*/ 2240365 h 4642549"/>
              <a:gd name="connsiteX5" fmla="*/ 548609 w 3097509"/>
              <a:gd name="connsiteY5" fmla="*/ 2116736 h 4642549"/>
              <a:gd name="connsiteX6" fmla="*/ 353419 w 3097509"/>
              <a:gd name="connsiteY6" fmla="*/ 2042534 h 4642549"/>
              <a:gd name="connsiteX7" fmla="*/ 460285 w 3097509"/>
              <a:gd name="connsiteY7" fmla="*/ 1837519 h 4642549"/>
              <a:gd name="connsiteX8" fmla="*/ 189081 w 3097509"/>
              <a:gd name="connsiteY8" fmla="*/ 1706738 h 4642549"/>
              <a:gd name="connsiteX9" fmla="*/ 555701 w 3097509"/>
              <a:gd name="connsiteY9" fmla="*/ 1249123 h 4642549"/>
              <a:gd name="connsiteX10" fmla="*/ 1036279 w 3097509"/>
              <a:gd name="connsiteY10" fmla="*/ 173026 h 4642549"/>
              <a:gd name="connsiteX11" fmla="*/ 2265200 w 3097509"/>
              <a:gd name="connsiteY11" fmla="*/ 84702 h 4642549"/>
              <a:gd name="connsiteX12" fmla="*/ 3097509 w 3097509"/>
              <a:gd name="connsiteY12" fmla="*/ 1366611 h 4642549"/>
              <a:gd name="connsiteX13" fmla="*/ 2520563 w 3097509"/>
              <a:gd name="connsiteY13" fmla="*/ 2296914 h 4642549"/>
              <a:gd name="connsiteX14" fmla="*/ 2433099 w 3097509"/>
              <a:gd name="connsiteY14" fmla="*/ 3187460 h 4642549"/>
              <a:gd name="connsiteX15" fmla="*/ 1375576 w 3097509"/>
              <a:gd name="connsiteY15" fmla="*/ 3616830 h 4642549"/>
              <a:gd name="connsiteX16" fmla="*/ 1558456 w 3097509"/>
              <a:gd name="connsiteY16" fmla="*/ 3131801 h 4642549"/>
              <a:gd name="connsiteX17" fmla="*/ 2425148 w 3097509"/>
              <a:gd name="connsiteY17" fmla="*/ 3585025 h 4642549"/>
              <a:gd name="connsiteX18" fmla="*/ 1335819 w 3097509"/>
              <a:gd name="connsiteY18" fmla="*/ 3799710 h 4642549"/>
              <a:gd name="connsiteX19" fmla="*/ 1319916 w 3097509"/>
              <a:gd name="connsiteY19" fmla="*/ 3513464 h 4642549"/>
              <a:gd name="connsiteX20" fmla="*/ 2496709 w 3097509"/>
              <a:gd name="connsiteY20" fmla="*/ 3823564 h 4642549"/>
              <a:gd name="connsiteX21" fmla="*/ 1502796 w 3097509"/>
              <a:gd name="connsiteY21" fmla="*/ 4046201 h 4642549"/>
              <a:gd name="connsiteX22" fmla="*/ 1391478 w 3097509"/>
              <a:gd name="connsiteY22" fmla="*/ 3855370 h 4642549"/>
              <a:gd name="connsiteX23" fmla="*/ 2456953 w 3097509"/>
              <a:gd name="connsiteY23" fmla="*/ 3998493 h 4642549"/>
              <a:gd name="connsiteX24" fmla="*/ 1757238 w 3097509"/>
              <a:gd name="connsiteY24" fmla="*/ 4276789 h 4642549"/>
              <a:gd name="connsiteX25" fmla="*/ 1876508 w 3097509"/>
              <a:gd name="connsiteY25" fmla="*/ 4038250 h 4642549"/>
              <a:gd name="connsiteX26" fmla="*/ 2250219 w 3097509"/>
              <a:gd name="connsiteY26" fmla="*/ 4276789 h 4642549"/>
              <a:gd name="connsiteX27" fmla="*/ 731520 w 3097509"/>
              <a:gd name="connsiteY27" fmla="*/ 4308594 h 4642549"/>
              <a:gd name="connsiteX28" fmla="*/ 636104 w 3097509"/>
              <a:gd name="connsiteY28" fmla="*/ 3926931 h 4642549"/>
              <a:gd name="connsiteX29" fmla="*/ 620202 w 3097509"/>
              <a:gd name="connsiteY29" fmla="*/ 4411961 h 4642549"/>
              <a:gd name="connsiteX30" fmla="*/ 508883 w 3097509"/>
              <a:gd name="connsiteY30" fmla="*/ 3744051 h 4642549"/>
              <a:gd name="connsiteX31" fmla="*/ 477078 w 3097509"/>
              <a:gd name="connsiteY31" fmla="*/ 4642549 h 4642549"/>
              <a:gd name="connsiteX32" fmla="*/ 389614 w 3097509"/>
              <a:gd name="connsiteY32" fmla="*/ 4197276 h 4642549"/>
              <a:gd name="connsiteX33" fmla="*/ 310101 w 3097509"/>
              <a:gd name="connsiteY33" fmla="*/ 4284740 h 4642549"/>
              <a:gd name="connsiteX34" fmla="*/ 0 w 3097509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7794 w 3100667"/>
              <a:gd name="connsiteY15" fmla="*/ 3152155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20829 w 3100667"/>
              <a:gd name="connsiteY26" fmla="*/ 4290910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1391478 w 3100667"/>
              <a:gd name="connsiteY20" fmla="*/ 3855370 h 4642549"/>
              <a:gd name="connsiteX21" fmla="*/ 2393404 w 3100667"/>
              <a:gd name="connsiteY21" fmla="*/ 4051451 h 4642549"/>
              <a:gd name="connsiteX22" fmla="*/ 1757238 w 3100667"/>
              <a:gd name="connsiteY22" fmla="*/ 4276789 h 4642549"/>
              <a:gd name="connsiteX23" fmla="*/ 1876508 w 3100667"/>
              <a:gd name="connsiteY23" fmla="*/ 4038250 h 4642549"/>
              <a:gd name="connsiteX24" fmla="*/ 2317299 w 3100667"/>
              <a:gd name="connsiteY24" fmla="*/ 4315623 h 4642549"/>
              <a:gd name="connsiteX25" fmla="*/ 731520 w 3100667"/>
              <a:gd name="connsiteY25" fmla="*/ 4308594 h 4642549"/>
              <a:gd name="connsiteX26" fmla="*/ 636104 w 3100667"/>
              <a:gd name="connsiteY26" fmla="*/ 3926931 h 4642549"/>
              <a:gd name="connsiteX27" fmla="*/ 620202 w 3100667"/>
              <a:gd name="connsiteY27" fmla="*/ 4411961 h 4642549"/>
              <a:gd name="connsiteX28" fmla="*/ 508883 w 3100667"/>
              <a:gd name="connsiteY28" fmla="*/ 3744051 h 4642549"/>
              <a:gd name="connsiteX29" fmla="*/ 477078 w 3100667"/>
              <a:gd name="connsiteY29" fmla="*/ 4642549 h 4642549"/>
              <a:gd name="connsiteX30" fmla="*/ 389614 w 3100667"/>
              <a:gd name="connsiteY30" fmla="*/ 4197276 h 4642549"/>
              <a:gd name="connsiteX31" fmla="*/ 310101 w 3100667"/>
              <a:gd name="connsiteY31" fmla="*/ 4284740 h 4642549"/>
              <a:gd name="connsiteX32" fmla="*/ 0 w 3100667"/>
              <a:gd name="connsiteY32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1876508 w 3100667"/>
              <a:gd name="connsiteY22" fmla="*/ 4038250 h 4642549"/>
              <a:gd name="connsiteX23" fmla="*/ 2317299 w 3100667"/>
              <a:gd name="connsiteY23" fmla="*/ 4315623 h 4642549"/>
              <a:gd name="connsiteX24" fmla="*/ 731520 w 3100667"/>
              <a:gd name="connsiteY24" fmla="*/ 4308594 h 4642549"/>
              <a:gd name="connsiteX25" fmla="*/ 636104 w 3100667"/>
              <a:gd name="connsiteY25" fmla="*/ 3926931 h 4642549"/>
              <a:gd name="connsiteX26" fmla="*/ 620202 w 3100667"/>
              <a:gd name="connsiteY26" fmla="*/ 4411961 h 4642549"/>
              <a:gd name="connsiteX27" fmla="*/ 508883 w 3100667"/>
              <a:gd name="connsiteY27" fmla="*/ 3744051 h 4642549"/>
              <a:gd name="connsiteX28" fmla="*/ 477078 w 3100667"/>
              <a:gd name="connsiteY28" fmla="*/ 4642549 h 4642549"/>
              <a:gd name="connsiteX29" fmla="*/ 389614 w 3100667"/>
              <a:gd name="connsiteY29" fmla="*/ 4197276 h 4642549"/>
              <a:gd name="connsiteX30" fmla="*/ 310101 w 3100667"/>
              <a:gd name="connsiteY30" fmla="*/ 4284740 h 4642549"/>
              <a:gd name="connsiteX31" fmla="*/ 0 w 3100667"/>
              <a:gd name="connsiteY31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66726 w 3100667"/>
              <a:gd name="connsiteY22" fmla="*/ 4266196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473578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08413 w 3100667"/>
              <a:gd name="connsiteY28" fmla="*/ 4190215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08413 w 3100667"/>
              <a:gd name="connsiteY28" fmla="*/ 4190215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6658 w 3100667"/>
              <a:gd name="connsiteY28" fmla="*/ 4176093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67735 w 3100667"/>
              <a:gd name="connsiteY29" fmla="*/ 4323576 h 4631957"/>
              <a:gd name="connsiteX30" fmla="*/ 0 w 3100667"/>
              <a:gd name="connsiteY30" fmla="*/ 4244984 h 4631957"/>
              <a:gd name="connsiteX0" fmla="*/ 1388746 w 3185399"/>
              <a:gd name="connsiteY0" fmla="*/ 3195411 h 4631957"/>
              <a:gd name="connsiteX1" fmla="*/ 1255324 w 3185399"/>
              <a:gd name="connsiteY1" fmla="*/ 2776663 h 4631957"/>
              <a:gd name="connsiteX2" fmla="*/ 545017 w 3185399"/>
              <a:gd name="connsiteY2" fmla="*/ 2738656 h 4631957"/>
              <a:gd name="connsiteX3" fmla="*/ 566262 w 3185399"/>
              <a:gd name="connsiteY3" fmla="*/ 2352603 h 4631957"/>
              <a:gd name="connsiteX4" fmla="*/ 474315 w 3185399"/>
              <a:gd name="connsiteY4" fmla="*/ 2240365 h 4631957"/>
              <a:gd name="connsiteX5" fmla="*/ 633341 w 3185399"/>
              <a:gd name="connsiteY5" fmla="*/ 2116736 h 4631957"/>
              <a:gd name="connsiteX6" fmla="*/ 438151 w 3185399"/>
              <a:gd name="connsiteY6" fmla="*/ 2042534 h 4631957"/>
              <a:gd name="connsiteX7" fmla="*/ 545017 w 3185399"/>
              <a:gd name="connsiteY7" fmla="*/ 1837519 h 4631957"/>
              <a:gd name="connsiteX8" fmla="*/ 273813 w 3185399"/>
              <a:gd name="connsiteY8" fmla="*/ 1706738 h 4631957"/>
              <a:gd name="connsiteX9" fmla="*/ 640433 w 3185399"/>
              <a:gd name="connsiteY9" fmla="*/ 1249123 h 4631957"/>
              <a:gd name="connsiteX10" fmla="*/ 1121011 w 3185399"/>
              <a:gd name="connsiteY10" fmla="*/ 173026 h 4631957"/>
              <a:gd name="connsiteX11" fmla="*/ 2349932 w 3185399"/>
              <a:gd name="connsiteY11" fmla="*/ 84702 h 4631957"/>
              <a:gd name="connsiteX12" fmla="*/ 3182241 w 3185399"/>
              <a:gd name="connsiteY12" fmla="*/ 1366611 h 4631957"/>
              <a:gd name="connsiteX13" fmla="*/ 2605295 w 3185399"/>
              <a:gd name="connsiteY13" fmla="*/ 2335750 h 4631957"/>
              <a:gd name="connsiteX14" fmla="*/ 2545646 w 3185399"/>
              <a:gd name="connsiteY14" fmla="*/ 3127719 h 4631957"/>
              <a:gd name="connsiteX15" fmla="*/ 1396759 w 3185399"/>
              <a:gd name="connsiteY15" fmla="*/ 3373226 h 4631957"/>
              <a:gd name="connsiteX16" fmla="*/ 2559308 w 3185399"/>
              <a:gd name="connsiteY16" fmla="*/ 3394378 h 4631957"/>
              <a:gd name="connsiteX17" fmla="*/ 1431142 w 3185399"/>
              <a:gd name="connsiteY17" fmla="*/ 3665551 h 4631957"/>
              <a:gd name="connsiteX18" fmla="*/ 2553197 w 3185399"/>
              <a:gd name="connsiteY18" fmla="*/ 3664691 h 4631957"/>
              <a:gd name="connsiteX19" fmla="*/ 1520449 w 3185399"/>
              <a:gd name="connsiteY19" fmla="*/ 3901450 h 4631957"/>
              <a:gd name="connsiteX20" fmla="*/ 2495788 w 3185399"/>
              <a:gd name="connsiteY20" fmla="*/ 3963188 h 4631957"/>
              <a:gd name="connsiteX21" fmla="*/ 1633671 w 3185399"/>
              <a:gd name="connsiteY21" fmla="*/ 4107326 h 4631957"/>
              <a:gd name="connsiteX22" fmla="*/ 2469110 w 3185399"/>
              <a:gd name="connsiteY22" fmla="*/ 4290910 h 4631957"/>
              <a:gd name="connsiteX23" fmla="*/ 816252 w 3185399"/>
              <a:gd name="connsiteY23" fmla="*/ 4308594 h 4631957"/>
              <a:gd name="connsiteX24" fmla="*/ 766733 w 3185399"/>
              <a:gd name="connsiteY24" fmla="*/ 3923400 h 4631957"/>
              <a:gd name="connsiteX25" fmla="*/ 683751 w 3185399"/>
              <a:gd name="connsiteY25" fmla="*/ 4408430 h 4631957"/>
              <a:gd name="connsiteX26" fmla="*/ 558310 w 3185399"/>
              <a:gd name="connsiteY26" fmla="*/ 3744051 h 4631957"/>
              <a:gd name="connsiteX27" fmla="*/ 505322 w 3185399"/>
              <a:gd name="connsiteY27" fmla="*/ 4631957 h 4631957"/>
              <a:gd name="connsiteX28" fmla="*/ 417860 w 3185399"/>
              <a:gd name="connsiteY28" fmla="*/ 4109014 h 4631957"/>
              <a:gd name="connsiteX29" fmla="*/ 352467 w 3185399"/>
              <a:gd name="connsiteY29" fmla="*/ 4323576 h 4631957"/>
              <a:gd name="connsiteX30" fmla="*/ 0 w 3185399"/>
              <a:gd name="connsiteY30" fmla="*/ 4305002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73650 w 3206582"/>
              <a:gd name="connsiteY29" fmla="*/ 4323576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551052"/>
              <a:gd name="connsiteX1" fmla="*/ 1276507 w 3206582"/>
              <a:gd name="connsiteY1" fmla="*/ 2776663 h 4551052"/>
              <a:gd name="connsiteX2" fmla="*/ 583252 w 3206582"/>
              <a:gd name="connsiteY2" fmla="*/ 2789811 h 4551052"/>
              <a:gd name="connsiteX3" fmla="*/ 587445 w 3206582"/>
              <a:gd name="connsiteY3" fmla="*/ 2352603 h 4551052"/>
              <a:gd name="connsiteX4" fmla="*/ 495498 w 3206582"/>
              <a:gd name="connsiteY4" fmla="*/ 2240365 h 4551052"/>
              <a:gd name="connsiteX5" fmla="*/ 654524 w 3206582"/>
              <a:gd name="connsiteY5" fmla="*/ 2116736 h 4551052"/>
              <a:gd name="connsiteX6" fmla="*/ 459334 w 3206582"/>
              <a:gd name="connsiteY6" fmla="*/ 2042534 h 4551052"/>
              <a:gd name="connsiteX7" fmla="*/ 566200 w 3206582"/>
              <a:gd name="connsiteY7" fmla="*/ 1837519 h 4551052"/>
              <a:gd name="connsiteX8" fmla="*/ 294996 w 3206582"/>
              <a:gd name="connsiteY8" fmla="*/ 1706738 h 4551052"/>
              <a:gd name="connsiteX9" fmla="*/ 661616 w 3206582"/>
              <a:gd name="connsiteY9" fmla="*/ 1249123 h 4551052"/>
              <a:gd name="connsiteX10" fmla="*/ 1142194 w 3206582"/>
              <a:gd name="connsiteY10" fmla="*/ 173026 h 4551052"/>
              <a:gd name="connsiteX11" fmla="*/ 2371115 w 3206582"/>
              <a:gd name="connsiteY11" fmla="*/ 84702 h 4551052"/>
              <a:gd name="connsiteX12" fmla="*/ 3203424 w 3206582"/>
              <a:gd name="connsiteY12" fmla="*/ 1366611 h 4551052"/>
              <a:gd name="connsiteX13" fmla="*/ 2626478 w 3206582"/>
              <a:gd name="connsiteY13" fmla="*/ 2335750 h 4551052"/>
              <a:gd name="connsiteX14" fmla="*/ 2566829 w 3206582"/>
              <a:gd name="connsiteY14" fmla="*/ 3127719 h 4551052"/>
              <a:gd name="connsiteX15" fmla="*/ 1417942 w 3206582"/>
              <a:gd name="connsiteY15" fmla="*/ 3373226 h 4551052"/>
              <a:gd name="connsiteX16" fmla="*/ 2580491 w 3206582"/>
              <a:gd name="connsiteY16" fmla="*/ 3394378 h 4551052"/>
              <a:gd name="connsiteX17" fmla="*/ 1452325 w 3206582"/>
              <a:gd name="connsiteY17" fmla="*/ 3665551 h 4551052"/>
              <a:gd name="connsiteX18" fmla="*/ 2574380 w 3206582"/>
              <a:gd name="connsiteY18" fmla="*/ 3664691 h 4551052"/>
              <a:gd name="connsiteX19" fmla="*/ 1541632 w 3206582"/>
              <a:gd name="connsiteY19" fmla="*/ 3901450 h 4551052"/>
              <a:gd name="connsiteX20" fmla="*/ 2516971 w 3206582"/>
              <a:gd name="connsiteY20" fmla="*/ 3963188 h 4551052"/>
              <a:gd name="connsiteX21" fmla="*/ 1654854 w 3206582"/>
              <a:gd name="connsiteY21" fmla="*/ 4107326 h 4551052"/>
              <a:gd name="connsiteX22" fmla="*/ 2490293 w 3206582"/>
              <a:gd name="connsiteY22" fmla="*/ 4290910 h 4551052"/>
              <a:gd name="connsiteX23" fmla="*/ 837435 w 3206582"/>
              <a:gd name="connsiteY23" fmla="*/ 4308594 h 4551052"/>
              <a:gd name="connsiteX24" fmla="*/ 787916 w 3206582"/>
              <a:gd name="connsiteY24" fmla="*/ 3923400 h 4551052"/>
              <a:gd name="connsiteX25" fmla="*/ 704934 w 3206582"/>
              <a:gd name="connsiteY25" fmla="*/ 4408430 h 4551052"/>
              <a:gd name="connsiteX26" fmla="*/ 579493 w 3206582"/>
              <a:gd name="connsiteY26" fmla="*/ 3744051 h 4551052"/>
              <a:gd name="connsiteX27" fmla="*/ 523616 w 3206582"/>
              <a:gd name="connsiteY27" fmla="*/ 4551052 h 4551052"/>
              <a:gd name="connsiteX28" fmla="*/ 439043 w 3206582"/>
              <a:gd name="connsiteY28" fmla="*/ 4109014 h 4551052"/>
              <a:gd name="connsiteX29" fmla="*/ 366589 w 3206582"/>
              <a:gd name="connsiteY29" fmla="*/ 4312985 h 4551052"/>
              <a:gd name="connsiteX30" fmla="*/ 0 w 3206582"/>
              <a:gd name="connsiteY30" fmla="*/ 4319124 h 455105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79493 w 3206582"/>
              <a:gd name="connsiteY26" fmla="*/ 374405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2207863 w 4004516"/>
              <a:gd name="connsiteY0" fmla="*/ 3195411 h 4553942"/>
              <a:gd name="connsiteX1" fmla="*/ 2074441 w 4004516"/>
              <a:gd name="connsiteY1" fmla="*/ 2776663 h 4553942"/>
              <a:gd name="connsiteX2" fmla="*/ 1381186 w 4004516"/>
              <a:gd name="connsiteY2" fmla="*/ 2789811 h 4553942"/>
              <a:gd name="connsiteX3" fmla="*/ 1385379 w 4004516"/>
              <a:gd name="connsiteY3" fmla="*/ 2352603 h 4553942"/>
              <a:gd name="connsiteX4" fmla="*/ 1293432 w 4004516"/>
              <a:gd name="connsiteY4" fmla="*/ 2240365 h 4553942"/>
              <a:gd name="connsiteX5" fmla="*/ 1452458 w 4004516"/>
              <a:gd name="connsiteY5" fmla="*/ 2116736 h 4553942"/>
              <a:gd name="connsiteX6" fmla="*/ 1257268 w 4004516"/>
              <a:gd name="connsiteY6" fmla="*/ 2042534 h 4553942"/>
              <a:gd name="connsiteX7" fmla="*/ 1364134 w 4004516"/>
              <a:gd name="connsiteY7" fmla="*/ 1837519 h 4553942"/>
              <a:gd name="connsiteX8" fmla="*/ 1092930 w 4004516"/>
              <a:gd name="connsiteY8" fmla="*/ 1706738 h 4553942"/>
              <a:gd name="connsiteX9" fmla="*/ 1459550 w 4004516"/>
              <a:gd name="connsiteY9" fmla="*/ 1249123 h 4553942"/>
              <a:gd name="connsiteX10" fmla="*/ 1940128 w 4004516"/>
              <a:gd name="connsiteY10" fmla="*/ 173026 h 4553942"/>
              <a:gd name="connsiteX11" fmla="*/ 3169049 w 4004516"/>
              <a:gd name="connsiteY11" fmla="*/ 84702 h 4553942"/>
              <a:gd name="connsiteX12" fmla="*/ 4001358 w 4004516"/>
              <a:gd name="connsiteY12" fmla="*/ 1366611 h 4553942"/>
              <a:gd name="connsiteX13" fmla="*/ 3424412 w 4004516"/>
              <a:gd name="connsiteY13" fmla="*/ 2335750 h 4553942"/>
              <a:gd name="connsiteX14" fmla="*/ 3364763 w 4004516"/>
              <a:gd name="connsiteY14" fmla="*/ 3127719 h 4553942"/>
              <a:gd name="connsiteX15" fmla="*/ 2215876 w 4004516"/>
              <a:gd name="connsiteY15" fmla="*/ 3373226 h 4553942"/>
              <a:gd name="connsiteX16" fmla="*/ 3378425 w 4004516"/>
              <a:gd name="connsiteY16" fmla="*/ 3394378 h 4553942"/>
              <a:gd name="connsiteX17" fmla="*/ 2250259 w 4004516"/>
              <a:gd name="connsiteY17" fmla="*/ 3665551 h 4553942"/>
              <a:gd name="connsiteX18" fmla="*/ 3372314 w 4004516"/>
              <a:gd name="connsiteY18" fmla="*/ 3664691 h 4553942"/>
              <a:gd name="connsiteX19" fmla="*/ 2339566 w 4004516"/>
              <a:gd name="connsiteY19" fmla="*/ 3901450 h 4553942"/>
              <a:gd name="connsiteX20" fmla="*/ 3314905 w 4004516"/>
              <a:gd name="connsiteY20" fmla="*/ 3963188 h 4553942"/>
              <a:gd name="connsiteX21" fmla="*/ 2452788 w 4004516"/>
              <a:gd name="connsiteY21" fmla="*/ 4107326 h 4553942"/>
              <a:gd name="connsiteX22" fmla="*/ 3288227 w 4004516"/>
              <a:gd name="connsiteY22" fmla="*/ 4290910 h 4553942"/>
              <a:gd name="connsiteX23" fmla="*/ 1635369 w 4004516"/>
              <a:gd name="connsiteY23" fmla="*/ 4308594 h 4553942"/>
              <a:gd name="connsiteX24" fmla="*/ 1565624 w 4004516"/>
              <a:gd name="connsiteY24" fmla="*/ 3917621 h 4553942"/>
              <a:gd name="connsiteX25" fmla="*/ 1502868 w 4004516"/>
              <a:gd name="connsiteY25" fmla="*/ 4408430 h 4553942"/>
              <a:gd name="connsiteX26" fmla="*/ 1409210 w 4004516"/>
              <a:gd name="connsiteY26" fmla="*/ 3735382 h 4553942"/>
              <a:gd name="connsiteX27" fmla="*/ 1307102 w 4004516"/>
              <a:gd name="connsiteY27" fmla="*/ 4553942 h 4553942"/>
              <a:gd name="connsiteX28" fmla="*/ 1236977 w 4004516"/>
              <a:gd name="connsiteY28" fmla="*/ 4013661 h 4553942"/>
              <a:gd name="connsiteX29" fmla="*/ 1164523 w 4004516"/>
              <a:gd name="connsiteY29" fmla="*/ 4312985 h 4553942"/>
              <a:gd name="connsiteX30" fmla="*/ 0 w 4004516"/>
              <a:gd name="connsiteY30" fmla="*/ 4310057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1173590 w 4013583"/>
              <a:gd name="connsiteY29" fmla="*/ 4312985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110032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055628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418277 w 4013583"/>
              <a:gd name="connsiteY26" fmla="*/ 3735382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371076 w 4167729"/>
              <a:gd name="connsiteY0" fmla="*/ 3195411 h 4508606"/>
              <a:gd name="connsiteX1" fmla="*/ 2237654 w 4167729"/>
              <a:gd name="connsiteY1" fmla="*/ 2776663 h 4508606"/>
              <a:gd name="connsiteX2" fmla="*/ 1544399 w 4167729"/>
              <a:gd name="connsiteY2" fmla="*/ 2789811 h 4508606"/>
              <a:gd name="connsiteX3" fmla="*/ 1548592 w 4167729"/>
              <a:gd name="connsiteY3" fmla="*/ 2352603 h 4508606"/>
              <a:gd name="connsiteX4" fmla="*/ 1456645 w 4167729"/>
              <a:gd name="connsiteY4" fmla="*/ 2240365 h 4508606"/>
              <a:gd name="connsiteX5" fmla="*/ 1615671 w 4167729"/>
              <a:gd name="connsiteY5" fmla="*/ 2116736 h 4508606"/>
              <a:gd name="connsiteX6" fmla="*/ 1420481 w 4167729"/>
              <a:gd name="connsiteY6" fmla="*/ 2042534 h 4508606"/>
              <a:gd name="connsiteX7" fmla="*/ 1527347 w 4167729"/>
              <a:gd name="connsiteY7" fmla="*/ 1837519 h 4508606"/>
              <a:gd name="connsiteX8" fmla="*/ 1256143 w 4167729"/>
              <a:gd name="connsiteY8" fmla="*/ 1706738 h 4508606"/>
              <a:gd name="connsiteX9" fmla="*/ 1622763 w 4167729"/>
              <a:gd name="connsiteY9" fmla="*/ 1249123 h 4508606"/>
              <a:gd name="connsiteX10" fmla="*/ 2103341 w 4167729"/>
              <a:gd name="connsiteY10" fmla="*/ 173026 h 4508606"/>
              <a:gd name="connsiteX11" fmla="*/ 3332262 w 4167729"/>
              <a:gd name="connsiteY11" fmla="*/ 84702 h 4508606"/>
              <a:gd name="connsiteX12" fmla="*/ 4164571 w 4167729"/>
              <a:gd name="connsiteY12" fmla="*/ 1366611 h 4508606"/>
              <a:gd name="connsiteX13" fmla="*/ 3587625 w 4167729"/>
              <a:gd name="connsiteY13" fmla="*/ 2335750 h 4508606"/>
              <a:gd name="connsiteX14" fmla="*/ 3527976 w 4167729"/>
              <a:gd name="connsiteY14" fmla="*/ 3127719 h 4508606"/>
              <a:gd name="connsiteX15" fmla="*/ 2379089 w 4167729"/>
              <a:gd name="connsiteY15" fmla="*/ 3373226 h 4508606"/>
              <a:gd name="connsiteX16" fmla="*/ 3541638 w 4167729"/>
              <a:gd name="connsiteY16" fmla="*/ 3394378 h 4508606"/>
              <a:gd name="connsiteX17" fmla="*/ 2413472 w 4167729"/>
              <a:gd name="connsiteY17" fmla="*/ 3665551 h 4508606"/>
              <a:gd name="connsiteX18" fmla="*/ 3535527 w 4167729"/>
              <a:gd name="connsiteY18" fmla="*/ 3664691 h 4508606"/>
              <a:gd name="connsiteX19" fmla="*/ 2502779 w 4167729"/>
              <a:gd name="connsiteY19" fmla="*/ 3901450 h 4508606"/>
              <a:gd name="connsiteX20" fmla="*/ 3478118 w 4167729"/>
              <a:gd name="connsiteY20" fmla="*/ 3963188 h 4508606"/>
              <a:gd name="connsiteX21" fmla="*/ 2616001 w 4167729"/>
              <a:gd name="connsiteY21" fmla="*/ 4107326 h 4508606"/>
              <a:gd name="connsiteX22" fmla="*/ 3451440 w 4167729"/>
              <a:gd name="connsiteY22" fmla="*/ 4290910 h 4508606"/>
              <a:gd name="connsiteX23" fmla="*/ 1762312 w 4167729"/>
              <a:gd name="connsiteY23" fmla="*/ 4326729 h 4508606"/>
              <a:gd name="connsiteX24" fmla="*/ 1647230 w 4167729"/>
              <a:gd name="connsiteY24" fmla="*/ 3908554 h 4508606"/>
              <a:gd name="connsiteX25" fmla="*/ 1548204 w 4167729"/>
              <a:gd name="connsiteY25" fmla="*/ 4426565 h 4508606"/>
              <a:gd name="connsiteX26" fmla="*/ 1436411 w 4167729"/>
              <a:gd name="connsiteY26" fmla="*/ 3726314 h 4508606"/>
              <a:gd name="connsiteX27" fmla="*/ 1298034 w 4167729"/>
              <a:gd name="connsiteY27" fmla="*/ 4508606 h 4508606"/>
              <a:gd name="connsiteX28" fmla="*/ 1164437 w 4167729"/>
              <a:gd name="connsiteY28" fmla="*/ 3968324 h 4508606"/>
              <a:gd name="connsiteX29" fmla="*/ 1091983 w 4167729"/>
              <a:gd name="connsiteY29" fmla="*/ 4312984 h 4508606"/>
              <a:gd name="connsiteX30" fmla="*/ 0 w 4167729"/>
              <a:gd name="connsiteY30" fmla="*/ 4328191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76796" h="4508606">
                <a:moveTo>
                  <a:pt x="2380143" y="3195411"/>
                </a:moveTo>
                <a:lnTo>
                  <a:pt x="2246721" y="2776663"/>
                </a:lnTo>
                <a:cubicBezTo>
                  <a:pt x="2019367" y="2842842"/>
                  <a:pt x="1738454" y="2868383"/>
                  <a:pt x="1553466" y="2789811"/>
                </a:cubicBezTo>
                <a:cubicBezTo>
                  <a:pt x="1376723" y="2693528"/>
                  <a:pt x="1548224" y="2482464"/>
                  <a:pt x="1557659" y="2352603"/>
                </a:cubicBezTo>
                <a:lnTo>
                  <a:pt x="1465712" y="2240365"/>
                </a:lnTo>
                <a:cubicBezTo>
                  <a:pt x="1406922" y="2192094"/>
                  <a:pt x="1581144" y="2150885"/>
                  <a:pt x="1624738" y="2116736"/>
                </a:cubicBezTo>
                <a:cubicBezTo>
                  <a:pt x="1549084" y="2102593"/>
                  <a:pt x="1508734" y="2088450"/>
                  <a:pt x="1429548" y="2042534"/>
                </a:cubicBezTo>
                <a:cubicBezTo>
                  <a:pt x="1383969" y="1991849"/>
                  <a:pt x="1509860" y="1942127"/>
                  <a:pt x="1536414" y="1837519"/>
                </a:cubicBezTo>
                <a:cubicBezTo>
                  <a:pt x="1428361" y="1791436"/>
                  <a:pt x="1235573" y="1750332"/>
                  <a:pt x="1265210" y="1706738"/>
                </a:cubicBezTo>
                <a:lnTo>
                  <a:pt x="1640899" y="1276325"/>
                </a:lnTo>
                <a:cubicBezTo>
                  <a:pt x="1764746" y="1031297"/>
                  <a:pt x="1461475" y="611750"/>
                  <a:pt x="2112408" y="173026"/>
                </a:cubicBezTo>
                <a:cubicBezTo>
                  <a:pt x="2487920" y="-30587"/>
                  <a:pt x="2912860" y="-47083"/>
                  <a:pt x="3341329" y="84702"/>
                </a:cubicBezTo>
                <a:cubicBezTo>
                  <a:pt x="3750571" y="201321"/>
                  <a:pt x="4219831" y="748661"/>
                  <a:pt x="4173638" y="1366611"/>
                </a:cubicBezTo>
                <a:cubicBezTo>
                  <a:pt x="4122543" y="1793219"/>
                  <a:pt x="3817251" y="2064484"/>
                  <a:pt x="3596692" y="2335750"/>
                </a:cubicBezTo>
                <a:cubicBezTo>
                  <a:pt x="3480590" y="2630445"/>
                  <a:pt x="3547819" y="2956572"/>
                  <a:pt x="3537043" y="3127719"/>
                </a:cubicBezTo>
                <a:cubicBezTo>
                  <a:pt x="3346212" y="3341232"/>
                  <a:pt x="2407939" y="3623213"/>
                  <a:pt x="2388156" y="3373226"/>
                </a:cubicBezTo>
                <a:cubicBezTo>
                  <a:pt x="2391021" y="3058736"/>
                  <a:pt x="3546150" y="3153245"/>
                  <a:pt x="3550705" y="3394378"/>
                </a:cubicBezTo>
                <a:cubicBezTo>
                  <a:pt x="3544175" y="3551847"/>
                  <a:pt x="2432597" y="3938802"/>
                  <a:pt x="2422539" y="3665551"/>
                </a:cubicBezTo>
                <a:cubicBezTo>
                  <a:pt x="2408203" y="3389885"/>
                  <a:pt x="3551870" y="3484923"/>
                  <a:pt x="3544594" y="3664691"/>
                </a:cubicBezTo>
                <a:cubicBezTo>
                  <a:pt x="3554571" y="3891891"/>
                  <a:pt x="2512459" y="4129684"/>
                  <a:pt x="2511846" y="3901450"/>
                </a:cubicBezTo>
                <a:cubicBezTo>
                  <a:pt x="2494500" y="3663126"/>
                  <a:pt x="3479817" y="3781383"/>
                  <a:pt x="3487185" y="3963188"/>
                </a:cubicBezTo>
                <a:cubicBezTo>
                  <a:pt x="3511673" y="4154807"/>
                  <a:pt x="2632353" y="4371141"/>
                  <a:pt x="2625068" y="4107326"/>
                </a:cubicBezTo>
                <a:cubicBezTo>
                  <a:pt x="2650529" y="3888434"/>
                  <a:pt x="3622163" y="4297972"/>
                  <a:pt x="3460507" y="4290910"/>
                </a:cubicBezTo>
                <a:lnTo>
                  <a:pt x="1771379" y="4326729"/>
                </a:lnTo>
                <a:cubicBezTo>
                  <a:pt x="1733018" y="4187337"/>
                  <a:pt x="1712793" y="4093283"/>
                  <a:pt x="1656297" y="3908554"/>
                </a:cubicBezTo>
                <a:cubicBezTo>
                  <a:pt x="1623288" y="4081224"/>
                  <a:pt x="1590280" y="4199491"/>
                  <a:pt x="1557271" y="4426565"/>
                </a:cubicBezTo>
                <a:cubicBezTo>
                  <a:pt x="1521236" y="4203179"/>
                  <a:pt x="1502538" y="4073053"/>
                  <a:pt x="1445478" y="3726314"/>
                </a:cubicBezTo>
                <a:cubicBezTo>
                  <a:pt x="1381879" y="4028704"/>
                  <a:pt x="1357775" y="4213920"/>
                  <a:pt x="1307101" y="4508606"/>
                </a:cubicBezTo>
                <a:cubicBezTo>
                  <a:pt x="1235897" y="4213334"/>
                  <a:pt x="1238927" y="4160773"/>
                  <a:pt x="1173504" y="3968324"/>
                </a:cubicBezTo>
                <a:cubicBezTo>
                  <a:pt x="1136504" y="4138528"/>
                  <a:pt x="1125720" y="4222556"/>
                  <a:pt x="1101050" y="4312984"/>
                </a:cubicBezTo>
                <a:cubicBezTo>
                  <a:pt x="973076" y="4317920"/>
                  <a:pt x="122196" y="4317077"/>
                  <a:pt x="0" y="431912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0A093B-6D9A-4A17-9903-33C34456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406" y="1542473"/>
            <a:ext cx="2490363" cy="2281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45035-8E90-4BF3-B830-5B3B4B1C651A}"/>
              </a:ext>
            </a:extLst>
          </p:cNvPr>
          <p:cNvSpPr txBox="1"/>
          <p:nvPr/>
        </p:nvSpPr>
        <p:spPr>
          <a:xfrm>
            <a:off x="6343066" y="1777436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A1AF4-E173-4039-8A85-C39271F2240D}"/>
              </a:ext>
            </a:extLst>
          </p:cNvPr>
          <p:cNvSpPr/>
          <p:nvPr/>
        </p:nvSpPr>
        <p:spPr>
          <a:xfrm>
            <a:off x="5911018" y="184573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01</a:t>
            </a:r>
            <a:endParaRPr lang="ko-KR" altLang="en-US" sz="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5FC9D-0164-4411-9F7E-ED57BF9117E5}"/>
              </a:ext>
            </a:extLst>
          </p:cNvPr>
          <p:cNvSpPr txBox="1"/>
          <p:nvPr/>
        </p:nvSpPr>
        <p:spPr>
          <a:xfrm>
            <a:off x="6343066" y="2943293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8348F-7B18-412F-9541-C0F9D8D2CB96}"/>
              </a:ext>
            </a:extLst>
          </p:cNvPr>
          <p:cNvSpPr/>
          <p:nvPr/>
        </p:nvSpPr>
        <p:spPr>
          <a:xfrm>
            <a:off x="5911018" y="301159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02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8182B-D3A7-4E28-9BA8-E1D3D4545CB5}"/>
              </a:ext>
            </a:extLst>
          </p:cNvPr>
          <p:cNvSpPr txBox="1"/>
          <p:nvPr/>
        </p:nvSpPr>
        <p:spPr>
          <a:xfrm>
            <a:off x="6343066" y="41091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9123D-26E4-4B0D-A488-0D43386C1795}"/>
              </a:ext>
            </a:extLst>
          </p:cNvPr>
          <p:cNvSpPr/>
          <p:nvPr/>
        </p:nvSpPr>
        <p:spPr>
          <a:xfrm>
            <a:off x="5911018" y="4177449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03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204AB-08A4-47CD-B96C-47A710B5B34D}"/>
              </a:ext>
            </a:extLst>
          </p:cNvPr>
          <p:cNvSpPr txBox="1"/>
          <p:nvPr/>
        </p:nvSpPr>
        <p:spPr>
          <a:xfrm>
            <a:off x="6343066" y="5275007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81DFD-FC9C-4FEE-8CD2-67A368990D51}"/>
              </a:ext>
            </a:extLst>
          </p:cNvPr>
          <p:cNvSpPr/>
          <p:nvPr/>
        </p:nvSpPr>
        <p:spPr>
          <a:xfrm>
            <a:off x="5911018" y="5343306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439B87-C602-4D8F-86BD-D8970668BCCD}"/>
              </a:ext>
            </a:extLst>
          </p:cNvPr>
          <p:cNvGrpSpPr/>
          <p:nvPr/>
        </p:nvGrpSpPr>
        <p:grpSpPr>
          <a:xfrm>
            <a:off x="7161368" y="1349072"/>
            <a:ext cx="1771864" cy="4822196"/>
            <a:chOff x="5287114" y="1124744"/>
            <a:chExt cx="1613972" cy="439248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A723E5DE-7C57-49BE-BE47-5F94E1D9A6AF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25D4208F-20E6-47E6-AADC-29FBD3256B14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2C43249-CC57-4602-82ED-B15F4D37B6DC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9A850DA7-C62E-4082-9732-B716BAC49ECA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777DE18E-9512-4EA9-A0E8-A8308AA159F0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6771614E-57B5-4B82-B3D9-41C047F3F52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0D0EED-9B87-4295-9D27-320611A2E2B7}"/>
              </a:ext>
            </a:extLst>
          </p:cNvPr>
          <p:cNvGrpSpPr/>
          <p:nvPr/>
        </p:nvGrpSpPr>
        <p:grpSpPr>
          <a:xfrm>
            <a:off x="4415237" y="1835342"/>
            <a:ext cx="2230259" cy="708591"/>
            <a:chOff x="5210294" y="837292"/>
            <a:chExt cx="1750034" cy="5105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5D0C5-1B21-4EC4-8166-D2845DE656C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3208D-EF44-452E-9931-86F0909412D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11527C-DB84-4081-8416-986A7718579E}"/>
              </a:ext>
            </a:extLst>
          </p:cNvPr>
          <p:cNvSpPr txBox="1"/>
          <p:nvPr/>
        </p:nvSpPr>
        <p:spPr>
          <a:xfrm>
            <a:off x="6988023" y="23587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958CD-E0D2-4FF8-A13F-DC320F4F73EF}"/>
              </a:ext>
            </a:extLst>
          </p:cNvPr>
          <p:cNvSpPr txBox="1"/>
          <p:nvPr/>
        </p:nvSpPr>
        <p:spPr>
          <a:xfrm>
            <a:off x="6988023" y="30686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47E2D-28EB-4242-8485-920128FB03D1}"/>
              </a:ext>
            </a:extLst>
          </p:cNvPr>
          <p:cNvSpPr txBox="1"/>
          <p:nvPr/>
        </p:nvSpPr>
        <p:spPr>
          <a:xfrm>
            <a:off x="6988023" y="37785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9940F-B49A-49D6-96C6-504C91CB8E5F}"/>
              </a:ext>
            </a:extLst>
          </p:cNvPr>
          <p:cNvSpPr txBox="1"/>
          <p:nvPr/>
        </p:nvSpPr>
        <p:spPr>
          <a:xfrm>
            <a:off x="6988023" y="44883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C30A0-BAF2-4289-94D4-2835C168D2CA}"/>
              </a:ext>
            </a:extLst>
          </p:cNvPr>
          <p:cNvSpPr txBox="1"/>
          <p:nvPr/>
        </p:nvSpPr>
        <p:spPr>
          <a:xfrm>
            <a:off x="6988023" y="519827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DEFA8-E7DD-46D5-9AEB-3B326D75E640}"/>
              </a:ext>
            </a:extLst>
          </p:cNvPr>
          <p:cNvSpPr txBox="1"/>
          <p:nvPr/>
        </p:nvSpPr>
        <p:spPr>
          <a:xfrm>
            <a:off x="6988023" y="5908143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DCD37-E645-4B6A-A11B-05C410E1199E}"/>
              </a:ext>
            </a:extLst>
          </p:cNvPr>
          <p:cNvGrpSpPr/>
          <p:nvPr/>
        </p:nvGrpSpPr>
        <p:grpSpPr>
          <a:xfrm>
            <a:off x="4415237" y="3199492"/>
            <a:ext cx="2230259" cy="708591"/>
            <a:chOff x="5210294" y="837292"/>
            <a:chExt cx="1750034" cy="5105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AA79CD-601D-4F8C-82B7-B3FE2054ADE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603273-54B0-4C66-9D93-FFF3C0D7BDD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73B221-F832-4911-9003-F64DF6BE07F8}"/>
              </a:ext>
            </a:extLst>
          </p:cNvPr>
          <p:cNvGrpSpPr/>
          <p:nvPr/>
        </p:nvGrpSpPr>
        <p:grpSpPr>
          <a:xfrm>
            <a:off x="4415237" y="4563642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C12B1B-13B5-4323-82F7-8CF314BAE99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17FE17-6D86-451F-96EB-165F468FF24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C58138-5F76-45D4-ABF8-E355A1C3E747}"/>
              </a:ext>
            </a:extLst>
          </p:cNvPr>
          <p:cNvGrpSpPr/>
          <p:nvPr/>
        </p:nvGrpSpPr>
        <p:grpSpPr>
          <a:xfrm>
            <a:off x="9428741" y="2517418"/>
            <a:ext cx="2081887" cy="708590"/>
            <a:chOff x="5210294" y="837292"/>
            <a:chExt cx="1750034" cy="5105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4EE97B-9F28-4523-96CF-83AFD28940A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942950-DCC1-4124-B251-21C1A4021FB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DBF6C3-00E4-467E-9C93-532547D33ED2}"/>
              </a:ext>
            </a:extLst>
          </p:cNvPr>
          <p:cNvGrpSpPr/>
          <p:nvPr/>
        </p:nvGrpSpPr>
        <p:grpSpPr>
          <a:xfrm>
            <a:off x="9428741" y="3881568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EAD2C3-7EDF-4788-BC56-D4D73B344F7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79E669-5017-42EC-8E8B-081CEB7BD9C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55647D-6232-492E-AB62-C6FBCA8F7954}"/>
              </a:ext>
            </a:extLst>
          </p:cNvPr>
          <p:cNvGrpSpPr/>
          <p:nvPr/>
        </p:nvGrpSpPr>
        <p:grpSpPr>
          <a:xfrm>
            <a:off x="9428741" y="5245718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3CFA29-ABFB-4586-A23B-EDEF68F8EAB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025F8D-7872-41EE-96ED-DC6DF5BA5F0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D4FD4A-890D-41A6-A180-FC5FC3215F88}"/>
              </a:ext>
            </a:extLst>
          </p:cNvPr>
          <p:cNvSpPr txBox="1"/>
          <p:nvPr/>
        </p:nvSpPr>
        <p:spPr>
          <a:xfrm>
            <a:off x="681372" y="1759157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PPT Presentation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597B94-0979-4360-878A-6525F84ABC1A}"/>
              </a:ext>
            </a:extLst>
          </p:cNvPr>
          <p:cNvSpPr txBox="1"/>
          <p:nvPr/>
        </p:nvSpPr>
        <p:spPr>
          <a:xfrm>
            <a:off x="681371" y="2840875"/>
            <a:ext cx="26016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EC22944-AF4A-445E-903C-3B1DD0CB6BB5}"/>
              </a:ext>
            </a:extLst>
          </p:cNvPr>
          <p:cNvSpPr txBox="1"/>
          <p:nvPr/>
        </p:nvSpPr>
        <p:spPr>
          <a:xfrm>
            <a:off x="7867976" y="6309320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8D77F2-5569-4C7A-BFCC-D3B9DC47C8C6}"/>
              </a:ext>
            </a:extLst>
          </p:cNvPr>
          <p:cNvSpPr txBox="1"/>
          <p:nvPr/>
        </p:nvSpPr>
        <p:spPr>
          <a:xfrm>
            <a:off x="3452739" y="2089549"/>
            <a:ext cx="3103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  <a:r>
              <a:rPr lang="en-US" altLang="ko-KR" sz="2800" b="1" dirty="0">
                <a:solidFill>
                  <a:srgbClr val="F5679D"/>
                </a:solidFill>
              </a:rPr>
              <a:t> </a:t>
            </a:r>
            <a:r>
              <a:rPr lang="en-US" altLang="ko-KR" sz="2800" b="1" dirty="0"/>
              <a:t>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2FFCA-0B31-433C-A008-07F1950CC36A}"/>
              </a:ext>
            </a:extLst>
          </p:cNvPr>
          <p:cNvSpPr txBox="1"/>
          <p:nvPr/>
        </p:nvSpPr>
        <p:spPr>
          <a:xfrm>
            <a:off x="3452739" y="3152566"/>
            <a:ext cx="26432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6A4B0-2ED3-4B08-A4DD-284EA7777648}"/>
              </a:ext>
            </a:extLst>
          </p:cNvPr>
          <p:cNvSpPr txBox="1"/>
          <p:nvPr/>
        </p:nvSpPr>
        <p:spPr>
          <a:xfrm>
            <a:off x="577713" y="317380"/>
            <a:ext cx="640674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BFD6C-8F9A-455B-BC43-D87BBEFB6A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68F782-6715-4840-961C-9A9E8DAF16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4288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E684807-3E52-4E42-8EE0-5B88B161AE59}"/>
              </a:ext>
            </a:extLst>
          </p:cNvPr>
          <p:cNvGrpSpPr/>
          <p:nvPr/>
        </p:nvGrpSpPr>
        <p:grpSpPr>
          <a:xfrm>
            <a:off x="5268477" y="4624762"/>
            <a:ext cx="3600668" cy="2277148"/>
            <a:chOff x="5472464" y="4463686"/>
            <a:chExt cx="3600668" cy="2277148"/>
          </a:xfrm>
          <a:scene3d>
            <a:camera prst="isometricOffAxis1Top"/>
            <a:lightRig rig="threePt" dir="t"/>
          </a:scene3d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3C69A2-3A17-4E16-8B56-9382AC4AAA06}"/>
                </a:ext>
              </a:extLst>
            </p:cNvPr>
            <p:cNvGrpSpPr/>
            <p:nvPr/>
          </p:nvGrpSpPr>
          <p:grpSpPr>
            <a:xfrm>
              <a:off x="5472464" y="4463686"/>
              <a:ext cx="3600668" cy="2277148"/>
              <a:chOff x="5472464" y="4463686"/>
              <a:chExt cx="3600668" cy="227714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6D3ABE-D7F4-42B7-9278-7D5E31E88F36}"/>
                  </a:ext>
                </a:extLst>
              </p:cNvPr>
              <p:cNvSpPr/>
              <p:nvPr/>
            </p:nvSpPr>
            <p:spPr>
              <a:xfrm>
                <a:off x="5472464" y="4463686"/>
                <a:ext cx="3600668" cy="2277148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  <a:gd name="connsiteX0" fmla="*/ 1677643 w 1754770"/>
                  <a:gd name="connsiteY0" fmla="*/ 88142 h 1067384"/>
                  <a:gd name="connsiteX1" fmla="*/ 1677306 w 1754770"/>
                  <a:gd name="connsiteY1" fmla="*/ 496609 h 1067384"/>
                  <a:gd name="connsiteX2" fmla="*/ 1676969 w 1754770"/>
                  <a:gd name="connsiteY2" fmla="*/ 567324 h 1067384"/>
                  <a:gd name="connsiteX3" fmla="*/ 1692796 w 1754770"/>
                  <a:gd name="connsiteY3" fmla="*/ 583825 h 1067384"/>
                  <a:gd name="connsiteX4" fmla="*/ 1754756 w 1754770"/>
                  <a:gd name="connsiteY4" fmla="*/ 585845 h 1067384"/>
                  <a:gd name="connsiteX5" fmla="*/ 1698521 w 1754770"/>
                  <a:gd name="connsiteY5" fmla="*/ 593590 h 1067384"/>
                  <a:gd name="connsiteX6" fmla="*/ 1684378 w 1754770"/>
                  <a:gd name="connsiteY6" fmla="*/ 608070 h 1067384"/>
                  <a:gd name="connsiteX7" fmla="*/ 1684378 w 1754770"/>
                  <a:gd name="connsiteY7" fmla="*/ 650162 h 1067384"/>
                  <a:gd name="connsiteX8" fmla="*/ 1678316 w 1754770"/>
                  <a:gd name="connsiteY8" fmla="*/ 670367 h 1067384"/>
                  <a:gd name="connsiteX9" fmla="*/ 1677643 w 1754770"/>
                  <a:gd name="connsiteY9" fmla="*/ 863993 h 1067384"/>
                  <a:gd name="connsiteX10" fmla="*/ 1677643 w 1754770"/>
                  <a:gd name="connsiteY10" fmla="*/ 1042465 h 1067384"/>
                  <a:gd name="connsiteX11" fmla="*/ 1652387 w 1754770"/>
                  <a:gd name="connsiteY11" fmla="*/ 1067384 h 1067384"/>
                  <a:gd name="connsiteX12" fmla="*/ 1559783 w 1754770"/>
                  <a:gd name="connsiteY12" fmla="*/ 1067384 h 1067384"/>
                  <a:gd name="connsiteX13" fmla="*/ 460325 w 1754770"/>
                  <a:gd name="connsiteY13" fmla="*/ 1067384 h 1067384"/>
                  <a:gd name="connsiteX14" fmla="*/ 16164 w 1754770"/>
                  <a:gd name="connsiteY14" fmla="*/ 1067384 h 1067384"/>
                  <a:gd name="connsiteX15" fmla="*/ 0 w 1754770"/>
                  <a:gd name="connsiteY15" fmla="*/ 1050211 h 1067384"/>
                  <a:gd name="connsiteX16" fmla="*/ 0 w 1754770"/>
                  <a:gd name="connsiteY16" fmla="*/ 960974 h 1067384"/>
                  <a:gd name="connsiteX17" fmla="*/ 0 w 1754770"/>
                  <a:gd name="connsiteY17" fmla="*/ 46723 h 1067384"/>
                  <a:gd name="connsiteX18" fmla="*/ 39399 w 1754770"/>
                  <a:gd name="connsiteY18" fmla="*/ 7324 h 1067384"/>
                  <a:gd name="connsiteX19" fmla="*/ 901455 w 1754770"/>
                  <a:gd name="connsiteY19" fmla="*/ 7324 h 1067384"/>
                  <a:gd name="connsiteX20" fmla="*/ 926374 w 1754770"/>
                  <a:gd name="connsiteY20" fmla="*/ 4293 h 1067384"/>
                  <a:gd name="connsiteX21" fmla="*/ 949272 w 1754770"/>
                  <a:gd name="connsiteY21" fmla="*/ 252 h 1067384"/>
                  <a:gd name="connsiteX22" fmla="*/ 1579988 w 1754770"/>
                  <a:gd name="connsiteY22" fmla="*/ 252 h 1067384"/>
                  <a:gd name="connsiteX23" fmla="*/ 1603560 w 1754770"/>
                  <a:gd name="connsiteY23" fmla="*/ 926 h 1067384"/>
                  <a:gd name="connsiteX24" fmla="*/ 1660806 w 1754770"/>
                  <a:gd name="connsiteY24" fmla="*/ 589 h 1067384"/>
                  <a:gd name="connsiteX25" fmla="*/ 1684714 w 1754770"/>
                  <a:gd name="connsiteY25" fmla="*/ 24161 h 1067384"/>
                  <a:gd name="connsiteX26" fmla="*/ 1684714 w 1754770"/>
                  <a:gd name="connsiteY26" fmla="*/ 71305 h 1067384"/>
                  <a:gd name="connsiteX27" fmla="*/ 1677643 w 1754770"/>
                  <a:gd name="connsiteY27" fmla="*/ 88142 h 1067384"/>
                  <a:gd name="connsiteX0" fmla="*/ 1677643 w 1698835"/>
                  <a:gd name="connsiteY0" fmla="*/ 88142 h 1067384"/>
                  <a:gd name="connsiteX1" fmla="*/ 1677306 w 1698835"/>
                  <a:gd name="connsiteY1" fmla="*/ 496609 h 1067384"/>
                  <a:gd name="connsiteX2" fmla="*/ 1676969 w 1698835"/>
                  <a:gd name="connsiteY2" fmla="*/ 567324 h 1067384"/>
                  <a:gd name="connsiteX3" fmla="*/ 1692796 w 1698835"/>
                  <a:gd name="connsiteY3" fmla="*/ 583825 h 1067384"/>
                  <a:gd name="connsiteX4" fmla="*/ 1698521 w 1698835"/>
                  <a:gd name="connsiteY4" fmla="*/ 593590 h 1067384"/>
                  <a:gd name="connsiteX5" fmla="*/ 1684378 w 1698835"/>
                  <a:gd name="connsiteY5" fmla="*/ 608070 h 1067384"/>
                  <a:gd name="connsiteX6" fmla="*/ 1684378 w 1698835"/>
                  <a:gd name="connsiteY6" fmla="*/ 650162 h 1067384"/>
                  <a:gd name="connsiteX7" fmla="*/ 1678316 w 1698835"/>
                  <a:gd name="connsiteY7" fmla="*/ 670367 h 1067384"/>
                  <a:gd name="connsiteX8" fmla="*/ 1677643 w 1698835"/>
                  <a:gd name="connsiteY8" fmla="*/ 863993 h 1067384"/>
                  <a:gd name="connsiteX9" fmla="*/ 1677643 w 1698835"/>
                  <a:gd name="connsiteY9" fmla="*/ 1042465 h 1067384"/>
                  <a:gd name="connsiteX10" fmla="*/ 1652387 w 1698835"/>
                  <a:gd name="connsiteY10" fmla="*/ 1067384 h 1067384"/>
                  <a:gd name="connsiteX11" fmla="*/ 1559783 w 1698835"/>
                  <a:gd name="connsiteY11" fmla="*/ 1067384 h 1067384"/>
                  <a:gd name="connsiteX12" fmla="*/ 460325 w 1698835"/>
                  <a:gd name="connsiteY12" fmla="*/ 1067384 h 1067384"/>
                  <a:gd name="connsiteX13" fmla="*/ 16164 w 1698835"/>
                  <a:gd name="connsiteY13" fmla="*/ 1067384 h 1067384"/>
                  <a:gd name="connsiteX14" fmla="*/ 0 w 1698835"/>
                  <a:gd name="connsiteY14" fmla="*/ 1050211 h 1067384"/>
                  <a:gd name="connsiteX15" fmla="*/ 0 w 1698835"/>
                  <a:gd name="connsiteY15" fmla="*/ 960974 h 1067384"/>
                  <a:gd name="connsiteX16" fmla="*/ 0 w 1698835"/>
                  <a:gd name="connsiteY16" fmla="*/ 46723 h 1067384"/>
                  <a:gd name="connsiteX17" fmla="*/ 39399 w 1698835"/>
                  <a:gd name="connsiteY17" fmla="*/ 7324 h 1067384"/>
                  <a:gd name="connsiteX18" fmla="*/ 901455 w 1698835"/>
                  <a:gd name="connsiteY18" fmla="*/ 7324 h 1067384"/>
                  <a:gd name="connsiteX19" fmla="*/ 926374 w 1698835"/>
                  <a:gd name="connsiteY19" fmla="*/ 4293 h 1067384"/>
                  <a:gd name="connsiteX20" fmla="*/ 949272 w 1698835"/>
                  <a:gd name="connsiteY20" fmla="*/ 252 h 1067384"/>
                  <a:gd name="connsiteX21" fmla="*/ 1579988 w 1698835"/>
                  <a:gd name="connsiteY21" fmla="*/ 252 h 1067384"/>
                  <a:gd name="connsiteX22" fmla="*/ 1603560 w 1698835"/>
                  <a:gd name="connsiteY22" fmla="*/ 926 h 1067384"/>
                  <a:gd name="connsiteX23" fmla="*/ 1660806 w 1698835"/>
                  <a:gd name="connsiteY23" fmla="*/ 589 h 1067384"/>
                  <a:gd name="connsiteX24" fmla="*/ 1684714 w 1698835"/>
                  <a:gd name="connsiteY24" fmla="*/ 24161 h 1067384"/>
                  <a:gd name="connsiteX25" fmla="*/ 1684714 w 1698835"/>
                  <a:gd name="connsiteY25" fmla="*/ 71305 h 1067384"/>
                  <a:gd name="connsiteX26" fmla="*/ 1677643 w 1698835"/>
                  <a:gd name="connsiteY26" fmla="*/ 88142 h 1067384"/>
                  <a:gd name="connsiteX0" fmla="*/ 1677643 w 1692921"/>
                  <a:gd name="connsiteY0" fmla="*/ 88142 h 1067384"/>
                  <a:gd name="connsiteX1" fmla="*/ 1677306 w 1692921"/>
                  <a:gd name="connsiteY1" fmla="*/ 496609 h 1067384"/>
                  <a:gd name="connsiteX2" fmla="*/ 1676969 w 1692921"/>
                  <a:gd name="connsiteY2" fmla="*/ 567324 h 1067384"/>
                  <a:gd name="connsiteX3" fmla="*/ 1692796 w 1692921"/>
                  <a:gd name="connsiteY3" fmla="*/ 583825 h 1067384"/>
                  <a:gd name="connsiteX4" fmla="*/ 1684378 w 1692921"/>
                  <a:gd name="connsiteY4" fmla="*/ 608070 h 1067384"/>
                  <a:gd name="connsiteX5" fmla="*/ 1684378 w 1692921"/>
                  <a:gd name="connsiteY5" fmla="*/ 650162 h 1067384"/>
                  <a:gd name="connsiteX6" fmla="*/ 1678316 w 1692921"/>
                  <a:gd name="connsiteY6" fmla="*/ 670367 h 1067384"/>
                  <a:gd name="connsiteX7" fmla="*/ 1677643 w 1692921"/>
                  <a:gd name="connsiteY7" fmla="*/ 863993 h 1067384"/>
                  <a:gd name="connsiteX8" fmla="*/ 1677643 w 1692921"/>
                  <a:gd name="connsiteY8" fmla="*/ 1042465 h 1067384"/>
                  <a:gd name="connsiteX9" fmla="*/ 1652387 w 1692921"/>
                  <a:gd name="connsiteY9" fmla="*/ 1067384 h 1067384"/>
                  <a:gd name="connsiteX10" fmla="*/ 1559783 w 1692921"/>
                  <a:gd name="connsiteY10" fmla="*/ 1067384 h 1067384"/>
                  <a:gd name="connsiteX11" fmla="*/ 460325 w 1692921"/>
                  <a:gd name="connsiteY11" fmla="*/ 1067384 h 1067384"/>
                  <a:gd name="connsiteX12" fmla="*/ 16164 w 1692921"/>
                  <a:gd name="connsiteY12" fmla="*/ 1067384 h 1067384"/>
                  <a:gd name="connsiteX13" fmla="*/ 0 w 1692921"/>
                  <a:gd name="connsiteY13" fmla="*/ 1050211 h 1067384"/>
                  <a:gd name="connsiteX14" fmla="*/ 0 w 1692921"/>
                  <a:gd name="connsiteY14" fmla="*/ 960974 h 1067384"/>
                  <a:gd name="connsiteX15" fmla="*/ 0 w 1692921"/>
                  <a:gd name="connsiteY15" fmla="*/ 46723 h 1067384"/>
                  <a:gd name="connsiteX16" fmla="*/ 39399 w 1692921"/>
                  <a:gd name="connsiteY16" fmla="*/ 7324 h 1067384"/>
                  <a:gd name="connsiteX17" fmla="*/ 901455 w 1692921"/>
                  <a:gd name="connsiteY17" fmla="*/ 7324 h 1067384"/>
                  <a:gd name="connsiteX18" fmla="*/ 926374 w 1692921"/>
                  <a:gd name="connsiteY18" fmla="*/ 4293 h 1067384"/>
                  <a:gd name="connsiteX19" fmla="*/ 949272 w 1692921"/>
                  <a:gd name="connsiteY19" fmla="*/ 252 h 1067384"/>
                  <a:gd name="connsiteX20" fmla="*/ 1579988 w 1692921"/>
                  <a:gd name="connsiteY20" fmla="*/ 252 h 1067384"/>
                  <a:gd name="connsiteX21" fmla="*/ 1603560 w 1692921"/>
                  <a:gd name="connsiteY21" fmla="*/ 926 h 1067384"/>
                  <a:gd name="connsiteX22" fmla="*/ 1660806 w 1692921"/>
                  <a:gd name="connsiteY22" fmla="*/ 589 h 1067384"/>
                  <a:gd name="connsiteX23" fmla="*/ 1684714 w 1692921"/>
                  <a:gd name="connsiteY23" fmla="*/ 24161 h 1067384"/>
                  <a:gd name="connsiteX24" fmla="*/ 1684714 w 1692921"/>
                  <a:gd name="connsiteY24" fmla="*/ 71305 h 1067384"/>
                  <a:gd name="connsiteX25" fmla="*/ 1677643 w 1692921"/>
                  <a:gd name="connsiteY25" fmla="*/ 88142 h 1067384"/>
                  <a:gd name="connsiteX0" fmla="*/ 1677643 w 1692936"/>
                  <a:gd name="connsiteY0" fmla="*/ 88142 h 1067384"/>
                  <a:gd name="connsiteX1" fmla="*/ 1677306 w 1692936"/>
                  <a:gd name="connsiteY1" fmla="*/ 496609 h 1067384"/>
                  <a:gd name="connsiteX2" fmla="*/ 1676969 w 1692936"/>
                  <a:gd name="connsiteY2" fmla="*/ 567324 h 1067384"/>
                  <a:gd name="connsiteX3" fmla="*/ 1692796 w 1692936"/>
                  <a:gd name="connsiteY3" fmla="*/ 583825 h 1067384"/>
                  <a:gd name="connsiteX4" fmla="*/ 1684378 w 1692936"/>
                  <a:gd name="connsiteY4" fmla="*/ 650162 h 1067384"/>
                  <a:gd name="connsiteX5" fmla="*/ 1678316 w 1692936"/>
                  <a:gd name="connsiteY5" fmla="*/ 670367 h 1067384"/>
                  <a:gd name="connsiteX6" fmla="*/ 1677643 w 1692936"/>
                  <a:gd name="connsiteY6" fmla="*/ 863993 h 1067384"/>
                  <a:gd name="connsiteX7" fmla="*/ 1677643 w 1692936"/>
                  <a:gd name="connsiteY7" fmla="*/ 1042465 h 1067384"/>
                  <a:gd name="connsiteX8" fmla="*/ 1652387 w 1692936"/>
                  <a:gd name="connsiteY8" fmla="*/ 1067384 h 1067384"/>
                  <a:gd name="connsiteX9" fmla="*/ 1559783 w 1692936"/>
                  <a:gd name="connsiteY9" fmla="*/ 1067384 h 1067384"/>
                  <a:gd name="connsiteX10" fmla="*/ 460325 w 1692936"/>
                  <a:gd name="connsiteY10" fmla="*/ 1067384 h 1067384"/>
                  <a:gd name="connsiteX11" fmla="*/ 16164 w 1692936"/>
                  <a:gd name="connsiteY11" fmla="*/ 1067384 h 1067384"/>
                  <a:gd name="connsiteX12" fmla="*/ 0 w 1692936"/>
                  <a:gd name="connsiteY12" fmla="*/ 1050211 h 1067384"/>
                  <a:gd name="connsiteX13" fmla="*/ 0 w 1692936"/>
                  <a:gd name="connsiteY13" fmla="*/ 960974 h 1067384"/>
                  <a:gd name="connsiteX14" fmla="*/ 0 w 1692936"/>
                  <a:gd name="connsiteY14" fmla="*/ 46723 h 1067384"/>
                  <a:gd name="connsiteX15" fmla="*/ 39399 w 1692936"/>
                  <a:gd name="connsiteY15" fmla="*/ 7324 h 1067384"/>
                  <a:gd name="connsiteX16" fmla="*/ 901455 w 1692936"/>
                  <a:gd name="connsiteY16" fmla="*/ 7324 h 1067384"/>
                  <a:gd name="connsiteX17" fmla="*/ 926374 w 1692936"/>
                  <a:gd name="connsiteY17" fmla="*/ 4293 h 1067384"/>
                  <a:gd name="connsiteX18" fmla="*/ 949272 w 1692936"/>
                  <a:gd name="connsiteY18" fmla="*/ 252 h 1067384"/>
                  <a:gd name="connsiteX19" fmla="*/ 1579988 w 1692936"/>
                  <a:gd name="connsiteY19" fmla="*/ 252 h 1067384"/>
                  <a:gd name="connsiteX20" fmla="*/ 1603560 w 1692936"/>
                  <a:gd name="connsiteY20" fmla="*/ 926 h 1067384"/>
                  <a:gd name="connsiteX21" fmla="*/ 1660806 w 1692936"/>
                  <a:gd name="connsiteY21" fmla="*/ 589 h 1067384"/>
                  <a:gd name="connsiteX22" fmla="*/ 1684714 w 1692936"/>
                  <a:gd name="connsiteY22" fmla="*/ 24161 h 1067384"/>
                  <a:gd name="connsiteX23" fmla="*/ 1684714 w 1692936"/>
                  <a:gd name="connsiteY23" fmla="*/ 71305 h 1067384"/>
                  <a:gd name="connsiteX24" fmla="*/ 1677643 w 1692936"/>
                  <a:gd name="connsiteY24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6969 w 1685103"/>
                  <a:gd name="connsiteY2" fmla="*/ 567324 h 1067384"/>
                  <a:gd name="connsiteX3" fmla="*/ 1684378 w 1685103"/>
                  <a:gd name="connsiteY3" fmla="*/ 650162 h 1067384"/>
                  <a:gd name="connsiteX4" fmla="*/ 1678316 w 1685103"/>
                  <a:gd name="connsiteY4" fmla="*/ 670367 h 1067384"/>
                  <a:gd name="connsiteX5" fmla="*/ 1677643 w 1685103"/>
                  <a:gd name="connsiteY5" fmla="*/ 863993 h 1067384"/>
                  <a:gd name="connsiteX6" fmla="*/ 1677643 w 1685103"/>
                  <a:gd name="connsiteY6" fmla="*/ 1042465 h 1067384"/>
                  <a:gd name="connsiteX7" fmla="*/ 1652387 w 1685103"/>
                  <a:gd name="connsiteY7" fmla="*/ 1067384 h 1067384"/>
                  <a:gd name="connsiteX8" fmla="*/ 1559783 w 1685103"/>
                  <a:gd name="connsiteY8" fmla="*/ 1067384 h 1067384"/>
                  <a:gd name="connsiteX9" fmla="*/ 460325 w 1685103"/>
                  <a:gd name="connsiteY9" fmla="*/ 1067384 h 1067384"/>
                  <a:gd name="connsiteX10" fmla="*/ 16164 w 1685103"/>
                  <a:gd name="connsiteY10" fmla="*/ 1067384 h 1067384"/>
                  <a:gd name="connsiteX11" fmla="*/ 0 w 1685103"/>
                  <a:gd name="connsiteY11" fmla="*/ 1050211 h 1067384"/>
                  <a:gd name="connsiteX12" fmla="*/ 0 w 1685103"/>
                  <a:gd name="connsiteY12" fmla="*/ 960974 h 1067384"/>
                  <a:gd name="connsiteX13" fmla="*/ 0 w 1685103"/>
                  <a:gd name="connsiteY13" fmla="*/ 46723 h 1067384"/>
                  <a:gd name="connsiteX14" fmla="*/ 39399 w 1685103"/>
                  <a:gd name="connsiteY14" fmla="*/ 7324 h 1067384"/>
                  <a:gd name="connsiteX15" fmla="*/ 901455 w 1685103"/>
                  <a:gd name="connsiteY15" fmla="*/ 7324 h 1067384"/>
                  <a:gd name="connsiteX16" fmla="*/ 926374 w 1685103"/>
                  <a:gd name="connsiteY16" fmla="*/ 4293 h 1067384"/>
                  <a:gd name="connsiteX17" fmla="*/ 949272 w 1685103"/>
                  <a:gd name="connsiteY17" fmla="*/ 252 h 1067384"/>
                  <a:gd name="connsiteX18" fmla="*/ 1579988 w 1685103"/>
                  <a:gd name="connsiteY18" fmla="*/ 252 h 1067384"/>
                  <a:gd name="connsiteX19" fmla="*/ 1603560 w 1685103"/>
                  <a:gd name="connsiteY19" fmla="*/ 926 h 1067384"/>
                  <a:gd name="connsiteX20" fmla="*/ 1660806 w 1685103"/>
                  <a:gd name="connsiteY20" fmla="*/ 589 h 1067384"/>
                  <a:gd name="connsiteX21" fmla="*/ 1684714 w 1685103"/>
                  <a:gd name="connsiteY21" fmla="*/ 24161 h 1067384"/>
                  <a:gd name="connsiteX22" fmla="*/ 1684714 w 1685103"/>
                  <a:gd name="connsiteY22" fmla="*/ 71305 h 1067384"/>
                  <a:gd name="connsiteX23" fmla="*/ 1677643 w 1685103"/>
                  <a:gd name="connsiteY23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8316 w 1685103"/>
                  <a:gd name="connsiteY3" fmla="*/ 670367 h 1067384"/>
                  <a:gd name="connsiteX4" fmla="*/ 1677643 w 1685103"/>
                  <a:gd name="connsiteY4" fmla="*/ 863993 h 1067384"/>
                  <a:gd name="connsiteX5" fmla="*/ 1677643 w 1685103"/>
                  <a:gd name="connsiteY5" fmla="*/ 1042465 h 1067384"/>
                  <a:gd name="connsiteX6" fmla="*/ 1652387 w 1685103"/>
                  <a:gd name="connsiteY6" fmla="*/ 1067384 h 1067384"/>
                  <a:gd name="connsiteX7" fmla="*/ 1559783 w 1685103"/>
                  <a:gd name="connsiteY7" fmla="*/ 1067384 h 1067384"/>
                  <a:gd name="connsiteX8" fmla="*/ 460325 w 1685103"/>
                  <a:gd name="connsiteY8" fmla="*/ 1067384 h 1067384"/>
                  <a:gd name="connsiteX9" fmla="*/ 16164 w 1685103"/>
                  <a:gd name="connsiteY9" fmla="*/ 1067384 h 1067384"/>
                  <a:gd name="connsiteX10" fmla="*/ 0 w 1685103"/>
                  <a:gd name="connsiteY10" fmla="*/ 1050211 h 1067384"/>
                  <a:gd name="connsiteX11" fmla="*/ 0 w 1685103"/>
                  <a:gd name="connsiteY11" fmla="*/ 960974 h 1067384"/>
                  <a:gd name="connsiteX12" fmla="*/ 0 w 1685103"/>
                  <a:gd name="connsiteY12" fmla="*/ 46723 h 1067384"/>
                  <a:gd name="connsiteX13" fmla="*/ 39399 w 1685103"/>
                  <a:gd name="connsiteY13" fmla="*/ 7324 h 1067384"/>
                  <a:gd name="connsiteX14" fmla="*/ 901455 w 1685103"/>
                  <a:gd name="connsiteY14" fmla="*/ 7324 h 1067384"/>
                  <a:gd name="connsiteX15" fmla="*/ 926374 w 1685103"/>
                  <a:gd name="connsiteY15" fmla="*/ 4293 h 1067384"/>
                  <a:gd name="connsiteX16" fmla="*/ 949272 w 1685103"/>
                  <a:gd name="connsiteY16" fmla="*/ 252 h 1067384"/>
                  <a:gd name="connsiteX17" fmla="*/ 1579988 w 1685103"/>
                  <a:gd name="connsiteY17" fmla="*/ 252 h 1067384"/>
                  <a:gd name="connsiteX18" fmla="*/ 1603560 w 1685103"/>
                  <a:gd name="connsiteY18" fmla="*/ 926 h 1067384"/>
                  <a:gd name="connsiteX19" fmla="*/ 1660806 w 1685103"/>
                  <a:gd name="connsiteY19" fmla="*/ 589 h 1067384"/>
                  <a:gd name="connsiteX20" fmla="*/ 1684714 w 1685103"/>
                  <a:gd name="connsiteY20" fmla="*/ 24161 h 1067384"/>
                  <a:gd name="connsiteX21" fmla="*/ 1684714 w 1685103"/>
                  <a:gd name="connsiteY21" fmla="*/ 71305 h 1067384"/>
                  <a:gd name="connsiteX22" fmla="*/ 1677643 w 1685103"/>
                  <a:gd name="connsiteY22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7643 w 1685103"/>
                  <a:gd name="connsiteY3" fmla="*/ 863993 h 1067384"/>
                  <a:gd name="connsiteX4" fmla="*/ 1677643 w 1685103"/>
                  <a:gd name="connsiteY4" fmla="*/ 1042465 h 1067384"/>
                  <a:gd name="connsiteX5" fmla="*/ 1652387 w 1685103"/>
                  <a:gd name="connsiteY5" fmla="*/ 1067384 h 1067384"/>
                  <a:gd name="connsiteX6" fmla="*/ 1559783 w 1685103"/>
                  <a:gd name="connsiteY6" fmla="*/ 1067384 h 1067384"/>
                  <a:gd name="connsiteX7" fmla="*/ 460325 w 1685103"/>
                  <a:gd name="connsiteY7" fmla="*/ 1067384 h 1067384"/>
                  <a:gd name="connsiteX8" fmla="*/ 16164 w 1685103"/>
                  <a:gd name="connsiteY8" fmla="*/ 1067384 h 1067384"/>
                  <a:gd name="connsiteX9" fmla="*/ 0 w 1685103"/>
                  <a:gd name="connsiteY9" fmla="*/ 1050211 h 1067384"/>
                  <a:gd name="connsiteX10" fmla="*/ 0 w 1685103"/>
                  <a:gd name="connsiteY10" fmla="*/ 960974 h 1067384"/>
                  <a:gd name="connsiteX11" fmla="*/ 0 w 1685103"/>
                  <a:gd name="connsiteY11" fmla="*/ 46723 h 1067384"/>
                  <a:gd name="connsiteX12" fmla="*/ 39399 w 1685103"/>
                  <a:gd name="connsiteY12" fmla="*/ 7324 h 1067384"/>
                  <a:gd name="connsiteX13" fmla="*/ 901455 w 1685103"/>
                  <a:gd name="connsiteY13" fmla="*/ 7324 h 1067384"/>
                  <a:gd name="connsiteX14" fmla="*/ 926374 w 1685103"/>
                  <a:gd name="connsiteY14" fmla="*/ 4293 h 1067384"/>
                  <a:gd name="connsiteX15" fmla="*/ 949272 w 1685103"/>
                  <a:gd name="connsiteY15" fmla="*/ 252 h 1067384"/>
                  <a:gd name="connsiteX16" fmla="*/ 1579988 w 1685103"/>
                  <a:gd name="connsiteY16" fmla="*/ 252 h 1067384"/>
                  <a:gd name="connsiteX17" fmla="*/ 1603560 w 1685103"/>
                  <a:gd name="connsiteY17" fmla="*/ 926 h 1067384"/>
                  <a:gd name="connsiteX18" fmla="*/ 1660806 w 1685103"/>
                  <a:gd name="connsiteY18" fmla="*/ 589 h 1067384"/>
                  <a:gd name="connsiteX19" fmla="*/ 1684714 w 1685103"/>
                  <a:gd name="connsiteY19" fmla="*/ 24161 h 1067384"/>
                  <a:gd name="connsiteX20" fmla="*/ 1684714 w 1685103"/>
                  <a:gd name="connsiteY20" fmla="*/ 71305 h 1067384"/>
                  <a:gd name="connsiteX21" fmla="*/ 1677643 w 1685103"/>
                  <a:gd name="connsiteY21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7643 w 1685103"/>
                  <a:gd name="connsiteY2" fmla="*/ 863993 h 1067384"/>
                  <a:gd name="connsiteX3" fmla="*/ 1677643 w 1685103"/>
                  <a:gd name="connsiteY3" fmla="*/ 1042465 h 1067384"/>
                  <a:gd name="connsiteX4" fmla="*/ 1652387 w 1685103"/>
                  <a:gd name="connsiteY4" fmla="*/ 1067384 h 1067384"/>
                  <a:gd name="connsiteX5" fmla="*/ 1559783 w 1685103"/>
                  <a:gd name="connsiteY5" fmla="*/ 1067384 h 1067384"/>
                  <a:gd name="connsiteX6" fmla="*/ 460325 w 1685103"/>
                  <a:gd name="connsiteY6" fmla="*/ 1067384 h 1067384"/>
                  <a:gd name="connsiteX7" fmla="*/ 16164 w 1685103"/>
                  <a:gd name="connsiteY7" fmla="*/ 1067384 h 1067384"/>
                  <a:gd name="connsiteX8" fmla="*/ 0 w 1685103"/>
                  <a:gd name="connsiteY8" fmla="*/ 1050211 h 1067384"/>
                  <a:gd name="connsiteX9" fmla="*/ 0 w 1685103"/>
                  <a:gd name="connsiteY9" fmla="*/ 960974 h 1067384"/>
                  <a:gd name="connsiteX10" fmla="*/ 0 w 1685103"/>
                  <a:gd name="connsiteY10" fmla="*/ 46723 h 1067384"/>
                  <a:gd name="connsiteX11" fmla="*/ 39399 w 1685103"/>
                  <a:gd name="connsiteY11" fmla="*/ 7324 h 1067384"/>
                  <a:gd name="connsiteX12" fmla="*/ 901455 w 1685103"/>
                  <a:gd name="connsiteY12" fmla="*/ 7324 h 1067384"/>
                  <a:gd name="connsiteX13" fmla="*/ 926374 w 1685103"/>
                  <a:gd name="connsiteY13" fmla="*/ 4293 h 1067384"/>
                  <a:gd name="connsiteX14" fmla="*/ 949272 w 1685103"/>
                  <a:gd name="connsiteY14" fmla="*/ 252 h 1067384"/>
                  <a:gd name="connsiteX15" fmla="*/ 1579988 w 1685103"/>
                  <a:gd name="connsiteY15" fmla="*/ 252 h 1067384"/>
                  <a:gd name="connsiteX16" fmla="*/ 1603560 w 1685103"/>
                  <a:gd name="connsiteY16" fmla="*/ 926 h 1067384"/>
                  <a:gd name="connsiteX17" fmla="*/ 1660806 w 1685103"/>
                  <a:gd name="connsiteY17" fmla="*/ 589 h 1067384"/>
                  <a:gd name="connsiteX18" fmla="*/ 1684714 w 1685103"/>
                  <a:gd name="connsiteY18" fmla="*/ 24161 h 1067384"/>
                  <a:gd name="connsiteX19" fmla="*/ 1684714 w 1685103"/>
                  <a:gd name="connsiteY19" fmla="*/ 71305 h 1067384"/>
                  <a:gd name="connsiteX20" fmla="*/ 1677643 w 1685103"/>
                  <a:gd name="connsiteY20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949272 w 1685103"/>
                  <a:gd name="connsiteY13" fmla="*/ 252 h 1067384"/>
                  <a:gd name="connsiteX14" fmla="*/ 1579988 w 1685103"/>
                  <a:gd name="connsiteY14" fmla="*/ 252 h 1067384"/>
                  <a:gd name="connsiteX15" fmla="*/ 1603560 w 1685103"/>
                  <a:gd name="connsiteY15" fmla="*/ 926 h 1067384"/>
                  <a:gd name="connsiteX16" fmla="*/ 1660806 w 1685103"/>
                  <a:gd name="connsiteY16" fmla="*/ 589 h 1067384"/>
                  <a:gd name="connsiteX17" fmla="*/ 1684714 w 1685103"/>
                  <a:gd name="connsiteY17" fmla="*/ 24161 h 1067384"/>
                  <a:gd name="connsiteX18" fmla="*/ 1684714 w 1685103"/>
                  <a:gd name="connsiteY18" fmla="*/ 71305 h 1067384"/>
                  <a:gd name="connsiteX19" fmla="*/ 1677643 w 1685103"/>
                  <a:gd name="connsiteY19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1579988 w 1685103"/>
                  <a:gd name="connsiteY13" fmla="*/ 252 h 1067384"/>
                  <a:gd name="connsiteX14" fmla="*/ 1603560 w 1685103"/>
                  <a:gd name="connsiteY14" fmla="*/ 926 h 1067384"/>
                  <a:gd name="connsiteX15" fmla="*/ 1660806 w 1685103"/>
                  <a:gd name="connsiteY15" fmla="*/ 589 h 1067384"/>
                  <a:gd name="connsiteX16" fmla="*/ 1684714 w 1685103"/>
                  <a:gd name="connsiteY16" fmla="*/ 24161 h 1067384"/>
                  <a:gd name="connsiteX17" fmla="*/ 1684714 w 1685103"/>
                  <a:gd name="connsiteY17" fmla="*/ 71305 h 1067384"/>
                  <a:gd name="connsiteX18" fmla="*/ 1677643 w 1685103"/>
                  <a:gd name="connsiteY18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1579988 w 1685103"/>
                  <a:gd name="connsiteY12" fmla="*/ 252 h 1067384"/>
                  <a:gd name="connsiteX13" fmla="*/ 1603560 w 1685103"/>
                  <a:gd name="connsiteY13" fmla="*/ 926 h 1067384"/>
                  <a:gd name="connsiteX14" fmla="*/ 1660806 w 1685103"/>
                  <a:gd name="connsiteY14" fmla="*/ 589 h 1067384"/>
                  <a:gd name="connsiteX15" fmla="*/ 1684714 w 1685103"/>
                  <a:gd name="connsiteY15" fmla="*/ 24161 h 1067384"/>
                  <a:gd name="connsiteX16" fmla="*/ 1684714 w 1685103"/>
                  <a:gd name="connsiteY16" fmla="*/ 71305 h 1067384"/>
                  <a:gd name="connsiteX17" fmla="*/ 1677643 w 1685103"/>
                  <a:gd name="connsiteY17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1579988 w 1685103"/>
                  <a:gd name="connsiteY11" fmla="*/ 252 h 1067384"/>
                  <a:gd name="connsiteX12" fmla="*/ 1603560 w 1685103"/>
                  <a:gd name="connsiteY12" fmla="*/ 926 h 1067384"/>
                  <a:gd name="connsiteX13" fmla="*/ 1660806 w 1685103"/>
                  <a:gd name="connsiteY13" fmla="*/ 589 h 1067384"/>
                  <a:gd name="connsiteX14" fmla="*/ 1684714 w 1685103"/>
                  <a:gd name="connsiteY14" fmla="*/ 24161 h 1067384"/>
                  <a:gd name="connsiteX15" fmla="*/ 1684714 w 1685103"/>
                  <a:gd name="connsiteY15" fmla="*/ 71305 h 1067384"/>
                  <a:gd name="connsiteX16" fmla="*/ 1677643 w 1685103"/>
                  <a:gd name="connsiteY16" fmla="*/ 88142 h 1067384"/>
                  <a:gd name="connsiteX0" fmla="*/ 1677643 w 1720152"/>
                  <a:gd name="connsiteY0" fmla="*/ 89716 h 1068958"/>
                  <a:gd name="connsiteX1" fmla="*/ 1677643 w 1720152"/>
                  <a:gd name="connsiteY1" fmla="*/ 865567 h 1068958"/>
                  <a:gd name="connsiteX2" fmla="*/ 1677643 w 1720152"/>
                  <a:gd name="connsiteY2" fmla="*/ 1044039 h 1068958"/>
                  <a:gd name="connsiteX3" fmla="*/ 1652387 w 1720152"/>
                  <a:gd name="connsiteY3" fmla="*/ 1068958 h 1068958"/>
                  <a:gd name="connsiteX4" fmla="*/ 1559783 w 1720152"/>
                  <a:gd name="connsiteY4" fmla="*/ 1068958 h 1068958"/>
                  <a:gd name="connsiteX5" fmla="*/ 460325 w 1720152"/>
                  <a:gd name="connsiteY5" fmla="*/ 1068958 h 1068958"/>
                  <a:gd name="connsiteX6" fmla="*/ 16164 w 1720152"/>
                  <a:gd name="connsiteY6" fmla="*/ 1068958 h 1068958"/>
                  <a:gd name="connsiteX7" fmla="*/ 0 w 1720152"/>
                  <a:gd name="connsiteY7" fmla="*/ 1051785 h 1068958"/>
                  <a:gd name="connsiteX8" fmla="*/ 0 w 1720152"/>
                  <a:gd name="connsiteY8" fmla="*/ 962548 h 1068958"/>
                  <a:gd name="connsiteX9" fmla="*/ 0 w 1720152"/>
                  <a:gd name="connsiteY9" fmla="*/ 48297 h 1068958"/>
                  <a:gd name="connsiteX10" fmla="*/ 39399 w 1720152"/>
                  <a:gd name="connsiteY10" fmla="*/ 8898 h 1068958"/>
                  <a:gd name="connsiteX11" fmla="*/ 1579988 w 1720152"/>
                  <a:gd name="connsiteY11" fmla="*/ 1826 h 1068958"/>
                  <a:gd name="connsiteX12" fmla="*/ 1660806 w 1720152"/>
                  <a:gd name="connsiteY12" fmla="*/ 2163 h 1068958"/>
                  <a:gd name="connsiteX13" fmla="*/ 1684714 w 1720152"/>
                  <a:gd name="connsiteY13" fmla="*/ 25735 h 1068958"/>
                  <a:gd name="connsiteX14" fmla="*/ 1684714 w 1720152"/>
                  <a:gd name="connsiteY14" fmla="*/ 72879 h 1068958"/>
                  <a:gd name="connsiteX15" fmla="*/ 1677643 w 1720152"/>
                  <a:gd name="connsiteY15" fmla="*/ 89716 h 1068958"/>
                  <a:gd name="connsiteX0" fmla="*/ 1677643 w 1685103"/>
                  <a:gd name="connsiteY0" fmla="*/ 87553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14" fmla="*/ 1677643 w 1685103"/>
                  <a:gd name="connsiteY14" fmla="*/ 87553 h 1066795"/>
                  <a:gd name="connsiteX0" fmla="*/ 1684714 w 1685103"/>
                  <a:gd name="connsiteY0" fmla="*/ 70716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0" fmla="*/ 1684714 w 1685268"/>
                  <a:gd name="connsiteY0" fmla="*/ 23572 h 1066795"/>
                  <a:gd name="connsiteX1" fmla="*/ 1677643 w 1685268"/>
                  <a:gd name="connsiteY1" fmla="*/ 863404 h 1066795"/>
                  <a:gd name="connsiteX2" fmla="*/ 1677643 w 1685268"/>
                  <a:gd name="connsiteY2" fmla="*/ 1041876 h 1066795"/>
                  <a:gd name="connsiteX3" fmla="*/ 1652387 w 1685268"/>
                  <a:gd name="connsiteY3" fmla="*/ 1066795 h 1066795"/>
                  <a:gd name="connsiteX4" fmla="*/ 1559783 w 1685268"/>
                  <a:gd name="connsiteY4" fmla="*/ 1066795 h 1066795"/>
                  <a:gd name="connsiteX5" fmla="*/ 460325 w 1685268"/>
                  <a:gd name="connsiteY5" fmla="*/ 1066795 h 1066795"/>
                  <a:gd name="connsiteX6" fmla="*/ 16164 w 1685268"/>
                  <a:gd name="connsiteY6" fmla="*/ 1066795 h 1066795"/>
                  <a:gd name="connsiteX7" fmla="*/ 0 w 1685268"/>
                  <a:gd name="connsiteY7" fmla="*/ 1049622 h 1066795"/>
                  <a:gd name="connsiteX8" fmla="*/ 0 w 1685268"/>
                  <a:gd name="connsiteY8" fmla="*/ 960385 h 1066795"/>
                  <a:gd name="connsiteX9" fmla="*/ 0 w 1685268"/>
                  <a:gd name="connsiteY9" fmla="*/ 46134 h 1066795"/>
                  <a:gd name="connsiteX10" fmla="*/ 39399 w 1685268"/>
                  <a:gd name="connsiteY10" fmla="*/ 6735 h 1066795"/>
                  <a:gd name="connsiteX11" fmla="*/ 1660806 w 1685268"/>
                  <a:gd name="connsiteY11" fmla="*/ 0 h 1066795"/>
                  <a:gd name="connsiteX12" fmla="*/ 1684714 w 1685268"/>
                  <a:gd name="connsiteY12" fmla="*/ 23572 h 1066795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559783 w 1685575"/>
                  <a:gd name="connsiteY3" fmla="*/ 1066795 h 1126186"/>
                  <a:gd name="connsiteX4" fmla="*/ 460325 w 1685575"/>
                  <a:gd name="connsiteY4" fmla="*/ 1066795 h 1126186"/>
                  <a:gd name="connsiteX5" fmla="*/ 16164 w 1685575"/>
                  <a:gd name="connsiteY5" fmla="*/ 1066795 h 1126186"/>
                  <a:gd name="connsiteX6" fmla="*/ 0 w 1685575"/>
                  <a:gd name="connsiteY6" fmla="*/ 1049622 h 1126186"/>
                  <a:gd name="connsiteX7" fmla="*/ 0 w 1685575"/>
                  <a:gd name="connsiteY7" fmla="*/ 960385 h 1126186"/>
                  <a:gd name="connsiteX8" fmla="*/ 0 w 1685575"/>
                  <a:gd name="connsiteY8" fmla="*/ 46134 h 1126186"/>
                  <a:gd name="connsiteX9" fmla="*/ 39399 w 1685575"/>
                  <a:gd name="connsiteY9" fmla="*/ 6735 h 1126186"/>
                  <a:gd name="connsiteX10" fmla="*/ 1660806 w 1685575"/>
                  <a:gd name="connsiteY10" fmla="*/ 0 h 1126186"/>
                  <a:gd name="connsiteX11" fmla="*/ 1684714 w 1685575"/>
                  <a:gd name="connsiteY11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460325 w 1685575"/>
                  <a:gd name="connsiteY3" fmla="*/ 1066795 h 1126186"/>
                  <a:gd name="connsiteX4" fmla="*/ 16164 w 1685575"/>
                  <a:gd name="connsiteY4" fmla="*/ 1066795 h 1126186"/>
                  <a:gd name="connsiteX5" fmla="*/ 0 w 1685575"/>
                  <a:gd name="connsiteY5" fmla="*/ 1049622 h 1126186"/>
                  <a:gd name="connsiteX6" fmla="*/ 0 w 1685575"/>
                  <a:gd name="connsiteY6" fmla="*/ 960385 h 1126186"/>
                  <a:gd name="connsiteX7" fmla="*/ 0 w 1685575"/>
                  <a:gd name="connsiteY7" fmla="*/ 46134 h 1126186"/>
                  <a:gd name="connsiteX8" fmla="*/ 39399 w 1685575"/>
                  <a:gd name="connsiteY8" fmla="*/ 6735 h 1126186"/>
                  <a:gd name="connsiteX9" fmla="*/ 1660806 w 1685575"/>
                  <a:gd name="connsiteY9" fmla="*/ 0 h 1126186"/>
                  <a:gd name="connsiteX10" fmla="*/ 1684714 w 1685575"/>
                  <a:gd name="connsiteY10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6164 w 1685575"/>
                  <a:gd name="connsiteY3" fmla="*/ 1066795 h 1126186"/>
                  <a:gd name="connsiteX4" fmla="*/ 0 w 1685575"/>
                  <a:gd name="connsiteY4" fmla="*/ 1049622 h 1126186"/>
                  <a:gd name="connsiteX5" fmla="*/ 0 w 1685575"/>
                  <a:gd name="connsiteY5" fmla="*/ 960385 h 1126186"/>
                  <a:gd name="connsiteX6" fmla="*/ 0 w 1685575"/>
                  <a:gd name="connsiteY6" fmla="*/ 46134 h 1126186"/>
                  <a:gd name="connsiteX7" fmla="*/ 39399 w 1685575"/>
                  <a:gd name="connsiteY7" fmla="*/ 6735 h 1126186"/>
                  <a:gd name="connsiteX8" fmla="*/ 1660806 w 1685575"/>
                  <a:gd name="connsiteY8" fmla="*/ 0 h 1126186"/>
                  <a:gd name="connsiteX9" fmla="*/ 1684714 w 1685575"/>
                  <a:gd name="connsiteY9" fmla="*/ 23572 h 1126186"/>
                  <a:gd name="connsiteX0" fmla="*/ 1688327 w 1689188"/>
                  <a:gd name="connsiteY0" fmla="*/ 62826 h 1165440"/>
                  <a:gd name="connsiteX1" fmla="*/ 1681256 w 1689188"/>
                  <a:gd name="connsiteY1" fmla="*/ 1081130 h 1165440"/>
                  <a:gd name="connsiteX2" fmla="*/ 1656000 w 1689188"/>
                  <a:gd name="connsiteY2" fmla="*/ 1106049 h 1165440"/>
                  <a:gd name="connsiteX3" fmla="*/ 19777 w 1689188"/>
                  <a:gd name="connsiteY3" fmla="*/ 1106049 h 1165440"/>
                  <a:gd name="connsiteX4" fmla="*/ 3613 w 1689188"/>
                  <a:gd name="connsiteY4" fmla="*/ 1088876 h 1165440"/>
                  <a:gd name="connsiteX5" fmla="*/ 3613 w 1689188"/>
                  <a:gd name="connsiteY5" fmla="*/ 85388 h 1165440"/>
                  <a:gd name="connsiteX6" fmla="*/ 43012 w 1689188"/>
                  <a:gd name="connsiteY6" fmla="*/ 45989 h 1165440"/>
                  <a:gd name="connsiteX7" fmla="*/ 1664419 w 1689188"/>
                  <a:gd name="connsiteY7" fmla="*/ 39254 h 1165440"/>
                  <a:gd name="connsiteX8" fmla="*/ 1688327 w 1689188"/>
                  <a:gd name="connsiteY8" fmla="*/ 62826 h 1165440"/>
                  <a:gd name="connsiteX0" fmla="*/ 1688327 w 1688624"/>
                  <a:gd name="connsiteY0" fmla="*/ 62826 h 1123759"/>
                  <a:gd name="connsiteX1" fmla="*/ 1681256 w 1688624"/>
                  <a:gd name="connsiteY1" fmla="*/ 1081130 h 1123759"/>
                  <a:gd name="connsiteX2" fmla="*/ 1656000 w 1688624"/>
                  <a:gd name="connsiteY2" fmla="*/ 1106049 h 1123759"/>
                  <a:gd name="connsiteX3" fmla="*/ 19777 w 1688624"/>
                  <a:gd name="connsiteY3" fmla="*/ 1106049 h 1123759"/>
                  <a:gd name="connsiteX4" fmla="*/ 3613 w 1688624"/>
                  <a:gd name="connsiteY4" fmla="*/ 1088876 h 1123759"/>
                  <a:gd name="connsiteX5" fmla="*/ 3613 w 1688624"/>
                  <a:gd name="connsiteY5" fmla="*/ 85388 h 1123759"/>
                  <a:gd name="connsiteX6" fmla="*/ 43012 w 1688624"/>
                  <a:gd name="connsiteY6" fmla="*/ 45989 h 1123759"/>
                  <a:gd name="connsiteX7" fmla="*/ 1664419 w 1688624"/>
                  <a:gd name="connsiteY7" fmla="*/ 39254 h 1123759"/>
                  <a:gd name="connsiteX8" fmla="*/ 1688327 w 1688624"/>
                  <a:gd name="connsiteY8" fmla="*/ 62826 h 1123759"/>
                  <a:gd name="connsiteX0" fmla="*/ 1688327 w 1688994"/>
                  <a:gd name="connsiteY0" fmla="*/ 62826 h 1110966"/>
                  <a:gd name="connsiteX1" fmla="*/ 1681256 w 1688994"/>
                  <a:gd name="connsiteY1" fmla="*/ 1081130 h 1110966"/>
                  <a:gd name="connsiteX2" fmla="*/ 1656000 w 1688994"/>
                  <a:gd name="connsiteY2" fmla="*/ 1106049 h 1110966"/>
                  <a:gd name="connsiteX3" fmla="*/ 19777 w 1688994"/>
                  <a:gd name="connsiteY3" fmla="*/ 1106049 h 1110966"/>
                  <a:gd name="connsiteX4" fmla="*/ 3613 w 1688994"/>
                  <a:gd name="connsiteY4" fmla="*/ 1088876 h 1110966"/>
                  <a:gd name="connsiteX5" fmla="*/ 3613 w 1688994"/>
                  <a:gd name="connsiteY5" fmla="*/ 85388 h 1110966"/>
                  <a:gd name="connsiteX6" fmla="*/ 43012 w 1688994"/>
                  <a:gd name="connsiteY6" fmla="*/ 45989 h 1110966"/>
                  <a:gd name="connsiteX7" fmla="*/ 1664419 w 1688994"/>
                  <a:gd name="connsiteY7" fmla="*/ 39254 h 1110966"/>
                  <a:gd name="connsiteX8" fmla="*/ 1688327 w 1688994"/>
                  <a:gd name="connsiteY8" fmla="*/ 62826 h 1110966"/>
                  <a:gd name="connsiteX0" fmla="*/ 1688327 w 1688994"/>
                  <a:gd name="connsiteY0" fmla="*/ 62826 h 1106049"/>
                  <a:gd name="connsiteX1" fmla="*/ 1681256 w 1688994"/>
                  <a:gd name="connsiteY1" fmla="*/ 1081130 h 1106049"/>
                  <a:gd name="connsiteX2" fmla="*/ 1656000 w 1688994"/>
                  <a:gd name="connsiteY2" fmla="*/ 1106049 h 1106049"/>
                  <a:gd name="connsiteX3" fmla="*/ 19777 w 1688994"/>
                  <a:gd name="connsiteY3" fmla="*/ 1106049 h 1106049"/>
                  <a:gd name="connsiteX4" fmla="*/ 3613 w 1688994"/>
                  <a:gd name="connsiteY4" fmla="*/ 1088876 h 1106049"/>
                  <a:gd name="connsiteX5" fmla="*/ 3613 w 1688994"/>
                  <a:gd name="connsiteY5" fmla="*/ 85388 h 1106049"/>
                  <a:gd name="connsiteX6" fmla="*/ 43012 w 1688994"/>
                  <a:gd name="connsiteY6" fmla="*/ 45989 h 1106049"/>
                  <a:gd name="connsiteX7" fmla="*/ 1664419 w 1688994"/>
                  <a:gd name="connsiteY7" fmla="*/ 39254 h 1106049"/>
                  <a:gd name="connsiteX8" fmla="*/ 1688327 w 1688994"/>
                  <a:gd name="connsiteY8" fmla="*/ 62826 h 1106049"/>
                  <a:gd name="connsiteX0" fmla="*/ 1777781 w 1778448"/>
                  <a:gd name="connsiteY0" fmla="*/ 64289 h 1107512"/>
                  <a:gd name="connsiteX1" fmla="*/ 1770710 w 1778448"/>
                  <a:gd name="connsiteY1" fmla="*/ 1082593 h 1107512"/>
                  <a:gd name="connsiteX2" fmla="*/ 1745454 w 1778448"/>
                  <a:gd name="connsiteY2" fmla="*/ 1107512 h 1107512"/>
                  <a:gd name="connsiteX3" fmla="*/ 109231 w 1778448"/>
                  <a:gd name="connsiteY3" fmla="*/ 1107512 h 1107512"/>
                  <a:gd name="connsiteX4" fmla="*/ 93067 w 1778448"/>
                  <a:gd name="connsiteY4" fmla="*/ 1090339 h 1107512"/>
                  <a:gd name="connsiteX5" fmla="*/ 93067 w 1778448"/>
                  <a:gd name="connsiteY5" fmla="*/ 86851 h 1107512"/>
                  <a:gd name="connsiteX6" fmla="*/ 132466 w 1778448"/>
                  <a:gd name="connsiteY6" fmla="*/ 47452 h 1107512"/>
                  <a:gd name="connsiteX7" fmla="*/ 1753873 w 1778448"/>
                  <a:gd name="connsiteY7" fmla="*/ 40717 h 1107512"/>
                  <a:gd name="connsiteX8" fmla="*/ 1777781 w 1778448"/>
                  <a:gd name="connsiteY8" fmla="*/ 64289 h 1107512"/>
                  <a:gd name="connsiteX0" fmla="*/ 1779399 w 1780066"/>
                  <a:gd name="connsiteY0" fmla="*/ 23572 h 1066795"/>
                  <a:gd name="connsiteX1" fmla="*/ 1772328 w 1780066"/>
                  <a:gd name="connsiteY1" fmla="*/ 1041876 h 1066795"/>
                  <a:gd name="connsiteX2" fmla="*/ 1747072 w 1780066"/>
                  <a:gd name="connsiteY2" fmla="*/ 1066795 h 1066795"/>
                  <a:gd name="connsiteX3" fmla="*/ 110849 w 1780066"/>
                  <a:gd name="connsiteY3" fmla="*/ 1066795 h 1066795"/>
                  <a:gd name="connsiteX4" fmla="*/ 94685 w 1780066"/>
                  <a:gd name="connsiteY4" fmla="*/ 1049622 h 1066795"/>
                  <a:gd name="connsiteX5" fmla="*/ 94685 w 1780066"/>
                  <a:gd name="connsiteY5" fmla="*/ 46134 h 1066795"/>
                  <a:gd name="connsiteX6" fmla="*/ 134084 w 1780066"/>
                  <a:gd name="connsiteY6" fmla="*/ 6735 h 1066795"/>
                  <a:gd name="connsiteX7" fmla="*/ 1755491 w 1780066"/>
                  <a:gd name="connsiteY7" fmla="*/ 0 h 1066795"/>
                  <a:gd name="connsiteX8" fmla="*/ 1779399 w 1780066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168 w 1686835"/>
                  <a:gd name="connsiteY0" fmla="*/ 23572 h 1066795"/>
                  <a:gd name="connsiteX1" fmla="*/ 1679097 w 1686835"/>
                  <a:gd name="connsiteY1" fmla="*/ 1041876 h 1066795"/>
                  <a:gd name="connsiteX2" fmla="*/ 1653841 w 1686835"/>
                  <a:gd name="connsiteY2" fmla="*/ 1066795 h 1066795"/>
                  <a:gd name="connsiteX3" fmla="*/ 17618 w 1686835"/>
                  <a:gd name="connsiteY3" fmla="*/ 1066795 h 1066795"/>
                  <a:gd name="connsiteX4" fmla="*/ 1454 w 1686835"/>
                  <a:gd name="connsiteY4" fmla="*/ 1049622 h 1066795"/>
                  <a:gd name="connsiteX5" fmla="*/ 1454 w 1686835"/>
                  <a:gd name="connsiteY5" fmla="*/ 46134 h 1066795"/>
                  <a:gd name="connsiteX6" fmla="*/ 40853 w 1686835"/>
                  <a:gd name="connsiteY6" fmla="*/ 6735 h 1066795"/>
                  <a:gd name="connsiteX7" fmla="*/ 1662260 w 1686835"/>
                  <a:gd name="connsiteY7" fmla="*/ 0 h 1066795"/>
                  <a:gd name="connsiteX8" fmla="*/ 1686168 w 1686835"/>
                  <a:gd name="connsiteY8" fmla="*/ 23572 h 1066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6835" h="1066795">
                    <a:moveTo>
                      <a:pt x="1686168" y="23572"/>
                    </a:moveTo>
                    <a:cubicBezTo>
                      <a:pt x="1688974" y="197218"/>
                      <a:pt x="1682221" y="867951"/>
                      <a:pt x="1679097" y="1041876"/>
                    </a:cubicBezTo>
                    <a:cubicBezTo>
                      <a:pt x="1678266" y="1058171"/>
                      <a:pt x="1676740" y="1066795"/>
                      <a:pt x="1653841" y="1066795"/>
                    </a:cubicBezTo>
                    <a:lnTo>
                      <a:pt x="17618" y="1066795"/>
                    </a:lnTo>
                    <a:cubicBezTo>
                      <a:pt x="4485" y="1066795"/>
                      <a:pt x="1454" y="1061408"/>
                      <a:pt x="1454" y="1049622"/>
                    </a:cubicBezTo>
                    <a:cubicBezTo>
                      <a:pt x="-1240" y="879512"/>
                      <a:pt x="449" y="220069"/>
                      <a:pt x="1454" y="46134"/>
                    </a:cubicBezTo>
                    <a:cubicBezTo>
                      <a:pt x="1665" y="9603"/>
                      <a:pt x="485" y="6797"/>
                      <a:pt x="40853" y="6735"/>
                    </a:cubicBezTo>
                    <a:lnTo>
                      <a:pt x="1662260" y="0"/>
                    </a:lnTo>
                    <a:cubicBezTo>
                      <a:pt x="1679714" y="3985"/>
                      <a:pt x="1685158" y="6735"/>
                      <a:pt x="1686168" y="2357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E1D10CF-011E-4C20-9D94-F452319E88C0}"/>
                  </a:ext>
                </a:extLst>
              </p:cNvPr>
              <p:cNvSpPr/>
              <p:nvPr/>
            </p:nvSpPr>
            <p:spPr>
              <a:xfrm>
                <a:off x="5584824" y="4598822"/>
                <a:ext cx="3381939" cy="2019818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6B93F66-0955-4AE3-844C-08341078A7E2}"/>
                  </a:ext>
                </a:extLst>
              </p:cNvPr>
              <p:cNvSpPr/>
              <p:nvPr/>
            </p:nvSpPr>
            <p:spPr>
              <a:xfrm>
                <a:off x="7945837" y="5829122"/>
                <a:ext cx="548442" cy="668041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rgbClr val="D73F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2DC248F-FA12-4CE0-AEF9-E873C00EAEF9}"/>
                  </a:ext>
                </a:extLst>
              </p:cNvPr>
              <p:cNvSpPr/>
              <p:nvPr/>
            </p:nvSpPr>
            <p:spPr>
              <a:xfrm>
                <a:off x="5868671" y="5066038"/>
                <a:ext cx="2779702" cy="71880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A6F438-5827-4AF6-AE6C-106E7EE9630C}"/>
                  </a:ext>
                </a:extLst>
              </p:cNvPr>
              <p:cNvSpPr/>
              <p:nvPr/>
            </p:nvSpPr>
            <p:spPr>
              <a:xfrm>
                <a:off x="5869189" y="5211956"/>
                <a:ext cx="2779166" cy="71880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89C6D76-B556-4234-81AE-A63F12672D39}"/>
                  </a:ext>
                </a:extLst>
              </p:cNvPr>
              <p:cNvSpPr/>
              <p:nvPr/>
            </p:nvSpPr>
            <p:spPr>
              <a:xfrm>
                <a:off x="5868707" y="5512411"/>
                <a:ext cx="2778191" cy="67218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3B5F264-924E-4090-8FEC-5AACB6BC52E7}"/>
                  </a:ext>
                </a:extLst>
              </p:cNvPr>
              <p:cNvSpPr/>
              <p:nvPr/>
            </p:nvSpPr>
            <p:spPr>
              <a:xfrm>
                <a:off x="5868711" y="5663359"/>
                <a:ext cx="2778874" cy="66295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3BA3615-43A2-4541-8F5C-B2EC256014F3}"/>
                  </a:ext>
                </a:extLst>
              </p:cNvPr>
              <p:cNvSpPr/>
              <p:nvPr/>
            </p:nvSpPr>
            <p:spPr>
              <a:xfrm>
                <a:off x="5868809" y="5367824"/>
                <a:ext cx="2779100" cy="68396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3E32D3-ADB4-4608-9FE1-3C95092FB161}"/>
                </a:ext>
              </a:extLst>
            </p:cNvPr>
            <p:cNvSpPr/>
            <p:nvPr/>
          </p:nvSpPr>
          <p:spPr>
            <a:xfrm>
              <a:off x="6517532" y="6064443"/>
              <a:ext cx="1373676" cy="303620"/>
            </a:xfrm>
            <a:custGeom>
              <a:avLst/>
              <a:gdLst/>
              <a:ahLst/>
              <a:cxnLst/>
              <a:rect l="l" t="t" r="r" b="b"/>
              <a:pathLst>
                <a:path w="943115" h="208454">
                  <a:moveTo>
                    <a:pt x="652517" y="93697"/>
                  </a:moveTo>
                  <a:lnTo>
                    <a:pt x="623400" y="120994"/>
                  </a:lnTo>
                  <a:lnTo>
                    <a:pt x="624294" y="125713"/>
                  </a:lnTo>
                  <a:lnTo>
                    <a:pt x="623641" y="126370"/>
                  </a:lnTo>
                  <a:lnTo>
                    <a:pt x="630057" y="129245"/>
                  </a:lnTo>
                  <a:cubicBezTo>
                    <a:pt x="632857" y="131978"/>
                    <a:pt x="635315" y="134912"/>
                    <a:pt x="637429" y="138046"/>
                  </a:cubicBezTo>
                  <a:cubicBezTo>
                    <a:pt x="644139" y="134107"/>
                    <a:pt x="648778" y="130440"/>
                    <a:pt x="651345" y="127044"/>
                  </a:cubicBezTo>
                  <a:cubicBezTo>
                    <a:pt x="653912" y="123649"/>
                    <a:pt x="655293" y="118781"/>
                    <a:pt x="655489" y="112442"/>
                  </a:cubicBezTo>
                  <a:cubicBezTo>
                    <a:pt x="654841" y="107680"/>
                    <a:pt x="653850" y="101432"/>
                    <a:pt x="652517" y="93697"/>
                  </a:cubicBezTo>
                  <a:close/>
                  <a:moveTo>
                    <a:pt x="509563" y="85696"/>
                  </a:moveTo>
                  <a:cubicBezTo>
                    <a:pt x="503658" y="87264"/>
                    <a:pt x="497852" y="90590"/>
                    <a:pt x="492147" y="95676"/>
                  </a:cubicBezTo>
                  <a:cubicBezTo>
                    <a:pt x="486442" y="100761"/>
                    <a:pt x="481952" y="107122"/>
                    <a:pt x="478677" y="114757"/>
                  </a:cubicBezTo>
                  <a:cubicBezTo>
                    <a:pt x="485435" y="112343"/>
                    <a:pt x="491341" y="109323"/>
                    <a:pt x="496395" y="105697"/>
                  </a:cubicBezTo>
                  <a:cubicBezTo>
                    <a:pt x="501450" y="102071"/>
                    <a:pt x="505373" y="98608"/>
                    <a:pt x="508165" y="95309"/>
                  </a:cubicBezTo>
                  <a:cubicBezTo>
                    <a:pt x="510957" y="92011"/>
                    <a:pt x="512338" y="89645"/>
                    <a:pt x="512309" y="88212"/>
                  </a:cubicBezTo>
                  <a:cubicBezTo>
                    <a:pt x="512294" y="87378"/>
                    <a:pt x="512037" y="86702"/>
                    <a:pt x="511537" y="86183"/>
                  </a:cubicBezTo>
                  <a:cubicBezTo>
                    <a:pt x="511036" y="85664"/>
                    <a:pt x="510378" y="85501"/>
                    <a:pt x="509563" y="85696"/>
                  </a:cubicBezTo>
                  <a:close/>
                  <a:moveTo>
                    <a:pt x="665306" y="66494"/>
                  </a:moveTo>
                  <a:cubicBezTo>
                    <a:pt x="668631" y="66446"/>
                    <a:pt x="670886" y="67056"/>
                    <a:pt x="672070" y="68323"/>
                  </a:cubicBezTo>
                  <a:cubicBezTo>
                    <a:pt x="673254" y="69589"/>
                    <a:pt x="673968" y="71799"/>
                    <a:pt x="674211" y="74952"/>
                  </a:cubicBezTo>
                  <a:cubicBezTo>
                    <a:pt x="674791" y="79229"/>
                    <a:pt x="675628" y="83477"/>
                    <a:pt x="676722" y="87697"/>
                  </a:cubicBezTo>
                  <a:cubicBezTo>
                    <a:pt x="677816" y="91916"/>
                    <a:pt x="678425" y="96507"/>
                    <a:pt x="678549" y="101470"/>
                  </a:cubicBezTo>
                  <a:cubicBezTo>
                    <a:pt x="678225" y="110847"/>
                    <a:pt x="675105" y="119010"/>
                    <a:pt x="669187" y="125958"/>
                  </a:cubicBezTo>
                  <a:cubicBezTo>
                    <a:pt x="663268" y="132907"/>
                    <a:pt x="656493" y="138612"/>
                    <a:pt x="648859" y="143075"/>
                  </a:cubicBezTo>
                  <a:cubicBezTo>
                    <a:pt x="656003" y="144170"/>
                    <a:pt x="662217" y="143408"/>
                    <a:pt x="667503" y="140789"/>
                  </a:cubicBezTo>
                  <a:cubicBezTo>
                    <a:pt x="672790" y="138169"/>
                    <a:pt x="678148" y="134664"/>
                    <a:pt x="683578" y="130273"/>
                  </a:cubicBezTo>
                  <a:lnTo>
                    <a:pt x="697294" y="119758"/>
                  </a:lnTo>
                  <a:lnTo>
                    <a:pt x="699580" y="128444"/>
                  </a:lnTo>
                  <a:cubicBezTo>
                    <a:pt x="694823" y="133269"/>
                    <a:pt x="689175" y="138326"/>
                    <a:pt x="682635" y="143617"/>
                  </a:cubicBezTo>
                  <a:cubicBezTo>
                    <a:pt x="676096" y="148907"/>
                    <a:pt x="669315" y="153372"/>
                    <a:pt x="662294" y="157011"/>
                  </a:cubicBezTo>
                  <a:cubicBezTo>
                    <a:pt x="655272" y="160650"/>
                    <a:pt x="648661" y="162406"/>
                    <a:pt x="642458" y="162277"/>
                  </a:cubicBezTo>
                  <a:cubicBezTo>
                    <a:pt x="634500" y="161934"/>
                    <a:pt x="627042" y="159591"/>
                    <a:pt x="620084" y="155248"/>
                  </a:cubicBezTo>
                  <a:cubicBezTo>
                    <a:pt x="616605" y="153076"/>
                    <a:pt x="613701" y="150404"/>
                    <a:pt x="611372" y="147233"/>
                  </a:cubicBezTo>
                  <a:lnTo>
                    <a:pt x="608469" y="141153"/>
                  </a:lnTo>
                  <a:lnTo>
                    <a:pt x="592598" y="153965"/>
                  </a:lnTo>
                  <a:cubicBezTo>
                    <a:pt x="586262" y="158340"/>
                    <a:pt x="580828" y="160653"/>
                    <a:pt x="576297" y="160906"/>
                  </a:cubicBezTo>
                  <a:cubicBezTo>
                    <a:pt x="571455" y="160715"/>
                    <a:pt x="567669" y="158868"/>
                    <a:pt x="564939" y="155364"/>
                  </a:cubicBezTo>
                  <a:cubicBezTo>
                    <a:pt x="562208" y="151860"/>
                    <a:pt x="560820" y="147842"/>
                    <a:pt x="560772" y="143309"/>
                  </a:cubicBezTo>
                  <a:cubicBezTo>
                    <a:pt x="561076" y="135587"/>
                    <a:pt x="563436" y="128579"/>
                    <a:pt x="567850" y="122285"/>
                  </a:cubicBezTo>
                  <a:cubicBezTo>
                    <a:pt x="572264" y="115991"/>
                    <a:pt x="576906" y="110125"/>
                    <a:pt x="581777" y="104688"/>
                  </a:cubicBezTo>
                  <a:lnTo>
                    <a:pt x="581321" y="104231"/>
                  </a:lnTo>
                  <a:lnTo>
                    <a:pt x="557572" y="109499"/>
                  </a:lnTo>
                  <a:cubicBezTo>
                    <a:pt x="553542" y="115567"/>
                    <a:pt x="549199" y="120634"/>
                    <a:pt x="544541" y="124701"/>
                  </a:cubicBezTo>
                  <a:cubicBezTo>
                    <a:pt x="539884" y="128768"/>
                    <a:pt x="535083" y="133150"/>
                    <a:pt x="530140" y="137846"/>
                  </a:cubicBezTo>
                  <a:lnTo>
                    <a:pt x="529937" y="135623"/>
                  </a:lnTo>
                  <a:lnTo>
                    <a:pt x="523464" y="142029"/>
                  </a:lnTo>
                  <a:cubicBezTo>
                    <a:pt x="516753" y="147778"/>
                    <a:pt x="509557" y="152625"/>
                    <a:pt x="501877" y="156570"/>
                  </a:cubicBezTo>
                  <a:cubicBezTo>
                    <a:pt x="494197" y="160515"/>
                    <a:pt x="486540" y="162570"/>
                    <a:pt x="478906" y="162734"/>
                  </a:cubicBezTo>
                  <a:cubicBezTo>
                    <a:pt x="470604" y="162430"/>
                    <a:pt x="464429" y="159329"/>
                    <a:pt x="460381" y="153430"/>
                  </a:cubicBezTo>
                  <a:cubicBezTo>
                    <a:pt x="456332" y="147532"/>
                    <a:pt x="454211" y="140661"/>
                    <a:pt x="454016" y="132816"/>
                  </a:cubicBezTo>
                  <a:lnTo>
                    <a:pt x="455478" y="128127"/>
                  </a:lnTo>
                  <a:lnTo>
                    <a:pt x="447863" y="134968"/>
                  </a:lnTo>
                  <a:cubicBezTo>
                    <a:pt x="443229" y="137982"/>
                    <a:pt x="437752" y="139541"/>
                    <a:pt x="431432" y="139646"/>
                  </a:cubicBezTo>
                  <a:cubicBezTo>
                    <a:pt x="429079" y="139569"/>
                    <a:pt x="426984" y="138924"/>
                    <a:pt x="425145" y="137708"/>
                  </a:cubicBezTo>
                  <a:cubicBezTo>
                    <a:pt x="423307" y="136493"/>
                    <a:pt x="421440" y="135167"/>
                    <a:pt x="419545" y="133731"/>
                  </a:cubicBezTo>
                  <a:cubicBezTo>
                    <a:pt x="417221" y="136372"/>
                    <a:pt x="413614" y="139824"/>
                    <a:pt x="408724" y="144087"/>
                  </a:cubicBezTo>
                  <a:cubicBezTo>
                    <a:pt x="403835" y="148349"/>
                    <a:pt x="398806" y="152205"/>
                    <a:pt x="393637" y="155655"/>
                  </a:cubicBezTo>
                  <a:cubicBezTo>
                    <a:pt x="388468" y="159105"/>
                    <a:pt x="384302" y="160931"/>
                    <a:pt x="381140" y="161134"/>
                  </a:cubicBezTo>
                  <a:cubicBezTo>
                    <a:pt x="374303" y="160783"/>
                    <a:pt x="368852" y="157206"/>
                    <a:pt x="364786" y="150403"/>
                  </a:cubicBezTo>
                  <a:cubicBezTo>
                    <a:pt x="360720" y="143600"/>
                    <a:pt x="358637" y="135680"/>
                    <a:pt x="358537" y="126644"/>
                  </a:cubicBezTo>
                  <a:cubicBezTo>
                    <a:pt x="358835" y="116052"/>
                    <a:pt x="361361" y="106756"/>
                    <a:pt x="366116" y="98755"/>
                  </a:cubicBezTo>
                  <a:cubicBezTo>
                    <a:pt x="370871" y="90754"/>
                    <a:pt x="376071" y="84506"/>
                    <a:pt x="381715" y="80010"/>
                  </a:cubicBezTo>
                  <a:cubicBezTo>
                    <a:pt x="387359" y="75514"/>
                    <a:pt x="391663" y="73228"/>
                    <a:pt x="394627" y="73152"/>
                  </a:cubicBezTo>
                  <a:cubicBezTo>
                    <a:pt x="396599" y="73071"/>
                    <a:pt x="399285" y="73347"/>
                    <a:pt x="402686" y="73980"/>
                  </a:cubicBezTo>
                  <a:cubicBezTo>
                    <a:pt x="406086" y="74614"/>
                    <a:pt x="407972" y="76090"/>
                    <a:pt x="408343" y="78410"/>
                  </a:cubicBezTo>
                  <a:cubicBezTo>
                    <a:pt x="408129" y="82018"/>
                    <a:pt x="406170" y="86511"/>
                    <a:pt x="402467" y="91889"/>
                  </a:cubicBezTo>
                  <a:cubicBezTo>
                    <a:pt x="398765" y="97266"/>
                    <a:pt x="394605" y="102454"/>
                    <a:pt x="389988" y="107450"/>
                  </a:cubicBezTo>
                  <a:cubicBezTo>
                    <a:pt x="385370" y="112447"/>
                    <a:pt x="381583" y="116178"/>
                    <a:pt x="378625" y="118643"/>
                  </a:cubicBezTo>
                  <a:cubicBezTo>
                    <a:pt x="377982" y="120577"/>
                    <a:pt x="377268" y="122825"/>
                    <a:pt x="376482" y="125387"/>
                  </a:cubicBezTo>
                  <a:cubicBezTo>
                    <a:pt x="375696" y="127949"/>
                    <a:pt x="375268" y="130197"/>
                    <a:pt x="375196" y="132131"/>
                  </a:cubicBezTo>
                  <a:cubicBezTo>
                    <a:pt x="375139" y="134102"/>
                    <a:pt x="375482" y="136045"/>
                    <a:pt x="376225" y="137960"/>
                  </a:cubicBezTo>
                  <a:cubicBezTo>
                    <a:pt x="376968" y="139874"/>
                    <a:pt x="378454" y="140903"/>
                    <a:pt x="380683" y="141046"/>
                  </a:cubicBezTo>
                  <a:cubicBezTo>
                    <a:pt x="383045" y="140868"/>
                    <a:pt x="386220" y="139370"/>
                    <a:pt x="390208" y="136550"/>
                  </a:cubicBezTo>
                  <a:cubicBezTo>
                    <a:pt x="394196" y="133731"/>
                    <a:pt x="398082" y="130657"/>
                    <a:pt x="401866" y="127330"/>
                  </a:cubicBezTo>
                  <a:cubicBezTo>
                    <a:pt x="405651" y="124003"/>
                    <a:pt x="408420" y="121488"/>
                    <a:pt x="410172" y="119786"/>
                  </a:cubicBezTo>
                  <a:cubicBezTo>
                    <a:pt x="409863" y="114547"/>
                    <a:pt x="410882" y="109709"/>
                    <a:pt x="413230" y="105270"/>
                  </a:cubicBezTo>
                  <a:cubicBezTo>
                    <a:pt x="415578" y="100831"/>
                    <a:pt x="418368" y="96679"/>
                    <a:pt x="421602" y="92811"/>
                  </a:cubicBezTo>
                  <a:cubicBezTo>
                    <a:pt x="423098" y="90778"/>
                    <a:pt x="425085" y="88292"/>
                    <a:pt x="427563" y="85352"/>
                  </a:cubicBezTo>
                  <a:cubicBezTo>
                    <a:pt x="430041" y="82413"/>
                    <a:pt x="432722" y="79791"/>
                    <a:pt x="435606" y="77487"/>
                  </a:cubicBezTo>
                  <a:cubicBezTo>
                    <a:pt x="438490" y="75182"/>
                    <a:pt x="441290" y="73966"/>
                    <a:pt x="444005" y="73838"/>
                  </a:cubicBezTo>
                  <a:cubicBezTo>
                    <a:pt x="446291" y="73866"/>
                    <a:pt x="448005" y="74552"/>
                    <a:pt x="449148" y="75895"/>
                  </a:cubicBezTo>
                  <a:cubicBezTo>
                    <a:pt x="450291" y="77238"/>
                    <a:pt x="450863" y="79067"/>
                    <a:pt x="450863" y="81381"/>
                  </a:cubicBezTo>
                  <a:cubicBezTo>
                    <a:pt x="450735" y="84589"/>
                    <a:pt x="449518" y="88690"/>
                    <a:pt x="447214" y="93683"/>
                  </a:cubicBezTo>
                  <a:cubicBezTo>
                    <a:pt x="444909" y="98677"/>
                    <a:pt x="442288" y="103608"/>
                    <a:pt x="439348" y="108475"/>
                  </a:cubicBezTo>
                  <a:cubicBezTo>
                    <a:pt x="436409" y="113342"/>
                    <a:pt x="433923" y="117188"/>
                    <a:pt x="431889" y="120015"/>
                  </a:cubicBezTo>
                  <a:cubicBezTo>
                    <a:pt x="433084" y="121139"/>
                    <a:pt x="434237" y="121920"/>
                    <a:pt x="435347" y="122358"/>
                  </a:cubicBezTo>
                  <a:cubicBezTo>
                    <a:pt x="436456" y="122796"/>
                    <a:pt x="437895" y="123006"/>
                    <a:pt x="439662" y="122987"/>
                  </a:cubicBezTo>
                  <a:cubicBezTo>
                    <a:pt x="442757" y="122820"/>
                    <a:pt x="446110" y="121725"/>
                    <a:pt x="449720" y="119700"/>
                  </a:cubicBezTo>
                  <a:cubicBezTo>
                    <a:pt x="453330" y="117676"/>
                    <a:pt x="456454" y="115724"/>
                    <a:pt x="459093" y="113843"/>
                  </a:cubicBezTo>
                  <a:lnTo>
                    <a:pt x="459385" y="115599"/>
                  </a:lnTo>
                  <a:lnTo>
                    <a:pt x="463062" y="103810"/>
                  </a:lnTo>
                  <a:cubicBezTo>
                    <a:pt x="469166" y="94649"/>
                    <a:pt x="476973" y="87164"/>
                    <a:pt x="486483" y="81356"/>
                  </a:cubicBezTo>
                  <a:cubicBezTo>
                    <a:pt x="495993" y="75548"/>
                    <a:pt x="505819" y="72585"/>
                    <a:pt x="515961" y="72466"/>
                  </a:cubicBezTo>
                  <a:cubicBezTo>
                    <a:pt x="519842" y="72352"/>
                    <a:pt x="523494" y="73038"/>
                    <a:pt x="526918" y="74523"/>
                  </a:cubicBezTo>
                  <a:cubicBezTo>
                    <a:pt x="530342" y="76009"/>
                    <a:pt x="532169" y="78981"/>
                    <a:pt x="532397" y="83439"/>
                  </a:cubicBezTo>
                  <a:cubicBezTo>
                    <a:pt x="532530" y="87223"/>
                    <a:pt x="531021" y="91491"/>
                    <a:pt x="527871" y="96240"/>
                  </a:cubicBezTo>
                  <a:cubicBezTo>
                    <a:pt x="524720" y="100990"/>
                    <a:pt x="519131" y="105918"/>
                    <a:pt x="511102" y="111023"/>
                  </a:cubicBezTo>
                  <a:cubicBezTo>
                    <a:pt x="503073" y="116129"/>
                    <a:pt x="491807" y="121107"/>
                    <a:pt x="477305" y="125958"/>
                  </a:cubicBezTo>
                  <a:lnTo>
                    <a:pt x="476847" y="130988"/>
                  </a:lnTo>
                  <a:cubicBezTo>
                    <a:pt x="476681" y="135274"/>
                    <a:pt x="478045" y="138303"/>
                    <a:pt x="480937" y="140074"/>
                  </a:cubicBezTo>
                  <a:cubicBezTo>
                    <a:pt x="483830" y="141846"/>
                    <a:pt x="487195" y="142703"/>
                    <a:pt x="491032" y="142646"/>
                  </a:cubicBezTo>
                  <a:cubicBezTo>
                    <a:pt x="496508" y="142499"/>
                    <a:pt x="502126" y="140939"/>
                    <a:pt x="507885" y="137964"/>
                  </a:cubicBezTo>
                  <a:cubicBezTo>
                    <a:pt x="513644" y="134990"/>
                    <a:pt x="519174" y="131482"/>
                    <a:pt x="524473" y="127440"/>
                  </a:cubicBezTo>
                  <a:cubicBezTo>
                    <a:pt x="529773" y="123399"/>
                    <a:pt x="534471" y="119704"/>
                    <a:pt x="538569" y="116357"/>
                  </a:cubicBezTo>
                  <a:lnTo>
                    <a:pt x="538946" y="117946"/>
                  </a:lnTo>
                  <a:lnTo>
                    <a:pt x="544313" y="111099"/>
                  </a:lnTo>
                  <a:cubicBezTo>
                    <a:pt x="541955" y="110904"/>
                    <a:pt x="540327" y="110266"/>
                    <a:pt x="539426" y="109185"/>
                  </a:cubicBezTo>
                  <a:cubicBezTo>
                    <a:pt x="538526" y="108104"/>
                    <a:pt x="538098" y="106380"/>
                    <a:pt x="538141" y="104013"/>
                  </a:cubicBezTo>
                  <a:cubicBezTo>
                    <a:pt x="538394" y="98425"/>
                    <a:pt x="540477" y="93142"/>
                    <a:pt x="544388" y="88163"/>
                  </a:cubicBezTo>
                  <a:cubicBezTo>
                    <a:pt x="548300" y="83185"/>
                    <a:pt x="552515" y="79121"/>
                    <a:pt x="557035" y="75971"/>
                  </a:cubicBezTo>
                  <a:cubicBezTo>
                    <a:pt x="561556" y="72822"/>
                    <a:pt x="564856" y="71196"/>
                    <a:pt x="566937" y="71094"/>
                  </a:cubicBezTo>
                  <a:cubicBezTo>
                    <a:pt x="568107" y="71128"/>
                    <a:pt x="569077" y="71518"/>
                    <a:pt x="569848" y="72266"/>
                  </a:cubicBezTo>
                  <a:cubicBezTo>
                    <a:pt x="570618" y="73014"/>
                    <a:pt x="571018" y="73919"/>
                    <a:pt x="571046" y="74981"/>
                  </a:cubicBezTo>
                  <a:cubicBezTo>
                    <a:pt x="571037" y="76119"/>
                    <a:pt x="570884" y="77214"/>
                    <a:pt x="570590" y="78267"/>
                  </a:cubicBezTo>
                  <a:cubicBezTo>
                    <a:pt x="570295" y="79319"/>
                    <a:pt x="569914" y="80357"/>
                    <a:pt x="569448" y="81381"/>
                  </a:cubicBezTo>
                  <a:cubicBezTo>
                    <a:pt x="580212" y="79786"/>
                    <a:pt x="588665" y="78576"/>
                    <a:pt x="594807" y="77752"/>
                  </a:cubicBezTo>
                  <a:cubicBezTo>
                    <a:pt x="600949" y="76928"/>
                    <a:pt x="604606" y="77148"/>
                    <a:pt x="605778" y="78410"/>
                  </a:cubicBezTo>
                  <a:cubicBezTo>
                    <a:pt x="607478" y="80558"/>
                    <a:pt x="608764" y="82605"/>
                    <a:pt x="609635" y="84553"/>
                  </a:cubicBezTo>
                  <a:cubicBezTo>
                    <a:pt x="610507" y="86501"/>
                    <a:pt x="611050" y="88492"/>
                    <a:pt x="611264" y="90525"/>
                  </a:cubicBezTo>
                  <a:cubicBezTo>
                    <a:pt x="611193" y="93973"/>
                    <a:pt x="610250" y="96793"/>
                    <a:pt x="608435" y="98984"/>
                  </a:cubicBezTo>
                  <a:cubicBezTo>
                    <a:pt x="606620" y="101174"/>
                    <a:pt x="604363" y="103308"/>
                    <a:pt x="601663" y="105384"/>
                  </a:cubicBezTo>
                  <a:cubicBezTo>
                    <a:pt x="598019" y="108399"/>
                    <a:pt x="594219" y="112314"/>
                    <a:pt x="590261" y="117129"/>
                  </a:cubicBezTo>
                  <a:cubicBezTo>
                    <a:pt x="586304" y="121944"/>
                    <a:pt x="584161" y="126716"/>
                    <a:pt x="583832" y="131445"/>
                  </a:cubicBezTo>
                  <a:cubicBezTo>
                    <a:pt x="583913" y="133312"/>
                    <a:pt x="584665" y="134836"/>
                    <a:pt x="586089" y="136017"/>
                  </a:cubicBezTo>
                  <a:cubicBezTo>
                    <a:pt x="587513" y="137198"/>
                    <a:pt x="589123" y="137808"/>
                    <a:pt x="590919" y="137846"/>
                  </a:cubicBezTo>
                  <a:cubicBezTo>
                    <a:pt x="592592" y="137772"/>
                    <a:pt x="594340" y="137396"/>
                    <a:pt x="596162" y="136718"/>
                  </a:cubicBezTo>
                  <a:lnTo>
                    <a:pt x="597611" y="135970"/>
                  </a:lnTo>
                  <a:lnTo>
                    <a:pt x="597195" y="134845"/>
                  </a:lnTo>
                  <a:cubicBezTo>
                    <a:pt x="597310" y="133326"/>
                    <a:pt x="597996" y="131850"/>
                    <a:pt x="599253" y="130416"/>
                  </a:cubicBezTo>
                  <a:cubicBezTo>
                    <a:pt x="600510" y="128983"/>
                    <a:pt x="601653" y="127792"/>
                    <a:pt x="602682" y="126844"/>
                  </a:cubicBezTo>
                  <a:lnTo>
                    <a:pt x="652288" y="81353"/>
                  </a:lnTo>
                  <a:cubicBezTo>
                    <a:pt x="652517" y="77433"/>
                    <a:pt x="653716" y="74014"/>
                    <a:pt x="655886" y="71094"/>
                  </a:cubicBezTo>
                  <a:cubicBezTo>
                    <a:pt x="658056" y="68175"/>
                    <a:pt x="661196" y="66641"/>
                    <a:pt x="665306" y="66494"/>
                  </a:cubicBezTo>
                  <a:close/>
                  <a:moveTo>
                    <a:pt x="765882" y="48234"/>
                  </a:moveTo>
                  <a:cubicBezTo>
                    <a:pt x="767994" y="48273"/>
                    <a:pt x="769764" y="48939"/>
                    <a:pt x="771191" y="50235"/>
                  </a:cubicBezTo>
                  <a:cubicBezTo>
                    <a:pt x="772618" y="51530"/>
                    <a:pt x="773360" y="53226"/>
                    <a:pt x="773418" y="55321"/>
                  </a:cubicBezTo>
                  <a:cubicBezTo>
                    <a:pt x="773270" y="60169"/>
                    <a:pt x="771453" y="64703"/>
                    <a:pt x="767965" y="68923"/>
                  </a:cubicBezTo>
                  <a:cubicBezTo>
                    <a:pt x="764478" y="73142"/>
                    <a:pt x="760206" y="75390"/>
                    <a:pt x="755149" y="75666"/>
                  </a:cubicBezTo>
                  <a:cubicBezTo>
                    <a:pt x="752370" y="75600"/>
                    <a:pt x="750163" y="74647"/>
                    <a:pt x="748526" y="72809"/>
                  </a:cubicBezTo>
                  <a:cubicBezTo>
                    <a:pt x="746889" y="70971"/>
                    <a:pt x="746052" y="68646"/>
                    <a:pt x="746014" y="65837"/>
                  </a:cubicBezTo>
                  <a:cubicBezTo>
                    <a:pt x="746285" y="61003"/>
                    <a:pt x="748483" y="56897"/>
                    <a:pt x="752608" y="53521"/>
                  </a:cubicBezTo>
                  <a:cubicBezTo>
                    <a:pt x="756733" y="50144"/>
                    <a:pt x="761157" y="48382"/>
                    <a:pt x="765882" y="48234"/>
                  </a:cubicBezTo>
                  <a:close/>
                  <a:moveTo>
                    <a:pt x="356307" y="48234"/>
                  </a:moveTo>
                  <a:cubicBezTo>
                    <a:pt x="358419" y="48273"/>
                    <a:pt x="360189" y="48939"/>
                    <a:pt x="361616" y="50235"/>
                  </a:cubicBezTo>
                  <a:cubicBezTo>
                    <a:pt x="363043" y="51530"/>
                    <a:pt x="363785" y="53226"/>
                    <a:pt x="363843" y="55321"/>
                  </a:cubicBezTo>
                  <a:cubicBezTo>
                    <a:pt x="363695" y="60169"/>
                    <a:pt x="361878" y="64703"/>
                    <a:pt x="358390" y="68923"/>
                  </a:cubicBezTo>
                  <a:cubicBezTo>
                    <a:pt x="354903" y="73142"/>
                    <a:pt x="350631" y="75390"/>
                    <a:pt x="345574" y="75666"/>
                  </a:cubicBezTo>
                  <a:cubicBezTo>
                    <a:pt x="342795" y="75600"/>
                    <a:pt x="340588" y="74647"/>
                    <a:pt x="338951" y="72809"/>
                  </a:cubicBezTo>
                  <a:cubicBezTo>
                    <a:pt x="337314" y="70971"/>
                    <a:pt x="336477" y="68646"/>
                    <a:pt x="336439" y="65837"/>
                  </a:cubicBezTo>
                  <a:cubicBezTo>
                    <a:pt x="336710" y="61003"/>
                    <a:pt x="338908" y="56897"/>
                    <a:pt x="343033" y="53521"/>
                  </a:cubicBezTo>
                  <a:cubicBezTo>
                    <a:pt x="347158" y="50144"/>
                    <a:pt x="351582" y="48382"/>
                    <a:pt x="356307" y="48234"/>
                  </a:cubicBezTo>
                  <a:close/>
                  <a:moveTo>
                    <a:pt x="836896" y="43434"/>
                  </a:moveTo>
                  <a:cubicBezTo>
                    <a:pt x="838501" y="43386"/>
                    <a:pt x="840091" y="43653"/>
                    <a:pt x="841667" y="44234"/>
                  </a:cubicBezTo>
                  <a:cubicBezTo>
                    <a:pt x="843243" y="44815"/>
                    <a:pt x="844090" y="45996"/>
                    <a:pt x="844209" y="47777"/>
                  </a:cubicBezTo>
                  <a:cubicBezTo>
                    <a:pt x="843981" y="49997"/>
                    <a:pt x="842781" y="52587"/>
                    <a:pt x="840610" y="55550"/>
                  </a:cubicBezTo>
                  <a:cubicBezTo>
                    <a:pt x="838439" y="58512"/>
                    <a:pt x="836668" y="60874"/>
                    <a:pt x="835297" y="62636"/>
                  </a:cubicBezTo>
                  <a:lnTo>
                    <a:pt x="849465" y="63779"/>
                  </a:lnTo>
                  <a:cubicBezTo>
                    <a:pt x="846083" y="70998"/>
                    <a:pt x="843094" y="76804"/>
                    <a:pt x="840499" y="81195"/>
                  </a:cubicBezTo>
                  <a:cubicBezTo>
                    <a:pt x="837904" y="85587"/>
                    <a:pt x="834509" y="88683"/>
                    <a:pt x="830314" y="90483"/>
                  </a:cubicBezTo>
                  <a:cubicBezTo>
                    <a:pt x="826118" y="92284"/>
                    <a:pt x="819929" y="92907"/>
                    <a:pt x="811746" y="92354"/>
                  </a:cubicBezTo>
                  <a:cubicBezTo>
                    <a:pt x="807479" y="97669"/>
                    <a:pt x="803040" y="104299"/>
                    <a:pt x="798430" y="112242"/>
                  </a:cubicBezTo>
                  <a:cubicBezTo>
                    <a:pt x="793820" y="120186"/>
                    <a:pt x="791324" y="127730"/>
                    <a:pt x="790944" y="134874"/>
                  </a:cubicBezTo>
                  <a:cubicBezTo>
                    <a:pt x="790901" y="137407"/>
                    <a:pt x="791386" y="139370"/>
                    <a:pt x="792401" y="140760"/>
                  </a:cubicBezTo>
                  <a:cubicBezTo>
                    <a:pt x="793415" y="142151"/>
                    <a:pt x="795216" y="142856"/>
                    <a:pt x="797802" y="142875"/>
                  </a:cubicBezTo>
                  <a:cubicBezTo>
                    <a:pt x="801154" y="142941"/>
                    <a:pt x="805650" y="141094"/>
                    <a:pt x="811289" y="137331"/>
                  </a:cubicBezTo>
                  <a:cubicBezTo>
                    <a:pt x="816928" y="133569"/>
                    <a:pt x="825538" y="127492"/>
                    <a:pt x="837121" y="119100"/>
                  </a:cubicBezTo>
                  <a:lnTo>
                    <a:pt x="837333" y="120966"/>
                  </a:lnTo>
                  <a:lnTo>
                    <a:pt x="840919" y="108074"/>
                  </a:lnTo>
                  <a:cubicBezTo>
                    <a:pt x="844742" y="101412"/>
                    <a:pt x="849360" y="95362"/>
                    <a:pt x="854775" y="89925"/>
                  </a:cubicBezTo>
                  <a:cubicBezTo>
                    <a:pt x="860190" y="84488"/>
                    <a:pt x="865266" y="80139"/>
                    <a:pt x="870003" y="76877"/>
                  </a:cubicBezTo>
                  <a:cubicBezTo>
                    <a:pt x="874740" y="73616"/>
                    <a:pt x="878003" y="71917"/>
                    <a:pt x="879793" y="71780"/>
                  </a:cubicBezTo>
                  <a:cubicBezTo>
                    <a:pt x="881702" y="72018"/>
                    <a:pt x="883769" y="73371"/>
                    <a:pt x="885993" y="75838"/>
                  </a:cubicBezTo>
                  <a:cubicBezTo>
                    <a:pt x="888218" y="78305"/>
                    <a:pt x="889427" y="80457"/>
                    <a:pt x="889622" y="82296"/>
                  </a:cubicBezTo>
                  <a:cubicBezTo>
                    <a:pt x="889350" y="85395"/>
                    <a:pt x="887025" y="89560"/>
                    <a:pt x="882646" y="94793"/>
                  </a:cubicBezTo>
                  <a:cubicBezTo>
                    <a:pt x="878267" y="100025"/>
                    <a:pt x="873470" y="105105"/>
                    <a:pt x="868253" y="110033"/>
                  </a:cubicBezTo>
                  <a:cubicBezTo>
                    <a:pt x="863036" y="114960"/>
                    <a:pt x="859034" y="118516"/>
                    <a:pt x="856247" y="120701"/>
                  </a:cubicBezTo>
                  <a:cubicBezTo>
                    <a:pt x="854880" y="122653"/>
                    <a:pt x="853842" y="124749"/>
                    <a:pt x="853132" y="126987"/>
                  </a:cubicBezTo>
                  <a:cubicBezTo>
                    <a:pt x="852423" y="129225"/>
                    <a:pt x="852013" y="131550"/>
                    <a:pt x="851903" y="133959"/>
                  </a:cubicBezTo>
                  <a:cubicBezTo>
                    <a:pt x="857966" y="133078"/>
                    <a:pt x="863729" y="130669"/>
                    <a:pt x="869191" y="126730"/>
                  </a:cubicBezTo>
                  <a:cubicBezTo>
                    <a:pt x="874654" y="122791"/>
                    <a:pt x="879788" y="118496"/>
                    <a:pt x="884593" y="113843"/>
                  </a:cubicBezTo>
                  <a:cubicBezTo>
                    <a:pt x="896395" y="102794"/>
                    <a:pt x="905882" y="93802"/>
                    <a:pt x="913054" y="86868"/>
                  </a:cubicBezTo>
                  <a:cubicBezTo>
                    <a:pt x="920226" y="79934"/>
                    <a:pt x="924913" y="76200"/>
                    <a:pt x="927113" y="75666"/>
                  </a:cubicBezTo>
                  <a:cubicBezTo>
                    <a:pt x="929070" y="75643"/>
                    <a:pt x="930585" y="77062"/>
                    <a:pt x="931656" y="79924"/>
                  </a:cubicBezTo>
                  <a:cubicBezTo>
                    <a:pt x="932728" y="82786"/>
                    <a:pt x="933271" y="85177"/>
                    <a:pt x="933285" y="87096"/>
                  </a:cubicBezTo>
                  <a:cubicBezTo>
                    <a:pt x="933095" y="90235"/>
                    <a:pt x="931933" y="93731"/>
                    <a:pt x="929799" y="97583"/>
                  </a:cubicBezTo>
                  <a:cubicBezTo>
                    <a:pt x="927665" y="101436"/>
                    <a:pt x="925703" y="104646"/>
                    <a:pt x="923913" y="107213"/>
                  </a:cubicBezTo>
                  <a:lnTo>
                    <a:pt x="890080" y="157477"/>
                  </a:lnTo>
                  <a:lnTo>
                    <a:pt x="890537" y="157934"/>
                  </a:lnTo>
                  <a:lnTo>
                    <a:pt x="941286" y="112928"/>
                  </a:lnTo>
                  <a:lnTo>
                    <a:pt x="943115" y="121386"/>
                  </a:lnTo>
                  <a:lnTo>
                    <a:pt x="874306" y="197024"/>
                  </a:lnTo>
                  <a:cubicBezTo>
                    <a:pt x="873020" y="198601"/>
                    <a:pt x="871135" y="200820"/>
                    <a:pt x="868648" y="203682"/>
                  </a:cubicBezTo>
                  <a:cubicBezTo>
                    <a:pt x="866162" y="206545"/>
                    <a:pt x="863934" y="208135"/>
                    <a:pt x="861962" y="208454"/>
                  </a:cubicBezTo>
                  <a:cubicBezTo>
                    <a:pt x="860366" y="208340"/>
                    <a:pt x="859062" y="207324"/>
                    <a:pt x="858050" y="205406"/>
                  </a:cubicBezTo>
                  <a:cubicBezTo>
                    <a:pt x="857039" y="203489"/>
                    <a:pt x="856293" y="201355"/>
                    <a:pt x="855815" y="199006"/>
                  </a:cubicBezTo>
                  <a:cubicBezTo>
                    <a:pt x="855337" y="196656"/>
                    <a:pt x="855100" y="194777"/>
                    <a:pt x="855104" y="193367"/>
                  </a:cubicBezTo>
                  <a:cubicBezTo>
                    <a:pt x="855247" y="191381"/>
                    <a:pt x="856047" y="189009"/>
                    <a:pt x="857504" y="186252"/>
                  </a:cubicBezTo>
                  <a:cubicBezTo>
                    <a:pt x="858962" y="183494"/>
                    <a:pt x="860219" y="181294"/>
                    <a:pt x="861276" y="179651"/>
                  </a:cubicBezTo>
                  <a:lnTo>
                    <a:pt x="891909" y="128016"/>
                  </a:lnTo>
                  <a:lnTo>
                    <a:pt x="891451" y="127559"/>
                  </a:lnTo>
                  <a:cubicBezTo>
                    <a:pt x="881831" y="135629"/>
                    <a:pt x="873468" y="142271"/>
                    <a:pt x="866362" y="147485"/>
                  </a:cubicBezTo>
                  <a:cubicBezTo>
                    <a:pt x="859257" y="152699"/>
                    <a:pt x="854894" y="155343"/>
                    <a:pt x="853275" y="155419"/>
                  </a:cubicBezTo>
                  <a:cubicBezTo>
                    <a:pt x="849770" y="155153"/>
                    <a:pt x="846052" y="152718"/>
                    <a:pt x="842119" y="148113"/>
                  </a:cubicBezTo>
                  <a:cubicBezTo>
                    <a:pt x="840153" y="145810"/>
                    <a:pt x="838597" y="143023"/>
                    <a:pt x="837452" y="139749"/>
                  </a:cubicBezTo>
                  <a:lnTo>
                    <a:pt x="835812" y="131376"/>
                  </a:lnTo>
                  <a:lnTo>
                    <a:pt x="821653" y="144180"/>
                  </a:lnTo>
                  <a:cubicBezTo>
                    <a:pt x="815176" y="149853"/>
                    <a:pt x="808370" y="154841"/>
                    <a:pt x="801234" y="159144"/>
                  </a:cubicBezTo>
                  <a:cubicBezTo>
                    <a:pt x="794098" y="163446"/>
                    <a:pt x="787243" y="165709"/>
                    <a:pt x="780668" y="165935"/>
                  </a:cubicBezTo>
                  <a:cubicBezTo>
                    <a:pt x="776173" y="165868"/>
                    <a:pt x="772662" y="164460"/>
                    <a:pt x="770136" y="161711"/>
                  </a:cubicBezTo>
                  <a:cubicBezTo>
                    <a:pt x="767611" y="158962"/>
                    <a:pt x="766326" y="155271"/>
                    <a:pt x="766283" y="150638"/>
                  </a:cubicBezTo>
                  <a:cubicBezTo>
                    <a:pt x="766345" y="146803"/>
                    <a:pt x="766964" y="142882"/>
                    <a:pt x="768139" y="138873"/>
                  </a:cubicBezTo>
                  <a:cubicBezTo>
                    <a:pt x="769313" y="134864"/>
                    <a:pt x="770674" y="131169"/>
                    <a:pt x="772220" y="127787"/>
                  </a:cubicBezTo>
                  <a:lnTo>
                    <a:pt x="771763" y="127330"/>
                  </a:lnTo>
                  <a:lnTo>
                    <a:pt x="764253" y="133371"/>
                  </a:lnTo>
                  <a:lnTo>
                    <a:pt x="754840" y="143560"/>
                  </a:lnTo>
                  <a:cubicBezTo>
                    <a:pt x="749617" y="148643"/>
                    <a:pt x="744000" y="153027"/>
                    <a:pt x="737990" y="156713"/>
                  </a:cubicBezTo>
                  <a:cubicBezTo>
                    <a:pt x="731979" y="160399"/>
                    <a:pt x="726041" y="162330"/>
                    <a:pt x="720174" y="162506"/>
                  </a:cubicBezTo>
                  <a:cubicBezTo>
                    <a:pt x="715688" y="162386"/>
                    <a:pt x="711992" y="160901"/>
                    <a:pt x="709088" y="158049"/>
                  </a:cubicBezTo>
                  <a:cubicBezTo>
                    <a:pt x="706183" y="155198"/>
                    <a:pt x="704028" y="151699"/>
                    <a:pt x="702622" y="147554"/>
                  </a:cubicBezTo>
                  <a:cubicBezTo>
                    <a:pt x="701215" y="143408"/>
                    <a:pt x="700516" y="139334"/>
                    <a:pt x="700523" y="135331"/>
                  </a:cubicBezTo>
                  <a:cubicBezTo>
                    <a:pt x="700791" y="125871"/>
                    <a:pt x="703428" y="116978"/>
                    <a:pt x="708436" y="108653"/>
                  </a:cubicBezTo>
                  <a:cubicBezTo>
                    <a:pt x="713443" y="100327"/>
                    <a:pt x="719212" y="93551"/>
                    <a:pt x="725743" y="88324"/>
                  </a:cubicBezTo>
                  <a:cubicBezTo>
                    <a:pt x="732274" y="83097"/>
                    <a:pt x="737959" y="80402"/>
                    <a:pt x="742797" y="80238"/>
                  </a:cubicBezTo>
                  <a:cubicBezTo>
                    <a:pt x="744915" y="80191"/>
                    <a:pt x="747077" y="80629"/>
                    <a:pt x="749281" y="81553"/>
                  </a:cubicBezTo>
                  <a:cubicBezTo>
                    <a:pt x="751485" y="82477"/>
                    <a:pt x="752675" y="84172"/>
                    <a:pt x="752851" y="86639"/>
                  </a:cubicBezTo>
                  <a:cubicBezTo>
                    <a:pt x="752631" y="90589"/>
                    <a:pt x="750558" y="95110"/>
                    <a:pt x="746631" y="100203"/>
                  </a:cubicBezTo>
                  <a:cubicBezTo>
                    <a:pt x="742704" y="105296"/>
                    <a:pt x="738244" y="110122"/>
                    <a:pt x="733250" y="114681"/>
                  </a:cubicBezTo>
                  <a:cubicBezTo>
                    <a:pt x="728257" y="119240"/>
                    <a:pt x="724051" y="122695"/>
                    <a:pt x="720631" y="125044"/>
                  </a:cubicBezTo>
                  <a:cubicBezTo>
                    <a:pt x="719679" y="129745"/>
                    <a:pt x="720155" y="133316"/>
                    <a:pt x="722060" y="135760"/>
                  </a:cubicBezTo>
                  <a:cubicBezTo>
                    <a:pt x="723964" y="138203"/>
                    <a:pt x="727525" y="139432"/>
                    <a:pt x="732743" y="139446"/>
                  </a:cubicBezTo>
                  <a:cubicBezTo>
                    <a:pt x="738850" y="139079"/>
                    <a:pt x="744744" y="136784"/>
                    <a:pt x="750423" y="132559"/>
                  </a:cubicBezTo>
                  <a:cubicBezTo>
                    <a:pt x="756103" y="128335"/>
                    <a:pt x="761254" y="124382"/>
                    <a:pt x="765876" y="120701"/>
                  </a:cubicBezTo>
                  <a:lnTo>
                    <a:pt x="765897" y="120790"/>
                  </a:lnTo>
                  <a:lnTo>
                    <a:pt x="776931" y="111185"/>
                  </a:lnTo>
                  <a:cubicBezTo>
                    <a:pt x="782904" y="105189"/>
                    <a:pt x="788038" y="98607"/>
                    <a:pt x="792333" y="91440"/>
                  </a:cubicBezTo>
                  <a:cubicBezTo>
                    <a:pt x="787901" y="91417"/>
                    <a:pt x="784856" y="91361"/>
                    <a:pt x="783200" y="91270"/>
                  </a:cubicBezTo>
                  <a:cubicBezTo>
                    <a:pt x="781544" y="91180"/>
                    <a:pt x="779990" y="91191"/>
                    <a:pt x="778537" y="91304"/>
                  </a:cubicBezTo>
                  <a:cubicBezTo>
                    <a:pt x="777084" y="91417"/>
                    <a:pt x="774446" y="91767"/>
                    <a:pt x="770623" y="92354"/>
                  </a:cubicBezTo>
                  <a:lnTo>
                    <a:pt x="773137" y="88239"/>
                  </a:lnTo>
                  <a:cubicBezTo>
                    <a:pt x="777046" y="81618"/>
                    <a:pt x="780400" y="76572"/>
                    <a:pt x="783200" y="73101"/>
                  </a:cubicBezTo>
                  <a:cubicBezTo>
                    <a:pt x="786001" y="69630"/>
                    <a:pt x="789474" y="67225"/>
                    <a:pt x="793620" y="65887"/>
                  </a:cubicBezTo>
                  <a:cubicBezTo>
                    <a:pt x="797766" y="64550"/>
                    <a:pt x="803812" y="63771"/>
                    <a:pt x="811758" y="63551"/>
                  </a:cubicBezTo>
                  <a:cubicBezTo>
                    <a:pt x="814977" y="58612"/>
                    <a:pt x="818367" y="54088"/>
                    <a:pt x="821928" y="49978"/>
                  </a:cubicBezTo>
                  <a:cubicBezTo>
                    <a:pt x="825489" y="45867"/>
                    <a:pt x="830479" y="43686"/>
                    <a:pt x="836896" y="43434"/>
                  </a:cubicBezTo>
                  <a:close/>
                  <a:moveTo>
                    <a:pt x="113004" y="0"/>
                  </a:moveTo>
                  <a:cubicBezTo>
                    <a:pt x="117464" y="138"/>
                    <a:pt x="120802" y="1690"/>
                    <a:pt x="123020" y="4656"/>
                  </a:cubicBezTo>
                  <a:cubicBezTo>
                    <a:pt x="125238" y="7622"/>
                    <a:pt x="126530" y="11171"/>
                    <a:pt x="126895" y="15305"/>
                  </a:cubicBezTo>
                  <a:cubicBezTo>
                    <a:pt x="127260" y="19439"/>
                    <a:pt x="126894" y="23328"/>
                    <a:pt x="125795" y="26970"/>
                  </a:cubicBezTo>
                  <a:cubicBezTo>
                    <a:pt x="124058" y="32251"/>
                    <a:pt x="121650" y="36889"/>
                    <a:pt x="118573" y="40885"/>
                  </a:cubicBezTo>
                  <a:cubicBezTo>
                    <a:pt x="115495" y="44881"/>
                    <a:pt x="111892" y="49464"/>
                    <a:pt x="107762" y="54635"/>
                  </a:cubicBezTo>
                  <a:cubicBezTo>
                    <a:pt x="105549" y="56977"/>
                    <a:pt x="101683" y="61338"/>
                    <a:pt x="96165" y="67719"/>
                  </a:cubicBezTo>
                  <a:cubicBezTo>
                    <a:pt x="90646" y="74100"/>
                    <a:pt x="84744" y="81140"/>
                    <a:pt x="78457" y="88839"/>
                  </a:cubicBezTo>
                  <a:cubicBezTo>
                    <a:pt x="72170" y="96539"/>
                    <a:pt x="66768" y="103536"/>
                    <a:pt x="62250" y="109831"/>
                  </a:cubicBezTo>
                  <a:cubicBezTo>
                    <a:pt x="57732" y="116127"/>
                    <a:pt x="55368" y="120360"/>
                    <a:pt x="55156" y="122529"/>
                  </a:cubicBezTo>
                  <a:cubicBezTo>
                    <a:pt x="55175" y="123901"/>
                    <a:pt x="55595" y="124930"/>
                    <a:pt x="56414" y="125616"/>
                  </a:cubicBezTo>
                  <a:cubicBezTo>
                    <a:pt x="57234" y="126301"/>
                    <a:pt x="58339" y="126644"/>
                    <a:pt x="59731" y="126644"/>
                  </a:cubicBezTo>
                  <a:cubicBezTo>
                    <a:pt x="62253" y="126464"/>
                    <a:pt x="66343" y="124396"/>
                    <a:pt x="72002" y="120440"/>
                  </a:cubicBezTo>
                  <a:cubicBezTo>
                    <a:pt x="77661" y="116484"/>
                    <a:pt x="83824" y="111723"/>
                    <a:pt x="90490" y="106156"/>
                  </a:cubicBezTo>
                  <a:cubicBezTo>
                    <a:pt x="97157" y="100589"/>
                    <a:pt x="103261" y="95299"/>
                    <a:pt x="108804" y="90286"/>
                  </a:cubicBezTo>
                  <a:cubicBezTo>
                    <a:pt x="114348" y="85273"/>
                    <a:pt x="118264" y="81619"/>
                    <a:pt x="120554" y="79324"/>
                  </a:cubicBezTo>
                  <a:cubicBezTo>
                    <a:pt x="137501" y="62601"/>
                    <a:pt x="150809" y="49387"/>
                    <a:pt x="160479" y="39683"/>
                  </a:cubicBezTo>
                  <a:cubicBezTo>
                    <a:pt x="170148" y="29979"/>
                    <a:pt x="177329" y="23081"/>
                    <a:pt x="182022" y="18991"/>
                  </a:cubicBezTo>
                  <a:cubicBezTo>
                    <a:pt x="186714" y="14900"/>
                    <a:pt x="190070" y="12913"/>
                    <a:pt x="192088" y="13030"/>
                  </a:cubicBezTo>
                  <a:cubicBezTo>
                    <a:pt x="195379" y="13325"/>
                    <a:pt x="197769" y="15135"/>
                    <a:pt x="199260" y="18459"/>
                  </a:cubicBezTo>
                  <a:cubicBezTo>
                    <a:pt x="200751" y="21783"/>
                    <a:pt x="201484" y="24851"/>
                    <a:pt x="201460" y="27660"/>
                  </a:cubicBezTo>
                  <a:cubicBezTo>
                    <a:pt x="202152" y="28974"/>
                    <a:pt x="201531" y="31350"/>
                    <a:pt x="199598" y="34789"/>
                  </a:cubicBezTo>
                  <a:cubicBezTo>
                    <a:pt x="197664" y="38228"/>
                    <a:pt x="193471" y="44448"/>
                    <a:pt x="187016" y="53450"/>
                  </a:cubicBezTo>
                  <a:cubicBezTo>
                    <a:pt x="180562" y="62451"/>
                    <a:pt x="170899" y="75953"/>
                    <a:pt x="158026" y="93954"/>
                  </a:cubicBezTo>
                  <a:cubicBezTo>
                    <a:pt x="149268" y="106527"/>
                    <a:pt x="143582" y="116014"/>
                    <a:pt x="140967" y="122415"/>
                  </a:cubicBezTo>
                  <a:cubicBezTo>
                    <a:pt x="138352" y="128816"/>
                    <a:pt x="137181" y="132816"/>
                    <a:pt x="137452" y="134417"/>
                  </a:cubicBezTo>
                  <a:cubicBezTo>
                    <a:pt x="137514" y="137098"/>
                    <a:pt x="138362" y="139279"/>
                    <a:pt x="139996" y="140960"/>
                  </a:cubicBezTo>
                  <a:cubicBezTo>
                    <a:pt x="141629" y="142641"/>
                    <a:pt x="143677" y="143508"/>
                    <a:pt x="146139" y="143561"/>
                  </a:cubicBezTo>
                  <a:cubicBezTo>
                    <a:pt x="150275" y="143336"/>
                    <a:pt x="155313" y="141347"/>
                    <a:pt x="161252" y="137592"/>
                  </a:cubicBezTo>
                  <a:cubicBezTo>
                    <a:pt x="167192" y="133837"/>
                    <a:pt x="172991" y="129663"/>
                    <a:pt x="178651" y="125069"/>
                  </a:cubicBezTo>
                  <a:cubicBezTo>
                    <a:pt x="184311" y="120476"/>
                    <a:pt x="188790" y="116810"/>
                    <a:pt x="192088" y="114071"/>
                  </a:cubicBezTo>
                  <a:lnTo>
                    <a:pt x="192143" y="114367"/>
                  </a:lnTo>
                  <a:lnTo>
                    <a:pt x="199865" y="100635"/>
                  </a:lnTo>
                  <a:cubicBezTo>
                    <a:pt x="204035" y="94852"/>
                    <a:pt x="208379" y="90034"/>
                    <a:pt x="212898" y="86182"/>
                  </a:cubicBezTo>
                  <a:cubicBezTo>
                    <a:pt x="214328" y="84968"/>
                    <a:pt x="215701" y="84196"/>
                    <a:pt x="217017" y="83867"/>
                  </a:cubicBezTo>
                  <a:cubicBezTo>
                    <a:pt x="218333" y="83539"/>
                    <a:pt x="219935" y="83396"/>
                    <a:pt x="221823" y="83439"/>
                  </a:cubicBezTo>
                  <a:cubicBezTo>
                    <a:pt x="228352" y="83763"/>
                    <a:pt x="232164" y="84487"/>
                    <a:pt x="233261" y="85611"/>
                  </a:cubicBezTo>
                  <a:cubicBezTo>
                    <a:pt x="234358" y="86734"/>
                    <a:pt x="234739" y="87687"/>
                    <a:pt x="234406" y="88468"/>
                  </a:cubicBezTo>
                  <a:cubicBezTo>
                    <a:pt x="234050" y="91636"/>
                    <a:pt x="231558" y="95790"/>
                    <a:pt x="226931" y="100931"/>
                  </a:cubicBezTo>
                  <a:cubicBezTo>
                    <a:pt x="222304" y="106072"/>
                    <a:pt x="217677" y="111022"/>
                    <a:pt x="213050" y="115781"/>
                  </a:cubicBezTo>
                  <a:cubicBezTo>
                    <a:pt x="208423" y="120541"/>
                    <a:pt x="205931" y="123933"/>
                    <a:pt x="205575" y="125958"/>
                  </a:cubicBezTo>
                  <a:cubicBezTo>
                    <a:pt x="205594" y="126663"/>
                    <a:pt x="205842" y="127254"/>
                    <a:pt x="206319" y="127730"/>
                  </a:cubicBezTo>
                  <a:cubicBezTo>
                    <a:pt x="206796" y="128206"/>
                    <a:pt x="207387" y="128454"/>
                    <a:pt x="208092" y="128473"/>
                  </a:cubicBezTo>
                  <a:cubicBezTo>
                    <a:pt x="208927" y="128411"/>
                    <a:pt x="209775" y="128021"/>
                    <a:pt x="210638" y="127301"/>
                  </a:cubicBezTo>
                  <a:cubicBezTo>
                    <a:pt x="211501" y="126582"/>
                    <a:pt x="212178" y="125906"/>
                    <a:pt x="212669" y="125273"/>
                  </a:cubicBezTo>
                  <a:cubicBezTo>
                    <a:pt x="219137" y="117297"/>
                    <a:pt x="227146" y="109398"/>
                    <a:pt x="236696" y="101574"/>
                  </a:cubicBezTo>
                  <a:cubicBezTo>
                    <a:pt x="246246" y="93751"/>
                    <a:pt x="255148" y="87223"/>
                    <a:pt x="263400" y="81991"/>
                  </a:cubicBezTo>
                  <a:cubicBezTo>
                    <a:pt x="271653" y="76759"/>
                    <a:pt x="277067" y="74041"/>
                    <a:pt x="279642" y="73838"/>
                  </a:cubicBezTo>
                  <a:cubicBezTo>
                    <a:pt x="280108" y="73819"/>
                    <a:pt x="280661" y="74142"/>
                    <a:pt x="281299" y="74809"/>
                  </a:cubicBezTo>
                  <a:cubicBezTo>
                    <a:pt x="281937" y="75476"/>
                    <a:pt x="282604" y="76600"/>
                    <a:pt x="283299" y="78181"/>
                  </a:cubicBezTo>
                  <a:cubicBezTo>
                    <a:pt x="283999" y="79896"/>
                    <a:pt x="284656" y="81781"/>
                    <a:pt x="285271" y="83839"/>
                  </a:cubicBezTo>
                  <a:cubicBezTo>
                    <a:pt x="285885" y="85896"/>
                    <a:pt x="286371" y="88125"/>
                    <a:pt x="286728" y="90525"/>
                  </a:cubicBezTo>
                  <a:cubicBezTo>
                    <a:pt x="286381" y="93559"/>
                    <a:pt x="283951" y="97347"/>
                    <a:pt x="279438" y="101888"/>
                  </a:cubicBezTo>
                  <a:cubicBezTo>
                    <a:pt x="274926" y="106429"/>
                    <a:pt x="270413" y="111351"/>
                    <a:pt x="265900" y="116654"/>
                  </a:cubicBezTo>
                  <a:cubicBezTo>
                    <a:pt x="261387" y="121957"/>
                    <a:pt x="258957" y="127268"/>
                    <a:pt x="258610" y="132588"/>
                  </a:cubicBezTo>
                  <a:cubicBezTo>
                    <a:pt x="258639" y="133659"/>
                    <a:pt x="259039" y="134602"/>
                    <a:pt x="259810" y="135417"/>
                  </a:cubicBezTo>
                  <a:cubicBezTo>
                    <a:pt x="260582" y="136231"/>
                    <a:pt x="261554" y="136660"/>
                    <a:pt x="262725" y="136703"/>
                  </a:cubicBezTo>
                  <a:cubicBezTo>
                    <a:pt x="265687" y="136441"/>
                    <a:pt x="269135" y="134964"/>
                    <a:pt x="273069" y="132273"/>
                  </a:cubicBezTo>
                  <a:cubicBezTo>
                    <a:pt x="277003" y="129583"/>
                    <a:pt x="280108" y="127249"/>
                    <a:pt x="282385" y="125273"/>
                  </a:cubicBezTo>
                  <a:lnTo>
                    <a:pt x="296101" y="113843"/>
                  </a:lnTo>
                  <a:lnTo>
                    <a:pt x="296565" y="116394"/>
                  </a:lnTo>
                  <a:lnTo>
                    <a:pt x="298861" y="108653"/>
                  </a:lnTo>
                  <a:cubicBezTo>
                    <a:pt x="303868" y="100327"/>
                    <a:pt x="309638" y="93551"/>
                    <a:pt x="316168" y="88324"/>
                  </a:cubicBezTo>
                  <a:cubicBezTo>
                    <a:pt x="322699" y="83097"/>
                    <a:pt x="328384" y="80402"/>
                    <a:pt x="333222" y="80238"/>
                  </a:cubicBezTo>
                  <a:cubicBezTo>
                    <a:pt x="335340" y="80191"/>
                    <a:pt x="337502" y="80629"/>
                    <a:pt x="339706" y="81553"/>
                  </a:cubicBezTo>
                  <a:cubicBezTo>
                    <a:pt x="341910" y="82477"/>
                    <a:pt x="343100" y="84172"/>
                    <a:pt x="343276" y="86639"/>
                  </a:cubicBezTo>
                  <a:cubicBezTo>
                    <a:pt x="343056" y="90589"/>
                    <a:pt x="340983" y="95110"/>
                    <a:pt x="337056" y="100203"/>
                  </a:cubicBezTo>
                  <a:cubicBezTo>
                    <a:pt x="333129" y="105296"/>
                    <a:pt x="328669" y="110122"/>
                    <a:pt x="323675" y="114681"/>
                  </a:cubicBezTo>
                  <a:cubicBezTo>
                    <a:pt x="318682" y="119240"/>
                    <a:pt x="314476" y="122695"/>
                    <a:pt x="311057" y="125044"/>
                  </a:cubicBezTo>
                  <a:cubicBezTo>
                    <a:pt x="310104" y="129745"/>
                    <a:pt x="310580" y="133316"/>
                    <a:pt x="312485" y="135760"/>
                  </a:cubicBezTo>
                  <a:cubicBezTo>
                    <a:pt x="314389" y="138203"/>
                    <a:pt x="317950" y="139432"/>
                    <a:pt x="323167" y="139446"/>
                  </a:cubicBezTo>
                  <a:cubicBezTo>
                    <a:pt x="329275" y="139079"/>
                    <a:pt x="335169" y="136784"/>
                    <a:pt x="340848" y="132559"/>
                  </a:cubicBezTo>
                  <a:cubicBezTo>
                    <a:pt x="346528" y="128335"/>
                    <a:pt x="351679" y="124382"/>
                    <a:pt x="356301" y="120701"/>
                  </a:cubicBezTo>
                  <a:lnTo>
                    <a:pt x="358358" y="129387"/>
                  </a:lnTo>
                  <a:cubicBezTo>
                    <a:pt x="354853" y="133753"/>
                    <a:pt x="350489" y="138478"/>
                    <a:pt x="345265" y="143560"/>
                  </a:cubicBezTo>
                  <a:cubicBezTo>
                    <a:pt x="340042" y="148643"/>
                    <a:pt x="334425" y="153027"/>
                    <a:pt x="328415" y="156713"/>
                  </a:cubicBezTo>
                  <a:cubicBezTo>
                    <a:pt x="322404" y="160399"/>
                    <a:pt x="316466" y="162330"/>
                    <a:pt x="310600" y="162506"/>
                  </a:cubicBezTo>
                  <a:cubicBezTo>
                    <a:pt x="306113" y="162386"/>
                    <a:pt x="302417" y="160901"/>
                    <a:pt x="299513" y="158049"/>
                  </a:cubicBezTo>
                  <a:cubicBezTo>
                    <a:pt x="296608" y="155198"/>
                    <a:pt x="294453" y="151699"/>
                    <a:pt x="293047" y="147554"/>
                  </a:cubicBezTo>
                  <a:cubicBezTo>
                    <a:pt x="291640" y="143408"/>
                    <a:pt x="290941" y="139334"/>
                    <a:pt x="290948" y="135331"/>
                  </a:cubicBezTo>
                  <a:lnTo>
                    <a:pt x="292880" y="128816"/>
                  </a:lnTo>
                  <a:lnTo>
                    <a:pt x="282682" y="138744"/>
                  </a:lnTo>
                  <a:cubicBezTo>
                    <a:pt x="276668" y="144778"/>
                    <a:pt x="270401" y="150214"/>
                    <a:pt x="263881" y="155054"/>
                  </a:cubicBezTo>
                  <a:cubicBezTo>
                    <a:pt x="257361" y="159894"/>
                    <a:pt x="251265" y="162454"/>
                    <a:pt x="245595" y="162734"/>
                  </a:cubicBezTo>
                  <a:cubicBezTo>
                    <a:pt x="241266" y="162592"/>
                    <a:pt x="238050" y="161050"/>
                    <a:pt x="235947" y="158110"/>
                  </a:cubicBezTo>
                  <a:cubicBezTo>
                    <a:pt x="233844" y="155170"/>
                    <a:pt x="232798" y="151688"/>
                    <a:pt x="232807" y="147663"/>
                  </a:cubicBezTo>
                  <a:cubicBezTo>
                    <a:pt x="233169" y="140687"/>
                    <a:pt x="235528" y="133738"/>
                    <a:pt x="239886" y="126814"/>
                  </a:cubicBezTo>
                  <a:cubicBezTo>
                    <a:pt x="244244" y="119891"/>
                    <a:pt x="248430" y="113738"/>
                    <a:pt x="252445" y="108356"/>
                  </a:cubicBezTo>
                  <a:lnTo>
                    <a:pt x="251988" y="107899"/>
                  </a:lnTo>
                  <a:cubicBezTo>
                    <a:pt x="245371" y="112828"/>
                    <a:pt x="239136" y="118229"/>
                    <a:pt x="233283" y="124100"/>
                  </a:cubicBezTo>
                  <a:cubicBezTo>
                    <a:pt x="227431" y="129972"/>
                    <a:pt x="221933" y="136228"/>
                    <a:pt x="216788" y="142868"/>
                  </a:cubicBezTo>
                  <a:cubicBezTo>
                    <a:pt x="214919" y="145413"/>
                    <a:pt x="212250" y="148544"/>
                    <a:pt x="208782" y="152259"/>
                  </a:cubicBezTo>
                  <a:cubicBezTo>
                    <a:pt x="205313" y="155974"/>
                    <a:pt x="201962" y="158020"/>
                    <a:pt x="198727" y="158396"/>
                  </a:cubicBezTo>
                  <a:cubicBezTo>
                    <a:pt x="195412" y="158266"/>
                    <a:pt x="192836" y="156927"/>
                    <a:pt x="191000" y="154379"/>
                  </a:cubicBezTo>
                  <a:cubicBezTo>
                    <a:pt x="189164" y="151830"/>
                    <a:pt x="187873" y="148850"/>
                    <a:pt x="187128" y="145439"/>
                  </a:cubicBezTo>
                  <a:cubicBezTo>
                    <a:pt x="186382" y="142028"/>
                    <a:pt x="185988" y="138963"/>
                    <a:pt x="185944" y="136245"/>
                  </a:cubicBezTo>
                  <a:lnTo>
                    <a:pt x="187404" y="129410"/>
                  </a:lnTo>
                  <a:lnTo>
                    <a:pt x="185919" y="130980"/>
                  </a:lnTo>
                  <a:cubicBezTo>
                    <a:pt x="181227" y="135398"/>
                    <a:pt x="175368" y="140111"/>
                    <a:pt x="168343" y="145118"/>
                  </a:cubicBezTo>
                  <a:cubicBezTo>
                    <a:pt x="161318" y="150125"/>
                    <a:pt x="154217" y="154423"/>
                    <a:pt x="147040" y="158013"/>
                  </a:cubicBezTo>
                  <a:cubicBezTo>
                    <a:pt x="139862" y="161603"/>
                    <a:pt x="133698" y="163482"/>
                    <a:pt x="128547" y="163649"/>
                  </a:cubicBezTo>
                  <a:cubicBezTo>
                    <a:pt x="123099" y="163568"/>
                    <a:pt x="118751" y="161903"/>
                    <a:pt x="115501" y="158655"/>
                  </a:cubicBezTo>
                  <a:cubicBezTo>
                    <a:pt x="112252" y="155407"/>
                    <a:pt x="110587" y="151060"/>
                    <a:pt x="110506" y="145615"/>
                  </a:cubicBezTo>
                  <a:cubicBezTo>
                    <a:pt x="110601" y="139178"/>
                    <a:pt x="111781" y="133254"/>
                    <a:pt x="114046" y="127844"/>
                  </a:cubicBezTo>
                  <a:cubicBezTo>
                    <a:pt x="116310" y="122434"/>
                    <a:pt x="119089" y="117081"/>
                    <a:pt x="122381" y="111785"/>
                  </a:cubicBezTo>
                  <a:lnTo>
                    <a:pt x="141110" y="79996"/>
                  </a:lnTo>
                  <a:lnTo>
                    <a:pt x="140653" y="79539"/>
                  </a:lnTo>
                  <a:cubicBezTo>
                    <a:pt x="111191" y="108175"/>
                    <a:pt x="88582" y="128955"/>
                    <a:pt x="72826" y="141878"/>
                  </a:cubicBezTo>
                  <a:cubicBezTo>
                    <a:pt x="57069" y="154801"/>
                    <a:pt x="47373" y="160839"/>
                    <a:pt x="43736" y="159991"/>
                  </a:cubicBezTo>
                  <a:cubicBezTo>
                    <a:pt x="36546" y="158682"/>
                    <a:pt x="31169" y="155987"/>
                    <a:pt x="27605" y="151906"/>
                  </a:cubicBezTo>
                  <a:cubicBezTo>
                    <a:pt x="24041" y="147825"/>
                    <a:pt x="22262" y="142673"/>
                    <a:pt x="22267" y="136450"/>
                  </a:cubicBezTo>
                  <a:cubicBezTo>
                    <a:pt x="22448" y="131461"/>
                    <a:pt x="24242" y="125998"/>
                    <a:pt x="27647" y="120061"/>
                  </a:cubicBezTo>
                  <a:cubicBezTo>
                    <a:pt x="31052" y="114124"/>
                    <a:pt x="34977" y="108391"/>
                    <a:pt x="39422" y="102860"/>
                  </a:cubicBezTo>
                  <a:cubicBezTo>
                    <a:pt x="43867" y="97330"/>
                    <a:pt x="47742" y="92679"/>
                    <a:pt x="51045" y="88910"/>
                  </a:cubicBezTo>
                  <a:cubicBezTo>
                    <a:pt x="66041" y="71539"/>
                    <a:pt x="76934" y="59197"/>
                    <a:pt x="83725" y="51883"/>
                  </a:cubicBezTo>
                  <a:cubicBezTo>
                    <a:pt x="90516" y="44569"/>
                    <a:pt x="93804" y="40227"/>
                    <a:pt x="93590" y="38855"/>
                  </a:cubicBezTo>
                  <a:cubicBezTo>
                    <a:pt x="93580" y="38160"/>
                    <a:pt x="93371" y="37608"/>
                    <a:pt x="92961" y="37198"/>
                  </a:cubicBezTo>
                  <a:cubicBezTo>
                    <a:pt x="92551" y="36789"/>
                    <a:pt x="91998" y="36579"/>
                    <a:pt x="91302" y="36570"/>
                  </a:cubicBezTo>
                  <a:cubicBezTo>
                    <a:pt x="90497" y="36646"/>
                    <a:pt x="89362" y="37008"/>
                    <a:pt x="87899" y="37656"/>
                  </a:cubicBezTo>
                  <a:cubicBezTo>
                    <a:pt x="86436" y="38303"/>
                    <a:pt x="85359" y="38779"/>
                    <a:pt x="84668" y="39084"/>
                  </a:cubicBezTo>
                  <a:cubicBezTo>
                    <a:pt x="80270" y="40942"/>
                    <a:pt x="76754" y="42426"/>
                    <a:pt x="74120" y="43537"/>
                  </a:cubicBezTo>
                  <a:cubicBezTo>
                    <a:pt x="71485" y="44649"/>
                    <a:pt x="68664" y="45897"/>
                    <a:pt x="65656" y="47284"/>
                  </a:cubicBezTo>
                  <a:cubicBezTo>
                    <a:pt x="62649" y="48670"/>
                    <a:pt x="58386" y="50704"/>
                    <a:pt x="52868" y="53387"/>
                  </a:cubicBezTo>
                  <a:cubicBezTo>
                    <a:pt x="47351" y="56069"/>
                    <a:pt x="39510" y="59911"/>
                    <a:pt x="29347" y="64911"/>
                  </a:cubicBezTo>
                  <a:cubicBezTo>
                    <a:pt x="26192" y="66516"/>
                    <a:pt x="22393" y="68106"/>
                    <a:pt x="17951" y="69682"/>
                  </a:cubicBezTo>
                  <a:cubicBezTo>
                    <a:pt x="13508" y="71258"/>
                    <a:pt x="9536" y="72106"/>
                    <a:pt x="6036" y="72225"/>
                  </a:cubicBezTo>
                  <a:cubicBezTo>
                    <a:pt x="4045" y="72282"/>
                    <a:pt x="2483" y="71996"/>
                    <a:pt x="1350" y="71368"/>
                  </a:cubicBezTo>
                  <a:cubicBezTo>
                    <a:pt x="216" y="70739"/>
                    <a:pt x="-203" y="69425"/>
                    <a:pt x="92" y="67425"/>
                  </a:cubicBezTo>
                  <a:cubicBezTo>
                    <a:pt x="1147" y="60707"/>
                    <a:pt x="4169" y="53269"/>
                    <a:pt x="9159" y="45111"/>
                  </a:cubicBezTo>
                  <a:cubicBezTo>
                    <a:pt x="14149" y="36954"/>
                    <a:pt x="21183" y="29533"/>
                    <a:pt x="30260" y="22848"/>
                  </a:cubicBezTo>
                  <a:cubicBezTo>
                    <a:pt x="39338" y="16163"/>
                    <a:pt x="50534" y="11671"/>
                    <a:pt x="63850" y="9371"/>
                  </a:cubicBezTo>
                  <a:cubicBezTo>
                    <a:pt x="68465" y="8608"/>
                    <a:pt x="73748" y="7493"/>
                    <a:pt x="79699" y="6028"/>
                  </a:cubicBezTo>
                  <a:cubicBezTo>
                    <a:pt x="85651" y="4562"/>
                    <a:pt x="91575" y="3210"/>
                    <a:pt x="97474" y="1972"/>
                  </a:cubicBezTo>
                  <a:cubicBezTo>
                    <a:pt x="103372" y="735"/>
                    <a:pt x="108549" y="77"/>
                    <a:pt x="1130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2F1403EF-C9DF-487F-B138-F14AFC9A789A}"/>
              </a:ext>
            </a:extLst>
          </p:cNvPr>
          <p:cNvGrpSpPr/>
          <p:nvPr/>
        </p:nvGrpSpPr>
        <p:grpSpPr>
          <a:xfrm flipH="1">
            <a:off x="5143448" y="1784006"/>
            <a:ext cx="2416156" cy="1099567"/>
            <a:chOff x="973910" y="2552193"/>
            <a:chExt cx="1864531" cy="10995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FB21B6-4123-48A5-8D2E-56C83AB7A22A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E338BB-5CFB-4739-B0CB-14B0C15D495B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9A1BF71B-38E6-49C8-9A63-B6A7A4135CD1}"/>
              </a:ext>
            </a:extLst>
          </p:cNvPr>
          <p:cNvGrpSpPr/>
          <p:nvPr/>
        </p:nvGrpSpPr>
        <p:grpSpPr>
          <a:xfrm flipH="1">
            <a:off x="7677420" y="1992643"/>
            <a:ext cx="684069" cy="684069"/>
            <a:chOff x="3218803" y="1961575"/>
            <a:chExt cx="684067" cy="684069"/>
          </a:xfrm>
        </p:grpSpPr>
        <p:sp>
          <p:nvSpPr>
            <p:cNvPr id="8" name="Diamond 36">
              <a:extLst>
                <a:ext uri="{FF2B5EF4-FFF2-40B4-BE49-F238E27FC236}">
                  <a16:creationId xmlns:a16="http://schemas.microsoft.com/office/drawing/2014/main" id="{D3FB0D3B-0B1C-4E71-975D-B591CEB75755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E13036-F940-4CB4-A8EF-9821BCA7790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1A2A2A2E-57C5-435A-B129-6C21FC0EE53F}"/>
              </a:ext>
            </a:extLst>
          </p:cNvPr>
          <p:cNvGrpSpPr/>
          <p:nvPr/>
        </p:nvGrpSpPr>
        <p:grpSpPr>
          <a:xfrm flipH="1">
            <a:off x="4250674" y="3610128"/>
            <a:ext cx="2416156" cy="1099567"/>
            <a:chOff x="973910" y="2552193"/>
            <a:chExt cx="1864531" cy="10995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CF7C4D-04A9-4446-9720-DC8A8BF55AE7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D2B157-AF12-481F-AB3C-AC340E3E73D6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2">
            <a:extLst>
              <a:ext uri="{FF2B5EF4-FFF2-40B4-BE49-F238E27FC236}">
                <a16:creationId xmlns:a16="http://schemas.microsoft.com/office/drawing/2014/main" id="{A2EC0B12-5463-4FB3-9637-8E455FDA036A}"/>
              </a:ext>
            </a:extLst>
          </p:cNvPr>
          <p:cNvGrpSpPr/>
          <p:nvPr/>
        </p:nvGrpSpPr>
        <p:grpSpPr>
          <a:xfrm flipH="1">
            <a:off x="6784646" y="3818766"/>
            <a:ext cx="684069" cy="684069"/>
            <a:chOff x="3218803" y="1961575"/>
            <a:chExt cx="684067" cy="684069"/>
          </a:xfrm>
        </p:grpSpPr>
        <p:sp>
          <p:nvSpPr>
            <p:cNvPr id="14" name="Diamond 43">
              <a:extLst>
                <a:ext uri="{FF2B5EF4-FFF2-40B4-BE49-F238E27FC236}">
                  <a16:creationId xmlns:a16="http://schemas.microsoft.com/office/drawing/2014/main" id="{5983B1CE-DB7F-4376-97D9-D4DCA7D87162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4598C8-6038-4CF1-9CDE-3DD6CC45A2D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9C151688-42C3-487D-8090-7361BB45255A}"/>
              </a:ext>
            </a:extLst>
          </p:cNvPr>
          <p:cNvGrpSpPr/>
          <p:nvPr/>
        </p:nvGrpSpPr>
        <p:grpSpPr>
          <a:xfrm flipH="1">
            <a:off x="906701" y="4523190"/>
            <a:ext cx="2416156" cy="1099567"/>
            <a:chOff x="973910" y="2552193"/>
            <a:chExt cx="1864531" cy="1099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2EA57A-A003-472D-A7FB-380143C262F5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47CDB5-AEC8-411C-A0B8-D77BC26AE582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8">
            <a:extLst>
              <a:ext uri="{FF2B5EF4-FFF2-40B4-BE49-F238E27FC236}">
                <a16:creationId xmlns:a16="http://schemas.microsoft.com/office/drawing/2014/main" id="{CF2D3EC8-32C5-41F2-B70B-7468F28DA712}"/>
              </a:ext>
            </a:extLst>
          </p:cNvPr>
          <p:cNvGrpSpPr/>
          <p:nvPr/>
        </p:nvGrpSpPr>
        <p:grpSpPr>
          <a:xfrm flipH="1">
            <a:off x="3440674" y="4731827"/>
            <a:ext cx="684069" cy="684069"/>
            <a:chOff x="3218803" y="1961575"/>
            <a:chExt cx="684067" cy="684069"/>
          </a:xfrm>
        </p:grpSpPr>
        <p:sp>
          <p:nvSpPr>
            <p:cNvPr id="20" name="Diamond 49">
              <a:extLst>
                <a:ext uri="{FF2B5EF4-FFF2-40B4-BE49-F238E27FC236}">
                  <a16:creationId xmlns:a16="http://schemas.microsoft.com/office/drawing/2014/main" id="{8BB55C61-DA43-4C2D-AAA4-D2DB76EEFE89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716EF8-E6BE-4050-8235-8D73CA46C600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66F278D1-41CD-4097-942F-595D4DDFDDC7}"/>
              </a:ext>
            </a:extLst>
          </p:cNvPr>
          <p:cNvGrpSpPr/>
          <p:nvPr/>
        </p:nvGrpSpPr>
        <p:grpSpPr>
          <a:xfrm flipH="1">
            <a:off x="1696496" y="2697067"/>
            <a:ext cx="2416156" cy="1099567"/>
            <a:chOff x="973910" y="2552193"/>
            <a:chExt cx="1864531" cy="1099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FEE7D5-D33A-4048-8D93-E24BB5CB0604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E6752-EFA0-4C3B-84E4-93CD890EEBB9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4">
            <a:extLst>
              <a:ext uri="{FF2B5EF4-FFF2-40B4-BE49-F238E27FC236}">
                <a16:creationId xmlns:a16="http://schemas.microsoft.com/office/drawing/2014/main" id="{EEA2A17E-432B-4003-ACD8-1EE3150E6761}"/>
              </a:ext>
            </a:extLst>
          </p:cNvPr>
          <p:cNvGrpSpPr/>
          <p:nvPr/>
        </p:nvGrpSpPr>
        <p:grpSpPr>
          <a:xfrm flipH="1">
            <a:off x="4230468" y="2905705"/>
            <a:ext cx="684069" cy="684069"/>
            <a:chOff x="3218803" y="1961575"/>
            <a:chExt cx="684067" cy="684069"/>
          </a:xfrm>
        </p:grpSpPr>
        <p:sp>
          <p:nvSpPr>
            <p:cNvPr id="26" name="Diamond 55">
              <a:extLst>
                <a:ext uri="{FF2B5EF4-FFF2-40B4-BE49-F238E27FC236}">
                  <a16:creationId xmlns:a16="http://schemas.microsoft.com/office/drawing/2014/main" id="{DCE582B6-AE82-438B-A987-78A00F56FAFB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ACC48-1A69-46CB-88FE-4FCAA830769C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9">
            <a:extLst>
              <a:ext uri="{FF2B5EF4-FFF2-40B4-BE49-F238E27FC236}">
                <a16:creationId xmlns:a16="http://schemas.microsoft.com/office/drawing/2014/main" id="{74E68DF8-3EAE-4119-AD55-BCE539E510FB}"/>
              </a:ext>
            </a:extLst>
          </p:cNvPr>
          <p:cNvGrpSpPr/>
          <p:nvPr/>
        </p:nvGrpSpPr>
        <p:grpSpPr>
          <a:xfrm flipH="1">
            <a:off x="8212752" y="2332838"/>
            <a:ext cx="2994141" cy="3777467"/>
            <a:chOff x="1018676" y="1848459"/>
            <a:chExt cx="2994141" cy="3777467"/>
          </a:xfrm>
        </p:grpSpPr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0C743E2B-1EBB-46AF-9A7F-77F51AFDA6E1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10AB9672-D3BD-4544-B842-B3DB1CAC673F}"/>
                </a:ext>
              </a:extLst>
            </p:cNvPr>
            <p:cNvGrpSpPr/>
            <p:nvPr/>
          </p:nvGrpSpPr>
          <p:grpSpPr>
            <a:xfrm rot="19043010">
              <a:off x="3354055" y="3654531"/>
              <a:ext cx="658762" cy="1971395"/>
              <a:chOff x="6208145" y="3967120"/>
              <a:chExt cx="864000" cy="2380481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019B9B7A-B739-4965-A437-7914FA84F38F}"/>
                  </a:ext>
                </a:extLst>
              </p:cNvPr>
              <p:cNvSpPr/>
              <p:nvPr/>
            </p:nvSpPr>
            <p:spPr>
              <a:xfrm>
                <a:off x="6208145" y="3967120"/>
                <a:ext cx="864000" cy="1462385"/>
              </a:xfrm>
              <a:custGeom>
                <a:avLst/>
                <a:gdLst>
                  <a:gd name="connsiteX0" fmla="*/ 0 w 658762"/>
                  <a:gd name="connsiteY0" fmla="*/ 0 h 1173372"/>
                  <a:gd name="connsiteX1" fmla="*/ 658762 w 658762"/>
                  <a:gd name="connsiteY1" fmla="*/ 0 h 1173372"/>
                  <a:gd name="connsiteX2" fmla="*/ 658762 w 658762"/>
                  <a:gd name="connsiteY2" fmla="*/ 1173372 h 1173372"/>
                  <a:gd name="connsiteX3" fmla="*/ 0 w 658762"/>
                  <a:gd name="connsiteY3" fmla="*/ 1173372 h 1173372"/>
                  <a:gd name="connsiteX4" fmla="*/ 0 w 658762"/>
                  <a:gd name="connsiteY4" fmla="*/ 0 h 1173372"/>
                  <a:gd name="connsiteX0" fmla="*/ 0 w 658762"/>
                  <a:gd name="connsiteY0" fmla="*/ 0 h 1209010"/>
                  <a:gd name="connsiteX1" fmla="*/ 658762 w 658762"/>
                  <a:gd name="connsiteY1" fmla="*/ 0 h 1209010"/>
                  <a:gd name="connsiteX2" fmla="*/ 658762 w 658762"/>
                  <a:gd name="connsiteY2" fmla="*/ 1173372 h 1209010"/>
                  <a:gd name="connsiteX3" fmla="*/ 314224 w 658762"/>
                  <a:gd name="connsiteY3" fmla="*/ 1209010 h 1209010"/>
                  <a:gd name="connsiteX4" fmla="*/ 0 w 658762"/>
                  <a:gd name="connsiteY4" fmla="*/ 1173372 h 1209010"/>
                  <a:gd name="connsiteX5" fmla="*/ 0 w 658762"/>
                  <a:gd name="connsiteY5" fmla="*/ 0 h 1209010"/>
                  <a:gd name="connsiteX0" fmla="*/ 0 w 658762"/>
                  <a:gd name="connsiteY0" fmla="*/ 0 h 1211074"/>
                  <a:gd name="connsiteX1" fmla="*/ 658762 w 658762"/>
                  <a:gd name="connsiteY1" fmla="*/ 0 h 1211074"/>
                  <a:gd name="connsiteX2" fmla="*/ 658762 w 658762"/>
                  <a:gd name="connsiteY2" fmla="*/ 1173372 h 1211074"/>
                  <a:gd name="connsiteX3" fmla="*/ 312325 w 658762"/>
                  <a:gd name="connsiteY3" fmla="*/ 1211074 h 1211074"/>
                  <a:gd name="connsiteX4" fmla="*/ 0 w 658762"/>
                  <a:gd name="connsiteY4" fmla="*/ 1173372 h 1211074"/>
                  <a:gd name="connsiteX5" fmla="*/ 0 w 658762"/>
                  <a:gd name="connsiteY5" fmla="*/ 0 h 12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62" h="1211074">
                    <a:moveTo>
                      <a:pt x="0" y="0"/>
                    </a:moveTo>
                    <a:lnTo>
                      <a:pt x="658762" y="0"/>
                    </a:lnTo>
                    <a:lnTo>
                      <a:pt x="658762" y="1173372"/>
                    </a:lnTo>
                    <a:cubicBezTo>
                      <a:pt x="544742" y="1173306"/>
                      <a:pt x="426345" y="1211140"/>
                      <a:pt x="312325" y="1211074"/>
                    </a:cubicBezTo>
                    <a:lnTo>
                      <a:pt x="0" y="11733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Trapezoid 12">
                <a:extLst>
                  <a:ext uri="{FF2B5EF4-FFF2-40B4-BE49-F238E27FC236}">
                    <a16:creationId xmlns:a16="http://schemas.microsoft.com/office/drawing/2014/main" id="{92868619-7B4D-4B61-92A6-C5284036A72D}"/>
                  </a:ext>
                </a:extLst>
              </p:cNvPr>
              <p:cNvSpPr/>
              <p:nvPr/>
            </p:nvSpPr>
            <p:spPr>
              <a:xfrm rot="10800000">
                <a:off x="6217643" y="5239989"/>
                <a:ext cx="844714" cy="696735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0" name="Isosceles Triangle 14">
                <a:extLst>
                  <a:ext uri="{FF2B5EF4-FFF2-40B4-BE49-F238E27FC236}">
                    <a16:creationId xmlns:a16="http://schemas.microsoft.com/office/drawing/2014/main" id="{7E77C55F-8F28-4E3E-845E-549C7F1BF3C1}"/>
                  </a:ext>
                </a:extLst>
              </p:cNvPr>
              <p:cNvSpPr/>
              <p:nvPr/>
            </p:nvSpPr>
            <p:spPr>
              <a:xfrm rot="10800000">
                <a:off x="6405891" y="5884187"/>
                <a:ext cx="468769" cy="463414"/>
              </a:xfrm>
              <a:prstGeom prst="triangle">
                <a:avLst>
                  <a:gd name="adj" fmla="val 53724"/>
                </a:avLst>
              </a:prstGeom>
              <a:solidFill>
                <a:schemeClr val="accent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31" name="그룹 8">
              <a:extLst>
                <a:ext uri="{FF2B5EF4-FFF2-40B4-BE49-F238E27FC236}">
                  <a16:creationId xmlns:a16="http://schemas.microsoft.com/office/drawing/2014/main" id="{E664EBAB-B075-4B08-A1CE-E20B32FE4AED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222F8C23-18D2-4344-A500-6E643F878793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6CE71F51-6B35-476A-B6ED-7F232F6B2962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4" name="그룹 7">
                <a:extLst>
                  <a:ext uri="{FF2B5EF4-FFF2-40B4-BE49-F238E27FC236}">
                    <a16:creationId xmlns:a16="http://schemas.microsoft.com/office/drawing/2014/main" id="{88EAC63F-0A67-4379-B899-5C20DBF9EA78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35" name="자유형: 도형 3">
                  <a:extLst>
                    <a:ext uri="{FF2B5EF4-FFF2-40B4-BE49-F238E27FC236}">
                      <a16:creationId xmlns:a16="http://schemas.microsoft.com/office/drawing/2014/main" id="{78CA792D-96B9-4BC0-864A-362F6D068D31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6" name="그룹 42">
                  <a:extLst>
                    <a:ext uri="{FF2B5EF4-FFF2-40B4-BE49-F238E27FC236}">
                      <a16:creationId xmlns:a16="http://schemas.microsoft.com/office/drawing/2014/main" id="{13620095-4835-4216-9B7D-608F0C493544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4" name="자유형: 도형 43">
                    <a:extLst>
                      <a:ext uri="{FF2B5EF4-FFF2-40B4-BE49-F238E27FC236}">
                        <a16:creationId xmlns:a16="http://schemas.microsoft.com/office/drawing/2014/main" id="{190032CC-0CC7-418B-BAA7-5A6EB65BC1D6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5" name="자유형: 도형 44">
                    <a:extLst>
                      <a:ext uri="{FF2B5EF4-FFF2-40B4-BE49-F238E27FC236}">
                        <a16:creationId xmlns:a16="http://schemas.microsoft.com/office/drawing/2014/main" id="{DB514262-F377-42D0-8831-51CA3BF87EC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6" name="자유형: 도형 45">
                    <a:extLst>
                      <a:ext uri="{FF2B5EF4-FFF2-40B4-BE49-F238E27FC236}">
                        <a16:creationId xmlns:a16="http://schemas.microsoft.com/office/drawing/2014/main" id="{94F69705-9B56-45E7-9B1F-3F413D4D8E5F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7" name="자유형: 도형 46">
                    <a:extLst>
                      <a:ext uri="{FF2B5EF4-FFF2-40B4-BE49-F238E27FC236}">
                        <a16:creationId xmlns:a16="http://schemas.microsoft.com/office/drawing/2014/main" id="{A9D36674-4094-4EE9-BF97-7B95E3EFC61D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F27E3EB7-70CC-4F89-A0DD-9896FF1CA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자유형: 도형 95">
                  <a:extLst>
                    <a:ext uri="{FF2B5EF4-FFF2-40B4-BE49-F238E27FC236}">
                      <a16:creationId xmlns:a16="http://schemas.microsoft.com/office/drawing/2014/main" id="{7D14ECD5-0F10-44F0-8C12-7D72A9949C54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8" name="그룹 96">
                  <a:extLst>
                    <a:ext uri="{FF2B5EF4-FFF2-40B4-BE49-F238E27FC236}">
                      <a16:creationId xmlns:a16="http://schemas.microsoft.com/office/drawing/2014/main" id="{AD094309-5025-4DB0-84FC-863B26EDDD40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39" name="자유형: 도형 97">
                    <a:extLst>
                      <a:ext uri="{FF2B5EF4-FFF2-40B4-BE49-F238E27FC236}">
                        <a16:creationId xmlns:a16="http://schemas.microsoft.com/office/drawing/2014/main" id="{B5C60632-DF26-4150-9C18-40F7DDDECF8C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0" name="자유형: 도형 98">
                    <a:extLst>
                      <a:ext uri="{FF2B5EF4-FFF2-40B4-BE49-F238E27FC236}">
                        <a16:creationId xmlns:a16="http://schemas.microsoft.com/office/drawing/2014/main" id="{10016ADF-C26A-4FC9-941F-EBED6508B4D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1" name="자유형: 도형 99">
                    <a:extLst>
                      <a:ext uri="{FF2B5EF4-FFF2-40B4-BE49-F238E27FC236}">
                        <a16:creationId xmlns:a16="http://schemas.microsoft.com/office/drawing/2014/main" id="{3036F323-0ACF-4F80-A556-A858971C25B2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2" name="자유형: 도형 100">
                    <a:extLst>
                      <a:ext uri="{FF2B5EF4-FFF2-40B4-BE49-F238E27FC236}">
                        <a16:creationId xmlns:a16="http://schemas.microsoft.com/office/drawing/2014/main" id="{5C8D2C91-7671-4EC1-920A-E6516AE89A7E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3" name="직선 연결선 101">
                    <a:extLst>
                      <a:ext uri="{FF2B5EF4-FFF2-40B4-BE49-F238E27FC236}">
                        <a16:creationId xmlns:a16="http://schemas.microsoft.com/office/drawing/2014/main" id="{D3F00F7B-1150-49B7-AA11-7427336337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724518"/>
            <a:chOff x="3672524" y="1681227"/>
            <a:chExt cx="6332347" cy="27245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200159"/>
              <a:chOff x="3707424" y="2799264"/>
              <a:chExt cx="4797245" cy="120015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O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verview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04929"/>
                <a:ext cx="4777096" cy="494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th-TH" altLang="ko-KR" sz="1867" dirty="0">
                    <a:solidFill>
                      <a:schemeClr val="bg1"/>
                    </a:solidFill>
                    <a:cs typeface="Arial" pitchFamily="34" charset="0"/>
                  </a:rPr>
                  <a:t>โครงสร้างของภาษา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271E43-920C-4BF4-BC0F-C54838D0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55836"/>
              </p:ext>
            </p:extLst>
          </p:nvPr>
        </p:nvGraphicFramePr>
        <p:xfrm>
          <a:off x="892628" y="1793803"/>
          <a:ext cx="10406744" cy="4293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8739F14-06C2-43DC-AA5F-2551612CEE0C}"/>
              </a:ext>
            </a:extLst>
          </p:cNvPr>
          <p:cNvSpPr/>
          <p:nvPr/>
        </p:nvSpPr>
        <p:spPr>
          <a:xfrm>
            <a:off x="291532" y="248892"/>
            <a:ext cx="11608937" cy="6360216"/>
          </a:xfrm>
          <a:custGeom>
            <a:avLst/>
            <a:gdLst>
              <a:gd name="connsiteX0" fmla="*/ 0 w 12058002"/>
              <a:gd name="connsiteY0" fmla="*/ 0 h 5910884"/>
              <a:gd name="connsiteX1" fmla="*/ 12058002 w 12058002"/>
              <a:gd name="connsiteY1" fmla="*/ 0 h 5910884"/>
              <a:gd name="connsiteX2" fmla="*/ 12058002 w 12058002"/>
              <a:gd name="connsiteY2" fmla="*/ 5910884 h 5910884"/>
              <a:gd name="connsiteX3" fmla="*/ 8208783 w 12058002"/>
              <a:gd name="connsiteY3" fmla="*/ 5910884 h 5910884"/>
              <a:gd name="connsiteX4" fmla="*/ 8208783 w 12058002"/>
              <a:gd name="connsiteY4" fmla="*/ 5876364 h 5910884"/>
              <a:gd name="connsiteX5" fmla="*/ 12023482 w 12058002"/>
              <a:gd name="connsiteY5" fmla="*/ 5876364 h 5910884"/>
              <a:gd name="connsiteX6" fmla="*/ 12023482 w 12058002"/>
              <a:gd name="connsiteY6" fmla="*/ 34520 h 5910884"/>
              <a:gd name="connsiteX7" fmla="*/ 34520 w 12058002"/>
              <a:gd name="connsiteY7" fmla="*/ 34520 h 5910884"/>
              <a:gd name="connsiteX8" fmla="*/ 34520 w 12058002"/>
              <a:gd name="connsiteY8" fmla="*/ 5876364 h 5910884"/>
              <a:gd name="connsiteX9" fmla="*/ 3849219 w 12058002"/>
              <a:gd name="connsiteY9" fmla="*/ 5876364 h 5910884"/>
              <a:gd name="connsiteX10" fmla="*/ 3849219 w 12058002"/>
              <a:gd name="connsiteY10" fmla="*/ 5910884 h 5910884"/>
              <a:gd name="connsiteX11" fmla="*/ 0 w 12058002"/>
              <a:gd name="connsiteY11" fmla="*/ 5910884 h 5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058002" h="5910884">
                <a:moveTo>
                  <a:pt x="0" y="0"/>
                </a:moveTo>
                <a:lnTo>
                  <a:pt x="12058002" y="0"/>
                </a:lnTo>
                <a:lnTo>
                  <a:pt x="12058002" y="5910884"/>
                </a:lnTo>
                <a:lnTo>
                  <a:pt x="8208783" y="5910884"/>
                </a:lnTo>
                <a:lnTo>
                  <a:pt x="8208783" y="5876364"/>
                </a:lnTo>
                <a:lnTo>
                  <a:pt x="12023482" y="5876364"/>
                </a:lnTo>
                <a:lnTo>
                  <a:pt x="12023482" y="34520"/>
                </a:lnTo>
                <a:lnTo>
                  <a:pt x="34520" y="34520"/>
                </a:lnTo>
                <a:lnTo>
                  <a:pt x="34520" y="5876364"/>
                </a:lnTo>
                <a:lnTo>
                  <a:pt x="3849219" y="5876364"/>
                </a:lnTo>
                <a:lnTo>
                  <a:pt x="3849219" y="5910884"/>
                </a:lnTo>
                <a:lnTo>
                  <a:pt x="0" y="59108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4572FD-1B85-4A40-BBF7-696E079EECEF}"/>
              </a:ext>
            </a:extLst>
          </p:cNvPr>
          <p:cNvSpPr txBox="1"/>
          <p:nvPr/>
        </p:nvSpPr>
        <p:spPr>
          <a:xfrm>
            <a:off x="4020760" y="6369039"/>
            <a:ext cx="41504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F4BDB-4001-406C-ACB4-46E1770AD7CE}"/>
              </a:ext>
            </a:extLst>
          </p:cNvPr>
          <p:cNvSpPr txBox="1"/>
          <p:nvPr/>
        </p:nvSpPr>
        <p:spPr>
          <a:xfrm>
            <a:off x="2124410" y="517532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097E6E-20A8-445D-809E-9D7446D26093}"/>
              </a:ext>
            </a:extLst>
          </p:cNvPr>
          <p:cNvSpPr txBox="1"/>
          <p:nvPr/>
        </p:nvSpPr>
        <p:spPr>
          <a:xfrm>
            <a:off x="4382007" y="2777234"/>
            <a:ext cx="342798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Simple PowerPoint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4A09E-70B6-4A0C-99FF-D585B00384E3}"/>
              </a:ext>
            </a:extLst>
          </p:cNvPr>
          <p:cNvSpPr txBox="1"/>
          <p:nvPr/>
        </p:nvSpPr>
        <p:spPr>
          <a:xfrm>
            <a:off x="1010584" y="5501112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7">
            <a:extLst>
              <a:ext uri="{FF2B5EF4-FFF2-40B4-BE49-F238E27FC236}">
                <a16:creationId xmlns:a16="http://schemas.microsoft.com/office/drawing/2014/main" id="{A4F7B020-6D8E-4CB2-B79D-72CD205D3891}"/>
              </a:ext>
            </a:extLst>
          </p:cNvPr>
          <p:cNvGrpSpPr/>
          <p:nvPr/>
        </p:nvGrpSpPr>
        <p:grpSpPr>
          <a:xfrm>
            <a:off x="3896882" y="1500539"/>
            <a:ext cx="3777241" cy="5357461"/>
            <a:chOff x="4391588" y="1699505"/>
            <a:chExt cx="3461258" cy="4909284"/>
          </a:xfrm>
        </p:grpSpPr>
        <p:sp>
          <p:nvSpPr>
            <p:cNvPr id="4" name="Trapezoid 22">
              <a:extLst>
                <a:ext uri="{FF2B5EF4-FFF2-40B4-BE49-F238E27FC236}">
                  <a16:creationId xmlns:a16="http://schemas.microsoft.com/office/drawing/2014/main" id="{14C74F59-B7F4-4AA0-83A4-62BC3ECEEEFE}"/>
                </a:ext>
              </a:extLst>
            </p:cNvPr>
            <p:cNvSpPr/>
            <p:nvPr/>
          </p:nvSpPr>
          <p:spPr>
            <a:xfrm>
              <a:off x="4391588" y="4974148"/>
              <a:ext cx="2156118" cy="1634641"/>
            </a:xfrm>
            <a:custGeom>
              <a:avLst/>
              <a:gdLst/>
              <a:ahLst/>
              <a:cxnLst/>
              <a:rect l="l" t="t" r="r" b="b"/>
              <a:pathLst>
                <a:path w="2156118" h="1634641">
                  <a:moveTo>
                    <a:pt x="558525" y="0"/>
                  </a:moveTo>
                  <a:cubicBezTo>
                    <a:pt x="815259" y="90400"/>
                    <a:pt x="1107060" y="140890"/>
                    <a:pt x="1416381" y="140890"/>
                  </a:cubicBezTo>
                  <a:lnTo>
                    <a:pt x="1507965" y="136242"/>
                  </a:lnTo>
                  <a:cubicBezTo>
                    <a:pt x="1571260" y="753781"/>
                    <a:pt x="1813208" y="1287759"/>
                    <a:pt x="2156118" y="1627939"/>
                  </a:cubicBezTo>
                  <a:lnTo>
                    <a:pt x="742586" y="1634641"/>
                  </a:lnTo>
                  <a:lnTo>
                    <a:pt x="783473" y="1482794"/>
                  </a:lnTo>
                  <a:cubicBezTo>
                    <a:pt x="735436" y="1526015"/>
                    <a:pt x="755164" y="1524973"/>
                    <a:pt x="696702" y="1536226"/>
                  </a:cubicBezTo>
                  <a:lnTo>
                    <a:pt x="360265" y="1531873"/>
                  </a:lnTo>
                  <a:cubicBezTo>
                    <a:pt x="91900" y="1475400"/>
                    <a:pt x="78958" y="1364828"/>
                    <a:pt x="859" y="1187861"/>
                  </a:cubicBezTo>
                  <a:cubicBezTo>
                    <a:pt x="-5078" y="1012055"/>
                    <a:pt x="20262" y="959203"/>
                    <a:pt x="61239" y="837496"/>
                  </a:cubicBezTo>
                  <a:lnTo>
                    <a:pt x="182001" y="766286"/>
                  </a:lnTo>
                  <a:cubicBezTo>
                    <a:pt x="259540" y="604620"/>
                    <a:pt x="389206" y="374100"/>
                    <a:pt x="466746" y="340305"/>
                  </a:cubicBezTo>
                  <a:cubicBezTo>
                    <a:pt x="464918" y="303795"/>
                    <a:pt x="439632" y="264826"/>
                    <a:pt x="461262" y="230774"/>
                  </a:cubicBezTo>
                  <a:cubicBezTo>
                    <a:pt x="491633" y="197339"/>
                    <a:pt x="501153" y="210624"/>
                    <a:pt x="526312" y="196860"/>
                  </a:cubicBezTo>
                  <a:lnTo>
                    <a:pt x="515073" y="140661"/>
                  </a:lnTo>
                  <a:cubicBezTo>
                    <a:pt x="552756" y="107515"/>
                    <a:pt x="530493" y="133386"/>
                    <a:pt x="560358" y="879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Trapezoid 22">
              <a:extLst>
                <a:ext uri="{FF2B5EF4-FFF2-40B4-BE49-F238E27FC236}">
                  <a16:creationId xmlns:a16="http://schemas.microsoft.com/office/drawing/2014/main" id="{4FEF79C0-264C-4307-8CB3-C6A7FB34C298}"/>
                </a:ext>
              </a:extLst>
            </p:cNvPr>
            <p:cNvSpPr/>
            <p:nvPr/>
          </p:nvSpPr>
          <p:spPr>
            <a:xfrm>
              <a:off x="5539006" y="1699505"/>
              <a:ext cx="1759822" cy="1491930"/>
            </a:xfrm>
            <a:custGeom>
              <a:avLst/>
              <a:gdLst/>
              <a:ahLst/>
              <a:cxnLst/>
              <a:rect l="l" t="t" r="r" b="b"/>
              <a:pathLst>
                <a:path w="1759822" h="1491930">
                  <a:moveTo>
                    <a:pt x="879911" y="0"/>
                  </a:moveTo>
                  <a:lnTo>
                    <a:pt x="1759822" y="483755"/>
                  </a:lnTo>
                  <a:lnTo>
                    <a:pt x="1626857" y="556857"/>
                  </a:lnTo>
                  <a:lnTo>
                    <a:pt x="1626857" y="957160"/>
                  </a:lnTo>
                  <a:cubicBezTo>
                    <a:pt x="1647975" y="967781"/>
                    <a:pt x="1661924" y="989817"/>
                    <a:pt x="1661924" y="1015110"/>
                  </a:cubicBezTo>
                  <a:cubicBezTo>
                    <a:pt x="1661924" y="1040155"/>
                    <a:pt x="1648247" y="1062005"/>
                    <a:pt x="1627427" y="1072676"/>
                  </a:cubicBezTo>
                  <a:lnTo>
                    <a:pt x="1630074" y="1072676"/>
                  </a:lnTo>
                  <a:lnTo>
                    <a:pt x="1674046" y="1491930"/>
                  </a:lnTo>
                  <a:lnTo>
                    <a:pt x="1523254" y="1491930"/>
                  </a:lnTo>
                  <a:lnTo>
                    <a:pt x="1523254" y="1414835"/>
                  </a:lnTo>
                  <a:lnTo>
                    <a:pt x="1559141" y="1072676"/>
                  </a:lnTo>
                  <a:lnTo>
                    <a:pt x="1561788" y="1072676"/>
                  </a:lnTo>
                  <a:cubicBezTo>
                    <a:pt x="1540968" y="1062005"/>
                    <a:pt x="1527290" y="1040155"/>
                    <a:pt x="1527290" y="1015110"/>
                  </a:cubicBezTo>
                  <a:cubicBezTo>
                    <a:pt x="1527290" y="989817"/>
                    <a:pt x="1541240" y="967781"/>
                    <a:pt x="1562357" y="957160"/>
                  </a:cubicBezTo>
                  <a:lnTo>
                    <a:pt x="1562357" y="592318"/>
                  </a:lnTo>
                  <a:lnTo>
                    <a:pt x="1406686" y="756650"/>
                  </a:lnTo>
                  <a:lnTo>
                    <a:pt x="1406686" y="1027701"/>
                  </a:lnTo>
                  <a:cubicBezTo>
                    <a:pt x="1237521" y="1136357"/>
                    <a:pt x="1035980" y="1197630"/>
                    <a:pt x="820128" y="1197630"/>
                  </a:cubicBezTo>
                  <a:cubicBezTo>
                    <a:pt x="654913" y="1197630"/>
                    <a:pt x="498082" y="1161733"/>
                    <a:pt x="357461" y="1096324"/>
                  </a:cubicBezTo>
                  <a:cubicBezTo>
                    <a:pt x="358384" y="1092118"/>
                    <a:pt x="359913" y="1088133"/>
                    <a:pt x="361487" y="1084162"/>
                  </a:cubicBezTo>
                  <a:cubicBezTo>
                    <a:pt x="358803" y="1082831"/>
                    <a:pt x="355968" y="1082107"/>
                    <a:pt x="353136" y="1081396"/>
                  </a:cubicBezTo>
                  <a:lnTo>
                    <a:pt x="353136" y="756650"/>
                  </a:lnTo>
                  <a:lnTo>
                    <a:pt x="0" y="4837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Trapezoid 22">
              <a:extLst>
                <a:ext uri="{FF2B5EF4-FFF2-40B4-BE49-F238E27FC236}">
                  <a16:creationId xmlns:a16="http://schemas.microsoft.com/office/drawing/2014/main" id="{40A464CC-53B8-4D5D-98B1-2F8A76A56F52}"/>
                </a:ext>
              </a:extLst>
            </p:cNvPr>
            <p:cNvSpPr/>
            <p:nvPr/>
          </p:nvSpPr>
          <p:spPr>
            <a:xfrm>
              <a:off x="5785789" y="2779559"/>
              <a:ext cx="1291337" cy="1262595"/>
            </a:xfrm>
            <a:custGeom>
              <a:avLst/>
              <a:gdLst/>
              <a:ahLst/>
              <a:cxnLst/>
              <a:rect l="l" t="t" r="r" b="b"/>
              <a:pathLst>
                <a:path w="1291337" h="1262595">
                  <a:moveTo>
                    <a:pt x="1291337" y="387134"/>
                  </a:moveTo>
                  <a:lnTo>
                    <a:pt x="1291337" y="464229"/>
                  </a:lnTo>
                  <a:lnTo>
                    <a:pt x="1283251" y="464229"/>
                  </a:lnTo>
                  <a:close/>
                  <a:moveTo>
                    <a:pt x="1174769" y="0"/>
                  </a:moveTo>
                  <a:lnTo>
                    <a:pt x="1174769" y="18541"/>
                  </a:lnTo>
                  <a:lnTo>
                    <a:pt x="1163647" y="22750"/>
                  </a:lnTo>
                  <a:cubicBezTo>
                    <a:pt x="1220924" y="128978"/>
                    <a:pt x="1233895" y="263109"/>
                    <a:pt x="1204293" y="412060"/>
                  </a:cubicBezTo>
                  <a:cubicBezTo>
                    <a:pt x="1245921" y="411719"/>
                    <a:pt x="1282339" y="391704"/>
                    <a:pt x="1279660" y="482348"/>
                  </a:cubicBezTo>
                  <a:cubicBezTo>
                    <a:pt x="1271045" y="607334"/>
                    <a:pt x="1199876" y="781499"/>
                    <a:pt x="1157378" y="776155"/>
                  </a:cubicBezTo>
                  <a:cubicBezTo>
                    <a:pt x="1130754" y="771015"/>
                    <a:pt x="1114555" y="746201"/>
                    <a:pt x="1093142" y="731225"/>
                  </a:cubicBezTo>
                  <a:cubicBezTo>
                    <a:pt x="1057920" y="826172"/>
                    <a:pt x="1048762" y="930956"/>
                    <a:pt x="987476" y="1016066"/>
                  </a:cubicBezTo>
                  <a:lnTo>
                    <a:pt x="1080043" y="1097389"/>
                  </a:lnTo>
                  <a:cubicBezTo>
                    <a:pt x="1114436" y="1141334"/>
                    <a:pt x="1162490" y="1210866"/>
                    <a:pt x="1225666" y="1262595"/>
                  </a:cubicBezTo>
                  <a:cubicBezTo>
                    <a:pt x="974323" y="1220492"/>
                    <a:pt x="716748" y="1143359"/>
                    <a:pt x="462129" y="1031358"/>
                  </a:cubicBezTo>
                  <a:cubicBezTo>
                    <a:pt x="354612" y="984063"/>
                    <a:pt x="251323" y="932179"/>
                    <a:pt x="153638" y="874571"/>
                  </a:cubicBezTo>
                  <a:cubicBezTo>
                    <a:pt x="133161" y="823672"/>
                    <a:pt x="122381" y="764476"/>
                    <a:pt x="119504" y="688499"/>
                  </a:cubicBezTo>
                  <a:cubicBezTo>
                    <a:pt x="86110" y="702998"/>
                    <a:pt x="63141" y="722415"/>
                    <a:pt x="34959" y="621336"/>
                  </a:cubicBezTo>
                  <a:cubicBezTo>
                    <a:pt x="25584" y="567185"/>
                    <a:pt x="-54165" y="281884"/>
                    <a:pt x="64172" y="333473"/>
                  </a:cubicBezTo>
                  <a:cubicBezTo>
                    <a:pt x="80394" y="252314"/>
                    <a:pt x="91942" y="157335"/>
                    <a:pt x="125544" y="68623"/>
                  </a:cubicBezTo>
                  <a:cubicBezTo>
                    <a:pt x="266165" y="134032"/>
                    <a:pt x="422996" y="169929"/>
                    <a:pt x="588211" y="169929"/>
                  </a:cubicBezTo>
                  <a:cubicBezTo>
                    <a:pt x="804063" y="169929"/>
                    <a:pt x="1005604" y="108656"/>
                    <a:pt x="1174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22">
              <a:extLst>
                <a:ext uri="{FF2B5EF4-FFF2-40B4-BE49-F238E27FC236}">
                  <a16:creationId xmlns:a16="http://schemas.microsoft.com/office/drawing/2014/main" id="{934170FA-33E1-4B18-B510-5722F999441A}"/>
                </a:ext>
              </a:extLst>
            </p:cNvPr>
            <p:cNvSpPr/>
            <p:nvPr/>
          </p:nvSpPr>
          <p:spPr>
            <a:xfrm>
              <a:off x="4972448" y="3697688"/>
              <a:ext cx="2580757" cy="1374688"/>
            </a:xfrm>
            <a:custGeom>
              <a:avLst/>
              <a:gdLst/>
              <a:ahLst/>
              <a:cxnLst/>
              <a:rect l="l" t="t" r="r" b="b"/>
              <a:pathLst>
                <a:path w="2580757" h="1374688">
                  <a:moveTo>
                    <a:pt x="964280" y="0"/>
                  </a:moveTo>
                  <a:cubicBezTo>
                    <a:pt x="1061964" y="57608"/>
                    <a:pt x="1165254" y="109492"/>
                    <a:pt x="1272771" y="156787"/>
                  </a:cubicBezTo>
                  <a:cubicBezTo>
                    <a:pt x="1527390" y="268789"/>
                    <a:pt x="1784965" y="345921"/>
                    <a:pt x="2036307" y="388024"/>
                  </a:cubicBezTo>
                  <a:cubicBezTo>
                    <a:pt x="2071170" y="421655"/>
                    <a:pt x="2112399" y="447822"/>
                    <a:pt x="2158337" y="459740"/>
                  </a:cubicBezTo>
                  <a:cubicBezTo>
                    <a:pt x="2299568" y="498279"/>
                    <a:pt x="2455123" y="549367"/>
                    <a:pt x="2580757" y="609405"/>
                  </a:cubicBezTo>
                  <a:cubicBezTo>
                    <a:pt x="2295218" y="1059447"/>
                    <a:pt x="1631701" y="1374688"/>
                    <a:pt x="858792" y="1374688"/>
                  </a:cubicBezTo>
                  <a:cubicBezTo>
                    <a:pt x="549471" y="1374688"/>
                    <a:pt x="257670" y="1324198"/>
                    <a:pt x="936" y="1233798"/>
                  </a:cubicBezTo>
                  <a:lnTo>
                    <a:pt x="0" y="1188902"/>
                  </a:lnTo>
                  <a:cubicBezTo>
                    <a:pt x="23602" y="1159565"/>
                    <a:pt x="28959" y="1162194"/>
                    <a:pt x="70806" y="1100888"/>
                  </a:cubicBezTo>
                  <a:cubicBezTo>
                    <a:pt x="94879" y="1029148"/>
                    <a:pt x="100707" y="851670"/>
                    <a:pt x="174300" y="779930"/>
                  </a:cubicBezTo>
                  <a:cubicBezTo>
                    <a:pt x="218445" y="717189"/>
                    <a:pt x="304292" y="723303"/>
                    <a:pt x="369289" y="694990"/>
                  </a:cubicBezTo>
                  <a:cubicBezTo>
                    <a:pt x="589400" y="620074"/>
                    <a:pt x="783446" y="599257"/>
                    <a:pt x="1000951" y="509587"/>
                  </a:cubicBezTo>
                  <a:cubicBezTo>
                    <a:pt x="1031594" y="492835"/>
                    <a:pt x="1046599" y="439197"/>
                    <a:pt x="1082454" y="329000"/>
                  </a:cubicBezTo>
                  <a:lnTo>
                    <a:pt x="1075069" y="182531"/>
                  </a:lnTo>
                  <a:cubicBezTo>
                    <a:pt x="1024247" y="121488"/>
                    <a:pt x="986720" y="67500"/>
                    <a:pt x="964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Trapezoid 22">
              <a:extLst>
                <a:ext uri="{FF2B5EF4-FFF2-40B4-BE49-F238E27FC236}">
                  <a16:creationId xmlns:a16="http://schemas.microsoft.com/office/drawing/2014/main" id="{86723A95-4687-43A5-89CB-7E7DC54CD9E2}"/>
                </a:ext>
              </a:extLst>
            </p:cNvPr>
            <p:cNvSpPr/>
            <p:nvPr/>
          </p:nvSpPr>
          <p:spPr>
            <a:xfrm>
              <a:off x="5951985" y="4356457"/>
              <a:ext cx="1900861" cy="2252332"/>
            </a:xfrm>
            <a:custGeom>
              <a:avLst/>
              <a:gdLst/>
              <a:ahLst/>
              <a:cxnLst/>
              <a:rect l="l" t="t" r="r" b="b"/>
              <a:pathLst>
                <a:path w="1900861" h="2252332">
                  <a:moveTo>
                    <a:pt x="1630381" y="0"/>
                  </a:moveTo>
                  <a:cubicBezTo>
                    <a:pt x="1705290" y="35739"/>
                    <a:pt x="1769558" y="74677"/>
                    <a:pt x="1813833" y="116016"/>
                  </a:cubicBezTo>
                  <a:cubicBezTo>
                    <a:pt x="1941182" y="366789"/>
                    <a:pt x="1891300" y="374114"/>
                    <a:pt x="1890938" y="588002"/>
                  </a:cubicBezTo>
                  <a:cubicBezTo>
                    <a:pt x="1844475" y="751802"/>
                    <a:pt x="1881417" y="817240"/>
                    <a:pt x="1842774" y="963827"/>
                  </a:cubicBezTo>
                  <a:cubicBezTo>
                    <a:pt x="1790990" y="1152321"/>
                    <a:pt x="1728781" y="1244911"/>
                    <a:pt x="1679604" y="1347337"/>
                  </a:cubicBezTo>
                  <a:cubicBezTo>
                    <a:pt x="1619658" y="1492268"/>
                    <a:pt x="1640509" y="1521624"/>
                    <a:pt x="1624871" y="1600160"/>
                  </a:cubicBezTo>
                  <a:lnTo>
                    <a:pt x="1567097" y="1638481"/>
                  </a:lnTo>
                  <a:cubicBezTo>
                    <a:pt x="1592202" y="1734503"/>
                    <a:pt x="1580816" y="1732164"/>
                    <a:pt x="1585070" y="1810973"/>
                  </a:cubicBezTo>
                  <a:cubicBezTo>
                    <a:pt x="1547567" y="1894683"/>
                    <a:pt x="1541341" y="1914458"/>
                    <a:pt x="1519477" y="1978496"/>
                  </a:cubicBezTo>
                  <a:lnTo>
                    <a:pt x="1557486" y="2248020"/>
                  </a:lnTo>
                  <a:lnTo>
                    <a:pt x="648153" y="2252332"/>
                  </a:lnTo>
                  <a:cubicBezTo>
                    <a:pt x="305243" y="1912152"/>
                    <a:pt x="63295" y="1378174"/>
                    <a:pt x="0" y="760635"/>
                  </a:cubicBezTo>
                  <a:cubicBezTo>
                    <a:pt x="733507" y="739994"/>
                    <a:pt x="1356200" y="432143"/>
                    <a:pt x="163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6D69C1-E8FC-41B0-9700-806DAE2C7647}"/>
                </a:ext>
              </a:extLst>
            </p:cNvPr>
            <p:cNvSpPr txBox="1"/>
            <p:nvPr/>
          </p:nvSpPr>
          <p:spPr>
            <a:xfrm>
              <a:off x="6209567" y="2267849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60E4AC-67F3-4761-BAA3-90FECAE98BA9}"/>
                </a:ext>
              </a:extLst>
            </p:cNvPr>
            <p:cNvSpPr txBox="1"/>
            <p:nvPr/>
          </p:nvSpPr>
          <p:spPr>
            <a:xfrm>
              <a:off x="6288475" y="3128963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9ABC3F-89DA-4715-8C70-260B2B14DD25}"/>
                </a:ext>
              </a:extLst>
            </p:cNvPr>
            <p:cNvSpPr txBox="1"/>
            <p:nvPr/>
          </p:nvSpPr>
          <p:spPr>
            <a:xfrm>
              <a:off x="5886651" y="4404596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0A9A5C-5306-413C-9D07-E2054B596740}"/>
                </a:ext>
              </a:extLst>
            </p:cNvPr>
            <p:cNvSpPr txBox="1"/>
            <p:nvPr/>
          </p:nvSpPr>
          <p:spPr>
            <a:xfrm>
              <a:off x="5260297" y="5591413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E6985D-C8C1-4AD4-974B-F5025F9C47B5}"/>
                </a:ext>
              </a:extLst>
            </p:cNvPr>
            <p:cNvSpPr txBox="1"/>
            <p:nvPr/>
          </p:nvSpPr>
          <p:spPr>
            <a:xfrm>
              <a:off x="6632775" y="5391358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A213E-C743-424B-A43D-FADFF4833DD5}"/>
              </a:ext>
            </a:extLst>
          </p:cNvPr>
          <p:cNvSpPr/>
          <p:nvPr/>
        </p:nvSpPr>
        <p:spPr>
          <a:xfrm>
            <a:off x="8236425" y="3418634"/>
            <a:ext cx="98884" cy="97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7C79-2D31-4BEE-AEA8-0117A174F486}"/>
              </a:ext>
            </a:extLst>
          </p:cNvPr>
          <p:cNvGrpSpPr/>
          <p:nvPr/>
        </p:nvGrpSpPr>
        <p:grpSpPr>
          <a:xfrm>
            <a:off x="8419635" y="3466599"/>
            <a:ext cx="3041412" cy="923331"/>
            <a:chOff x="6210996" y="1433695"/>
            <a:chExt cx="1493001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70A09-1B77-403C-906F-6B983FFF51C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A9F21-9D19-44E9-B47E-A5A30118487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D7589-EB69-42D5-BCAA-DDD24F64C47E}"/>
              </a:ext>
            </a:extLst>
          </p:cNvPr>
          <p:cNvSpPr/>
          <p:nvPr/>
        </p:nvSpPr>
        <p:spPr>
          <a:xfrm>
            <a:off x="7918844" y="5054142"/>
            <a:ext cx="98884" cy="9734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379413-4EF6-4EF0-80FC-84E98696BA77}"/>
              </a:ext>
            </a:extLst>
          </p:cNvPr>
          <p:cNvGrpSpPr/>
          <p:nvPr/>
        </p:nvGrpSpPr>
        <p:grpSpPr>
          <a:xfrm>
            <a:off x="8102054" y="5082461"/>
            <a:ext cx="3041406" cy="923331"/>
            <a:chOff x="6210996" y="1433695"/>
            <a:chExt cx="1493001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4B75A0-AF61-4A95-A97E-FF94ECEAC10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2CD51-13F9-4AF7-B12A-D84027B61F71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964B3-CAAB-4667-A1F9-3FBA591A6ECF}"/>
              </a:ext>
            </a:extLst>
          </p:cNvPr>
          <p:cNvSpPr/>
          <p:nvPr/>
        </p:nvSpPr>
        <p:spPr>
          <a:xfrm>
            <a:off x="4065824" y="4495946"/>
            <a:ext cx="98884" cy="9734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1A6D56-34A3-4A0D-BC63-5965CEE839E0}"/>
              </a:ext>
            </a:extLst>
          </p:cNvPr>
          <p:cNvGrpSpPr/>
          <p:nvPr/>
        </p:nvGrpSpPr>
        <p:grpSpPr>
          <a:xfrm>
            <a:off x="1105433" y="4546106"/>
            <a:ext cx="2873972" cy="923331"/>
            <a:chOff x="6118316" y="1433695"/>
            <a:chExt cx="1493003" cy="656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22B49A-0BFF-47CC-A44B-78407CC35A9A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7AEAC4-F93A-4CAC-8626-442A795B81BA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AE2B8E-D86F-4748-A359-FB8300A28CD4}"/>
              </a:ext>
            </a:extLst>
          </p:cNvPr>
          <p:cNvSpPr/>
          <p:nvPr/>
        </p:nvSpPr>
        <p:spPr>
          <a:xfrm>
            <a:off x="3828543" y="3139536"/>
            <a:ext cx="98884" cy="973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29FF59-6E6C-4C69-96C8-351147AF2F01}"/>
              </a:ext>
            </a:extLst>
          </p:cNvPr>
          <p:cNvGrpSpPr/>
          <p:nvPr/>
        </p:nvGrpSpPr>
        <p:grpSpPr>
          <a:xfrm>
            <a:off x="861559" y="3189696"/>
            <a:ext cx="2873972" cy="923331"/>
            <a:chOff x="6118316" y="1433695"/>
            <a:chExt cx="1493003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B0533-2ED9-4EB5-96DB-6FADAAA6C63C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DDD17E-667F-4A0A-A9D6-8BBB31A98F11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9FE6C-5AF2-4321-B34C-81B59DA8F75F}"/>
              </a:ext>
            </a:extLst>
          </p:cNvPr>
          <p:cNvSpPr/>
          <p:nvPr/>
        </p:nvSpPr>
        <p:spPr>
          <a:xfrm>
            <a:off x="4342504" y="1783126"/>
            <a:ext cx="98884" cy="9734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524AE1-1828-4351-9B4B-4F9C4E79F0F5}"/>
              </a:ext>
            </a:extLst>
          </p:cNvPr>
          <p:cNvGrpSpPr/>
          <p:nvPr/>
        </p:nvGrpSpPr>
        <p:grpSpPr>
          <a:xfrm>
            <a:off x="1384312" y="1833286"/>
            <a:ext cx="2873972" cy="923331"/>
            <a:chOff x="6118316" y="1433695"/>
            <a:chExt cx="1493003" cy="6568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483EF8-CA1D-463E-A1C6-DA2DADDF6653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0FC199-F8A6-426F-84FD-E52F5AB87DC0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2FD11462-F7F4-4A4C-8AE1-55ABB1C4E335}"/>
              </a:ext>
            </a:extLst>
          </p:cNvPr>
          <p:cNvSpPr/>
          <p:nvPr/>
        </p:nvSpPr>
        <p:spPr>
          <a:xfrm>
            <a:off x="10011332" y="2218067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Up Arrow 4">
            <a:extLst>
              <a:ext uri="{FF2B5EF4-FFF2-40B4-BE49-F238E27FC236}">
                <a16:creationId xmlns:a16="http://schemas.microsoft.com/office/drawing/2014/main" id="{BB26044B-B379-47F2-9197-9F0C854821BB}"/>
              </a:ext>
            </a:extLst>
          </p:cNvPr>
          <p:cNvSpPr/>
          <p:nvPr/>
        </p:nvSpPr>
        <p:spPr>
          <a:xfrm rot="10800000">
            <a:off x="10011332" y="4162283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31DC7-5814-46F6-9C4F-B441691F881B}"/>
              </a:ext>
            </a:extLst>
          </p:cNvPr>
          <p:cNvSpPr txBox="1"/>
          <p:nvPr/>
        </p:nvSpPr>
        <p:spPr>
          <a:xfrm>
            <a:off x="8620429" y="312021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323DF-9AB9-4D88-B903-FDEDCD983EF3}"/>
              </a:ext>
            </a:extLst>
          </p:cNvPr>
          <p:cNvSpPr txBox="1"/>
          <p:nvPr/>
        </p:nvSpPr>
        <p:spPr>
          <a:xfrm>
            <a:off x="8620429" y="432259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547DC-1805-4338-BD1F-1892AA2BDD1D}"/>
              </a:ext>
            </a:extLst>
          </p:cNvPr>
          <p:cNvSpPr txBox="1"/>
          <p:nvPr/>
        </p:nvSpPr>
        <p:spPr>
          <a:xfrm>
            <a:off x="8323329" y="219356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58C5F-F932-4EB2-A97C-EAEB70536806}"/>
              </a:ext>
            </a:extLst>
          </p:cNvPr>
          <p:cNvSpPr txBox="1"/>
          <p:nvPr/>
        </p:nvSpPr>
        <p:spPr>
          <a:xfrm>
            <a:off x="8323329" y="543392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ACF9A-4B40-4E31-B2E6-9683424A4719}"/>
              </a:ext>
            </a:extLst>
          </p:cNvPr>
          <p:cNvSpPr txBox="1"/>
          <p:nvPr/>
        </p:nvSpPr>
        <p:spPr>
          <a:xfrm>
            <a:off x="885659" y="2085456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842CA-C225-4E16-8AC6-9F0FEC5CEA97}"/>
              </a:ext>
            </a:extLst>
          </p:cNvPr>
          <p:cNvSpPr txBox="1"/>
          <p:nvPr/>
        </p:nvSpPr>
        <p:spPr>
          <a:xfrm>
            <a:off x="2180474" y="2054678"/>
            <a:ext cx="569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649A2-E12C-4739-AC89-D68B4AFE04FF}"/>
              </a:ext>
            </a:extLst>
          </p:cNvPr>
          <p:cNvSpPr txBox="1"/>
          <p:nvPr/>
        </p:nvSpPr>
        <p:spPr>
          <a:xfrm>
            <a:off x="885659" y="2808931"/>
            <a:ext cx="699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F32E7-3C89-4C2E-95CC-D3AB8EFCE511}"/>
              </a:ext>
            </a:extLst>
          </p:cNvPr>
          <p:cNvSpPr txBox="1"/>
          <p:nvPr/>
        </p:nvSpPr>
        <p:spPr>
          <a:xfrm>
            <a:off x="885660" y="174009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97B4526-5AAF-4AE0-AE8B-B382877BE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466820"/>
              </p:ext>
            </p:extLst>
          </p:nvPr>
        </p:nvGraphicFramePr>
        <p:xfrm>
          <a:off x="885660" y="3717050"/>
          <a:ext cx="6992404" cy="237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EEA945-D314-4D18-9A22-1D773F939116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A90AD3-D89E-41EE-87B3-4B3BE799CBD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347189" y="943708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Designed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366087" y="4025075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cs typeface="Arial" pitchFamily="34" charset="0"/>
              </a:rPr>
              <a:t>Portfolio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B000E6C-6108-4279-BB18-45A673B81F33}"/>
              </a:ext>
            </a:extLst>
          </p:cNvPr>
          <p:cNvSpPr/>
          <p:nvPr/>
        </p:nvSpPr>
        <p:spPr>
          <a:xfrm>
            <a:off x="9273647" y="4675788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F3416B-DEC2-4D76-8E75-2DFB6E061DE8}"/>
              </a:ext>
            </a:extLst>
          </p:cNvPr>
          <p:cNvSpPr/>
          <p:nvPr/>
        </p:nvSpPr>
        <p:spPr>
          <a:xfrm>
            <a:off x="2802237" y="1197489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9143999" y="1661555"/>
            <a:ext cx="231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658554" y="1628800"/>
            <a:ext cx="2312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51310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C3CC3-5594-48E6-A3E8-B6E8C60D018D}"/>
              </a:ext>
            </a:extLst>
          </p:cNvPr>
          <p:cNvGrpSpPr/>
          <p:nvPr/>
        </p:nvGrpSpPr>
        <p:grpSpPr>
          <a:xfrm>
            <a:off x="7822880" y="1761533"/>
            <a:ext cx="3009243" cy="856491"/>
            <a:chOff x="-740680" y="1129566"/>
            <a:chExt cx="2475552" cy="856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43BA9D-5362-4D4D-968F-2768CD8FE033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671D59-F59E-4D1F-8562-7D87796CA54E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247600-39A6-42B0-8F23-29F5ED188942}"/>
              </a:ext>
            </a:extLst>
          </p:cNvPr>
          <p:cNvGrpSpPr/>
          <p:nvPr/>
        </p:nvGrpSpPr>
        <p:grpSpPr>
          <a:xfrm>
            <a:off x="8296377" y="3496295"/>
            <a:ext cx="3009243" cy="856491"/>
            <a:chOff x="-740680" y="1129566"/>
            <a:chExt cx="2475552" cy="856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FDE4D-5568-49E5-9CC3-7D3806C90C8A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C842BC-BB53-46E2-ABBD-DB24894CD93C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6D10F-4421-4797-9194-89BCE2B60044}"/>
              </a:ext>
            </a:extLst>
          </p:cNvPr>
          <p:cNvGrpSpPr/>
          <p:nvPr/>
        </p:nvGrpSpPr>
        <p:grpSpPr>
          <a:xfrm>
            <a:off x="7822880" y="5231055"/>
            <a:ext cx="3009243" cy="856491"/>
            <a:chOff x="-740680" y="1129566"/>
            <a:chExt cx="2475552" cy="856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8F0F5-7F75-48CC-8C6B-967030740E68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D3D237-3536-490A-8CFD-28241527CC32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BD8EF7-CA2C-4B8A-AD28-4234CC06DCE7}"/>
              </a:ext>
            </a:extLst>
          </p:cNvPr>
          <p:cNvGrpSpPr/>
          <p:nvPr/>
        </p:nvGrpSpPr>
        <p:grpSpPr>
          <a:xfrm>
            <a:off x="1359879" y="1761533"/>
            <a:ext cx="3017469" cy="856491"/>
            <a:chOff x="-740680" y="1129566"/>
            <a:chExt cx="2475552" cy="856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02C08B-9430-4123-BD20-2D1478C01EFC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53C7F3-D313-4B8B-805E-F7198025482E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DACE5A-81A2-4402-B90D-5A6B7CB11B56}"/>
              </a:ext>
            </a:extLst>
          </p:cNvPr>
          <p:cNvGrpSpPr/>
          <p:nvPr/>
        </p:nvGrpSpPr>
        <p:grpSpPr>
          <a:xfrm>
            <a:off x="879348" y="3496295"/>
            <a:ext cx="3017469" cy="856491"/>
            <a:chOff x="-740680" y="1129566"/>
            <a:chExt cx="2475552" cy="8564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CE3070-3CD2-4878-8B25-8D31FE4BA6B1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4C8320-1418-460D-827F-6CC7FB7A9505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FC5929-F250-471C-90AA-01A4EA42BB6A}"/>
              </a:ext>
            </a:extLst>
          </p:cNvPr>
          <p:cNvGrpSpPr/>
          <p:nvPr/>
        </p:nvGrpSpPr>
        <p:grpSpPr>
          <a:xfrm>
            <a:off x="1359879" y="5231055"/>
            <a:ext cx="3017469" cy="856491"/>
            <a:chOff x="-740680" y="1129566"/>
            <a:chExt cx="2475552" cy="8564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9731C1-B731-45D6-ACE4-6D44159922BF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EC7953-9A32-45A5-B2D0-485E30A68346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EC0D4-BCD6-435B-9F0C-A23FC76A927E}"/>
              </a:ext>
            </a:extLst>
          </p:cNvPr>
          <p:cNvGrpSpPr/>
          <p:nvPr/>
        </p:nvGrpSpPr>
        <p:grpSpPr>
          <a:xfrm>
            <a:off x="4045863" y="2019620"/>
            <a:ext cx="4100277" cy="3792098"/>
            <a:chOff x="2725841" y="2107539"/>
            <a:chExt cx="3750942" cy="3469019"/>
          </a:xfrm>
        </p:grpSpPr>
        <p:sp>
          <p:nvSpPr>
            <p:cNvPr id="22" name="6-Point Star 6">
              <a:extLst>
                <a:ext uri="{FF2B5EF4-FFF2-40B4-BE49-F238E27FC236}">
                  <a16:creationId xmlns:a16="http://schemas.microsoft.com/office/drawing/2014/main" id="{8EFA6A32-1C2A-4EAA-AC39-FF6AEB2D4A44}"/>
                </a:ext>
              </a:extLst>
            </p:cNvPr>
            <p:cNvSpPr/>
            <p:nvPr/>
          </p:nvSpPr>
          <p:spPr>
            <a:xfrm rot="18000000">
              <a:off x="4136618" y="3314885"/>
              <a:ext cx="900000" cy="1080000"/>
            </a:xfrm>
            <a:prstGeom prst="star6">
              <a:avLst>
                <a:gd name="adj" fmla="val 28869"/>
                <a:gd name="h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Down Arrow Callout 7">
              <a:extLst>
                <a:ext uri="{FF2B5EF4-FFF2-40B4-BE49-F238E27FC236}">
                  <a16:creationId xmlns:a16="http://schemas.microsoft.com/office/drawing/2014/main" id="{D9E9119A-F173-4483-813A-BAD9099982C8}"/>
                </a:ext>
              </a:extLst>
            </p:cNvPr>
            <p:cNvSpPr/>
            <p:nvPr/>
          </p:nvSpPr>
          <p:spPr>
            <a:xfrm rot="1800000">
              <a:off x="4615433" y="2119640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4" name="Down Arrow Callout 8">
              <a:extLst>
                <a:ext uri="{FF2B5EF4-FFF2-40B4-BE49-F238E27FC236}">
                  <a16:creationId xmlns:a16="http://schemas.microsoft.com/office/drawing/2014/main" id="{36890D7F-111D-4327-8861-4945320B1726}"/>
                </a:ext>
              </a:extLst>
            </p:cNvPr>
            <p:cNvSpPr/>
            <p:nvPr/>
          </p:nvSpPr>
          <p:spPr>
            <a:xfrm rot="12600000">
              <a:off x="3411080" y="4191842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5" name="Down Arrow Callout 9">
              <a:extLst>
                <a:ext uri="{FF2B5EF4-FFF2-40B4-BE49-F238E27FC236}">
                  <a16:creationId xmlns:a16="http://schemas.microsoft.com/office/drawing/2014/main" id="{7A9194F5-E81F-49AE-9309-556BD75EF42D}"/>
                </a:ext>
              </a:extLst>
            </p:cNvPr>
            <p:cNvSpPr/>
            <p:nvPr/>
          </p:nvSpPr>
          <p:spPr>
            <a:xfrm rot="5400000">
              <a:off x="5204277" y="3168880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6" name="Down Arrow Callout 10">
              <a:extLst>
                <a:ext uri="{FF2B5EF4-FFF2-40B4-BE49-F238E27FC236}">
                  <a16:creationId xmlns:a16="http://schemas.microsoft.com/office/drawing/2014/main" id="{FC42CA2D-8365-4045-A081-D4FFEA339827}"/>
                </a:ext>
              </a:extLst>
            </p:cNvPr>
            <p:cNvSpPr/>
            <p:nvPr/>
          </p:nvSpPr>
          <p:spPr>
            <a:xfrm rot="9000000">
              <a:off x="4624426" y="4197124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7" name="Down Arrow Callout 11">
              <a:extLst>
                <a:ext uri="{FF2B5EF4-FFF2-40B4-BE49-F238E27FC236}">
                  <a16:creationId xmlns:a16="http://schemas.microsoft.com/office/drawing/2014/main" id="{1286E728-C1E7-4C4F-BFE4-A552789EFB8B}"/>
                </a:ext>
              </a:extLst>
            </p:cNvPr>
            <p:cNvSpPr/>
            <p:nvPr/>
          </p:nvSpPr>
          <p:spPr>
            <a:xfrm rot="19800000">
              <a:off x="3412619" y="2107539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8" name="Down Arrow Callout 12">
              <a:extLst>
                <a:ext uri="{FF2B5EF4-FFF2-40B4-BE49-F238E27FC236}">
                  <a16:creationId xmlns:a16="http://schemas.microsoft.com/office/drawing/2014/main" id="{00C85B64-A59A-47C8-876E-3CD43553864A}"/>
                </a:ext>
              </a:extLst>
            </p:cNvPr>
            <p:cNvSpPr/>
            <p:nvPr/>
          </p:nvSpPr>
          <p:spPr>
            <a:xfrm rot="16200000">
              <a:off x="2832769" y="3135784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37FECB-A930-4E66-97B5-511B4714E6C2}"/>
              </a:ext>
            </a:extLst>
          </p:cNvPr>
          <p:cNvGrpSpPr/>
          <p:nvPr/>
        </p:nvGrpSpPr>
        <p:grpSpPr>
          <a:xfrm rot="1800000">
            <a:off x="6266575" y="2197935"/>
            <a:ext cx="1259869" cy="736397"/>
            <a:chOff x="3577846" y="1922410"/>
            <a:chExt cx="1461888" cy="673658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FEE2EB-F5D9-427A-932D-3250F5AFE84D}"/>
                </a:ext>
              </a:extLst>
            </p:cNvPr>
            <p:cNvSpPr txBox="1"/>
            <p:nvPr/>
          </p:nvSpPr>
          <p:spPr>
            <a:xfrm>
              <a:off x="3582785" y="1922410"/>
              <a:ext cx="1456949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5F2165-99BB-4D71-AA10-39EFB1A60703}"/>
                </a:ext>
              </a:extLst>
            </p:cNvPr>
            <p:cNvSpPr txBox="1"/>
            <p:nvPr/>
          </p:nvSpPr>
          <p:spPr>
            <a:xfrm>
              <a:off x="3577846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87B961-7A66-462C-BA42-BB8995166599}"/>
              </a:ext>
            </a:extLst>
          </p:cNvPr>
          <p:cNvGrpSpPr/>
          <p:nvPr/>
        </p:nvGrpSpPr>
        <p:grpSpPr>
          <a:xfrm rot="5400000">
            <a:off x="7029430" y="3555487"/>
            <a:ext cx="1259865" cy="736397"/>
            <a:chOff x="3577848" y="1922410"/>
            <a:chExt cx="1461884" cy="673658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1378BA-EC4F-4CAA-A3B5-2A24908039D4}"/>
                </a:ext>
              </a:extLst>
            </p:cNvPr>
            <p:cNvSpPr txBox="1"/>
            <p:nvPr/>
          </p:nvSpPr>
          <p:spPr>
            <a:xfrm>
              <a:off x="3582784" y="1922410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81E06D-ACA5-4712-84D4-60C35B664C6D}"/>
                </a:ext>
              </a:extLst>
            </p:cNvPr>
            <p:cNvSpPr txBox="1"/>
            <p:nvPr/>
          </p:nvSpPr>
          <p:spPr>
            <a:xfrm>
              <a:off x="3577848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BCB3B-256A-4910-89ED-964F2FE93758}"/>
              </a:ext>
            </a:extLst>
          </p:cNvPr>
          <p:cNvGrpSpPr/>
          <p:nvPr/>
        </p:nvGrpSpPr>
        <p:grpSpPr>
          <a:xfrm rot="9000000">
            <a:off x="6254989" y="4909992"/>
            <a:ext cx="1259868" cy="736393"/>
            <a:chOff x="3577847" y="1922411"/>
            <a:chExt cx="1461887" cy="67365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30AB47-4AF5-4EF9-A801-85A9676454C2}"/>
                </a:ext>
              </a:extLst>
            </p:cNvPr>
            <p:cNvSpPr txBox="1"/>
            <p:nvPr/>
          </p:nvSpPr>
          <p:spPr>
            <a:xfrm>
              <a:off x="3582786" y="1922411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D70BE7-8BE5-4C69-994E-FEAD0CD45D3D}"/>
                </a:ext>
              </a:extLst>
            </p:cNvPr>
            <p:cNvSpPr txBox="1"/>
            <p:nvPr/>
          </p:nvSpPr>
          <p:spPr>
            <a:xfrm>
              <a:off x="3577847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87ACA1-9D43-40C5-950F-96ED4228CA5E}"/>
              </a:ext>
            </a:extLst>
          </p:cNvPr>
          <p:cNvGrpSpPr/>
          <p:nvPr/>
        </p:nvGrpSpPr>
        <p:grpSpPr>
          <a:xfrm rot="12600000">
            <a:off x="4688362" y="4929907"/>
            <a:ext cx="1259868" cy="736395"/>
            <a:chOff x="3577846" y="1922409"/>
            <a:chExt cx="1461886" cy="673656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E0F4AD-924B-4215-9433-881DDE521701}"/>
                </a:ext>
              </a:extLst>
            </p:cNvPr>
            <p:cNvSpPr txBox="1"/>
            <p:nvPr/>
          </p:nvSpPr>
          <p:spPr>
            <a:xfrm>
              <a:off x="3582784" y="1922409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B832C8-CC5A-41D0-B604-4FBE27690D51}"/>
                </a:ext>
              </a:extLst>
            </p:cNvPr>
            <p:cNvSpPr txBox="1"/>
            <p:nvPr/>
          </p:nvSpPr>
          <p:spPr>
            <a:xfrm>
              <a:off x="3577846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D4E9DD-82CD-4333-A4C0-2ED85DB1A7F2}"/>
              </a:ext>
            </a:extLst>
          </p:cNvPr>
          <p:cNvGrpSpPr/>
          <p:nvPr/>
        </p:nvGrpSpPr>
        <p:grpSpPr>
          <a:xfrm rot="16200000">
            <a:off x="3907294" y="3522252"/>
            <a:ext cx="1259868" cy="736398"/>
            <a:chOff x="3577844" y="1922410"/>
            <a:chExt cx="1461887" cy="673659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AA46E5-D781-4103-92FB-5EC44C9258F0}"/>
                </a:ext>
              </a:extLst>
            </p:cNvPr>
            <p:cNvSpPr txBox="1"/>
            <p:nvPr/>
          </p:nvSpPr>
          <p:spPr>
            <a:xfrm>
              <a:off x="3582782" y="1922410"/>
              <a:ext cx="1456949" cy="2534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B2BC2C-B545-4DDA-A222-3CAE88DCE218}"/>
                </a:ext>
              </a:extLst>
            </p:cNvPr>
            <p:cNvSpPr txBox="1"/>
            <p:nvPr/>
          </p:nvSpPr>
          <p:spPr>
            <a:xfrm>
              <a:off x="3577844" y="2173736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5DE86E-3CFD-4A72-94BF-B10D2A92517A}"/>
              </a:ext>
            </a:extLst>
          </p:cNvPr>
          <p:cNvGrpSpPr/>
          <p:nvPr/>
        </p:nvGrpSpPr>
        <p:grpSpPr>
          <a:xfrm rot="19800000">
            <a:off x="4685178" y="2166450"/>
            <a:ext cx="1259867" cy="736394"/>
            <a:chOff x="3577845" y="1922412"/>
            <a:chExt cx="1461886" cy="673655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77B7F6-8B2F-4E4B-BAA3-C1E0284AE8FA}"/>
                </a:ext>
              </a:extLst>
            </p:cNvPr>
            <p:cNvSpPr txBox="1"/>
            <p:nvPr/>
          </p:nvSpPr>
          <p:spPr>
            <a:xfrm>
              <a:off x="3582783" y="1922412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892621-2CBA-486D-97A3-E770DB6EFB30}"/>
                </a:ext>
              </a:extLst>
            </p:cNvPr>
            <p:cNvSpPr txBox="1"/>
            <p:nvPr/>
          </p:nvSpPr>
          <p:spPr>
            <a:xfrm>
              <a:off x="3577845" y="2173735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Oval 21">
            <a:extLst>
              <a:ext uri="{FF2B5EF4-FFF2-40B4-BE49-F238E27FC236}">
                <a16:creationId xmlns:a16="http://schemas.microsoft.com/office/drawing/2014/main" id="{A5E5C78B-3097-451D-90AB-6814F4C4CF7A}"/>
              </a:ext>
            </a:extLst>
          </p:cNvPr>
          <p:cNvSpPr>
            <a:spLocks noChangeAspect="1"/>
          </p:cNvSpPr>
          <p:nvPr/>
        </p:nvSpPr>
        <p:spPr>
          <a:xfrm>
            <a:off x="5905382" y="37464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9BE6F-C76F-4281-BD41-2C6EEAF21763}"/>
              </a:ext>
            </a:extLst>
          </p:cNvPr>
          <p:cNvSpPr/>
          <p:nvPr/>
        </p:nvSpPr>
        <p:spPr>
          <a:xfrm>
            <a:off x="4777708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F7F1A-31D9-45B0-A360-8DAB82E1C69B}"/>
              </a:ext>
            </a:extLst>
          </p:cNvPr>
          <p:cNvSpPr/>
          <p:nvPr/>
        </p:nvSpPr>
        <p:spPr>
          <a:xfrm>
            <a:off x="477770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94C33-5B73-4411-B833-AE22A8EAEDA8}"/>
              </a:ext>
            </a:extLst>
          </p:cNvPr>
          <p:cNvSpPr/>
          <p:nvPr/>
        </p:nvSpPr>
        <p:spPr>
          <a:xfrm>
            <a:off x="4777708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A8884-CFC9-4B7B-A28F-BF07316F2AA4}"/>
              </a:ext>
            </a:extLst>
          </p:cNvPr>
          <p:cNvSpPr/>
          <p:nvPr/>
        </p:nvSpPr>
        <p:spPr>
          <a:xfrm>
            <a:off x="477770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1802F9F0-EBAF-4DB5-AEB9-98702B6FABB1}"/>
              </a:ext>
            </a:extLst>
          </p:cNvPr>
          <p:cNvSpPr/>
          <p:nvPr/>
        </p:nvSpPr>
        <p:spPr>
          <a:xfrm>
            <a:off x="270068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586165E6-EF28-4952-84C7-1FA822DD9A0D}"/>
              </a:ext>
            </a:extLst>
          </p:cNvPr>
          <p:cNvSpPr/>
          <p:nvPr/>
        </p:nvSpPr>
        <p:spPr>
          <a:xfrm>
            <a:off x="269836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F72036ED-BE10-46C4-B688-A4B28C9FD018}"/>
              </a:ext>
            </a:extLst>
          </p:cNvPr>
          <p:cNvSpPr/>
          <p:nvPr/>
        </p:nvSpPr>
        <p:spPr>
          <a:xfrm flipV="1">
            <a:off x="2707979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D37365FF-F6B3-47EB-9484-D6E22EA94135}"/>
              </a:ext>
            </a:extLst>
          </p:cNvPr>
          <p:cNvSpPr/>
          <p:nvPr/>
        </p:nvSpPr>
        <p:spPr>
          <a:xfrm flipV="1">
            <a:off x="2706092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A3806B9E-E7DB-4FC9-BEC0-75C488BFCBEF}"/>
              </a:ext>
            </a:extLst>
          </p:cNvPr>
          <p:cNvSpPr/>
          <p:nvPr/>
        </p:nvSpPr>
        <p:spPr>
          <a:xfrm>
            <a:off x="5097399" y="323867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86F26ADA-3D7A-4FF6-9B04-279627F17E46}"/>
              </a:ext>
            </a:extLst>
          </p:cNvPr>
          <p:cNvSpPr/>
          <p:nvPr/>
        </p:nvSpPr>
        <p:spPr>
          <a:xfrm>
            <a:off x="5097399" y="54210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C6A4AA4-4531-4166-BF36-85C5671EBF11}"/>
              </a:ext>
            </a:extLst>
          </p:cNvPr>
          <p:cNvSpPr/>
          <p:nvPr/>
        </p:nvSpPr>
        <p:spPr>
          <a:xfrm rot="2700000">
            <a:off x="5158477" y="42324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A9A7D09-0352-4B71-9E12-266FAC318C58}"/>
              </a:ext>
            </a:extLst>
          </p:cNvPr>
          <p:cNvSpPr/>
          <p:nvPr/>
        </p:nvSpPr>
        <p:spPr>
          <a:xfrm>
            <a:off x="5112706" y="21547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9A038-2450-46D1-97C6-F9A913CE9C24}"/>
              </a:ext>
            </a:extLst>
          </p:cNvPr>
          <p:cNvGrpSpPr/>
          <p:nvPr/>
        </p:nvGrpSpPr>
        <p:grpSpPr>
          <a:xfrm>
            <a:off x="6048624" y="1880508"/>
            <a:ext cx="5245190" cy="892552"/>
            <a:chOff x="1353016" y="1766707"/>
            <a:chExt cx="4320480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06E22E-A737-44A1-A620-789557B9462B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DCD080-3EBB-4D6B-8B50-AB2C21D2D6D4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F18F5E-724C-4552-BDA1-22BDF4A69330}"/>
              </a:ext>
            </a:extLst>
          </p:cNvPr>
          <p:cNvGrpSpPr/>
          <p:nvPr/>
        </p:nvGrpSpPr>
        <p:grpSpPr>
          <a:xfrm>
            <a:off x="6048624" y="2978628"/>
            <a:ext cx="5245190" cy="892552"/>
            <a:chOff x="1353016" y="1766707"/>
            <a:chExt cx="4320480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DC322-EA64-4A10-A94A-7DD358D06480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580051-E9F2-48A5-8733-ADF766D61F82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7AEF33-FABF-45F7-B7E1-50FE1924F3FF}"/>
              </a:ext>
            </a:extLst>
          </p:cNvPr>
          <p:cNvGrpSpPr/>
          <p:nvPr/>
        </p:nvGrpSpPr>
        <p:grpSpPr>
          <a:xfrm>
            <a:off x="6048624" y="4076746"/>
            <a:ext cx="5245190" cy="892552"/>
            <a:chOff x="1353016" y="1766707"/>
            <a:chExt cx="4320480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C8971-55EA-4EA4-97D5-3FA2C6DF6092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E78A97-0B23-4E20-8A7D-2129D1A89B46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58DB3-EB89-4C47-A25E-C17C730FCB3E}"/>
              </a:ext>
            </a:extLst>
          </p:cNvPr>
          <p:cNvGrpSpPr/>
          <p:nvPr/>
        </p:nvGrpSpPr>
        <p:grpSpPr>
          <a:xfrm>
            <a:off x="6048624" y="5174866"/>
            <a:ext cx="5245190" cy="892552"/>
            <a:chOff x="1353016" y="1766707"/>
            <a:chExt cx="4320480" cy="8925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B87726-18C3-42B3-80FD-C7A6D806A55A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8334DF-00E2-4A5E-88E6-5F23500BD549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Graphic 57">
            <a:extLst>
              <a:ext uri="{FF2B5EF4-FFF2-40B4-BE49-F238E27FC236}">
                <a16:creationId xmlns:a16="http://schemas.microsoft.com/office/drawing/2014/main" id="{42039C1B-247E-4FDD-8000-E09816EBCDAF}"/>
              </a:ext>
            </a:extLst>
          </p:cNvPr>
          <p:cNvSpPr/>
          <p:nvPr/>
        </p:nvSpPr>
        <p:spPr>
          <a:xfrm>
            <a:off x="505821" y="2479394"/>
            <a:ext cx="2833406" cy="2995104"/>
          </a:xfrm>
          <a:custGeom>
            <a:avLst/>
            <a:gdLst>
              <a:gd name="connsiteX0" fmla="*/ 3082754 w 3082753"/>
              <a:gd name="connsiteY0" fmla="*/ 406075 h 3258683"/>
              <a:gd name="connsiteX1" fmla="*/ 2972239 w 3082753"/>
              <a:gd name="connsiteY1" fmla="*/ 464820 h 3258683"/>
              <a:gd name="connsiteX2" fmla="*/ 2961959 w 3082753"/>
              <a:gd name="connsiteY2" fmla="*/ 469961 h 3258683"/>
              <a:gd name="connsiteX3" fmla="*/ 2963060 w 3082753"/>
              <a:gd name="connsiteY3" fmla="*/ 473632 h 3258683"/>
              <a:gd name="connsiteX4" fmla="*/ 2975544 w 3082753"/>
              <a:gd name="connsiteY4" fmla="*/ 472898 h 3258683"/>
              <a:gd name="connsiteX5" fmla="*/ 3043101 w 3082753"/>
              <a:gd name="connsiteY5" fmla="*/ 440955 h 3258683"/>
              <a:gd name="connsiteX6" fmla="*/ 3060357 w 3082753"/>
              <a:gd name="connsiteY6" fmla="*/ 434714 h 3258683"/>
              <a:gd name="connsiteX7" fmla="*/ 3071739 w 3082753"/>
              <a:gd name="connsiteY7" fmla="*/ 440221 h 3258683"/>
              <a:gd name="connsiteX8" fmla="*/ 3068434 w 3082753"/>
              <a:gd name="connsiteY8" fmla="*/ 451970 h 3258683"/>
              <a:gd name="connsiteX9" fmla="*/ 2968935 w 3082753"/>
              <a:gd name="connsiteY9" fmla="*/ 507778 h 3258683"/>
              <a:gd name="connsiteX10" fmla="*/ 2953147 w 3082753"/>
              <a:gd name="connsiteY10" fmla="*/ 512551 h 3258683"/>
              <a:gd name="connsiteX11" fmla="*/ 2953514 w 3082753"/>
              <a:gd name="connsiteY11" fmla="*/ 516957 h 3258683"/>
              <a:gd name="connsiteX12" fmla="*/ 2964529 w 3082753"/>
              <a:gd name="connsiteY12" fmla="*/ 518425 h 3258683"/>
              <a:gd name="connsiteX13" fmla="*/ 3019970 w 3082753"/>
              <a:gd name="connsiteY13" fmla="*/ 501169 h 3258683"/>
              <a:gd name="connsiteX14" fmla="*/ 3029516 w 3082753"/>
              <a:gd name="connsiteY14" fmla="*/ 497865 h 3258683"/>
              <a:gd name="connsiteX15" fmla="*/ 3039796 w 3082753"/>
              <a:gd name="connsiteY15" fmla="*/ 500802 h 3258683"/>
              <a:gd name="connsiteX16" fmla="*/ 3035390 w 3082753"/>
              <a:gd name="connsiteY16" fmla="*/ 510348 h 3258683"/>
              <a:gd name="connsiteX17" fmla="*/ 2986926 w 3082753"/>
              <a:gd name="connsiteY17" fmla="*/ 537518 h 3258683"/>
              <a:gd name="connsiteX18" fmla="*/ 2878982 w 3082753"/>
              <a:gd name="connsiteY18" fmla="*/ 565789 h 3258683"/>
              <a:gd name="connsiteX19" fmla="*/ 2792700 w 3082753"/>
              <a:gd name="connsiteY19" fmla="*/ 580842 h 3258683"/>
              <a:gd name="connsiteX20" fmla="*/ 2770670 w 3082753"/>
              <a:gd name="connsiteY20" fmla="*/ 586717 h 3258683"/>
              <a:gd name="connsiteX21" fmla="*/ 2735056 w 3082753"/>
              <a:gd name="connsiteY21" fmla="*/ 639587 h 3258683"/>
              <a:gd name="connsiteX22" fmla="*/ 2751578 w 3082753"/>
              <a:gd name="connsiteY22" fmla="*/ 915322 h 3258683"/>
              <a:gd name="connsiteX23" fmla="*/ 2704949 w 3082753"/>
              <a:gd name="connsiteY23" fmla="*/ 968192 h 3258683"/>
              <a:gd name="connsiteX24" fmla="*/ 2243433 w 3082753"/>
              <a:gd name="connsiteY24" fmla="*/ 992425 h 3258683"/>
              <a:gd name="connsiteX25" fmla="*/ 2103547 w 3082753"/>
              <a:gd name="connsiteY25" fmla="*/ 997565 h 3258683"/>
              <a:gd name="connsiteX26" fmla="*/ 2081884 w 3082753"/>
              <a:gd name="connsiteY26" fmla="*/ 998299 h 3258683"/>
              <a:gd name="connsiteX27" fmla="*/ 2042231 w 3082753"/>
              <a:gd name="connsiteY27" fmla="*/ 1041624 h 3258683"/>
              <a:gd name="connsiteX28" fmla="*/ 2045168 w 3082753"/>
              <a:gd name="connsiteY28" fmla="*/ 1102572 h 3258683"/>
              <a:gd name="connsiteX29" fmla="*/ 2066096 w 3082753"/>
              <a:gd name="connsiteY29" fmla="*/ 2374403 h 3258683"/>
              <a:gd name="connsiteX30" fmla="*/ 2063526 w 3082753"/>
              <a:gd name="connsiteY30" fmla="*/ 2532280 h 3258683"/>
              <a:gd name="connsiteX31" fmla="*/ 2035255 w 3082753"/>
              <a:gd name="connsiteY31" fmla="*/ 2564223 h 3258683"/>
              <a:gd name="connsiteX32" fmla="*/ 1915929 w 3082753"/>
              <a:gd name="connsiteY32" fmla="*/ 2582948 h 3258683"/>
              <a:gd name="connsiteX33" fmla="*/ 1898673 w 3082753"/>
              <a:gd name="connsiteY33" fmla="*/ 2587721 h 3258683"/>
              <a:gd name="connsiteX34" fmla="*/ 1872972 w 3082753"/>
              <a:gd name="connsiteY34" fmla="*/ 2622601 h 3258683"/>
              <a:gd name="connsiteX35" fmla="*/ 1885823 w 3082753"/>
              <a:gd name="connsiteY35" fmla="*/ 2697134 h 3258683"/>
              <a:gd name="connsiteX36" fmla="*/ 1885455 w 3082753"/>
              <a:gd name="connsiteY36" fmla="*/ 2722835 h 3258683"/>
              <a:gd name="connsiteX37" fmla="*/ 1879948 w 3082753"/>
              <a:gd name="connsiteY37" fmla="*/ 2741192 h 3258683"/>
              <a:gd name="connsiteX38" fmla="*/ 1892431 w 3082753"/>
              <a:gd name="connsiteY38" fmla="*/ 2788556 h 3258683"/>
              <a:gd name="connsiteX39" fmla="*/ 1901977 w 3082753"/>
              <a:gd name="connsiteY39" fmla="*/ 2824170 h 3258683"/>
              <a:gd name="connsiteX40" fmla="*/ 1901243 w 3082753"/>
              <a:gd name="connsiteY40" fmla="*/ 2884384 h 3258683"/>
              <a:gd name="connsiteX41" fmla="*/ 1892798 w 3082753"/>
              <a:gd name="connsiteY41" fmla="*/ 2918162 h 3258683"/>
              <a:gd name="connsiteX42" fmla="*/ 1884721 w 3082753"/>
              <a:gd name="connsiteY42" fmla="*/ 2998937 h 3258683"/>
              <a:gd name="connsiteX43" fmla="*/ 1969167 w 3082753"/>
              <a:gd name="connsiteY43" fmla="*/ 3110919 h 3258683"/>
              <a:gd name="connsiteX44" fmla="*/ 2000743 w 3082753"/>
              <a:gd name="connsiteY44" fmla="*/ 3159384 h 3258683"/>
              <a:gd name="connsiteX45" fmla="*/ 1991564 w 3082753"/>
              <a:gd name="connsiteY45" fmla="*/ 3186187 h 3258683"/>
              <a:gd name="connsiteX46" fmla="*/ 1914093 w 3082753"/>
              <a:gd name="connsiteY46" fmla="*/ 3212255 h 3258683"/>
              <a:gd name="connsiteX47" fmla="*/ 1850575 w 3082753"/>
              <a:gd name="connsiteY47" fmla="*/ 3212255 h 3258683"/>
              <a:gd name="connsiteX48" fmla="*/ 1819367 w 3082753"/>
              <a:gd name="connsiteY48" fmla="*/ 3200505 h 3258683"/>
              <a:gd name="connsiteX49" fmla="*/ 1782284 w 3082753"/>
              <a:gd name="connsiteY49" fmla="*/ 3151307 h 3258683"/>
              <a:gd name="connsiteX50" fmla="*/ 1758052 w 3082753"/>
              <a:gd name="connsiteY50" fmla="*/ 3136253 h 3258683"/>
              <a:gd name="connsiteX51" fmla="*/ 1731249 w 3082753"/>
              <a:gd name="connsiteY51" fmla="*/ 3122301 h 3258683"/>
              <a:gd name="connsiteX52" fmla="*/ 1713626 w 3082753"/>
              <a:gd name="connsiteY52" fmla="*/ 3067228 h 3258683"/>
              <a:gd name="connsiteX53" fmla="*/ 1708486 w 3082753"/>
              <a:gd name="connsiteY53" fmla="*/ 3047034 h 3258683"/>
              <a:gd name="connsiteX54" fmla="*/ 1700041 w 3082753"/>
              <a:gd name="connsiteY54" fmla="*/ 3023169 h 3258683"/>
              <a:gd name="connsiteX55" fmla="*/ 1709220 w 3082753"/>
              <a:gd name="connsiteY55" fmla="*/ 2931380 h 3258683"/>
              <a:gd name="connsiteX56" fmla="*/ 1711056 w 3082753"/>
              <a:gd name="connsiteY56" fmla="*/ 2911186 h 3258683"/>
              <a:gd name="connsiteX57" fmla="*/ 1691597 w 3082753"/>
              <a:gd name="connsiteY57" fmla="*/ 2887688 h 3258683"/>
              <a:gd name="connsiteX58" fmla="*/ 1678746 w 3082753"/>
              <a:gd name="connsiteY58" fmla="*/ 2871900 h 3258683"/>
              <a:gd name="connsiteX59" fmla="*/ 1689394 w 3082753"/>
              <a:gd name="connsiteY59" fmla="*/ 2812421 h 3258683"/>
              <a:gd name="connsiteX60" fmla="*/ 1700408 w 3082753"/>
              <a:gd name="connsiteY60" fmla="*/ 2772034 h 3258683"/>
              <a:gd name="connsiteX61" fmla="*/ 1699674 w 3082753"/>
              <a:gd name="connsiteY61" fmla="*/ 2728342 h 3258683"/>
              <a:gd name="connsiteX62" fmla="*/ 1679848 w 3082753"/>
              <a:gd name="connsiteY62" fmla="*/ 2597634 h 3258683"/>
              <a:gd name="connsiteX63" fmla="*/ 1649741 w 3082753"/>
              <a:gd name="connsiteY63" fmla="*/ 2571933 h 3258683"/>
              <a:gd name="connsiteX64" fmla="*/ 1581082 w 3082753"/>
              <a:gd name="connsiteY64" fmla="*/ 2571933 h 3258683"/>
              <a:gd name="connsiteX65" fmla="*/ 1557217 w 3082753"/>
              <a:gd name="connsiteY65" fmla="*/ 2595798 h 3258683"/>
              <a:gd name="connsiteX66" fmla="*/ 1555749 w 3082753"/>
              <a:gd name="connsiteY66" fmla="*/ 2659317 h 3258683"/>
              <a:gd name="connsiteX67" fmla="*/ 1542531 w 3082753"/>
              <a:gd name="connsiteY67" fmla="*/ 2675471 h 3258683"/>
              <a:gd name="connsiteX68" fmla="*/ 1459186 w 3082753"/>
              <a:gd name="connsiteY68" fmla="*/ 2680612 h 3258683"/>
              <a:gd name="connsiteX69" fmla="*/ 1433118 w 3082753"/>
              <a:gd name="connsiteY69" fmla="*/ 2705578 h 3258683"/>
              <a:gd name="connsiteX70" fmla="*/ 1438258 w 3082753"/>
              <a:gd name="connsiteY70" fmla="*/ 2780478 h 3258683"/>
              <a:gd name="connsiteX71" fmla="*/ 1428345 w 3082753"/>
              <a:gd name="connsiteY71" fmla="*/ 2862354 h 3258683"/>
              <a:gd name="connsiteX72" fmla="*/ 1423572 w 3082753"/>
              <a:gd name="connsiteY72" fmla="*/ 2926607 h 3258683"/>
              <a:gd name="connsiteX73" fmla="*/ 1405949 w 3082753"/>
              <a:gd name="connsiteY73" fmla="*/ 2962221 h 3258683"/>
              <a:gd name="connsiteX74" fmla="*/ 1402277 w 3082753"/>
              <a:gd name="connsiteY74" fmla="*/ 2972134 h 3258683"/>
              <a:gd name="connsiteX75" fmla="*/ 1409987 w 3082753"/>
              <a:gd name="connsiteY75" fmla="*/ 3048870 h 3258683"/>
              <a:gd name="connsiteX76" fmla="*/ 1414026 w 3082753"/>
              <a:gd name="connsiteY76" fmla="*/ 3116059 h 3258683"/>
              <a:gd name="connsiteX77" fmla="*/ 1401176 w 3082753"/>
              <a:gd name="connsiteY77" fmla="*/ 3157548 h 3258683"/>
              <a:gd name="connsiteX78" fmla="*/ 1377678 w 3082753"/>
              <a:gd name="connsiteY78" fmla="*/ 3167461 h 3258683"/>
              <a:gd name="connsiteX79" fmla="*/ 1357484 w 3082753"/>
              <a:gd name="connsiteY79" fmla="*/ 3188757 h 3258683"/>
              <a:gd name="connsiteX80" fmla="*/ 1351977 w 3082753"/>
              <a:gd name="connsiteY80" fmla="*/ 3215926 h 3258683"/>
              <a:gd name="connsiteX81" fmla="*/ 1289560 w 3082753"/>
              <a:gd name="connsiteY81" fmla="*/ 3254111 h 3258683"/>
              <a:gd name="connsiteX82" fmla="*/ 1196669 w 3082753"/>
              <a:gd name="connsiteY82" fmla="*/ 3250439 h 3258683"/>
              <a:gd name="connsiteX83" fmla="*/ 1168765 w 3082753"/>
              <a:gd name="connsiteY83" fmla="*/ 3183616 h 3258683"/>
              <a:gd name="connsiteX84" fmla="*/ 1175007 w 3082753"/>
              <a:gd name="connsiteY84" fmla="*/ 3163423 h 3258683"/>
              <a:gd name="connsiteX85" fmla="*/ 1183085 w 3082753"/>
              <a:gd name="connsiteY85" fmla="*/ 3145432 h 3258683"/>
              <a:gd name="connsiteX86" fmla="*/ 1235221 w 3082753"/>
              <a:gd name="connsiteY86" fmla="*/ 3058416 h 3258683"/>
              <a:gd name="connsiteX87" fmla="*/ 1238525 w 3082753"/>
              <a:gd name="connsiteY87" fmla="*/ 2994531 h 3258683"/>
              <a:gd name="connsiteX88" fmla="*/ 1231182 w 3082753"/>
              <a:gd name="connsiteY88" fmla="*/ 2989390 h 3258683"/>
              <a:gd name="connsiteX89" fmla="*/ 1201442 w 3082753"/>
              <a:gd name="connsiteY89" fmla="*/ 2927708 h 3258683"/>
              <a:gd name="connsiteX90" fmla="*/ 1237791 w 3082753"/>
              <a:gd name="connsiteY90" fmla="*/ 2869697 h 3258683"/>
              <a:gd name="connsiteX91" fmla="*/ 1243298 w 3082753"/>
              <a:gd name="connsiteY91" fmla="*/ 2855011 h 3258683"/>
              <a:gd name="connsiteX92" fmla="*/ 1252477 w 3082753"/>
              <a:gd name="connsiteY92" fmla="*/ 2698602 h 3258683"/>
              <a:gd name="connsiteX93" fmla="*/ 1229346 w 3082753"/>
              <a:gd name="connsiteY93" fmla="*/ 2670698 h 3258683"/>
              <a:gd name="connsiteX94" fmla="*/ 1202911 w 3082753"/>
              <a:gd name="connsiteY94" fmla="*/ 2668495 h 3258683"/>
              <a:gd name="connsiteX95" fmla="*/ 1114426 w 3082753"/>
              <a:gd name="connsiteY95" fmla="*/ 2647567 h 3258683"/>
              <a:gd name="connsiteX96" fmla="*/ 1100474 w 3082753"/>
              <a:gd name="connsiteY96" fmla="*/ 2627007 h 3258683"/>
              <a:gd name="connsiteX97" fmla="*/ 1100841 w 3082753"/>
              <a:gd name="connsiteY97" fmla="*/ 2260217 h 3258683"/>
              <a:gd name="connsiteX98" fmla="*/ 1108552 w 3082753"/>
              <a:gd name="connsiteY98" fmla="*/ 1221163 h 3258683"/>
              <a:gd name="connsiteX99" fmla="*/ 1112223 w 3082753"/>
              <a:gd name="connsiteY99" fmla="*/ 1090088 h 3258683"/>
              <a:gd name="connsiteX100" fmla="*/ 1112223 w 3082753"/>
              <a:gd name="connsiteY100" fmla="*/ 1077238 h 3258683"/>
              <a:gd name="connsiteX101" fmla="*/ 1065594 w 3082753"/>
              <a:gd name="connsiteY101" fmla="*/ 1031343 h 3258683"/>
              <a:gd name="connsiteX102" fmla="*/ 537256 w 3082753"/>
              <a:gd name="connsiteY102" fmla="*/ 1018860 h 3258683"/>
              <a:gd name="connsiteX103" fmla="*/ 398471 w 3082753"/>
              <a:gd name="connsiteY103" fmla="*/ 1015556 h 3258683"/>
              <a:gd name="connsiteX104" fmla="*/ 367262 w 3082753"/>
              <a:gd name="connsiteY104" fmla="*/ 984347 h 3258683"/>
              <a:gd name="connsiteX105" fmla="*/ 358818 w 3082753"/>
              <a:gd name="connsiteY105" fmla="*/ 709347 h 3258683"/>
              <a:gd name="connsiteX106" fmla="*/ 356982 w 3082753"/>
              <a:gd name="connsiteY106" fmla="*/ 664921 h 3258683"/>
              <a:gd name="connsiteX107" fmla="*/ 334585 w 3082753"/>
              <a:gd name="connsiteY107" fmla="*/ 623799 h 3258683"/>
              <a:gd name="connsiteX108" fmla="*/ 301908 w 3082753"/>
              <a:gd name="connsiteY108" fmla="*/ 594060 h 3258683"/>
              <a:gd name="connsiteX109" fmla="*/ 289792 w 3082753"/>
              <a:gd name="connsiteY109" fmla="*/ 588919 h 3258683"/>
              <a:gd name="connsiteX110" fmla="*/ 156881 w 3082753"/>
              <a:gd name="connsiteY110" fmla="*/ 561016 h 3258683"/>
              <a:gd name="connsiteX111" fmla="*/ 81981 w 3082753"/>
              <a:gd name="connsiteY111" fmla="*/ 525034 h 3258683"/>
              <a:gd name="connsiteX112" fmla="*/ 46367 w 3082753"/>
              <a:gd name="connsiteY112" fmla="*/ 465922 h 3258683"/>
              <a:gd name="connsiteX113" fmla="*/ 40126 w 3082753"/>
              <a:gd name="connsiteY113" fmla="*/ 457110 h 3258683"/>
              <a:gd name="connsiteX114" fmla="*/ 15893 w 3082753"/>
              <a:gd name="connsiteY114" fmla="*/ 434714 h 3258683"/>
              <a:gd name="connsiteX115" fmla="*/ 12589 w 3082753"/>
              <a:gd name="connsiteY115" fmla="*/ 417090 h 3258683"/>
              <a:gd name="connsiteX116" fmla="*/ 28744 w 3082753"/>
              <a:gd name="connsiteY116" fmla="*/ 418559 h 3258683"/>
              <a:gd name="connsiteX117" fmla="*/ 57382 w 3082753"/>
              <a:gd name="connsiteY117" fmla="*/ 438018 h 3258683"/>
              <a:gd name="connsiteX118" fmla="*/ 57749 w 3082753"/>
              <a:gd name="connsiteY118" fmla="*/ 426269 h 3258683"/>
              <a:gd name="connsiteX119" fmla="*/ 12589 w 3082753"/>
              <a:gd name="connsiteY119" fmla="*/ 389186 h 3258683"/>
              <a:gd name="connsiteX120" fmla="*/ 1574 w 3082753"/>
              <a:gd name="connsiteY120" fmla="*/ 379273 h 3258683"/>
              <a:gd name="connsiteX121" fmla="*/ 1207 w 3082753"/>
              <a:gd name="connsiteY121" fmla="*/ 364954 h 3258683"/>
              <a:gd name="connsiteX122" fmla="*/ 14057 w 3082753"/>
              <a:gd name="connsiteY122" fmla="*/ 363485 h 3258683"/>
              <a:gd name="connsiteX123" fmla="*/ 80880 w 3082753"/>
              <a:gd name="connsiteY123" fmla="*/ 407544 h 3258683"/>
              <a:gd name="connsiteX124" fmla="*/ 103644 w 3082753"/>
              <a:gd name="connsiteY124" fmla="*/ 417457 h 3258683"/>
              <a:gd name="connsiteX125" fmla="*/ 105479 w 3082753"/>
              <a:gd name="connsiteY125" fmla="*/ 413786 h 3258683"/>
              <a:gd name="connsiteX126" fmla="*/ 48570 w 3082753"/>
              <a:gd name="connsiteY126" fmla="*/ 369360 h 3258683"/>
              <a:gd name="connsiteX127" fmla="*/ 36454 w 3082753"/>
              <a:gd name="connsiteY127" fmla="*/ 347330 h 3258683"/>
              <a:gd name="connsiteX128" fmla="*/ 62155 w 3082753"/>
              <a:gd name="connsiteY128" fmla="*/ 353205 h 3258683"/>
              <a:gd name="connsiteX129" fmla="*/ 149905 w 3082753"/>
              <a:gd name="connsiteY129" fmla="*/ 407177 h 3258683"/>
              <a:gd name="connsiteX130" fmla="*/ 198737 w 3082753"/>
              <a:gd name="connsiteY130" fmla="*/ 424066 h 3258683"/>
              <a:gd name="connsiteX131" fmla="*/ 212689 w 3082753"/>
              <a:gd name="connsiteY131" fmla="*/ 415621 h 3258683"/>
              <a:gd name="connsiteX132" fmla="*/ 209018 w 3082753"/>
              <a:gd name="connsiteY132" fmla="*/ 353205 h 3258683"/>
              <a:gd name="connsiteX133" fmla="*/ 206815 w 3082753"/>
              <a:gd name="connsiteY133" fmla="*/ 315755 h 3258683"/>
              <a:gd name="connsiteX134" fmla="*/ 218564 w 3082753"/>
              <a:gd name="connsiteY134" fmla="*/ 299600 h 3258683"/>
              <a:gd name="connsiteX135" fmla="*/ 229578 w 3082753"/>
              <a:gd name="connsiteY135" fmla="*/ 313552 h 3258683"/>
              <a:gd name="connsiteX136" fmla="*/ 285753 w 3082753"/>
              <a:gd name="connsiteY136" fmla="*/ 448666 h 3258683"/>
              <a:gd name="connsiteX137" fmla="*/ 372402 w 3082753"/>
              <a:gd name="connsiteY137" fmla="*/ 521363 h 3258683"/>
              <a:gd name="connsiteX138" fmla="*/ 583518 w 3082753"/>
              <a:gd name="connsiteY138" fmla="*/ 566523 h 3258683"/>
              <a:gd name="connsiteX139" fmla="*/ 847136 w 3082753"/>
              <a:gd name="connsiteY139" fmla="*/ 600668 h 3258683"/>
              <a:gd name="connsiteX140" fmla="*/ 996569 w 3082753"/>
              <a:gd name="connsiteY140" fmla="*/ 596263 h 3258683"/>
              <a:gd name="connsiteX141" fmla="*/ 1035855 w 3082753"/>
              <a:gd name="connsiteY141" fmla="*/ 600668 h 3258683"/>
              <a:gd name="connsiteX142" fmla="*/ 1056415 w 3082753"/>
              <a:gd name="connsiteY142" fmla="*/ 610582 h 3258683"/>
              <a:gd name="connsiteX143" fmla="*/ 1107817 w 3082753"/>
              <a:gd name="connsiteY143" fmla="*/ 602137 h 3258683"/>
              <a:gd name="connsiteX144" fmla="*/ 1147103 w 3082753"/>
              <a:gd name="connsiteY144" fmla="*/ 588552 h 3258683"/>
              <a:gd name="connsiteX145" fmla="*/ 1238892 w 3082753"/>
              <a:gd name="connsiteY145" fmla="*/ 570194 h 3258683"/>
              <a:gd name="connsiteX146" fmla="*/ 1301309 w 3082753"/>
              <a:gd name="connsiteY146" fmla="*/ 587084 h 3258683"/>
              <a:gd name="connsiteX147" fmla="*/ 1309754 w 3082753"/>
              <a:gd name="connsiteY147" fmla="*/ 598466 h 3258683"/>
              <a:gd name="connsiteX148" fmla="*/ 1343532 w 3082753"/>
              <a:gd name="connsiteY148" fmla="*/ 603606 h 3258683"/>
              <a:gd name="connsiteX149" fmla="*/ 1379881 w 3082753"/>
              <a:gd name="connsiteY149" fmla="*/ 590388 h 3258683"/>
              <a:gd name="connsiteX150" fmla="*/ 1430915 w 3082753"/>
              <a:gd name="connsiteY150" fmla="*/ 509981 h 3258683"/>
              <a:gd name="connsiteX151" fmla="*/ 1409987 w 3082753"/>
              <a:gd name="connsiteY151" fmla="*/ 435448 h 3258683"/>
              <a:gd name="connsiteX152" fmla="*/ 1404847 w 3082753"/>
              <a:gd name="connsiteY152" fmla="*/ 425535 h 3258683"/>
              <a:gd name="connsiteX153" fmla="*/ 1390528 w 3082753"/>
              <a:gd name="connsiteY153" fmla="*/ 326770 h 3258683"/>
              <a:gd name="connsiteX154" fmla="*/ 1397137 w 3082753"/>
              <a:gd name="connsiteY154" fmla="*/ 299233 h 3258683"/>
              <a:gd name="connsiteX155" fmla="*/ 1395301 w 3082753"/>
              <a:gd name="connsiteY155" fmla="*/ 238285 h 3258683"/>
              <a:gd name="connsiteX156" fmla="*/ 1387958 w 3082753"/>
              <a:gd name="connsiteY156" fmla="*/ 220294 h 3258683"/>
              <a:gd name="connsiteX157" fmla="*/ 1319667 w 3082753"/>
              <a:gd name="connsiteY157" fmla="*/ 159346 h 3258683"/>
              <a:gd name="connsiteX158" fmla="*/ 1314160 w 3082753"/>
              <a:gd name="connsiteY158" fmla="*/ 155674 h 3258683"/>
              <a:gd name="connsiteX159" fmla="*/ 1311957 w 3082753"/>
              <a:gd name="connsiteY159" fmla="*/ 160815 h 3258683"/>
              <a:gd name="connsiteX160" fmla="*/ 1329947 w 3082753"/>
              <a:gd name="connsiteY160" fmla="*/ 336683 h 3258683"/>
              <a:gd name="connsiteX161" fmla="*/ 1331416 w 3082753"/>
              <a:gd name="connsiteY161" fmla="*/ 388819 h 3258683"/>
              <a:gd name="connsiteX162" fmla="*/ 1317097 w 3082753"/>
              <a:gd name="connsiteY162" fmla="*/ 405708 h 3258683"/>
              <a:gd name="connsiteX163" fmla="*/ 1290661 w 3082753"/>
              <a:gd name="connsiteY163" fmla="*/ 384780 h 3258683"/>
              <a:gd name="connsiteX164" fmla="*/ 1298005 w 3082753"/>
              <a:gd name="connsiteY164" fmla="*/ 210748 h 3258683"/>
              <a:gd name="connsiteX165" fmla="*/ 1297270 w 3082753"/>
              <a:gd name="connsiteY165" fmla="*/ 189086 h 3258683"/>
              <a:gd name="connsiteX166" fmla="*/ 1299106 w 3082753"/>
              <a:gd name="connsiteY166" fmla="*/ 175501 h 3258683"/>
              <a:gd name="connsiteX167" fmla="*/ 1291763 w 3082753"/>
              <a:gd name="connsiteY167" fmla="*/ 134012 h 3258683"/>
              <a:gd name="connsiteX168" fmla="*/ 1286990 w 3082753"/>
              <a:gd name="connsiteY168" fmla="*/ 128138 h 3258683"/>
              <a:gd name="connsiteX169" fmla="*/ 1300208 w 3082753"/>
              <a:gd name="connsiteY169" fmla="*/ 122263 h 3258683"/>
              <a:gd name="connsiteX170" fmla="*/ 1582184 w 3082753"/>
              <a:gd name="connsiteY170" fmla="*/ 5507 h 3258683"/>
              <a:gd name="connsiteX171" fmla="*/ 1593566 w 3082753"/>
              <a:gd name="connsiteY171" fmla="*/ 0 h 3258683"/>
              <a:gd name="connsiteX172" fmla="*/ 1598706 w 3082753"/>
              <a:gd name="connsiteY172" fmla="*/ 0 h 3258683"/>
              <a:gd name="connsiteX173" fmla="*/ 1665528 w 3082753"/>
              <a:gd name="connsiteY173" fmla="*/ 56175 h 3258683"/>
              <a:gd name="connsiteX174" fmla="*/ 1812758 w 3082753"/>
              <a:gd name="connsiteY174" fmla="*/ 173665 h 3258683"/>
              <a:gd name="connsiteX175" fmla="*/ 1835155 w 3082753"/>
              <a:gd name="connsiteY175" fmla="*/ 193124 h 3258683"/>
              <a:gd name="connsiteX176" fmla="*/ 1820101 w 3082753"/>
              <a:gd name="connsiteY176" fmla="*/ 201202 h 3258683"/>
              <a:gd name="connsiteX177" fmla="*/ 1709587 w 3082753"/>
              <a:gd name="connsiteY177" fmla="*/ 247096 h 3258683"/>
              <a:gd name="connsiteX178" fmla="*/ 1698205 w 3082753"/>
              <a:gd name="connsiteY178" fmla="*/ 259580 h 3258683"/>
              <a:gd name="connsiteX179" fmla="*/ 1696737 w 3082753"/>
              <a:gd name="connsiteY179" fmla="*/ 297397 h 3258683"/>
              <a:gd name="connsiteX180" fmla="*/ 1707751 w 3082753"/>
              <a:gd name="connsiteY180" fmla="*/ 335581 h 3258683"/>
              <a:gd name="connsiteX181" fmla="*/ 1710689 w 3082753"/>
              <a:gd name="connsiteY181" fmla="*/ 342557 h 3258683"/>
              <a:gd name="connsiteX182" fmla="*/ 1714727 w 3082753"/>
              <a:gd name="connsiteY182" fmla="*/ 416723 h 3258683"/>
              <a:gd name="connsiteX183" fmla="*/ 1685355 w 3082753"/>
              <a:gd name="connsiteY183" fmla="*/ 442424 h 3258683"/>
              <a:gd name="connsiteX184" fmla="*/ 1663325 w 3082753"/>
              <a:gd name="connsiteY184" fmla="*/ 515121 h 3258683"/>
              <a:gd name="connsiteX185" fmla="*/ 1691964 w 3082753"/>
              <a:gd name="connsiteY185" fmla="*/ 571663 h 3258683"/>
              <a:gd name="connsiteX186" fmla="*/ 1754748 w 3082753"/>
              <a:gd name="connsiteY186" fmla="*/ 585982 h 3258683"/>
              <a:gd name="connsiteX187" fmla="*/ 1817164 w 3082753"/>
              <a:gd name="connsiteY187" fmla="*/ 552571 h 3258683"/>
              <a:gd name="connsiteX188" fmla="*/ 1866363 w 3082753"/>
              <a:gd name="connsiteY188" fmla="*/ 532010 h 3258683"/>
              <a:gd name="connsiteX189" fmla="*/ 1911524 w 3082753"/>
              <a:gd name="connsiteY189" fmla="*/ 554774 h 3258683"/>
              <a:gd name="connsiteX190" fmla="*/ 1974674 w 3082753"/>
              <a:gd name="connsiteY190" fmla="*/ 576069 h 3258683"/>
              <a:gd name="connsiteX191" fmla="*/ 2147605 w 3082753"/>
              <a:gd name="connsiteY191" fmla="*/ 584881 h 3258683"/>
              <a:gd name="connsiteX192" fmla="*/ 2351744 w 3082753"/>
              <a:gd name="connsiteY192" fmla="*/ 564687 h 3258683"/>
              <a:gd name="connsiteX193" fmla="*/ 2436925 w 3082753"/>
              <a:gd name="connsiteY193" fmla="*/ 552204 h 3258683"/>
              <a:gd name="connsiteX194" fmla="*/ 2465930 w 3082753"/>
              <a:gd name="connsiteY194" fmla="*/ 545228 h 3258683"/>
              <a:gd name="connsiteX195" fmla="*/ 2529448 w 3082753"/>
              <a:gd name="connsiteY195" fmla="*/ 537518 h 3258683"/>
              <a:gd name="connsiteX196" fmla="*/ 2575710 w 3082753"/>
              <a:gd name="connsiteY196" fmla="*/ 534213 h 3258683"/>
              <a:gd name="connsiteX197" fmla="*/ 2666765 w 3082753"/>
              <a:gd name="connsiteY197" fmla="*/ 506676 h 3258683"/>
              <a:gd name="connsiteX198" fmla="*/ 2843734 w 3082753"/>
              <a:gd name="connsiteY198" fmla="*/ 370094 h 3258683"/>
              <a:gd name="connsiteX199" fmla="*/ 2872006 w 3082753"/>
              <a:gd name="connsiteY199" fmla="*/ 323465 h 3258683"/>
              <a:gd name="connsiteX200" fmla="*/ 2881552 w 3082753"/>
              <a:gd name="connsiteY200" fmla="*/ 317958 h 3258683"/>
              <a:gd name="connsiteX201" fmla="*/ 2888161 w 3082753"/>
              <a:gd name="connsiteY201" fmla="*/ 327504 h 3258683"/>
              <a:gd name="connsiteX202" fmla="*/ 2883020 w 3082753"/>
              <a:gd name="connsiteY202" fmla="*/ 365688 h 3258683"/>
              <a:gd name="connsiteX203" fmla="*/ 2865397 w 3082753"/>
              <a:gd name="connsiteY203" fmla="*/ 399467 h 3258683"/>
              <a:gd name="connsiteX204" fmla="*/ 2863194 w 3082753"/>
              <a:gd name="connsiteY204" fmla="*/ 417090 h 3258683"/>
              <a:gd name="connsiteX205" fmla="*/ 2879716 w 3082753"/>
              <a:gd name="connsiteY205" fmla="*/ 422230 h 3258683"/>
              <a:gd name="connsiteX206" fmla="*/ 2954616 w 3082753"/>
              <a:gd name="connsiteY206" fmla="*/ 395795 h 3258683"/>
              <a:gd name="connsiteX207" fmla="*/ 3016298 w 3082753"/>
              <a:gd name="connsiteY207" fmla="*/ 363118 h 3258683"/>
              <a:gd name="connsiteX208" fmla="*/ 3035023 w 3082753"/>
              <a:gd name="connsiteY208" fmla="*/ 365321 h 3258683"/>
              <a:gd name="connsiteX209" fmla="*/ 3026946 w 3082753"/>
              <a:gd name="connsiteY209" fmla="*/ 381109 h 3258683"/>
              <a:gd name="connsiteX210" fmla="*/ 2957920 w 3082753"/>
              <a:gd name="connsiteY210" fmla="*/ 426636 h 3258683"/>
              <a:gd name="connsiteX211" fmla="*/ 2945437 w 3082753"/>
              <a:gd name="connsiteY211" fmla="*/ 436549 h 3258683"/>
              <a:gd name="connsiteX212" fmla="*/ 2948374 w 3082753"/>
              <a:gd name="connsiteY212" fmla="*/ 441690 h 3258683"/>
              <a:gd name="connsiteX213" fmla="*/ 2970404 w 3082753"/>
              <a:gd name="connsiteY213" fmla="*/ 431776 h 3258683"/>
              <a:gd name="connsiteX214" fmla="*/ 3062193 w 3082753"/>
              <a:gd name="connsiteY214" fmla="*/ 395061 h 3258683"/>
              <a:gd name="connsiteX215" fmla="*/ 3080918 w 3082753"/>
              <a:gd name="connsiteY215" fmla="*/ 397264 h 3258683"/>
              <a:gd name="connsiteX216" fmla="*/ 3082754 w 3082753"/>
              <a:gd name="connsiteY216" fmla="*/ 406075 h 32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082753" h="3258683">
                <a:moveTo>
                  <a:pt x="3082754" y="406075"/>
                </a:moveTo>
                <a:cubicBezTo>
                  <a:pt x="3045671" y="424800"/>
                  <a:pt x="3013728" y="453806"/>
                  <a:pt x="2972239" y="464820"/>
                </a:cubicBezTo>
                <a:cubicBezTo>
                  <a:pt x="2968568" y="465922"/>
                  <a:pt x="2965263" y="468125"/>
                  <a:pt x="2961959" y="469961"/>
                </a:cubicBezTo>
                <a:cubicBezTo>
                  <a:pt x="2962326" y="471062"/>
                  <a:pt x="2962693" y="472531"/>
                  <a:pt x="2963060" y="473632"/>
                </a:cubicBezTo>
                <a:cubicBezTo>
                  <a:pt x="2967099" y="473265"/>
                  <a:pt x="2971872" y="474367"/>
                  <a:pt x="2975544" y="472898"/>
                </a:cubicBezTo>
                <a:cubicBezTo>
                  <a:pt x="2998308" y="462618"/>
                  <a:pt x="3020704" y="451603"/>
                  <a:pt x="3043101" y="440955"/>
                </a:cubicBezTo>
                <a:cubicBezTo>
                  <a:pt x="3048608" y="438385"/>
                  <a:pt x="3054483" y="435448"/>
                  <a:pt x="3060357" y="434714"/>
                </a:cubicBezTo>
                <a:cubicBezTo>
                  <a:pt x="3064028" y="434346"/>
                  <a:pt x="3070270" y="437284"/>
                  <a:pt x="3071739" y="440221"/>
                </a:cubicBezTo>
                <a:cubicBezTo>
                  <a:pt x="3073207" y="443158"/>
                  <a:pt x="3071005" y="449767"/>
                  <a:pt x="3068434" y="451970"/>
                </a:cubicBezTo>
                <a:cubicBezTo>
                  <a:pt x="3039429" y="478038"/>
                  <a:pt x="3008221" y="500435"/>
                  <a:pt x="2968935" y="507778"/>
                </a:cubicBezTo>
                <a:cubicBezTo>
                  <a:pt x="2963428" y="508879"/>
                  <a:pt x="2958287" y="511082"/>
                  <a:pt x="2953147" y="512551"/>
                </a:cubicBezTo>
                <a:cubicBezTo>
                  <a:pt x="2953147" y="514019"/>
                  <a:pt x="2953514" y="515488"/>
                  <a:pt x="2953514" y="516957"/>
                </a:cubicBezTo>
                <a:cubicBezTo>
                  <a:pt x="2957186" y="517324"/>
                  <a:pt x="2961225" y="519160"/>
                  <a:pt x="2964529" y="518425"/>
                </a:cubicBezTo>
                <a:cubicBezTo>
                  <a:pt x="2983254" y="512918"/>
                  <a:pt x="3001612" y="507043"/>
                  <a:pt x="3019970" y="501169"/>
                </a:cubicBezTo>
                <a:cubicBezTo>
                  <a:pt x="3023274" y="500068"/>
                  <a:pt x="3026211" y="497865"/>
                  <a:pt x="3029516" y="497865"/>
                </a:cubicBezTo>
                <a:cubicBezTo>
                  <a:pt x="3032820" y="497865"/>
                  <a:pt x="3036492" y="499700"/>
                  <a:pt x="3039796" y="500802"/>
                </a:cubicBezTo>
                <a:cubicBezTo>
                  <a:pt x="3038328" y="504106"/>
                  <a:pt x="3037960" y="508879"/>
                  <a:pt x="3035390" y="510348"/>
                </a:cubicBezTo>
                <a:cubicBezTo>
                  <a:pt x="3019603" y="519894"/>
                  <a:pt x="3004182" y="532010"/>
                  <a:pt x="2986926" y="537518"/>
                </a:cubicBezTo>
                <a:cubicBezTo>
                  <a:pt x="2951679" y="548899"/>
                  <a:pt x="2915330" y="557711"/>
                  <a:pt x="2878982" y="565789"/>
                </a:cubicBezTo>
                <a:cubicBezTo>
                  <a:pt x="2850343" y="572030"/>
                  <a:pt x="2821338" y="575702"/>
                  <a:pt x="2792700" y="580842"/>
                </a:cubicBezTo>
                <a:cubicBezTo>
                  <a:pt x="2785357" y="582311"/>
                  <a:pt x="2777646" y="584146"/>
                  <a:pt x="2770670" y="586717"/>
                </a:cubicBezTo>
                <a:cubicBezTo>
                  <a:pt x="2743134" y="596997"/>
                  <a:pt x="2733220" y="610215"/>
                  <a:pt x="2735056" y="639587"/>
                </a:cubicBezTo>
                <a:cubicBezTo>
                  <a:pt x="2740196" y="731376"/>
                  <a:pt x="2745336" y="823533"/>
                  <a:pt x="2751578" y="915322"/>
                </a:cubicBezTo>
                <a:cubicBezTo>
                  <a:pt x="2754515" y="959381"/>
                  <a:pt x="2749008" y="965989"/>
                  <a:pt x="2704949" y="968192"/>
                </a:cubicBezTo>
                <a:cubicBezTo>
                  <a:pt x="2551110" y="975903"/>
                  <a:pt x="2397272" y="984714"/>
                  <a:pt x="2243433" y="992425"/>
                </a:cubicBezTo>
                <a:cubicBezTo>
                  <a:pt x="2196804" y="994995"/>
                  <a:pt x="2150176" y="996096"/>
                  <a:pt x="2103547" y="997565"/>
                </a:cubicBezTo>
                <a:cubicBezTo>
                  <a:pt x="2096203" y="997932"/>
                  <a:pt x="2089227" y="997932"/>
                  <a:pt x="2081884" y="998299"/>
                </a:cubicBezTo>
                <a:cubicBezTo>
                  <a:pt x="2053613" y="1000135"/>
                  <a:pt x="2041497" y="1012985"/>
                  <a:pt x="2042231" y="1041624"/>
                </a:cubicBezTo>
                <a:cubicBezTo>
                  <a:pt x="2042598" y="1061817"/>
                  <a:pt x="2044801" y="1082378"/>
                  <a:pt x="2045168" y="1102572"/>
                </a:cubicBezTo>
                <a:cubicBezTo>
                  <a:pt x="2056550" y="1526271"/>
                  <a:pt x="2070502" y="1950337"/>
                  <a:pt x="2066096" y="2374403"/>
                </a:cubicBezTo>
                <a:cubicBezTo>
                  <a:pt x="2065729" y="2426906"/>
                  <a:pt x="2064628" y="2479777"/>
                  <a:pt x="2063526" y="2532280"/>
                </a:cubicBezTo>
                <a:cubicBezTo>
                  <a:pt x="2063159" y="2556880"/>
                  <a:pt x="2059488" y="2560551"/>
                  <a:pt x="2035255" y="2564223"/>
                </a:cubicBezTo>
                <a:cubicBezTo>
                  <a:pt x="1995602" y="2570465"/>
                  <a:pt x="1955582" y="2576339"/>
                  <a:pt x="1915929" y="2582948"/>
                </a:cubicBezTo>
                <a:cubicBezTo>
                  <a:pt x="1910055" y="2584049"/>
                  <a:pt x="1904548" y="2585518"/>
                  <a:pt x="1898673" y="2587721"/>
                </a:cubicBezTo>
                <a:cubicBezTo>
                  <a:pt x="1879948" y="2593963"/>
                  <a:pt x="1874808" y="2602407"/>
                  <a:pt x="1872972" y="2622601"/>
                </a:cubicBezTo>
                <a:cubicBezTo>
                  <a:pt x="1870769" y="2648669"/>
                  <a:pt x="1879581" y="2672534"/>
                  <a:pt x="1885823" y="2697134"/>
                </a:cubicBezTo>
                <a:cubicBezTo>
                  <a:pt x="1888025" y="2705211"/>
                  <a:pt x="1886557" y="2714390"/>
                  <a:pt x="1885455" y="2722835"/>
                </a:cubicBezTo>
                <a:cubicBezTo>
                  <a:pt x="1884721" y="2729076"/>
                  <a:pt x="1881784" y="2734951"/>
                  <a:pt x="1879948" y="2741192"/>
                </a:cubicBezTo>
                <a:cubicBezTo>
                  <a:pt x="1873706" y="2759550"/>
                  <a:pt x="1877745" y="2776072"/>
                  <a:pt x="1892431" y="2788556"/>
                </a:cubicBezTo>
                <a:cubicBezTo>
                  <a:pt x="1904180" y="2798836"/>
                  <a:pt x="1907118" y="2808749"/>
                  <a:pt x="1901977" y="2824170"/>
                </a:cubicBezTo>
                <a:cubicBezTo>
                  <a:pt x="1895369" y="2843629"/>
                  <a:pt x="1894267" y="2864190"/>
                  <a:pt x="1901243" y="2884384"/>
                </a:cubicBezTo>
                <a:cubicBezTo>
                  <a:pt x="1906016" y="2897234"/>
                  <a:pt x="1902345" y="2909350"/>
                  <a:pt x="1892798" y="2918162"/>
                </a:cubicBezTo>
                <a:cubicBezTo>
                  <a:pt x="1866730" y="2943129"/>
                  <a:pt x="1871136" y="2971767"/>
                  <a:pt x="1884721" y="2998937"/>
                </a:cubicBezTo>
                <a:cubicBezTo>
                  <a:pt x="1905649" y="3041160"/>
                  <a:pt x="1932451" y="3079711"/>
                  <a:pt x="1969167" y="3110919"/>
                </a:cubicBezTo>
                <a:cubicBezTo>
                  <a:pt x="1983486" y="3123035"/>
                  <a:pt x="1991931" y="3142128"/>
                  <a:pt x="2000743" y="3159384"/>
                </a:cubicBezTo>
                <a:cubicBezTo>
                  <a:pt x="2005883" y="3168930"/>
                  <a:pt x="2000743" y="3179210"/>
                  <a:pt x="1991564" y="3186187"/>
                </a:cubicBezTo>
                <a:cubicBezTo>
                  <a:pt x="1968433" y="3203076"/>
                  <a:pt x="1944200" y="3215192"/>
                  <a:pt x="1914093" y="3212255"/>
                </a:cubicBezTo>
                <a:cubicBezTo>
                  <a:pt x="1893166" y="3210419"/>
                  <a:pt x="1871503" y="3211520"/>
                  <a:pt x="1850575" y="3212255"/>
                </a:cubicBezTo>
                <a:cubicBezTo>
                  <a:pt x="1838459" y="3212622"/>
                  <a:pt x="1827077" y="3209684"/>
                  <a:pt x="1819367" y="3200505"/>
                </a:cubicBezTo>
                <a:cubicBezTo>
                  <a:pt x="1806150" y="3184718"/>
                  <a:pt x="1794033" y="3168196"/>
                  <a:pt x="1782284" y="3151307"/>
                </a:cubicBezTo>
                <a:cubicBezTo>
                  <a:pt x="1776043" y="3142128"/>
                  <a:pt x="1770168" y="3135152"/>
                  <a:pt x="1758052" y="3136253"/>
                </a:cubicBezTo>
                <a:cubicBezTo>
                  <a:pt x="1745936" y="3137355"/>
                  <a:pt x="1737491" y="3131847"/>
                  <a:pt x="1731249" y="3122301"/>
                </a:cubicBezTo>
                <a:cubicBezTo>
                  <a:pt x="1720602" y="3105779"/>
                  <a:pt x="1708486" y="3089624"/>
                  <a:pt x="1713626" y="3067228"/>
                </a:cubicBezTo>
                <a:cubicBezTo>
                  <a:pt x="1715095" y="3061353"/>
                  <a:pt x="1710689" y="3053643"/>
                  <a:pt x="1708486" y="3047034"/>
                </a:cubicBezTo>
                <a:cubicBezTo>
                  <a:pt x="1705916" y="3038957"/>
                  <a:pt x="1700041" y="3031246"/>
                  <a:pt x="1700041" y="3023169"/>
                </a:cubicBezTo>
                <a:cubicBezTo>
                  <a:pt x="1700041" y="2992328"/>
                  <a:pt x="1698940" y="2961119"/>
                  <a:pt x="1709220" y="2931380"/>
                </a:cubicBezTo>
                <a:cubicBezTo>
                  <a:pt x="1711423" y="2925138"/>
                  <a:pt x="1711423" y="2917795"/>
                  <a:pt x="1711056" y="2911186"/>
                </a:cubicBezTo>
                <a:cubicBezTo>
                  <a:pt x="1710689" y="2892828"/>
                  <a:pt x="1709220" y="2891360"/>
                  <a:pt x="1691597" y="2887688"/>
                </a:cubicBezTo>
                <a:cubicBezTo>
                  <a:pt x="1682785" y="2885852"/>
                  <a:pt x="1677278" y="2881079"/>
                  <a:pt x="1678746" y="2871900"/>
                </a:cubicBezTo>
                <a:cubicBezTo>
                  <a:pt x="1681683" y="2852074"/>
                  <a:pt x="1685355" y="2831880"/>
                  <a:pt x="1689394" y="2812421"/>
                </a:cubicBezTo>
                <a:cubicBezTo>
                  <a:pt x="1692331" y="2798836"/>
                  <a:pt x="1698573" y="2785618"/>
                  <a:pt x="1700408" y="2772034"/>
                </a:cubicBezTo>
                <a:cubicBezTo>
                  <a:pt x="1702244" y="2757715"/>
                  <a:pt x="1701510" y="2742661"/>
                  <a:pt x="1699674" y="2728342"/>
                </a:cubicBezTo>
                <a:cubicBezTo>
                  <a:pt x="1693800" y="2684650"/>
                  <a:pt x="1686456" y="2641326"/>
                  <a:pt x="1679848" y="2597634"/>
                </a:cubicBezTo>
                <a:cubicBezTo>
                  <a:pt x="1676176" y="2573402"/>
                  <a:pt x="1674340" y="2571933"/>
                  <a:pt x="1649741" y="2571933"/>
                </a:cubicBezTo>
                <a:cubicBezTo>
                  <a:pt x="1626977" y="2571933"/>
                  <a:pt x="1603846" y="2571566"/>
                  <a:pt x="1581082" y="2571933"/>
                </a:cubicBezTo>
                <a:cubicBezTo>
                  <a:pt x="1563092" y="2572300"/>
                  <a:pt x="1557952" y="2577441"/>
                  <a:pt x="1557217" y="2595798"/>
                </a:cubicBezTo>
                <a:cubicBezTo>
                  <a:pt x="1556483" y="2617094"/>
                  <a:pt x="1555749" y="2638389"/>
                  <a:pt x="1555749" y="2659317"/>
                </a:cubicBezTo>
                <a:cubicBezTo>
                  <a:pt x="1555749" y="2668863"/>
                  <a:pt x="1552811" y="2673268"/>
                  <a:pt x="1542531" y="2675471"/>
                </a:cubicBezTo>
                <a:cubicBezTo>
                  <a:pt x="1514994" y="2681346"/>
                  <a:pt x="1487457" y="2684283"/>
                  <a:pt x="1459186" y="2680612"/>
                </a:cubicBezTo>
                <a:cubicBezTo>
                  <a:pt x="1438626" y="2677674"/>
                  <a:pt x="1432017" y="2685385"/>
                  <a:pt x="1433118" y="2705578"/>
                </a:cubicBezTo>
                <a:cubicBezTo>
                  <a:pt x="1434587" y="2730545"/>
                  <a:pt x="1438993" y="2755512"/>
                  <a:pt x="1438258" y="2780478"/>
                </a:cubicBezTo>
                <a:cubicBezTo>
                  <a:pt x="1437524" y="2807648"/>
                  <a:pt x="1432751" y="2835185"/>
                  <a:pt x="1428345" y="2862354"/>
                </a:cubicBezTo>
                <a:cubicBezTo>
                  <a:pt x="1425041" y="2883649"/>
                  <a:pt x="1420268" y="2904577"/>
                  <a:pt x="1423572" y="2926607"/>
                </a:cubicBezTo>
                <a:cubicBezTo>
                  <a:pt x="1425775" y="2940559"/>
                  <a:pt x="1423572" y="2955979"/>
                  <a:pt x="1405949" y="2962221"/>
                </a:cubicBezTo>
                <a:cubicBezTo>
                  <a:pt x="1403746" y="2962955"/>
                  <a:pt x="1401176" y="2969564"/>
                  <a:pt x="1402277" y="2972134"/>
                </a:cubicBezTo>
                <a:cubicBezTo>
                  <a:pt x="1412557" y="2997101"/>
                  <a:pt x="1414026" y="3021700"/>
                  <a:pt x="1409987" y="3048870"/>
                </a:cubicBezTo>
                <a:cubicBezTo>
                  <a:pt x="1406683" y="3070532"/>
                  <a:pt x="1411823" y="3093663"/>
                  <a:pt x="1414026" y="3116059"/>
                </a:cubicBezTo>
                <a:cubicBezTo>
                  <a:pt x="1415495" y="3131847"/>
                  <a:pt x="1409987" y="3145065"/>
                  <a:pt x="1401176" y="3157548"/>
                </a:cubicBezTo>
                <a:cubicBezTo>
                  <a:pt x="1395301" y="3165259"/>
                  <a:pt x="1389427" y="3170766"/>
                  <a:pt x="1377678" y="3167461"/>
                </a:cubicBezTo>
                <a:cubicBezTo>
                  <a:pt x="1364827" y="3163790"/>
                  <a:pt x="1353812" y="3176273"/>
                  <a:pt x="1357484" y="3188757"/>
                </a:cubicBezTo>
                <a:cubicBezTo>
                  <a:pt x="1360788" y="3199404"/>
                  <a:pt x="1357851" y="3207849"/>
                  <a:pt x="1351977" y="3215926"/>
                </a:cubicBezTo>
                <a:cubicBezTo>
                  <a:pt x="1336923" y="3238323"/>
                  <a:pt x="1314527" y="3248603"/>
                  <a:pt x="1289560" y="3254111"/>
                </a:cubicBezTo>
                <a:cubicBezTo>
                  <a:pt x="1258352" y="3260719"/>
                  <a:pt x="1227143" y="3260719"/>
                  <a:pt x="1196669" y="3250439"/>
                </a:cubicBezTo>
                <a:cubicBezTo>
                  <a:pt x="1164360" y="3239791"/>
                  <a:pt x="1153712" y="3213723"/>
                  <a:pt x="1168765" y="3183616"/>
                </a:cubicBezTo>
                <a:cubicBezTo>
                  <a:pt x="1172070" y="3177375"/>
                  <a:pt x="1172437" y="3170032"/>
                  <a:pt x="1175007" y="3163423"/>
                </a:cubicBezTo>
                <a:cubicBezTo>
                  <a:pt x="1177210" y="3157181"/>
                  <a:pt x="1179780" y="3150939"/>
                  <a:pt x="1183085" y="3145432"/>
                </a:cubicBezTo>
                <a:cubicBezTo>
                  <a:pt x="1200341" y="3116427"/>
                  <a:pt x="1218332" y="3087421"/>
                  <a:pt x="1235221" y="3058416"/>
                </a:cubicBezTo>
                <a:cubicBezTo>
                  <a:pt x="1246970" y="3037855"/>
                  <a:pt x="1238525" y="3015826"/>
                  <a:pt x="1238525" y="2994531"/>
                </a:cubicBezTo>
                <a:cubicBezTo>
                  <a:pt x="1238525" y="2992695"/>
                  <a:pt x="1234119" y="2989758"/>
                  <a:pt x="1231182" y="2989390"/>
                </a:cubicBezTo>
                <a:cubicBezTo>
                  <a:pt x="1201442" y="2983516"/>
                  <a:pt x="1186756" y="2954143"/>
                  <a:pt x="1201442" y="2927708"/>
                </a:cubicBezTo>
                <a:cubicBezTo>
                  <a:pt x="1212457" y="2907882"/>
                  <a:pt x="1226042" y="2889157"/>
                  <a:pt x="1237791" y="2869697"/>
                </a:cubicBezTo>
                <a:cubicBezTo>
                  <a:pt x="1240361" y="2865291"/>
                  <a:pt x="1242931" y="2860151"/>
                  <a:pt x="1243298" y="2855011"/>
                </a:cubicBezTo>
                <a:cubicBezTo>
                  <a:pt x="1246603" y="2802875"/>
                  <a:pt x="1249540" y="2750738"/>
                  <a:pt x="1252477" y="2698602"/>
                </a:cubicBezTo>
                <a:cubicBezTo>
                  <a:pt x="1253579" y="2679877"/>
                  <a:pt x="1248071" y="2673268"/>
                  <a:pt x="1229346" y="2670698"/>
                </a:cubicBezTo>
                <a:cubicBezTo>
                  <a:pt x="1220535" y="2669597"/>
                  <a:pt x="1211723" y="2668128"/>
                  <a:pt x="1202911" y="2668495"/>
                </a:cubicBezTo>
                <a:cubicBezTo>
                  <a:pt x="1171335" y="2669597"/>
                  <a:pt x="1143064" y="2659317"/>
                  <a:pt x="1114426" y="2647567"/>
                </a:cubicBezTo>
                <a:cubicBezTo>
                  <a:pt x="1104146" y="2643162"/>
                  <a:pt x="1100474" y="2638022"/>
                  <a:pt x="1100474" y="2627007"/>
                </a:cubicBezTo>
                <a:cubicBezTo>
                  <a:pt x="1100841" y="2504743"/>
                  <a:pt x="1100107" y="2382480"/>
                  <a:pt x="1100841" y="2260217"/>
                </a:cubicBezTo>
                <a:cubicBezTo>
                  <a:pt x="1103044" y="1913988"/>
                  <a:pt x="1105614" y="1567392"/>
                  <a:pt x="1108552" y="1221163"/>
                </a:cubicBezTo>
                <a:cubicBezTo>
                  <a:pt x="1108919" y="1177472"/>
                  <a:pt x="1111122" y="1133780"/>
                  <a:pt x="1112223" y="1090088"/>
                </a:cubicBezTo>
                <a:cubicBezTo>
                  <a:pt x="1112223" y="1085683"/>
                  <a:pt x="1112590" y="1081644"/>
                  <a:pt x="1112223" y="1077238"/>
                </a:cubicBezTo>
                <a:cubicBezTo>
                  <a:pt x="1110755" y="1042725"/>
                  <a:pt x="1100107" y="1032078"/>
                  <a:pt x="1065594" y="1031343"/>
                </a:cubicBezTo>
                <a:cubicBezTo>
                  <a:pt x="889359" y="1027305"/>
                  <a:pt x="713491" y="1023266"/>
                  <a:pt x="537256" y="1018860"/>
                </a:cubicBezTo>
                <a:cubicBezTo>
                  <a:pt x="490994" y="1017759"/>
                  <a:pt x="444732" y="1016657"/>
                  <a:pt x="398471" y="1015556"/>
                </a:cubicBezTo>
                <a:cubicBezTo>
                  <a:pt x="373137" y="1014821"/>
                  <a:pt x="367997" y="1009681"/>
                  <a:pt x="367262" y="984347"/>
                </a:cubicBezTo>
                <a:cubicBezTo>
                  <a:pt x="364325" y="892558"/>
                  <a:pt x="361755" y="801136"/>
                  <a:pt x="358818" y="709347"/>
                </a:cubicBezTo>
                <a:cubicBezTo>
                  <a:pt x="358450" y="694661"/>
                  <a:pt x="357716" y="679607"/>
                  <a:pt x="356982" y="664921"/>
                </a:cubicBezTo>
                <a:cubicBezTo>
                  <a:pt x="355880" y="647665"/>
                  <a:pt x="348170" y="634814"/>
                  <a:pt x="334585" y="623799"/>
                </a:cubicBezTo>
                <a:cubicBezTo>
                  <a:pt x="323203" y="614620"/>
                  <a:pt x="312923" y="603606"/>
                  <a:pt x="301908" y="594060"/>
                </a:cubicBezTo>
                <a:cubicBezTo>
                  <a:pt x="298604" y="591122"/>
                  <a:pt x="293831" y="589654"/>
                  <a:pt x="289792" y="588919"/>
                </a:cubicBezTo>
                <a:cubicBezTo>
                  <a:pt x="245366" y="579373"/>
                  <a:pt x="200940" y="570929"/>
                  <a:pt x="156881" y="561016"/>
                </a:cubicBezTo>
                <a:cubicBezTo>
                  <a:pt x="129345" y="554774"/>
                  <a:pt x="105847" y="539720"/>
                  <a:pt x="81981" y="525034"/>
                </a:cubicBezTo>
                <a:cubicBezTo>
                  <a:pt x="58851" y="510715"/>
                  <a:pt x="50773" y="490521"/>
                  <a:pt x="46367" y="465922"/>
                </a:cubicBezTo>
                <a:cubicBezTo>
                  <a:pt x="45633" y="462618"/>
                  <a:pt x="42696" y="459313"/>
                  <a:pt x="40126" y="457110"/>
                </a:cubicBezTo>
                <a:cubicBezTo>
                  <a:pt x="32048" y="449400"/>
                  <a:pt x="22869" y="443158"/>
                  <a:pt x="15893" y="434714"/>
                </a:cubicBezTo>
                <a:cubicBezTo>
                  <a:pt x="12589" y="430675"/>
                  <a:pt x="10386" y="421496"/>
                  <a:pt x="12589" y="417090"/>
                </a:cubicBezTo>
                <a:cubicBezTo>
                  <a:pt x="16628" y="409013"/>
                  <a:pt x="23603" y="415254"/>
                  <a:pt x="28744" y="418559"/>
                </a:cubicBezTo>
                <a:cubicBezTo>
                  <a:pt x="38290" y="424800"/>
                  <a:pt x="47836" y="431409"/>
                  <a:pt x="57382" y="438018"/>
                </a:cubicBezTo>
                <a:cubicBezTo>
                  <a:pt x="63624" y="434714"/>
                  <a:pt x="63256" y="431042"/>
                  <a:pt x="57749" y="426269"/>
                </a:cubicBezTo>
                <a:cubicBezTo>
                  <a:pt x="42696" y="414153"/>
                  <a:pt x="27642" y="401670"/>
                  <a:pt x="12589" y="389186"/>
                </a:cubicBezTo>
                <a:cubicBezTo>
                  <a:pt x="8550" y="385882"/>
                  <a:pt x="3410" y="383312"/>
                  <a:pt x="1574" y="379273"/>
                </a:cubicBezTo>
                <a:cubicBezTo>
                  <a:pt x="-262" y="375234"/>
                  <a:pt x="-629" y="368625"/>
                  <a:pt x="1207" y="364954"/>
                </a:cubicBezTo>
                <a:cubicBezTo>
                  <a:pt x="2676" y="362751"/>
                  <a:pt x="11120" y="361649"/>
                  <a:pt x="14057" y="363485"/>
                </a:cubicBezTo>
                <a:cubicBezTo>
                  <a:pt x="36454" y="377804"/>
                  <a:pt x="58483" y="393225"/>
                  <a:pt x="80880" y="407544"/>
                </a:cubicBezTo>
                <a:cubicBezTo>
                  <a:pt x="87856" y="411950"/>
                  <a:pt x="95933" y="414153"/>
                  <a:pt x="103644" y="417457"/>
                </a:cubicBezTo>
                <a:cubicBezTo>
                  <a:pt x="104378" y="416356"/>
                  <a:pt x="104745" y="414887"/>
                  <a:pt x="105479" y="413786"/>
                </a:cubicBezTo>
                <a:cubicBezTo>
                  <a:pt x="86387" y="399099"/>
                  <a:pt x="67295" y="384413"/>
                  <a:pt x="48570" y="369360"/>
                </a:cubicBezTo>
                <a:cubicBezTo>
                  <a:pt x="41594" y="363485"/>
                  <a:pt x="29478" y="358345"/>
                  <a:pt x="36454" y="347330"/>
                </a:cubicBezTo>
                <a:cubicBezTo>
                  <a:pt x="37923" y="344760"/>
                  <a:pt x="54445" y="348799"/>
                  <a:pt x="62155" y="353205"/>
                </a:cubicBezTo>
                <a:cubicBezTo>
                  <a:pt x="91895" y="370461"/>
                  <a:pt x="119799" y="390288"/>
                  <a:pt x="149905" y="407177"/>
                </a:cubicBezTo>
                <a:cubicBezTo>
                  <a:pt x="164592" y="415254"/>
                  <a:pt x="182215" y="418926"/>
                  <a:pt x="198737" y="424066"/>
                </a:cubicBezTo>
                <a:cubicBezTo>
                  <a:pt x="206080" y="426269"/>
                  <a:pt x="210119" y="422965"/>
                  <a:pt x="212689" y="415621"/>
                </a:cubicBezTo>
                <a:cubicBezTo>
                  <a:pt x="219665" y="393959"/>
                  <a:pt x="213424" y="373766"/>
                  <a:pt x="209018" y="353205"/>
                </a:cubicBezTo>
                <a:cubicBezTo>
                  <a:pt x="206448" y="341089"/>
                  <a:pt x="205713" y="328238"/>
                  <a:pt x="206815" y="315755"/>
                </a:cubicBezTo>
                <a:cubicBezTo>
                  <a:pt x="207182" y="310247"/>
                  <a:pt x="214525" y="305107"/>
                  <a:pt x="218564" y="299600"/>
                </a:cubicBezTo>
                <a:cubicBezTo>
                  <a:pt x="222235" y="304373"/>
                  <a:pt x="227375" y="308412"/>
                  <a:pt x="229578" y="313552"/>
                </a:cubicBezTo>
                <a:cubicBezTo>
                  <a:pt x="248671" y="358345"/>
                  <a:pt x="267763" y="403138"/>
                  <a:pt x="285753" y="448666"/>
                </a:cubicBezTo>
                <a:cubicBezTo>
                  <a:pt x="301541" y="489053"/>
                  <a:pt x="335320" y="508145"/>
                  <a:pt x="372402" y="521363"/>
                </a:cubicBezTo>
                <a:cubicBezTo>
                  <a:pt x="440694" y="545228"/>
                  <a:pt x="512289" y="556610"/>
                  <a:pt x="583518" y="566523"/>
                </a:cubicBezTo>
                <a:cubicBezTo>
                  <a:pt x="671268" y="579006"/>
                  <a:pt x="759386" y="589654"/>
                  <a:pt x="847136" y="600668"/>
                </a:cubicBezTo>
                <a:cubicBezTo>
                  <a:pt x="897069" y="606910"/>
                  <a:pt x="946636" y="608012"/>
                  <a:pt x="996569" y="596263"/>
                </a:cubicBezTo>
                <a:cubicBezTo>
                  <a:pt x="1008685" y="593325"/>
                  <a:pt x="1023004" y="597731"/>
                  <a:pt x="1035855" y="600668"/>
                </a:cubicBezTo>
                <a:cubicBezTo>
                  <a:pt x="1043198" y="602137"/>
                  <a:pt x="1049439" y="607277"/>
                  <a:pt x="1056415" y="610582"/>
                </a:cubicBezTo>
                <a:cubicBezTo>
                  <a:pt x="1079546" y="622698"/>
                  <a:pt x="1093865" y="620495"/>
                  <a:pt x="1107817" y="602137"/>
                </a:cubicBezTo>
                <a:cubicBezTo>
                  <a:pt x="1117363" y="589287"/>
                  <a:pt x="1132417" y="586717"/>
                  <a:pt x="1147103" y="588552"/>
                </a:cubicBezTo>
                <a:cubicBezTo>
                  <a:pt x="1180147" y="592958"/>
                  <a:pt x="1209520" y="584881"/>
                  <a:pt x="1238892" y="570194"/>
                </a:cubicBezTo>
                <a:cubicBezTo>
                  <a:pt x="1268265" y="555141"/>
                  <a:pt x="1282217" y="559914"/>
                  <a:pt x="1301309" y="587084"/>
                </a:cubicBezTo>
                <a:cubicBezTo>
                  <a:pt x="1303879" y="590755"/>
                  <a:pt x="1306449" y="594794"/>
                  <a:pt x="1309754" y="598466"/>
                </a:cubicBezTo>
                <a:cubicBezTo>
                  <a:pt x="1321135" y="612050"/>
                  <a:pt x="1328479" y="612050"/>
                  <a:pt x="1343532" y="603606"/>
                </a:cubicBezTo>
                <a:cubicBezTo>
                  <a:pt x="1354547" y="597364"/>
                  <a:pt x="1367397" y="592224"/>
                  <a:pt x="1379881" y="590388"/>
                </a:cubicBezTo>
                <a:cubicBezTo>
                  <a:pt x="1433118" y="582678"/>
                  <a:pt x="1447070" y="561383"/>
                  <a:pt x="1430915" y="509981"/>
                </a:cubicBezTo>
                <a:cubicBezTo>
                  <a:pt x="1423205" y="485381"/>
                  <a:pt x="1416963" y="460415"/>
                  <a:pt x="1409987" y="435448"/>
                </a:cubicBezTo>
                <a:cubicBezTo>
                  <a:pt x="1408886" y="431776"/>
                  <a:pt x="1407417" y="428105"/>
                  <a:pt x="1404847" y="425535"/>
                </a:cubicBezTo>
                <a:cubicBezTo>
                  <a:pt x="1383185" y="403138"/>
                  <a:pt x="1376943" y="354306"/>
                  <a:pt x="1390528" y="326770"/>
                </a:cubicBezTo>
                <a:cubicBezTo>
                  <a:pt x="1394567" y="318325"/>
                  <a:pt x="1396770" y="308412"/>
                  <a:pt x="1397137" y="299233"/>
                </a:cubicBezTo>
                <a:cubicBezTo>
                  <a:pt x="1397504" y="279039"/>
                  <a:pt x="1396770" y="258478"/>
                  <a:pt x="1395301" y="238285"/>
                </a:cubicBezTo>
                <a:cubicBezTo>
                  <a:pt x="1394934" y="232043"/>
                  <a:pt x="1392364" y="224333"/>
                  <a:pt x="1387958" y="220294"/>
                </a:cubicBezTo>
                <a:cubicBezTo>
                  <a:pt x="1365561" y="199366"/>
                  <a:pt x="1342431" y="179540"/>
                  <a:pt x="1319667" y="159346"/>
                </a:cubicBezTo>
                <a:cubicBezTo>
                  <a:pt x="1318198" y="157877"/>
                  <a:pt x="1316362" y="157143"/>
                  <a:pt x="1314160" y="155674"/>
                </a:cubicBezTo>
                <a:cubicBezTo>
                  <a:pt x="1313058" y="157877"/>
                  <a:pt x="1311589" y="159346"/>
                  <a:pt x="1311957" y="160815"/>
                </a:cubicBezTo>
                <a:cubicBezTo>
                  <a:pt x="1328479" y="218458"/>
                  <a:pt x="1326643" y="277938"/>
                  <a:pt x="1329947" y="336683"/>
                </a:cubicBezTo>
                <a:cubicBezTo>
                  <a:pt x="1331049" y="353939"/>
                  <a:pt x="1330682" y="371563"/>
                  <a:pt x="1331416" y="388819"/>
                </a:cubicBezTo>
                <a:cubicBezTo>
                  <a:pt x="1331783" y="399099"/>
                  <a:pt x="1327377" y="404240"/>
                  <a:pt x="1317097" y="405708"/>
                </a:cubicBezTo>
                <a:cubicBezTo>
                  <a:pt x="1297270" y="408645"/>
                  <a:pt x="1289927" y="403505"/>
                  <a:pt x="1290661" y="384780"/>
                </a:cubicBezTo>
                <a:cubicBezTo>
                  <a:pt x="1292864" y="326770"/>
                  <a:pt x="1295802" y="268759"/>
                  <a:pt x="1298005" y="210748"/>
                </a:cubicBezTo>
                <a:cubicBezTo>
                  <a:pt x="1298372" y="203405"/>
                  <a:pt x="1297270" y="196429"/>
                  <a:pt x="1297270" y="189086"/>
                </a:cubicBezTo>
                <a:cubicBezTo>
                  <a:pt x="1297270" y="184680"/>
                  <a:pt x="1297270" y="179540"/>
                  <a:pt x="1299106" y="175501"/>
                </a:cubicBezTo>
                <a:cubicBezTo>
                  <a:pt x="1307918" y="154940"/>
                  <a:pt x="1307551" y="150901"/>
                  <a:pt x="1291763" y="134012"/>
                </a:cubicBezTo>
                <a:cubicBezTo>
                  <a:pt x="1290294" y="132544"/>
                  <a:pt x="1289193" y="130708"/>
                  <a:pt x="1286990" y="128138"/>
                </a:cubicBezTo>
                <a:cubicBezTo>
                  <a:pt x="1291763" y="125935"/>
                  <a:pt x="1295802" y="123732"/>
                  <a:pt x="1300208" y="122263"/>
                </a:cubicBezTo>
                <a:cubicBezTo>
                  <a:pt x="1394200" y="83345"/>
                  <a:pt x="1488192" y="44426"/>
                  <a:pt x="1582184" y="5507"/>
                </a:cubicBezTo>
                <a:cubicBezTo>
                  <a:pt x="1586223" y="4039"/>
                  <a:pt x="1589894" y="1836"/>
                  <a:pt x="1593566" y="0"/>
                </a:cubicBezTo>
                <a:cubicBezTo>
                  <a:pt x="1595401" y="0"/>
                  <a:pt x="1596870" y="0"/>
                  <a:pt x="1598706" y="0"/>
                </a:cubicBezTo>
                <a:cubicBezTo>
                  <a:pt x="1621102" y="18725"/>
                  <a:pt x="1643132" y="37817"/>
                  <a:pt x="1665528" y="56175"/>
                </a:cubicBezTo>
                <a:cubicBezTo>
                  <a:pt x="1714360" y="95461"/>
                  <a:pt x="1763559" y="134379"/>
                  <a:pt x="1812758" y="173665"/>
                </a:cubicBezTo>
                <a:cubicBezTo>
                  <a:pt x="1819734" y="179540"/>
                  <a:pt x="1826710" y="185414"/>
                  <a:pt x="1835155" y="193124"/>
                </a:cubicBezTo>
                <a:cubicBezTo>
                  <a:pt x="1828546" y="196429"/>
                  <a:pt x="1824507" y="199366"/>
                  <a:pt x="1820101" y="201202"/>
                </a:cubicBezTo>
                <a:cubicBezTo>
                  <a:pt x="1783386" y="216622"/>
                  <a:pt x="1746303" y="231309"/>
                  <a:pt x="1709587" y="247096"/>
                </a:cubicBezTo>
                <a:cubicBezTo>
                  <a:pt x="1704814" y="249299"/>
                  <a:pt x="1698940" y="254807"/>
                  <a:pt x="1698205" y="259580"/>
                </a:cubicBezTo>
                <a:cubicBezTo>
                  <a:pt x="1696370" y="272063"/>
                  <a:pt x="1696003" y="284914"/>
                  <a:pt x="1696737" y="297397"/>
                </a:cubicBezTo>
                <a:cubicBezTo>
                  <a:pt x="1697471" y="310615"/>
                  <a:pt x="1694167" y="325668"/>
                  <a:pt x="1707751" y="335581"/>
                </a:cubicBezTo>
                <a:cubicBezTo>
                  <a:pt x="1709587" y="337050"/>
                  <a:pt x="1710322" y="339987"/>
                  <a:pt x="1710689" y="342557"/>
                </a:cubicBezTo>
                <a:cubicBezTo>
                  <a:pt x="1717665" y="367157"/>
                  <a:pt x="1720235" y="391756"/>
                  <a:pt x="1714727" y="416723"/>
                </a:cubicBezTo>
                <a:cubicBezTo>
                  <a:pt x="1710322" y="436549"/>
                  <a:pt x="1706283" y="439854"/>
                  <a:pt x="1685355" y="442424"/>
                </a:cubicBezTo>
                <a:cubicBezTo>
                  <a:pt x="1678012" y="466289"/>
                  <a:pt x="1669567" y="490154"/>
                  <a:pt x="1663325" y="515121"/>
                </a:cubicBezTo>
                <a:cubicBezTo>
                  <a:pt x="1656717" y="541923"/>
                  <a:pt x="1665896" y="561750"/>
                  <a:pt x="1691964" y="571663"/>
                </a:cubicBezTo>
                <a:cubicBezTo>
                  <a:pt x="1711790" y="579006"/>
                  <a:pt x="1733452" y="583045"/>
                  <a:pt x="1754748" y="585982"/>
                </a:cubicBezTo>
                <a:cubicBezTo>
                  <a:pt x="1782651" y="589654"/>
                  <a:pt x="1803947" y="579373"/>
                  <a:pt x="1817164" y="552571"/>
                </a:cubicBezTo>
                <a:cubicBezTo>
                  <a:pt x="1827445" y="532010"/>
                  <a:pt x="1843967" y="525034"/>
                  <a:pt x="1866363" y="532010"/>
                </a:cubicBezTo>
                <a:cubicBezTo>
                  <a:pt x="1882151" y="537150"/>
                  <a:pt x="1897204" y="545962"/>
                  <a:pt x="1911524" y="554774"/>
                </a:cubicBezTo>
                <a:cubicBezTo>
                  <a:pt x="1930983" y="566890"/>
                  <a:pt x="1951911" y="574968"/>
                  <a:pt x="1974674" y="576069"/>
                </a:cubicBezTo>
                <a:cubicBezTo>
                  <a:pt x="2032318" y="579373"/>
                  <a:pt x="2089962" y="582678"/>
                  <a:pt x="2147605" y="584881"/>
                </a:cubicBezTo>
                <a:cubicBezTo>
                  <a:pt x="2216631" y="587818"/>
                  <a:pt x="2284922" y="584514"/>
                  <a:pt x="2351744" y="564687"/>
                </a:cubicBezTo>
                <a:cubicBezTo>
                  <a:pt x="2379648" y="556610"/>
                  <a:pt x="2407552" y="551470"/>
                  <a:pt x="2436925" y="552204"/>
                </a:cubicBezTo>
                <a:cubicBezTo>
                  <a:pt x="2446838" y="552571"/>
                  <a:pt x="2457853" y="550001"/>
                  <a:pt x="2465930" y="545228"/>
                </a:cubicBezTo>
                <a:cubicBezTo>
                  <a:pt x="2486491" y="533479"/>
                  <a:pt x="2507052" y="531276"/>
                  <a:pt x="2529448" y="537518"/>
                </a:cubicBezTo>
                <a:cubicBezTo>
                  <a:pt x="2545236" y="541923"/>
                  <a:pt x="2560289" y="539353"/>
                  <a:pt x="2575710" y="534213"/>
                </a:cubicBezTo>
                <a:cubicBezTo>
                  <a:pt x="2605817" y="524300"/>
                  <a:pt x="2635924" y="514387"/>
                  <a:pt x="2666765" y="506676"/>
                </a:cubicBezTo>
                <a:cubicBezTo>
                  <a:pt x="2746071" y="486850"/>
                  <a:pt x="2807386" y="445361"/>
                  <a:pt x="2843734" y="370094"/>
                </a:cubicBezTo>
                <a:cubicBezTo>
                  <a:pt x="2851445" y="353939"/>
                  <a:pt x="2862092" y="338519"/>
                  <a:pt x="2872006" y="323465"/>
                </a:cubicBezTo>
                <a:cubicBezTo>
                  <a:pt x="2873841" y="320528"/>
                  <a:pt x="2879349" y="316856"/>
                  <a:pt x="2881552" y="317958"/>
                </a:cubicBezTo>
                <a:cubicBezTo>
                  <a:pt x="2884489" y="319059"/>
                  <a:pt x="2888161" y="324199"/>
                  <a:pt x="2888161" y="327504"/>
                </a:cubicBezTo>
                <a:cubicBezTo>
                  <a:pt x="2887426" y="340354"/>
                  <a:pt x="2887059" y="353939"/>
                  <a:pt x="2883020" y="365688"/>
                </a:cubicBezTo>
                <a:cubicBezTo>
                  <a:pt x="2879349" y="377437"/>
                  <a:pt x="2870537" y="387718"/>
                  <a:pt x="2865397" y="399467"/>
                </a:cubicBezTo>
                <a:cubicBezTo>
                  <a:pt x="2862827" y="404974"/>
                  <a:pt x="2860624" y="413051"/>
                  <a:pt x="2863194" y="417090"/>
                </a:cubicBezTo>
                <a:cubicBezTo>
                  <a:pt x="2865397" y="420762"/>
                  <a:pt x="2874208" y="422597"/>
                  <a:pt x="2879716" y="422230"/>
                </a:cubicBezTo>
                <a:cubicBezTo>
                  <a:pt x="2907253" y="420762"/>
                  <a:pt x="2931118" y="408278"/>
                  <a:pt x="2954616" y="395795"/>
                </a:cubicBezTo>
                <a:cubicBezTo>
                  <a:pt x="2975177" y="384780"/>
                  <a:pt x="2995737" y="374133"/>
                  <a:pt x="3016298" y="363118"/>
                </a:cubicBezTo>
                <a:cubicBezTo>
                  <a:pt x="3022907" y="359814"/>
                  <a:pt x="3031352" y="356509"/>
                  <a:pt x="3035023" y="365321"/>
                </a:cubicBezTo>
                <a:cubicBezTo>
                  <a:pt x="3036492" y="368993"/>
                  <a:pt x="3031352" y="377804"/>
                  <a:pt x="3026946" y="381109"/>
                </a:cubicBezTo>
                <a:cubicBezTo>
                  <a:pt x="3004182" y="396896"/>
                  <a:pt x="2981051" y="411583"/>
                  <a:pt x="2957920" y="426636"/>
                </a:cubicBezTo>
                <a:cubicBezTo>
                  <a:pt x="2953514" y="429573"/>
                  <a:pt x="2949476" y="433245"/>
                  <a:pt x="2945437" y="436549"/>
                </a:cubicBezTo>
                <a:cubicBezTo>
                  <a:pt x="2946538" y="438385"/>
                  <a:pt x="2947640" y="439854"/>
                  <a:pt x="2948374" y="441690"/>
                </a:cubicBezTo>
                <a:cubicBezTo>
                  <a:pt x="2955717" y="438385"/>
                  <a:pt x="2963428" y="435815"/>
                  <a:pt x="2970404" y="431776"/>
                </a:cubicBezTo>
                <a:cubicBezTo>
                  <a:pt x="2998675" y="413786"/>
                  <a:pt x="3029883" y="403138"/>
                  <a:pt x="3062193" y="395061"/>
                </a:cubicBezTo>
                <a:cubicBezTo>
                  <a:pt x="3068067" y="393592"/>
                  <a:pt x="3074676" y="396529"/>
                  <a:pt x="3080918" y="397264"/>
                </a:cubicBezTo>
                <a:cubicBezTo>
                  <a:pt x="3082754" y="399099"/>
                  <a:pt x="3082754" y="402771"/>
                  <a:pt x="3082754" y="406075"/>
                </a:cubicBezTo>
                <a:close/>
              </a:path>
            </a:pathLst>
          </a:custGeom>
          <a:solidFill>
            <a:schemeClr val="accent3"/>
          </a:solidFill>
          <a:ln w="3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43C128FA-8AB1-4717-92FE-BCD795DD7864}"/>
              </a:ext>
            </a:extLst>
          </p:cNvPr>
          <p:cNvGrpSpPr/>
          <p:nvPr/>
        </p:nvGrpSpPr>
        <p:grpSpPr>
          <a:xfrm>
            <a:off x="-1489123" y="3280630"/>
            <a:ext cx="5439525" cy="4262666"/>
            <a:chOff x="-1207020" y="3958548"/>
            <a:chExt cx="4425477" cy="346801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F0CBE94-17EF-43D5-AF04-29DC5C0BF26B}"/>
                </a:ext>
              </a:extLst>
            </p:cNvPr>
            <p:cNvSpPr/>
            <p:nvPr userDrawn="1"/>
          </p:nvSpPr>
          <p:spPr>
            <a:xfrm rot="2700000">
              <a:off x="-1207020" y="3958548"/>
              <a:ext cx="2424670" cy="2424670"/>
            </a:xfrm>
            <a:custGeom>
              <a:avLst/>
              <a:gdLst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0 h 242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0" h="2424670">
                  <a:moveTo>
                    <a:pt x="0" y="0"/>
                  </a:moveTo>
                  <a:lnTo>
                    <a:pt x="2424670" y="0"/>
                  </a:lnTo>
                  <a:lnTo>
                    <a:pt x="2424670" y="2424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Group 20">
              <a:extLst>
                <a:ext uri="{FF2B5EF4-FFF2-40B4-BE49-F238E27FC236}">
                  <a16:creationId xmlns:a16="http://schemas.microsoft.com/office/drawing/2014/main" id="{63BD8BDE-C259-42FC-89AE-3223DA449A94}"/>
                </a:ext>
              </a:extLst>
            </p:cNvPr>
            <p:cNvGrpSpPr/>
            <p:nvPr userDrawn="1"/>
          </p:nvGrpSpPr>
          <p:grpSpPr>
            <a:xfrm>
              <a:off x="339557" y="4581128"/>
              <a:ext cx="2878900" cy="2845431"/>
              <a:chOff x="358607" y="4581128"/>
              <a:chExt cx="2878900" cy="2845431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4A79477-0C18-4A44-B328-E1A28D17BDF2}"/>
                  </a:ext>
                </a:extLst>
              </p:cNvPr>
              <p:cNvSpPr/>
              <p:nvPr userDrawn="1"/>
            </p:nvSpPr>
            <p:spPr>
              <a:xfrm rot="2700000">
                <a:off x="358607" y="6306110"/>
                <a:ext cx="1120449" cy="1120449"/>
              </a:xfrm>
              <a:custGeom>
                <a:avLst/>
                <a:gdLst/>
                <a:ahLst/>
                <a:cxnLst/>
                <a:rect l="l" t="t" r="r" b="b"/>
                <a:pathLst>
                  <a:path w="1120449" h="1120449">
                    <a:moveTo>
                      <a:pt x="0" y="0"/>
                    </a:moveTo>
                    <a:lnTo>
                      <a:pt x="1120449" y="0"/>
                    </a:lnTo>
                    <a:lnTo>
                      <a:pt x="0" y="1120449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ectangle 16">
                <a:extLst>
                  <a:ext uri="{FF2B5EF4-FFF2-40B4-BE49-F238E27FC236}">
                    <a16:creationId xmlns:a16="http://schemas.microsoft.com/office/drawing/2014/main" id="{251A7906-0E90-43E1-B3E6-E22A256364B0}"/>
                  </a:ext>
                </a:extLst>
              </p:cNvPr>
              <p:cNvSpPr/>
              <p:nvPr userDrawn="1"/>
            </p:nvSpPr>
            <p:spPr>
              <a:xfrm rot="2700000">
                <a:off x="1200880" y="5448720"/>
                <a:ext cx="1169719" cy="1169719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ectangle 17">
                <a:extLst>
                  <a:ext uri="{FF2B5EF4-FFF2-40B4-BE49-F238E27FC236}">
                    <a16:creationId xmlns:a16="http://schemas.microsoft.com/office/drawing/2014/main" id="{3627115C-69FC-4163-A5FE-B87E0C88D0A2}"/>
                  </a:ext>
                </a:extLst>
              </p:cNvPr>
              <p:cNvSpPr/>
              <p:nvPr userDrawn="1"/>
            </p:nvSpPr>
            <p:spPr>
              <a:xfrm rot="2700000">
                <a:off x="2067788" y="4581128"/>
                <a:ext cx="1169719" cy="116971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93D327-AD3E-4119-A3DA-E24E69110D22}"/>
              </a:ext>
            </a:extLst>
          </p:cNvPr>
          <p:cNvSpPr txBox="1"/>
          <p:nvPr/>
        </p:nvSpPr>
        <p:spPr>
          <a:xfrm>
            <a:off x="641400" y="2220189"/>
            <a:ext cx="3389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audience and add a unique zing and appeal to your Presentations. Easy to change colors, photos and Text. Get a modern PowerPoint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684CB-A01E-4D62-BEB7-9E1CA61451AB}"/>
              </a:ext>
            </a:extLst>
          </p:cNvPr>
          <p:cNvSpPr txBox="1"/>
          <p:nvPr/>
        </p:nvSpPr>
        <p:spPr>
          <a:xfrm>
            <a:off x="709660" y="468209"/>
            <a:ext cx="4433840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6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r>
              <a:rPr lang="en-US" altLang="ko-KR" sz="36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6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2E7E3-9FE6-4134-864E-FF303B20E0E6}"/>
              </a:ext>
            </a:extLst>
          </p:cNvPr>
          <p:cNvSpPr txBox="1"/>
          <p:nvPr/>
        </p:nvSpPr>
        <p:spPr>
          <a:xfrm>
            <a:off x="8092974" y="3748099"/>
            <a:ext cx="3389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audience and add a unique zing and appeal to your Presentations. Easy to change colors, photos and Text. Get a modern PowerPoint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4">
            <a:extLst>
              <a:ext uri="{FF2B5EF4-FFF2-40B4-BE49-F238E27FC236}">
                <a16:creationId xmlns:a16="http://schemas.microsoft.com/office/drawing/2014/main" id="{918B3E8C-604C-4C43-BC75-18E14ECAFAB7}"/>
              </a:ext>
            </a:extLst>
          </p:cNvPr>
          <p:cNvSpPr/>
          <p:nvPr/>
        </p:nvSpPr>
        <p:spPr>
          <a:xfrm>
            <a:off x="0" y="2"/>
            <a:ext cx="12192000" cy="12689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73F12B-8B89-4CDC-980D-E5B2E00A530C}"/>
              </a:ext>
            </a:extLst>
          </p:cNvPr>
          <p:cNvSpPr/>
          <p:nvPr/>
        </p:nvSpPr>
        <p:spPr>
          <a:xfrm>
            <a:off x="1651751" y="1268960"/>
            <a:ext cx="45719" cy="1018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B71C7A-7B8C-4518-A20E-FBF86621B24E}"/>
              </a:ext>
            </a:extLst>
          </p:cNvPr>
          <p:cNvSpPr/>
          <p:nvPr/>
        </p:nvSpPr>
        <p:spPr>
          <a:xfrm>
            <a:off x="3847011" y="1268960"/>
            <a:ext cx="45719" cy="1018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BA9757-C301-470C-AE8A-762A16419801}"/>
              </a:ext>
            </a:extLst>
          </p:cNvPr>
          <p:cNvSpPr/>
          <p:nvPr/>
        </p:nvSpPr>
        <p:spPr>
          <a:xfrm>
            <a:off x="6042271" y="1268960"/>
            <a:ext cx="45719" cy="1018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9E247B-1D37-4C39-8013-50070DB5DDE7}"/>
              </a:ext>
            </a:extLst>
          </p:cNvPr>
          <p:cNvSpPr/>
          <p:nvPr/>
        </p:nvSpPr>
        <p:spPr>
          <a:xfrm>
            <a:off x="8237531" y="1268960"/>
            <a:ext cx="45719" cy="10188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EC4335-275F-438B-97C9-3166C9A6D366}"/>
              </a:ext>
            </a:extLst>
          </p:cNvPr>
          <p:cNvSpPr/>
          <p:nvPr/>
        </p:nvSpPr>
        <p:spPr>
          <a:xfrm>
            <a:off x="10432792" y="1268960"/>
            <a:ext cx="45719" cy="1018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AB5FE49-DDBF-494D-8F1D-1E95345D7DB2}"/>
              </a:ext>
            </a:extLst>
          </p:cNvPr>
          <p:cNvGrpSpPr/>
          <p:nvPr/>
        </p:nvGrpSpPr>
        <p:grpSpPr>
          <a:xfrm>
            <a:off x="910330" y="4131000"/>
            <a:ext cx="1548359" cy="2000547"/>
            <a:chOff x="2590200" y="1766707"/>
            <a:chExt cx="1548359" cy="200054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2D92F7-13A2-43AA-9ECF-30ECA99CFA7B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DEA7D17-9B2A-4F78-A260-934D6577CF28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53AD53C-E16F-4147-8027-90CE3F5CBB27}"/>
              </a:ext>
            </a:extLst>
          </p:cNvPr>
          <p:cNvGrpSpPr/>
          <p:nvPr/>
        </p:nvGrpSpPr>
        <p:grpSpPr>
          <a:xfrm>
            <a:off x="3115580" y="4131000"/>
            <a:ext cx="1548359" cy="2000547"/>
            <a:chOff x="2590200" y="1766707"/>
            <a:chExt cx="1548359" cy="200054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A7300D6-2FBF-4968-9E18-33FA22F24ECC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9ED14E4-452F-4D7C-9A10-B733F52CDBC3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97F064-DCAF-4366-B23C-5B33A17F580B}"/>
              </a:ext>
            </a:extLst>
          </p:cNvPr>
          <p:cNvGrpSpPr/>
          <p:nvPr/>
        </p:nvGrpSpPr>
        <p:grpSpPr>
          <a:xfrm>
            <a:off x="5320830" y="4131000"/>
            <a:ext cx="1548359" cy="2000547"/>
            <a:chOff x="2590200" y="1766707"/>
            <a:chExt cx="1548359" cy="200054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AA0CAF-ECED-49D6-8CE6-BFDA5880450D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990FEC7-10ED-49D4-A7B8-6BA1049CADDE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9B280E0-99DD-49F6-9F34-BFA37D598727}"/>
              </a:ext>
            </a:extLst>
          </p:cNvPr>
          <p:cNvGrpSpPr/>
          <p:nvPr/>
        </p:nvGrpSpPr>
        <p:grpSpPr>
          <a:xfrm>
            <a:off x="7526080" y="4131000"/>
            <a:ext cx="1548359" cy="2000547"/>
            <a:chOff x="2590200" y="1766707"/>
            <a:chExt cx="1548359" cy="200054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17EB0E-7BD4-4478-96DF-B5CEA5DDDA5F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3101C1E-8EB6-43B8-8D52-A924B7FC048A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489E1A9-4360-460E-97C9-94DF9C12BE7D}"/>
              </a:ext>
            </a:extLst>
          </p:cNvPr>
          <p:cNvGrpSpPr/>
          <p:nvPr/>
        </p:nvGrpSpPr>
        <p:grpSpPr>
          <a:xfrm>
            <a:off x="9731331" y="4131000"/>
            <a:ext cx="1548359" cy="2000547"/>
            <a:chOff x="2590200" y="1766707"/>
            <a:chExt cx="1548359" cy="200054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632832D-6CE8-45DB-92A6-15515EE32C9C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A47EDA-EC26-458B-9685-442D408DBF91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0" name="자유형: 도형 48">
            <a:extLst>
              <a:ext uri="{FF2B5EF4-FFF2-40B4-BE49-F238E27FC236}">
                <a16:creationId xmlns:a16="http://schemas.microsoft.com/office/drawing/2014/main" id="{25C5CCE7-0EE0-4107-877F-B2DFA20D1D3F}"/>
              </a:ext>
            </a:extLst>
          </p:cNvPr>
          <p:cNvSpPr>
            <a:spLocks noChangeAspect="1"/>
          </p:cNvSpPr>
          <p:nvPr/>
        </p:nvSpPr>
        <p:spPr>
          <a:xfrm rot="10800000">
            <a:off x="1222323" y="2287834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자유형: 도형 49">
            <a:extLst>
              <a:ext uri="{FF2B5EF4-FFF2-40B4-BE49-F238E27FC236}">
                <a16:creationId xmlns:a16="http://schemas.microsoft.com/office/drawing/2014/main" id="{6275DF81-0619-4007-98F8-458C983DC2CE}"/>
              </a:ext>
            </a:extLst>
          </p:cNvPr>
          <p:cNvSpPr>
            <a:spLocks noChangeAspect="1"/>
          </p:cNvSpPr>
          <p:nvPr/>
        </p:nvSpPr>
        <p:spPr>
          <a:xfrm rot="10800000">
            <a:off x="3417583" y="2285316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자유형: 도형 50">
            <a:extLst>
              <a:ext uri="{FF2B5EF4-FFF2-40B4-BE49-F238E27FC236}">
                <a16:creationId xmlns:a16="http://schemas.microsoft.com/office/drawing/2014/main" id="{6DC40D6E-3FD1-44F7-A8A1-6D5C9DE113E6}"/>
              </a:ext>
            </a:extLst>
          </p:cNvPr>
          <p:cNvSpPr>
            <a:spLocks noChangeAspect="1"/>
          </p:cNvSpPr>
          <p:nvPr/>
        </p:nvSpPr>
        <p:spPr>
          <a:xfrm rot="10800000">
            <a:off x="5612843" y="2282800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자유형: 도형 51">
            <a:extLst>
              <a:ext uri="{FF2B5EF4-FFF2-40B4-BE49-F238E27FC236}">
                <a16:creationId xmlns:a16="http://schemas.microsoft.com/office/drawing/2014/main" id="{FACC3224-003A-420F-8AA1-3B9712C06840}"/>
              </a:ext>
            </a:extLst>
          </p:cNvPr>
          <p:cNvSpPr>
            <a:spLocks noChangeAspect="1"/>
          </p:cNvSpPr>
          <p:nvPr/>
        </p:nvSpPr>
        <p:spPr>
          <a:xfrm rot="10800000">
            <a:off x="7808103" y="2280282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4" name="자유형: 도형 69">
            <a:extLst>
              <a:ext uri="{FF2B5EF4-FFF2-40B4-BE49-F238E27FC236}">
                <a16:creationId xmlns:a16="http://schemas.microsoft.com/office/drawing/2014/main" id="{93C06742-E535-4FDC-B1E4-76488682285C}"/>
              </a:ext>
            </a:extLst>
          </p:cNvPr>
          <p:cNvSpPr>
            <a:spLocks noChangeAspect="1"/>
          </p:cNvSpPr>
          <p:nvPr/>
        </p:nvSpPr>
        <p:spPr>
          <a:xfrm rot="10800000">
            <a:off x="10003364" y="2277766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Rectangle 30">
            <a:extLst>
              <a:ext uri="{FF2B5EF4-FFF2-40B4-BE49-F238E27FC236}">
                <a16:creationId xmlns:a16="http://schemas.microsoft.com/office/drawing/2014/main" id="{25C58600-C320-4BA8-9ACD-29B5948F13DC}"/>
              </a:ext>
            </a:extLst>
          </p:cNvPr>
          <p:cNvSpPr/>
          <p:nvPr/>
        </p:nvSpPr>
        <p:spPr>
          <a:xfrm>
            <a:off x="5916909" y="309422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0143A93D-EA0B-4333-9A58-CAEE28C31DC7}"/>
              </a:ext>
            </a:extLst>
          </p:cNvPr>
          <p:cNvSpPr/>
          <p:nvPr/>
        </p:nvSpPr>
        <p:spPr>
          <a:xfrm>
            <a:off x="3705894" y="312059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ounded Rectangle 25">
            <a:extLst>
              <a:ext uri="{FF2B5EF4-FFF2-40B4-BE49-F238E27FC236}">
                <a16:creationId xmlns:a16="http://schemas.microsoft.com/office/drawing/2014/main" id="{AEC6F8D3-62A6-4652-B99E-96EAAF84DA34}"/>
              </a:ext>
            </a:extLst>
          </p:cNvPr>
          <p:cNvSpPr/>
          <p:nvPr/>
        </p:nvSpPr>
        <p:spPr>
          <a:xfrm>
            <a:off x="8057820" y="3134958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Rectangle 16">
            <a:extLst>
              <a:ext uri="{FF2B5EF4-FFF2-40B4-BE49-F238E27FC236}">
                <a16:creationId xmlns:a16="http://schemas.microsoft.com/office/drawing/2014/main" id="{52A7B5D6-AFB0-44CB-BAAE-936073C385D0}"/>
              </a:ext>
            </a:extLst>
          </p:cNvPr>
          <p:cNvSpPr/>
          <p:nvPr/>
        </p:nvSpPr>
        <p:spPr>
          <a:xfrm>
            <a:off x="10258590" y="317719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Block Arc 10">
            <a:extLst>
              <a:ext uri="{FF2B5EF4-FFF2-40B4-BE49-F238E27FC236}">
                <a16:creationId xmlns:a16="http://schemas.microsoft.com/office/drawing/2014/main" id="{431EC9E8-2E88-4DB3-AB48-9A703522955F}"/>
              </a:ext>
            </a:extLst>
          </p:cNvPr>
          <p:cNvSpPr/>
          <p:nvPr/>
        </p:nvSpPr>
        <p:spPr>
          <a:xfrm>
            <a:off x="1435996" y="316056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112" name="직사각형 4">
            <a:extLst>
              <a:ext uri="{FF2B5EF4-FFF2-40B4-BE49-F238E27FC236}">
                <a16:creationId xmlns:a16="http://schemas.microsoft.com/office/drawing/2014/main" id="{9265EA88-3934-483C-959B-D5728B89972A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38">
            <a:extLst>
              <a:ext uri="{FF2B5EF4-FFF2-40B4-BE49-F238E27FC236}">
                <a16:creationId xmlns:a16="http://schemas.microsoft.com/office/drawing/2014/main" id="{0A1B4DEA-23B5-47E1-93E9-4CBE0FF4375E}"/>
              </a:ext>
            </a:extLst>
          </p:cNvPr>
          <p:cNvSpPr/>
          <p:nvPr/>
        </p:nvSpPr>
        <p:spPr>
          <a:xfrm>
            <a:off x="-1" y="-16674"/>
            <a:ext cx="7648397" cy="6941349"/>
          </a:xfrm>
          <a:custGeom>
            <a:avLst/>
            <a:gdLst>
              <a:gd name="connsiteX0" fmla="*/ 3077131 w 5978571"/>
              <a:gd name="connsiteY0" fmla="*/ 0 h 6604972"/>
              <a:gd name="connsiteX1" fmla="*/ 5978571 w 5978571"/>
              <a:gd name="connsiteY1" fmla="*/ 6604972 h 6604972"/>
              <a:gd name="connsiteX2" fmla="*/ 0 w 5978571"/>
              <a:gd name="connsiteY2" fmla="*/ 6604972 h 6604972"/>
              <a:gd name="connsiteX3" fmla="*/ 0 w 5978571"/>
              <a:gd name="connsiteY3" fmla="*/ 10141 h 6604972"/>
              <a:gd name="connsiteX0" fmla="*/ 3199776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199776 w 5978571"/>
              <a:gd name="connsiteY4" fmla="*/ 0 h 6614025"/>
              <a:gd name="connsiteX0" fmla="*/ 3257491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257491 w 5978571"/>
              <a:gd name="connsiteY4" fmla="*/ 0 h 66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571" h="6614025">
                <a:moveTo>
                  <a:pt x="3257491" y="0"/>
                </a:moveTo>
                <a:lnTo>
                  <a:pt x="5978571" y="6614025"/>
                </a:lnTo>
                <a:lnTo>
                  <a:pt x="0" y="6614025"/>
                </a:lnTo>
                <a:lnTo>
                  <a:pt x="0" y="19194"/>
                </a:lnTo>
                <a:lnTo>
                  <a:pt x="32574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ight Arrow 85">
            <a:extLst>
              <a:ext uri="{FF2B5EF4-FFF2-40B4-BE49-F238E27FC236}">
                <a16:creationId xmlns:a16="http://schemas.microsoft.com/office/drawing/2014/main" id="{8049ED3F-3654-41AA-8B23-52C5C63D54AB}"/>
              </a:ext>
            </a:extLst>
          </p:cNvPr>
          <p:cNvSpPr/>
          <p:nvPr/>
        </p:nvSpPr>
        <p:spPr>
          <a:xfrm rot="10800000">
            <a:off x="4717172" y="3825296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86">
            <a:extLst>
              <a:ext uri="{FF2B5EF4-FFF2-40B4-BE49-F238E27FC236}">
                <a16:creationId xmlns:a16="http://schemas.microsoft.com/office/drawing/2014/main" id="{843658A6-1A04-426A-AE58-E87FADE1B42E}"/>
              </a:ext>
            </a:extLst>
          </p:cNvPr>
          <p:cNvSpPr/>
          <p:nvPr/>
        </p:nvSpPr>
        <p:spPr>
          <a:xfrm rot="10800000">
            <a:off x="5315888" y="4869434"/>
            <a:ext cx="1817563" cy="1188066"/>
          </a:xfrm>
          <a:prstGeom prst="rightArrow">
            <a:avLst>
              <a:gd name="adj1" fmla="val 50000"/>
              <a:gd name="adj2" fmla="val 6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7">
            <a:extLst>
              <a:ext uri="{FF2B5EF4-FFF2-40B4-BE49-F238E27FC236}">
                <a16:creationId xmlns:a16="http://schemas.microsoft.com/office/drawing/2014/main" id="{D48186C6-9DE9-44A3-9A9F-A8923F7D0ED3}"/>
              </a:ext>
            </a:extLst>
          </p:cNvPr>
          <p:cNvSpPr/>
          <p:nvPr/>
        </p:nvSpPr>
        <p:spPr>
          <a:xfrm>
            <a:off x="5696130" y="2781158"/>
            <a:ext cx="1817563" cy="1188066"/>
          </a:xfrm>
          <a:prstGeom prst="rightArrow">
            <a:avLst>
              <a:gd name="adj1" fmla="val 50000"/>
              <a:gd name="adj2" fmla="val 6600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88">
            <a:extLst>
              <a:ext uri="{FF2B5EF4-FFF2-40B4-BE49-F238E27FC236}">
                <a16:creationId xmlns:a16="http://schemas.microsoft.com/office/drawing/2014/main" id="{CD3B3364-6D19-48FF-BE05-A89C8F3EEE50}"/>
              </a:ext>
            </a:extLst>
          </p:cNvPr>
          <p:cNvSpPr/>
          <p:nvPr/>
        </p:nvSpPr>
        <p:spPr>
          <a:xfrm>
            <a:off x="5087888" y="1737020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A6C42C-1DB7-4CCE-82D1-8898CB2387F2}"/>
              </a:ext>
            </a:extLst>
          </p:cNvPr>
          <p:cNvGrpSpPr/>
          <p:nvPr/>
        </p:nvGrpSpPr>
        <p:grpSpPr>
          <a:xfrm>
            <a:off x="7782687" y="1904402"/>
            <a:ext cx="3574543" cy="853304"/>
            <a:chOff x="910640" y="3014286"/>
            <a:chExt cx="1527408" cy="21342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22A7BA-4BE7-47BA-9AF7-0AD8B07CC204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2C7D8-5522-407C-8B91-2F7806FEA010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EE1F0-2516-4C99-BEF2-B041BF79F1B2}"/>
              </a:ext>
            </a:extLst>
          </p:cNvPr>
          <p:cNvGrpSpPr/>
          <p:nvPr/>
        </p:nvGrpSpPr>
        <p:grpSpPr>
          <a:xfrm>
            <a:off x="7782687" y="2948540"/>
            <a:ext cx="3574543" cy="853304"/>
            <a:chOff x="910640" y="3014286"/>
            <a:chExt cx="1527408" cy="21342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2747C-9957-4BB0-9BD0-FC8D5BE71A35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6D5E08-5A15-4973-9BA8-8B14D2E8DF3C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A0ADD-8A21-405B-A59F-2A68A15A7C40}"/>
              </a:ext>
            </a:extLst>
          </p:cNvPr>
          <p:cNvGrpSpPr/>
          <p:nvPr/>
        </p:nvGrpSpPr>
        <p:grpSpPr>
          <a:xfrm>
            <a:off x="7782687" y="3992677"/>
            <a:ext cx="3574543" cy="853304"/>
            <a:chOff x="910640" y="3014286"/>
            <a:chExt cx="1527408" cy="21342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7DED17-D42E-4304-8169-EEE979D944AD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3BBDB-6DC7-4D67-8CC7-44CC3959248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FB19A9-FE94-482C-9900-F0A59FC9B264}"/>
              </a:ext>
            </a:extLst>
          </p:cNvPr>
          <p:cNvGrpSpPr/>
          <p:nvPr/>
        </p:nvGrpSpPr>
        <p:grpSpPr>
          <a:xfrm>
            <a:off x="7782687" y="5036815"/>
            <a:ext cx="3574543" cy="853304"/>
            <a:chOff x="910640" y="3014286"/>
            <a:chExt cx="1527408" cy="21342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A75B84-4536-49B5-90DA-AEFF5843A133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55495F-F18A-47A7-AF6A-EC510691C979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93B845-B1D3-413E-8432-69C467D24A88}"/>
              </a:ext>
            </a:extLst>
          </p:cNvPr>
          <p:cNvGrpSpPr/>
          <p:nvPr/>
        </p:nvGrpSpPr>
        <p:grpSpPr>
          <a:xfrm>
            <a:off x="750325" y="3992678"/>
            <a:ext cx="3617605" cy="853304"/>
            <a:chOff x="910640" y="3014286"/>
            <a:chExt cx="1527408" cy="21342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814C1E-797A-499E-97D6-7329031433BB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586111-8881-4A89-A8A5-C4932AA71191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308F9C-1A74-4099-B332-D76ECB53068C}"/>
              </a:ext>
            </a:extLst>
          </p:cNvPr>
          <p:cNvGrpSpPr/>
          <p:nvPr/>
        </p:nvGrpSpPr>
        <p:grpSpPr>
          <a:xfrm>
            <a:off x="750325" y="5036815"/>
            <a:ext cx="3617605" cy="853304"/>
            <a:chOff x="910640" y="3014286"/>
            <a:chExt cx="1527408" cy="21342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F1680F-7FE9-4940-8BC7-357D23EA7ECF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E07A90-DB0A-4CFD-8F61-F79E59380633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6D477D-6C85-4DEB-9AF6-808D55E1F530}"/>
              </a:ext>
            </a:extLst>
          </p:cNvPr>
          <p:cNvGrpSpPr/>
          <p:nvPr/>
        </p:nvGrpSpPr>
        <p:grpSpPr>
          <a:xfrm>
            <a:off x="750324" y="1904401"/>
            <a:ext cx="3617604" cy="853304"/>
            <a:chOff x="910640" y="3014286"/>
            <a:chExt cx="1527408" cy="21342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03CC67-1CE5-4C3F-927D-2C51EE082679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00F4E4-80CD-4B2D-B8FB-758B7A6CA3CD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376E57-40AF-4C5C-8201-A52430A841CF}"/>
              </a:ext>
            </a:extLst>
          </p:cNvPr>
          <p:cNvGrpSpPr/>
          <p:nvPr/>
        </p:nvGrpSpPr>
        <p:grpSpPr>
          <a:xfrm>
            <a:off x="750324" y="2948539"/>
            <a:ext cx="3617604" cy="853304"/>
            <a:chOff x="910640" y="3014286"/>
            <a:chExt cx="1527408" cy="21342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3BFECF-8911-4BAA-9453-31E63A805213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127478-C14E-4B16-ADED-03829AF71008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7A42F7F5-8389-4425-967C-4DAA6B2C2DCB}"/>
              </a:ext>
            </a:extLst>
          </p:cNvPr>
          <p:cNvSpPr/>
          <p:nvPr/>
        </p:nvSpPr>
        <p:spPr>
          <a:xfrm rot="2700000">
            <a:off x="7211479" y="4202496"/>
            <a:ext cx="293744" cy="5266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6AAD5E6-A78B-4684-ACE4-6B5941E528C1}"/>
              </a:ext>
            </a:extLst>
          </p:cNvPr>
          <p:cNvSpPr/>
          <p:nvPr/>
        </p:nvSpPr>
        <p:spPr>
          <a:xfrm flipH="1">
            <a:off x="7194822" y="5243788"/>
            <a:ext cx="467341" cy="3855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id="{4F43EE45-4493-4B72-A9A4-FE5BE0EA35FE}"/>
              </a:ext>
            </a:extLst>
          </p:cNvPr>
          <p:cNvSpPr>
            <a:spLocks noChangeAspect="1"/>
          </p:cNvSpPr>
          <p:nvPr/>
        </p:nvSpPr>
        <p:spPr>
          <a:xfrm rot="9900000">
            <a:off x="4655109" y="320703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id="{62066A25-C951-4A4F-A32E-85AFC2EE7221}"/>
              </a:ext>
            </a:extLst>
          </p:cNvPr>
          <p:cNvSpPr/>
          <p:nvPr/>
        </p:nvSpPr>
        <p:spPr>
          <a:xfrm>
            <a:off x="4556191" y="224223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9149" y="2450103"/>
            <a:ext cx="12191994" cy="4519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oid 13">
            <a:extLst>
              <a:ext uri="{FF2B5EF4-FFF2-40B4-BE49-F238E27FC236}">
                <a16:creationId xmlns:a16="http://schemas.microsoft.com/office/drawing/2014/main" id="{29EA5154-D729-8F5E-65CD-7777819512F1}"/>
              </a:ext>
            </a:extLst>
          </p:cNvPr>
          <p:cNvSpPr/>
          <p:nvPr/>
        </p:nvSpPr>
        <p:spPr>
          <a:xfrm>
            <a:off x="900872" y="663900"/>
            <a:ext cx="1391486" cy="117658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ound Same Side Corner Rectangle 20">
            <a:extLst>
              <a:ext uri="{FF2B5EF4-FFF2-40B4-BE49-F238E27FC236}">
                <a16:creationId xmlns:a16="http://schemas.microsoft.com/office/drawing/2014/main" id="{5E617180-397B-EC2A-F78A-412AE3E20294}"/>
              </a:ext>
            </a:extLst>
          </p:cNvPr>
          <p:cNvSpPr/>
          <p:nvPr/>
        </p:nvSpPr>
        <p:spPr>
          <a:xfrm rot="10800000">
            <a:off x="10108857" y="524698"/>
            <a:ext cx="616814" cy="1315787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Block Arc 41">
            <a:extLst>
              <a:ext uri="{FF2B5EF4-FFF2-40B4-BE49-F238E27FC236}">
                <a16:creationId xmlns:a16="http://schemas.microsoft.com/office/drawing/2014/main" id="{2ED75B35-DB99-AE01-B693-8724132CC89C}"/>
              </a:ext>
            </a:extLst>
          </p:cNvPr>
          <p:cNvSpPr/>
          <p:nvPr/>
        </p:nvSpPr>
        <p:spPr>
          <a:xfrm>
            <a:off x="5666603" y="817355"/>
            <a:ext cx="858793" cy="869673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DADB1A-0DEA-8313-C93C-47CA0DB6F780}"/>
              </a:ext>
            </a:extLst>
          </p:cNvPr>
          <p:cNvSpPr txBox="1"/>
          <p:nvPr/>
        </p:nvSpPr>
        <p:spPr>
          <a:xfrm>
            <a:off x="422107" y="1904148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Computer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E39F15-89B2-243D-FD62-56253A7C4733}"/>
              </a:ext>
            </a:extLst>
          </p:cNvPr>
          <p:cNvSpPr txBox="1"/>
          <p:nvPr/>
        </p:nvSpPr>
        <p:spPr>
          <a:xfrm>
            <a:off x="4930638" y="1904148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Compiler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57523F-3042-421F-04AC-4F88251E346F}"/>
              </a:ext>
            </a:extLst>
          </p:cNvPr>
          <p:cNvSpPr txBox="1"/>
          <p:nvPr/>
        </p:nvSpPr>
        <p:spPr>
          <a:xfrm>
            <a:off x="9242756" y="1904148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Person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Right Triangle 17">
            <a:extLst>
              <a:ext uri="{FF2B5EF4-FFF2-40B4-BE49-F238E27FC236}">
                <a16:creationId xmlns:a16="http://schemas.microsoft.com/office/drawing/2014/main" id="{8A68B6CD-F457-D8D2-2E1A-7D3110624FF8}"/>
              </a:ext>
            </a:extLst>
          </p:cNvPr>
          <p:cNvSpPr/>
          <p:nvPr/>
        </p:nvSpPr>
        <p:spPr>
          <a:xfrm>
            <a:off x="5793503" y="3190591"/>
            <a:ext cx="980599" cy="138881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A239E9-A7C4-7627-F55A-CE964AD56896}"/>
              </a:ext>
            </a:extLst>
          </p:cNvPr>
          <p:cNvSpPr txBox="1"/>
          <p:nvPr/>
        </p:nvSpPr>
        <p:spPr>
          <a:xfrm>
            <a:off x="5109294" y="4699053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Text file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Oval 35">
            <a:extLst>
              <a:ext uri="{FF2B5EF4-FFF2-40B4-BE49-F238E27FC236}">
                <a16:creationId xmlns:a16="http://schemas.microsoft.com/office/drawing/2014/main" id="{122B032D-FC6E-3922-5DD9-585D1D23306E}"/>
              </a:ext>
            </a:extLst>
          </p:cNvPr>
          <p:cNvSpPr/>
          <p:nvPr/>
        </p:nvSpPr>
        <p:spPr>
          <a:xfrm>
            <a:off x="1106315" y="3266794"/>
            <a:ext cx="980599" cy="123641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4531B-61FD-FD2B-652E-C3ACAAB3F94E}"/>
              </a:ext>
            </a:extLst>
          </p:cNvPr>
          <p:cNvSpPr txBox="1"/>
          <p:nvPr/>
        </p:nvSpPr>
        <p:spPr>
          <a:xfrm>
            <a:off x="366461" y="4699053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Machine language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77889-BF11-2B2A-CCCF-046BF284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923" y="2914213"/>
            <a:ext cx="2807616" cy="31779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A47ED81-4D37-DB04-7C26-59AF7456D69B}"/>
              </a:ext>
            </a:extLst>
          </p:cNvPr>
          <p:cNvSpPr txBox="1"/>
          <p:nvPr/>
        </p:nvSpPr>
        <p:spPr>
          <a:xfrm>
            <a:off x="9242756" y="6258494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C language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6">
            <a:extLst>
              <a:ext uri="{FF2B5EF4-FFF2-40B4-BE49-F238E27FC236}">
                <a16:creationId xmlns:a16="http://schemas.microsoft.com/office/drawing/2014/main" id="{89735945-760A-4C6B-AFD3-FEBBD91555D4}"/>
              </a:ext>
            </a:extLst>
          </p:cNvPr>
          <p:cNvSpPr/>
          <p:nvPr/>
        </p:nvSpPr>
        <p:spPr>
          <a:xfrm rot="3600000" flipV="1">
            <a:off x="5737802" y="2779334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Isosceles Triangle 6">
            <a:extLst>
              <a:ext uri="{FF2B5EF4-FFF2-40B4-BE49-F238E27FC236}">
                <a16:creationId xmlns:a16="http://schemas.microsoft.com/office/drawing/2014/main" id="{AF674E20-D8E6-4BC6-934D-64F755606E77}"/>
              </a:ext>
            </a:extLst>
          </p:cNvPr>
          <p:cNvSpPr/>
          <p:nvPr/>
        </p:nvSpPr>
        <p:spPr>
          <a:xfrm rot="18000000">
            <a:off x="5743440" y="4947670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041B7-4CE9-4799-A126-AF277E2C1FB9}"/>
              </a:ext>
            </a:extLst>
          </p:cNvPr>
          <p:cNvSpPr/>
          <p:nvPr/>
        </p:nvSpPr>
        <p:spPr>
          <a:xfrm>
            <a:off x="1046499" y="4040702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Pentagon 34">
            <a:extLst>
              <a:ext uri="{FF2B5EF4-FFF2-40B4-BE49-F238E27FC236}">
                <a16:creationId xmlns:a16="http://schemas.microsoft.com/office/drawing/2014/main" id="{D9D458F6-4D1B-4A90-B69E-EA6618E64377}"/>
              </a:ext>
            </a:extLst>
          </p:cNvPr>
          <p:cNvSpPr/>
          <p:nvPr/>
        </p:nvSpPr>
        <p:spPr>
          <a:xfrm rot="10800000">
            <a:off x="4399164" y="3972886"/>
            <a:ext cx="1570374" cy="991548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E7EDEBD-701D-4059-9563-1CAE402C124C}"/>
              </a:ext>
            </a:extLst>
          </p:cNvPr>
          <p:cNvSpPr/>
          <p:nvPr/>
        </p:nvSpPr>
        <p:spPr>
          <a:xfrm rot="14400000" flipV="1">
            <a:off x="6233688" y="4947671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4EF2A-C3A9-40B2-BD0B-1F50D2F5010B}"/>
              </a:ext>
            </a:extLst>
          </p:cNvPr>
          <p:cNvSpPr/>
          <p:nvPr/>
        </p:nvSpPr>
        <p:spPr>
          <a:xfrm flipV="1">
            <a:off x="6348456" y="4040702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Pentagon 37">
            <a:extLst>
              <a:ext uri="{FF2B5EF4-FFF2-40B4-BE49-F238E27FC236}">
                <a16:creationId xmlns:a16="http://schemas.microsoft.com/office/drawing/2014/main" id="{5E39F6F0-A0A0-4470-96E7-EADEDEDED33A}"/>
              </a:ext>
            </a:extLst>
          </p:cNvPr>
          <p:cNvSpPr/>
          <p:nvPr/>
        </p:nvSpPr>
        <p:spPr>
          <a:xfrm flipV="1">
            <a:off x="6223216" y="3972887"/>
            <a:ext cx="1570374" cy="99154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E74CD-057A-4C76-B828-18CC294A6C18}"/>
              </a:ext>
            </a:extLst>
          </p:cNvPr>
          <p:cNvSpPr/>
          <p:nvPr/>
        </p:nvSpPr>
        <p:spPr>
          <a:xfrm flipV="1">
            <a:off x="1040860" y="1839429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BB1A438E-6F46-41E6-9560-871D13D85102}"/>
              </a:ext>
            </a:extLst>
          </p:cNvPr>
          <p:cNvSpPr/>
          <p:nvPr/>
        </p:nvSpPr>
        <p:spPr>
          <a:xfrm rot="7200000">
            <a:off x="6228048" y="2779335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558EE-88B3-438E-B488-3A2F675C0235}"/>
              </a:ext>
            </a:extLst>
          </p:cNvPr>
          <p:cNvSpPr/>
          <p:nvPr/>
        </p:nvSpPr>
        <p:spPr>
          <a:xfrm>
            <a:off x="6342817" y="1839430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Pentagon 41">
            <a:extLst>
              <a:ext uri="{FF2B5EF4-FFF2-40B4-BE49-F238E27FC236}">
                <a16:creationId xmlns:a16="http://schemas.microsoft.com/office/drawing/2014/main" id="{1CCC0200-2E70-4678-93AC-20E708316368}"/>
              </a:ext>
            </a:extLst>
          </p:cNvPr>
          <p:cNvSpPr/>
          <p:nvPr/>
        </p:nvSpPr>
        <p:spPr>
          <a:xfrm rot="10800000" flipV="1">
            <a:off x="4393524" y="2895697"/>
            <a:ext cx="1570374" cy="99154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Pentagon 42">
            <a:extLst>
              <a:ext uri="{FF2B5EF4-FFF2-40B4-BE49-F238E27FC236}">
                <a16:creationId xmlns:a16="http://schemas.microsoft.com/office/drawing/2014/main" id="{A11C7E09-A2B8-489C-8BBC-1C60CBF05B8A}"/>
              </a:ext>
            </a:extLst>
          </p:cNvPr>
          <p:cNvSpPr/>
          <p:nvPr/>
        </p:nvSpPr>
        <p:spPr>
          <a:xfrm>
            <a:off x="6217578" y="2895698"/>
            <a:ext cx="1570374" cy="99154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13184-6E4F-4992-B90F-1C20197D92D3}"/>
              </a:ext>
            </a:extLst>
          </p:cNvPr>
          <p:cNvSpPr txBox="1"/>
          <p:nvPr/>
        </p:nvSpPr>
        <p:spPr>
          <a:xfrm>
            <a:off x="5015882" y="288415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80BB2-7F5B-4CD1-9E71-970FD90F75FB}"/>
              </a:ext>
            </a:extLst>
          </p:cNvPr>
          <p:cNvSpPr txBox="1"/>
          <p:nvPr/>
        </p:nvSpPr>
        <p:spPr>
          <a:xfrm>
            <a:off x="6372785" y="288415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E9CE3-E943-44B1-A0B5-159F7226ADEA}"/>
              </a:ext>
            </a:extLst>
          </p:cNvPr>
          <p:cNvSpPr txBox="1"/>
          <p:nvPr/>
        </p:nvSpPr>
        <p:spPr>
          <a:xfrm>
            <a:off x="5015882" y="395672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CD49E-F6C2-4D2B-A002-0A4B1245A6A6}"/>
              </a:ext>
            </a:extLst>
          </p:cNvPr>
          <p:cNvSpPr txBox="1"/>
          <p:nvPr/>
        </p:nvSpPr>
        <p:spPr>
          <a:xfrm>
            <a:off x="6372785" y="395672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C2C5F2-2155-4E11-8DD0-C93F40D6AB7D}"/>
              </a:ext>
            </a:extLst>
          </p:cNvPr>
          <p:cNvGrpSpPr/>
          <p:nvPr/>
        </p:nvGrpSpPr>
        <p:grpSpPr>
          <a:xfrm>
            <a:off x="1498060" y="2071438"/>
            <a:ext cx="2880000" cy="1515988"/>
            <a:chOff x="647166" y="1489862"/>
            <a:chExt cx="2227996" cy="15159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46E9BE-E7FD-45E4-9506-98FF1764D862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AB1F82-B952-43E2-B12A-7753128F9034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27F045-74B8-42EC-8777-32DECEC4A24F}"/>
              </a:ext>
            </a:extLst>
          </p:cNvPr>
          <p:cNvGrpSpPr/>
          <p:nvPr/>
        </p:nvGrpSpPr>
        <p:grpSpPr>
          <a:xfrm>
            <a:off x="1498060" y="4289910"/>
            <a:ext cx="2880000" cy="1481585"/>
            <a:chOff x="647166" y="3699704"/>
            <a:chExt cx="2227996" cy="14815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C91E1-7A98-4E75-9911-AA2E4324DA5C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D3505B-7F2B-4415-8D0B-3E420438316A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99B14A-74DF-4594-BF5E-F90203561E60}"/>
              </a:ext>
            </a:extLst>
          </p:cNvPr>
          <p:cNvGrpSpPr/>
          <p:nvPr/>
        </p:nvGrpSpPr>
        <p:grpSpPr>
          <a:xfrm>
            <a:off x="7820493" y="2067806"/>
            <a:ext cx="2880000" cy="1523249"/>
            <a:chOff x="6296493" y="1489862"/>
            <a:chExt cx="2227996" cy="15232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912CF6-5D85-4986-809B-55310A36A1E0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1ACC6C-62E4-4657-980E-056D7F19F1BF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5048B-11FC-466B-B362-6850FDD79763}"/>
              </a:ext>
            </a:extLst>
          </p:cNvPr>
          <p:cNvGrpSpPr/>
          <p:nvPr/>
        </p:nvGrpSpPr>
        <p:grpSpPr>
          <a:xfrm>
            <a:off x="7820493" y="4286281"/>
            <a:ext cx="2880000" cy="1488846"/>
            <a:chOff x="6296493" y="3699704"/>
            <a:chExt cx="2227996" cy="14888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273D09-B9FA-4203-9BC9-4500EEFB18A9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16F7DA-4AEB-4B2B-85D6-AC0E013C8797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DB6CC33A-D16C-4718-9E59-1F1C3524B097}"/>
              </a:ext>
            </a:extLst>
          </p:cNvPr>
          <p:cNvSpPr/>
          <p:nvPr/>
        </p:nvSpPr>
        <p:spPr>
          <a:xfrm rot="5400000">
            <a:off x="925914" y="1713755"/>
            <a:ext cx="914400" cy="914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53C0AC0-C656-4513-AF01-D4394B1CAB1B}"/>
              </a:ext>
            </a:extLst>
          </p:cNvPr>
          <p:cNvSpPr/>
          <p:nvPr/>
        </p:nvSpPr>
        <p:spPr>
          <a:xfrm rot="16200000">
            <a:off x="10361685" y="5274745"/>
            <a:ext cx="914400" cy="9144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073B3A9-1539-4DA8-A629-86DEB1F1FBE5}"/>
              </a:ext>
            </a:extLst>
          </p:cNvPr>
          <p:cNvSpPr/>
          <p:nvPr/>
        </p:nvSpPr>
        <p:spPr>
          <a:xfrm rot="10800000">
            <a:off x="10361685" y="1713755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673345AD-75C3-4D64-A20C-E3FA6B78EE23}"/>
              </a:ext>
            </a:extLst>
          </p:cNvPr>
          <p:cNvSpPr/>
          <p:nvPr/>
        </p:nvSpPr>
        <p:spPr>
          <a:xfrm>
            <a:off x="925914" y="5274745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209BB6-ECDA-4A56-AC90-7C1BEE65BEFE}"/>
              </a:ext>
            </a:extLst>
          </p:cNvPr>
          <p:cNvGrpSpPr/>
          <p:nvPr/>
        </p:nvGrpSpPr>
        <p:grpSpPr>
          <a:xfrm>
            <a:off x="1800866" y="5392658"/>
            <a:ext cx="4333570" cy="677689"/>
            <a:chOff x="948910" y="4523978"/>
            <a:chExt cx="3099192" cy="6776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2F4045-1C90-4380-B5E1-AFC25C16ABB0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2DA8EF-5BC3-461E-9CA7-CAACB8C65857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E8087D1-3070-4948-8E59-8967DBC69741}"/>
              </a:ext>
            </a:extLst>
          </p:cNvPr>
          <p:cNvSpPr/>
          <p:nvPr/>
        </p:nvSpPr>
        <p:spPr>
          <a:xfrm rot="18900000">
            <a:off x="1125487" y="5515477"/>
            <a:ext cx="432048" cy="43204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3E281-21AA-4D3B-89FB-BB57312D828C}"/>
              </a:ext>
            </a:extLst>
          </p:cNvPr>
          <p:cNvSpPr txBox="1"/>
          <p:nvPr/>
        </p:nvSpPr>
        <p:spPr>
          <a:xfrm>
            <a:off x="1130516" y="5562225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418D6-1F2F-49A7-A90F-D63E8D4AD5B8}"/>
              </a:ext>
            </a:extLst>
          </p:cNvPr>
          <p:cNvGrpSpPr/>
          <p:nvPr/>
        </p:nvGrpSpPr>
        <p:grpSpPr>
          <a:xfrm>
            <a:off x="7083368" y="5392658"/>
            <a:ext cx="4333570" cy="677689"/>
            <a:chOff x="948910" y="4523978"/>
            <a:chExt cx="3099192" cy="6776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D44F0E-04E9-405C-A25F-0555766BF6EA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F13E6-BD88-46D3-9885-666A6796DFD6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FC9A1-5318-4EA9-B063-D3D341BDE181}"/>
              </a:ext>
            </a:extLst>
          </p:cNvPr>
          <p:cNvSpPr/>
          <p:nvPr/>
        </p:nvSpPr>
        <p:spPr>
          <a:xfrm rot="18900000">
            <a:off x="6407988" y="5515477"/>
            <a:ext cx="432048" cy="43204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9CF5B-1B6F-430E-A108-B962DC7D661E}"/>
              </a:ext>
            </a:extLst>
          </p:cNvPr>
          <p:cNvSpPr txBox="1"/>
          <p:nvPr/>
        </p:nvSpPr>
        <p:spPr>
          <a:xfrm>
            <a:off x="6413018" y="5562225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8B2938E-3332-4D36-B5B3-4616F7105FF1}"/>
              </a:ext>
            </a:extLst>
          </p:cNvPr>
          <p:cNvSpPr/>
          <p:nvPr/>
        </p:nvSpPr>
        <p:spPr>
          <a:xfrm flipH="1">
            <a:off x="1197950" y="4999768"/>
            <a:ext cx="848090" cy="152697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C2CC9B0-CE20-47BB-B1A2-6E2077A36335}"/>
              </a:ext>
            </a:extLst>
          </p:cNvPr>
          <p:cNvSpPr/>
          <p:nvPr/>
        </p:nvSpPr>
        <p:spPr>
          <a:xfrm>
            <a:off x="1197950" y="2200138"/>
            <a:ext cx="848090" cy="180641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F50C6D-1674-46C5-9FB2-B127B0C6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6053"/>
              </p:ext>
            </p:extLst>
          </p:nvPr>
        </p:nvGraphicFramePr>
        <p:xfrm>
          <a:off x="927531" y="2375864"/>
          <a:ext cx="10350071" cy="26203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478218871"/>
                    </a:ext>
                  </a:extLst>
                </a:gridCol>
              </a:tblGrid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20">
            <a:extLst>
              <a:ext uri="{FF2B5EF4-FFF2-40B4-BE49-F238E27FC236}">
                <a16:creationId xmlns:a16="http://schemas.microsoft.com/office/drawing/2014/main" id="{D4931573-4762-4018-AD40-2E93BD5138A0}"/>
              </a:ext>
            </a:extLst>
          </p:cNvPr>
          <p:cNvSpPr/>
          <p:nvPr/>
        </p:nvSpPr>
        <p:spPr>
          <a:xfrm>
            <a:off x="7855931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73FE9142-651B-466E-9DA3-A86FB27D386A}"/>
              </a:ext>
            </a:extLst>
          </p:cNvPr>
          <p:cNvSpPr/>
          <p:nvPr/>
        </p:nvSpPr>
        <p:spPr>
          <a:xfrm>
            <a:off x="9593146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DEEB3CEC-CC89-4942-9D3E-BEE895234AC9}"/>
              </a:ext>
            </a:extLst>
          </p:cNvPr>
          <p:cNvSpPr/>
          <p:nvPr/>
        </p:nvSpPr>
        <p:spPr>
          <a:xfrm>
            <a:off x="6118715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2CE1-59A4-4123-A54B-FC2871C3DEC9}"/>
              </a:ext>
            </a:extLst>
          </p:cNvPr>
          <p:cNvSpPr txBox="1"/>
          <p:nvPr/>
        </p:nvSpPr>
        <p:spPr>
          <a:xfrm>
            <a:off x="6280438" y="186943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6150D-D083-4545-9203-A5C881160A07}"/>
              </a:ext>
            </a:extLst>
          </p:cNvPr>
          <p:cNvSpPr txBox="1"/>
          <p:nvPr/>
        </p:nvSpPr>
        <p:spPr>
          <a:xfrm>
            <a:off x="8017654" y="186943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A7B47-AE2E-473E-A3D9-F5CB8BD2A443}"/>
              </a:ext>
            </a:extLst>
          </p:cNvPr>
          <p:cNvSpPr txBox="1"/>
          <p:nvPr/>
        </p:nvSpPr>
        <p:spPr>
          <a:xfrm>
            <a:off x="9754870" y="186943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ACF8D-B379-4EAA-AF7C-0785A8E17B07}"/>
              </a:ext>
            </a:extLst>
          </p:cNvPr>
          <p:cNvSpPr/>
          <p:nvPr/>
        </p:nvSpPr>
        <p:spPr>
          <a:xfrm>
            <a:off x="1253952" y="2200136"/>
            <a:ext cx="792088" cy="2952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49F413A9-7BED-4BD5-A721-12A431104286}"/>
              </a:ext>
            </a:extLst>
          </p:cNvPr>
          <p:cNvSpPr/>
          <p:nvPr/>
        </p:nvSpPr>
        <p:spPr>
          <a:xfrm>
            <a:off x="4381499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0FF1D-C0F4-4B44-BC60-B9A307FFC56C}"/>
              </a:ext>
            </a:extLst>
          </p:cNvPr>
          <p:cNvSpPr txBox="1"/>
          <p:nvPr/>
        </p:nvSpPr>
        <p:spPr>
          <a:xfrm>
            <a:off x="4543222" y="186157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03726C2C-0015-4ACF-9556-423CD8C76D06}"/>
              </a:ext>
            </a:extLst>
          </p:cNvPr>
          <p:cNvSpPr/>
          <p:nvPr/>
        </p:nvSpPr>
        <p:spPr>
          <a:xfrm flipH="1">
            <a:off x="1511264" y="4026802"/>
            <a:ext cx="316373" cy="31637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F1EBF10A-4BE4-43C1-BD70-5D8CB3DCA4D5}"/>
              </a:ext>
            </a:extLst>
          </p:cNvPr>
          <p:cNvSpPr/>
          <p:nvPr/>
        </p:nvSpPr>
        <p:spPr>
          <a:xfrm>
            <a:off x="1529158" y="4583778"/>
            <a:ext cx="280582" cy="2797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74366639-BD5B-4572-AFFA-CEEF0FF72580}"/>
              </a:ext>
            </a:extLst>
          </p:cNvPr>
          <p:cNvSpPr/>
          <p:nvPr/>
        </p:nvSpPr>
        <p:spPr>
          <a:xfrm>
            <a:off x="1557044" y="3012867"/>
            <a:ext cx="224813" cy="297515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8D0D4E33-7A40-4A54-B7B4-1E83AADEBAF2}"/>
              </a:ext>
            </a:extLst>
          </p:cNvPr>
          <p:cNvSpPr/>
          <p:nvPr/>
        </p:nvSpPr>
        <p:spPr>
          <a:xfrm>
            <a:off x="1516427" y="2461110"/>
            <a:ext cx="306047" cy="31115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2FB6A005-6623-4394-A782-D3490DD102E7}"/>
              </a:ext>
            </a:extLst>
          </p:cNvPr>
          <p:cNvSpPr/>
          <p:nvPr/>
        </p:nvSpPr>
        <p:spPr>
          <a:xfrm rot="2700000">
            <a:off x="1551843" y="3457743"/>
            <a:ext cx="235215" cy="4216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9FD38-7C98-4CC0-95B9-8BE46B04D7D5}"/>
              </a:ext>
            </a:extLst>
          </p:cNvPr>
          <p:cNvSpPr/>
          <p:nvPr/>
        </p:nvSpPr>
        <p:spPr>
          <a:xfrm>
            <a:off x="0" y="3297676"/>
            <a:ext cx="12192000" cy="3107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9554AA0-FE94-4822-BE4D-91248367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5" y="389106"/>
            <a:ext cx="3249813" cy="646889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481E30-5797-4ACC-AC48-ABD32DA99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567545"/>
              </p:ext>
            </p:extLst>
          </p:nvPr>
        </p:nvGraphicFramePr>
        <p:xfrm>
          <a:off x="8061270" y="3641298"/>
          <a:ext cx="1531619" cy="16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0157AF-2C78-46EB-BEC4-CC620C66EE71}"/>
              </a:ext>
            </a:extLst>
          </p:cNvPr>
          <p:cNvSpPr txBox="1"/>
          <p:nvPr/>
        </p:nvSpPr>
        <p:spPr>
          <a:xfrm>
            <a:off x="6294499" y="4235500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D539D-C964-498C-A09A-BF3D2CB85195}"/>
              </a:ext>
            </a:extLst>
          </p:cNvPr>
          <p:cNvSpPr txBox="1"/>
          <p:nvPr/>
        </p:nvSpPr>
        <p:spPr>
          <a:xfrm>
            <a:off x="8426618" y="4235500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5D73AB-6C02-41EB-84E7-EABC8A3312E1}"/>
              </a:ext>
            </a:extLst>
          </p:cNvPr>
          <p:cNvGrpSpPr/>
          <p:nvPr/>
        </p:nvGrpSpPr>
        <p:grpSpPr>
          <a:xfrm>
            <a:off x="3810118" y="3711409"/>
            <a:ext cx="1861932" cy="673514"/>
            <a:chOff x="2113657" y="4283314"/>
            <a:chExt cx="3647460" cy="6735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01F27E-54CB-47E2-8F1E-FFF52AA92DDF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84D5A-B6D3-486B-8F3A-137E414FB92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0E7F02-809B-45B6-BB4B-F4C02E7D26D5}"/>
              </a:ext>
            </a:extLst>
          </p:cNvPr>
          <p:cNvGrpSpPr/>
          <p:nvPr/>
        </p:nvGrpSpPr>
        <p:grpSpPr>
          <a:xfrm>
            <a:off x="3810118" y="4463883"/>
            <a:ext cx="1861932" cy="673514"/>
            <a:chOff x="2113657" y="4283314"/>
            <a:chExt cx="3647460" cy="6735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DF809A-B2FD-48D5-BF68-C385E9A522EB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A0F3F-4C4A-4094-8CB7-5788E52CF48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80DFBB-EDB7-4224-A907-BEF3CB62962A}"/>
              </a:ext>
            </a:extLst>
          </p:cNvPr>
          <p:cNvGrpSpPr/>
          <p:nvPr/>
        </p:nvGrpSpPr>
        <p:grpSpPr>
          <a:xfrm>
            <a:off x="9825913" y="3711409"/>
            <a:ext cx="1861932" cy="673514"/>
            <a:chOff x="2113657" y="4283314"/>
            <a:chExt cx="3647460" cy="6735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0B1B9B-6ADA-426A-9B8F-2EAF61565612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82B9CA-A4E4-48C0-BB07-2760256DFC8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266BBC-D2BA-4A54-B512-BEFD2599EE7F}"/>
              </a:ext>
            </a:extLst>
          </p:cNvPr>
          <p:cNvGrpSpPr/>
          <p:nvPr/>
        </p:nvGrpSpPr>
        <p:grpSpPr>
          <a:xfrm>
            <a:off x="9825913" y="4463883"/>
            <a:ext cx="1861932" cy="673514"/>
            <a:chOff x="2113657" y="4283314"/>
            <a:chExt cx="3647460" cy="6735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A17BEB-1AB7-443C-A0B1-C0328AE428D9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D16581-6B7D-4E3A-A951-04AC2FEEDCC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8B0648-0E96-4041-92A6-BC5A21C551DA}"/>
              </a:ext>
            </a:extLst>
          </p:cNvPr>
          <p:cNvSpPr txBox="1"/>
          <p:nvPr/>
        </p:nvSpPr>
        <p:spPr>
          <a:xfrm>
            <a:off x="3667328" y="5541082"/>
            <a:ext cx="81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  <p:graphicFrame>
        <p:nvGraphicFramePr>
          <p:cNvPr id="24" name="차트 22">
            <a:extLst>
              <a:ext uri="{FF2B5EF4-FFF2-40B4-BE49-F238E27FC236}">
                <a16:creationId xmlns:a16="http://schemas.microsoft.com/office/drawing/2014/main" id="{5F2EB69B-B533-423F-B216-225C10B37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232776"/>
              </p:ext>
            </p:extLst>
          </p:nvPr>
        </p:nvGraphicFramePr>
        <p:xfrm>
          <a:off x="7877932" y="3428874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차트 31">
            <a:extLst>
              <a:ext uri="{FF2B5EF4-FFF2-40B4-BE49-F238E27FC236}">
                <a16:creationId xmlns:a16="http://schemas.microsoft.com/office/drawing/2014/main" id="{14FF6708-F4B1-4205-86BE-3A756659D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021074"/>
              </p:ext>
            </p:extLst>
          </p:nvPr>
        </p:nvGraphicFramePr>
        <p:xfrm>
          <a:off x="5740063" y="3428874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2E6B7F0-64D3-4F19-B31D-65AC528CFE5E}"/>
              </a:ext>
            </a:extLst>
          </p:cNvPr>
          <p:cNvSpPr txBox="1"/>
          <p:nvPr/>
        </p:nvSpPr>
        <p:spPr>
          <a:xfrm>
            <a:off x="4900806" y="520876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0392D-08AF-4C05-AC3E-6AC2A0B877E4}"/>
              </a:ext>
            </a:extLst>
          </p:cNvPr>
          <p:cNvSpPr txBox="1"/>
          <p:nvPr/>
        </p:nvSpPr>
        <p:spPr>
          <a:xfrm>
            <a:off x="5646483" y="2166183"/>
            <a:ext cx="5874143" cy="87320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9984C-F514-4AF4-9B11-538272A289D5}"/>
              </a:ext>
            </a:extLst>
          </p:cNvPr>
          <p:cNvSpPr txBox="1"/>
          <p:nvPr/>
        </p:nvSpPr>
        <p:spPr>
          <a:xfrm>
            <a:off x="8530425" y="307053"/>
            <a:ext cx="2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80BFE5-0147-4F12-9C42-74814A67F0B2}"/>
              </a:ext>
            </a:extLst>
          </p:cNvPr>
          <p:cNvGrpSpPr/>
          <p:nvPr/>
        </p:nvGrpSpPr>
        <p:grpSpPr>
          <a:xfrm>
            <a:off x="8014786" y="2947266"/>
            <a:ext cx="3006000" cy="850432"/>
            <a:chOff x="6440400" y="2781881"/>
            <a:chExt cx="2092039" cy="850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86F490-D750-404D-9863-E8A2B2E927B0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1155A6-0B78-41C5-93C1-EF37ADF20096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BE63D9-697E-4EE0-9A1A-D024D3513D50}"/>
              </a:ext>
            </a:extLst>
          </p:cNvPr>
          <p:cNvGrpSpPr/>
          <p:nvPr/>
        </p:nvGrpSpPr>
        <p:grpSpPr>
          <a:xfrm>
            <a:off x="8337038" y="4038374"/>
            <a:ext cx="3006000" cy="850432"/>
            <a:chOff x="6914356" y="4008592"/>
            <a:chExt cx="2122139" cy="850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4C698B-C948-488A-A413-7444C1B2CA27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BAE71A-B649-4104-80AD-D113E968A393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79B294-D30B-4705-8EFA-6819D2683FE7}"/>
              </a:ext>
            </a:extLst>
          </p:cNvPr>
          <p:cNvGrpSpPr/>
          <p:nvPr/>
        </p:nvGrpSpPr>
        <p:grpSpPr>
          <a:xfrm>
            <a:off x="2936632" y="1825704"/>
            <a:ext cx="6320806" cy="709584"/>
            <a:chOff x="1927195" y="2102122"/>
            <a:chExt cx="5291678" cy="7095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4E808-C020-4B33-9AEB-8562528A034A}"/>
                </a:ext>
              </a:extLst>
            </p:cNvPr>
            <p:cNvSpPr txBox="1"/>
            <p:nvPr/>
          </p:nvSpPr>
          <p:spPr>
            <a:xfrm>
              <a:off x="1927195" y="2350041"/>
              <a:ext cx="5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A8C8F8-16A6-4F71-9750-188EB1CE8585}"/>
                </a:ext>
              </a:extLst>
            </p:cNvPr>
            <p:cNvSpPr txBox="1"/>
            <p:nvPr/>
          </p:nvSpPr>
          <p:spPr>
            <a:xfrm>
              <a:off x="1927195" y="2102122"/>
              <a:ext cx="5291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4B36DF-CD99-481D-924B-DBB709EB3E8A}"/>
              </a:ext>
            </a:extLst>
          </p:cNvPr>
          <p:cNvGrpSpPr/>
          <p:nvPr/>
        </p:nvGrpSpPr>
        <p:grpSpPr>
          <a:xfrm>
            <a:off x="1184388" y="2947266"/>
            <a:ext cx="3006000" cy="850432"/>
            <a:chOff x="6440400" y="2781881"/>
            <a:chExt cx="2092039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E7713A-4F77-4977-8919-F37FE30EEA58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BF3611-88B0-4A7C-8C67-1600CDB67032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6B025F-D039-4B11-9D96-33B86122EDFE}"/>
              </a:ext>
            </a:extLst>
          </p:cNvPr>
          <p:cNvGrpSpPr/>
          <p:nvPr/>
        </p:nvGrpSpPr>
        <p:grpSpPr>
          <a:xfrm>
            <a:off x="782516" y="4038374"/>
            <a:ext cx="3006000" cy="850432"/>
            <a:chOff x="6914356" y="4008592"/>
            <a:chExt cx="2122139" cy="850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221AE6-48CF-45A5-B292-03ADCED3065A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B3F051-CFA2-4271-B325-AD7B3B29BBC9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313135-14EF-4435-9950-7754CB97DA3D}"/>
              </a:ext>
            </a:extLst>
          </p:cNvPr>
          <p:cNvSpPr/>
          <p:nvPr/>
        </p:nvSpPr>
        <p:spPr>
          <a:xfrm>
            <a:off x="5116695" y="3487260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3E305A-3BD8-4343-9F0E-0C65DC93E7B2}"/>
              </a:ext>
            </a:extLst>
          </p:cNvPr>
          <p:cNvGrpSpPr/>
          <p:nvPr/>
        </p:nvGrpSpPr>
        <p:grpSpPr>
          <a:xfrm>
            <a:off x="5295030" y="3665394"/>
            <a:ext cx="1605194" cy="2473012"/>
            <a:chOff x="3145556" y="2276871"/>
            <a:chExt cx="2025750" cy="3120934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919C990-9F66-4D2F-B723-0E12D3B98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C9A21651-E686-4754-B68C-7D42674FF925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D2B2194E-0929-45C5-9ADC-04A5058CC08B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3FA3CD-3213-423A-841D-26F947CC00E6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8D9F17-091C-4D66-B98A-5A9AE650A509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38DB47-00BA-4DB4-9819-AEDC6A6894A3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207EF7-B01E-423B-B14B-AD05E7F40D76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7" name="Rounded Rectangle 65">
                <a:extLst>
                  <a:ext uri="{FF2B5EF4-FFF2-40B4-BE49-F238E27FC236}">
                    <a16:creationId xmlns:a16="http://schemas.microsoft.com/office/drawing/2014/main" id="{4E0A07D6-B2E4-4FF1-AB11-39303F94891B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6">
                <a:extLst>
                  <a:ext uri="{FF2B5EF4-FFF2-40B4-BE49-F238E27FC236}">
                    <a16:creationId xmlns:a16="http://schemas.microsoft.com/office/drawing/2014/main" id="{6E74FC4A-D1CF-4FEE-926E-3209F09201A0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7">
                <a:extLst>
                  <a:ext uri="{FF2B5EF4-FFF2-40B4-BE49-F238E27FC236}">
                    <a16:creationId xmlns:a16="http://schemas.microsoft.com/office/drawing/2014/main" id="{7207B58E-8F8A-481E-BE73-6E9B41C948BC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5D83CAC-BFE2-454C-9274-EDA5EDA594AA}"/>
              </a:ext>
            </a:extLst>
          </p:cNvPr>
          <p:cNvSpPr/>
          <p:nvPr/>
        </p:nvSpPr>
        <p:spPr>
          <a:xfrm>
            <a:off x="6026680" y="3418731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6C72AD-F845-4B3C-8F91-6033E97C13F1}"/>
              </a:ext>
            </a:extLst>
          </p:cNvPr>
          <p:cNvSpPr/>
          <p:nvPr/>
        </p:nvSpPr>
        <p:spPr>
          <a:xfrm>
            <a:off x="6996542" y="4386332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416AA-8341-498E-8172-18065E7551E7}"/>
              </a:ext>
            </a:extLst>
          </p:cNvPr>
          <p:cNvSpPr/>
          <p:nvPr/>
        </p:nvSpPr>
        <p:spPr>
          <a:xfrm>
            <a:off x="5053297" y="4386332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8F832A-7D6F-42FE-953B-80B435178CA4}"/>
              </a:ext>
            </a:extLst>
          </p:cNvPr>
          <p:cNvSpPr/>
          <p:nvPr/>
        </p:nvSpPr>
        <p:spPr>
          <a:xfrm>
            <a:off x="6770105" y="3739954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3C63FF-B908-44AF-AC53-4E25086E48C9}"/>
              </a:ext>
            </a:extLst>
          </p:cNvPr>
          <p:cNvSpPr/>
          <p:nvPr/>
        </p:nvSpPr>
        <p:spPr>
          <a:xfrm>
            <a:off x="5299560" y="3739954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A9BE673-D0FF-4479-B356-77A3602780C9}"/>
              </a:ext>
            </a:extLst>
          </p:cNvPr>
          <p:cNvSpPr/>
          <p:nvPr/>
        </p:nvSpPr>
        <p:spPr>
          <a:xfrm>
            <a:off x="5735796" y="2541280"/>
            <a:ext cx="720138" cy="72013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FE40FCB6-2DF9-48C3-A6A0-D0369CCEB8F7}"/>
              </a:ext>
            </a:extLst>
          </p:cNvPr>
          <p:cNvSpPr/>
          <p:nvPr/>
        </p:nvSpPr>
        <p:spPr>
          <a:xfrm>
            <a:off x="4370658" y="3028814"/>
            <a:ext cx="720138" cy="72013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11082E60-4B03-4AEF-A531-E6CDDA016C1C}"/>
              </a:ext>
            </a:extLst>
          </p:cNvPr>
          <p:cNvSpPr/>
          <p:nvPr/>
        </p:nvSpPr>
        <p:spPr>
          <a:xfrm>
            <a:off x="7101204" y="3028814"/>
            <a:ext cx="720138" cy="72013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C4856AD-FEFC-436B-8FF5-F2C123E30D80}"/>
              </a:ext>
            </a:extLst>
          </p:cNvPr>
          <p:cNvSpPr/>
          <p:nvPr/>
        </p:nvSpPr>
        <p:spPr>
          <a:xfrm>
            <a:off x="4024452" y="4091350"/>
            <a:ext cx="720138" cy="72013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C1F5A0D-D76D-442F-A898-0FF846CEC280}"/>
              </a:ext>
            </a:extLst>
          </p:cNvPr>
          <p:cNvSpPr/>
          <p:nvPr/>
        </p:nvSpPr>
        <p:spPr>
          <a:xfrm>
            <a:off x="7447412" y="4091350"/>
            <a:ext cx="720138" cy="72013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A444DEED-6FEB-48E8-9588-C1BC1A2149A7}"/>
              </a:ext>
            </a:extLst>
          </p:cNvPr>
          <p:cNvSpPr/>
          <p:nvPr/>
        </p:nvSpPr>
        <p:spPr>
          <a:xfrm flipH="1">
            <a:off x="4577719" y="3244178"/>
            <a:ext cx="313420" cy="31342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9E51F30D-1CA2-4528-A75F-DAA91286B66D}"/>
              </a:ext>
            </a:extLst>
          </p:cNvPr>
          <p:cNvSpPr/>
          <p:nvPr/>
        </p:nvSpPr>
        <p:spPr>
          <a:xfrm>
            <a:off x="4236258" y="4306581"/>
            <a:ext cx="282720" cy="2827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A9B761F5-02B4-4554-B6ED-64866DCEDF71}"/>
              </a:ext>
            </a:extLst>
          </p:cNvPr>
          <p:cNvSpPr/>
          <p:nvPr/>
        </p:nvSpPr>
        <p:spPr>
          <a:xfrm>
            <a:off x="7645793" y="4285313"/>
            <a:ext cx="325785" cy="32525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6BAEB3CE-56AC-422B-94E2-9BE6D6193ED2}"/>
              </a:ext>
            </a:extLst>
          </p:cNvPr>
          <p:cNvSpPr/>
          <p:nvPr/>
        </p:nvSpPr>
        <p:spPr>
          <a:xfrm>
            <a:off x="6008756" y="2699160"/>
            <a:ext cx="174489" cy="3804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A5060449-01C8-47D7-A549-749DAA9F8F4E}"/>
              </a:ext>
            </a:extLst>
          </p:cNvPr>
          <p:cNvSpPr/>
          <p:nvPr/>
        </p:nvSpPr>
        <p:spPr>
          <a:xfrm>
            <a:off x="7279173" y="3260286"/>
            <a:ext cx="345357" cy="22697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FA538-45B7-46F7-8A52-647607D03CCA}"/>
              </a:ext>
            </a:extLst>
          </p:cNvPr>
          <p:cNvSpPr txBox="1"/>
          <p:nvPr/>
        </p:nvSpPr>
        <p:spPr>
          <a:xfrm>
            <a:off x="3903786" y="1789442"/>
            <a:ext cx="74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F0B7D-B7C2-40E4-9C3D-4C1EA4CEB94C}"/>
              </a:ext>
            </a:extLst>
          </p:cNvPr>
          <p:cNvSpPr txBox="1"/>
          <p:nvPr/>
        </p:nvSpPr>
        <p:spPr>
          <a:xfrm>
            <a:off x="1704505" y="1846615"/>
            <a:ext cx="179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82</a:t>
            </a:r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A4473-C968-4EAD-8819-30BF102BDFEB}"/>
              </a:ext>
            </a:extLst>
          </p:cNvPr>
          <p:cNvSpPr txBox="1"/>
          <p:nvPr/>
        </p:nvSpPr>
        <p:spPr>
          <a:xfrm>
            <a:off x="840141" y="2732885"/>
            <a:ext cx="25492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Get a modern PowerPoint  Presentation that is beautifully designed. Easy to change colors, photos and Text. I hope and I believe that this Template will your Time, Money and Reputation. Easy to change colors, photos and Text. You can simply impress your audience and add a unique zing and appeal to your Presentations. 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EE241-80F4-4189-9BAB-87648F94161D}"/>
              </a:ext>
            </a:extLst>
          </p:cNvPr>
          <p:cNvSpPr/>
          <p:nvPr/>
        </p:nvSpPr>
        <p:spPr>
          <a:xfrm>
            <a:off x="4098474" y="4626622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66CC6D-7041-4EF9-9C42-3CA46B84A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065365"/>
              </p:ext>
            </p:extLst>
          </p:nvPr>
        </p:nvGraphicFramePr>
        <p:xfrm>
          <a:off x="5571621" y="4590622"/>
          <a:ext cx="4970357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0FE505-EFED-438F-A365-1E4D06BE8838}"/>
              </a:ext>
            </a:extLst>
          </p:cNvPr>
          <p:cNvSpPr txBox="1"/>
          <p:nvPr/>
        </p:nvSpPr>
        <p:spPr>
          <a:xfrm>
            <a:off x="9614032" y="4768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7A0C0-67BB-41E9-A918-4485C584B920}"/>
              </a:ext>
            </a:extLst>
          </p:cNvPr>
          <p:cNvSpPr txBox="1"/>
          <p:nvPr/>
        </p:nvSpPr>
        <p:spPr>
          <a:xfrm>
            <a:off x="8831807" y="52167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E98FA-F7BC-4879-BC54-2B3264DECC4D}"/>
              </a:ext>
            </a:extLst>
          </p:cNvPr>
          <p:cNvSpPr txBox="1"/>
          <p:nvPr/>
        </p:nvSpPr>
        <p:spPr>
          <a:xfrm>
            <a:off x="8348515" y="56648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6AD40-327B-499C-BE84-E0F4B15CFA86}"/>
              </a:ext>
            </a:extLst>
          </p:cNvPr>
          <p:cNvSpPr txBox="1"/>
          <p:nvPr/>
        </p:nvSpPr>
        <p:spPr>
          <a:xfrm>
            <a:off x="4266186" y="480443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7DFA6-5902-4643-B380-488DD2544F94}"/>
              </a:ext>
            </a:extLst>
          </p:cNvPr>
          <p:cNvSpPr txBox="1"/>
          <p:nvPr/>
        </p:nvSpPr>
        <p:spPr>
          <a:xfrm>
            <a:off x="4266186" y="5246273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3308D-467E-4E21-BC71-9293E696AC87}"/>
              </a:ext>
            </a:extLst>
          </p:cNvPr>
          <p:cNvSpPr/>
          <p:nvPr/>
        </p:nvSpPr>
        <p:spPr>
          <a:xfrm>
            <a:off x="3923186" y="4313625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1353F-BF25-4F75-9E55-CD489D7B731A}"/>
              </a:ext>
            </a:extLst>
          </p:cNvPr>
          <p:cNvSpPr txBox="1"/>
          <p:nvPr/>
        </p:nvSpPr>
        <p:spPr>
          <a:xfrm>
            <a:off x="4266186" y="568811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FA7B3C-6F1F-4A77-8CDE-19E6F18F565D}"/>
              </a:ext>
            </a:extLst>
          </p:cNvPr>
          <p:cNvSpPr/>
          <p:nvPr/>
        </p:nvSpPr>
        <p:spPr>
          <a:xfrm>
            <a:off x="4098474" y="2821426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ECF7E-CB7E-4247-BF00-ABC4D766212E}"/>
              </a:ext>
            </a:extLst>
          </p:cNvPr>
          <p:cNvSpPr txBox="1"/>
          <p:nvPr/>
        </p:nvSpPr>
        <p:spPr>
          <a:xfrm>
            <a:off x="4266186" y="2954646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276FE-8326-4D98-BD7C-41739D73CE7B}"/>
              </a:ext>
            </a:extLst>
          </p:cNvPr>
          <p:cNvSpPr txBox="1"/>
          <p:nvPr/>
        </p:nvSpPr>
        <p:spPr>
          <a:xfrm>
            <a:off x="4266186" y="340809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3B2F6-19E4-4FE8-9E09-8B67875A1906}"/>
              </a:ext>
            </a:extLst>
          </p:cNvPr>
          <p:cNvSpPr/>
          <p:nvPr/>
        </p:nvSpPr>
        <p:spPr>
          <a:xfrm>
            <a:off x="3923186" y="2476981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89C84-C643-4342-9DE0-51E03930FF02}"/>
              </a:ext>
            </a:extLst>
          </p:cNvPr>
          <p:cNvSpPr txBox="1"/>
          <p:nvPr/>
        </p:nvSpPr>
        <p:spPr>
          <a:xfrm>
            <a:off x="4266186" y="3861542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0" name="Chart 7">
            <a:extLst>
              <a:ext uri="{FF2B5EF4-FFF2-40B4-BE49-F238E27FC236}">
                <a16:creationId xmlns:a16="http://schemas.microsoft.com/office/drawing/2014/main" id="{E46E54C5-8B52-4504-AD23-B286A9E4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088352"/>
              </p:ext>
            </p:extLst>
          </p:nvPr>
        </p:nvGraphicFramePr>
        <p:xfrm>
          <a:off x="5571620" y="2745253"/>
          <a:ext cx="5040488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14">
            <a:extLst>
              <a:ext uri="{FF2B5EF4-FFF2-40B4-BE49-F238E27FC236}">
                <a16:creationId xmlns:a16="http://schemas.microsoft.com/office/drawing/2014/main" id="{54D35BF0-A34B-4F43-9DAA-A924D67C0C98}"/>
              </a:ext>
            </a:extLst>
          </p:cNvPr>
          <p:cNvSpPr txBox="1"/>
          <p:nvPr/>
        </p:nvSpPr>
        <p:spPr>
          <a:xfrm>
            <a:off x="10060742" y="2919466"/>
            <a:ext cx="7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C56AE161-0C94-4F1B-AD0E-92176540D68B}"/>
              </a:ext>
            </a:extLst>
          </p:cNvPr>
          <p:cNvSpPr txBox="1"/>
          <p:nvPr/>
        </p:nvSpPr>
        <p:spPr>
          <a:xfrm>
            <a:off x="7914667" y="336852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EAFBF9A3-F4A8-41DE-BF9D-8FB7CDB00B79}"/>
              </a:ext>
            </a:extLst>
          </p:cNvPr>
          <p:cNvSpPr txBox="1"/>
          <p:nvPr/>
        </p:nvSpPr>
        <p:spPr>
          <a:xfrm>
            <a:off x="7185638" y="381757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4">
            <a:extLst>
              <a:ext uri="{FF2B5EF4-FFF2-40B4-BE49-F238E27FC236}">
                <a16:creationId xmlns:a16="http://schemas.microsoft.com/office/drawing/2014/main" id="{31319E2C-84C7-49DD-AEF0-7318CCEB9155}"/>
              </a:ext>
            </a:extLst>
          </p:cNvPr>
          <p:cNvSpPr/>
          <p:nvPr/>
        </p:nvSpPr>
        <p:spPr>
          <a:xfrm rot="10800000" flipV="1">
            <a:off x="2947779" y="988423"/>
            <a:ext cx="2303356" cy="1792016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254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E4449-23C0-42B5-B63E-8D8E09B729D1}"/>
              </a:ext>
            </a:extLst>
          </p:cNvPr>
          <p:cNvSpPr txBox="1"/>
          <p:nvPr/>
        </p:nvSpPr>
        <p:spPr>
          <a:xfrm>
            <a:off x="3594951" y="1145767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E7FBBB-70A7-4C12-819D-CF4AF94EF454}"/>
              </a:ext>
            </a:extLst>
          </p:cNvPr>
          <p:cNvSpPr txBox="1">
            <a:spLocks/>
          </p:cNvSpPr>
          <p:nvPr/>
        </p:nvSpPr>
        <p:spPr>
          <a:xfrm>
            <a:off x="2105843" y="4718061"/>
            <a:ext cx="2978216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Column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DADFA-3A18-45E4-81A5-FD28CAEAF47C}"/>
              </a:ext>
            </a:extLst>
          </p:cNvPr>
          <p:cNvSpPr txBox="1"/>
          <p:nvPr/>
        </p:nvSpPr>
        <p:spPr>
          <a:xfrm>
            <a:off x="5731231" y="2262969"/>
            <a:ext cx="54447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BD86B-42E9-4D29-9258-103A8A6A82D8}"/>
              </a:ext>
            </a:extLst>
          </p:cNvPr>
          <p:cNvSpPr txBox="1"/>
          <p:nvPr/>
        </p:nvSpPr>
        <p:spPr>
          <a:xfrm>
            <a:off x="5731231" y="1253150"/>
            <a:ext cx="544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FC6E9-D915-4F1A-90A9-03ED790F1423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C3890-2F14-4BBD-95AC-550CCC7FE011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EA57919-16FA-4DEA-B254-5884BC7202B6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51B82E6-2ACD-4D72-AA4B-FA95558F80A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6160DE-3358-4B26-B925-43C575CA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E79AB1-D823-4DB6-993F-2707DB29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474C84-3546-4BB2-949E-02DF09893A75}"/>
              </a:ext>
            </a:extLst>
          </p:cNvPr>
          <p:cNvGrpSpPr/>
          <p:nvPr/>
        </p:nvGrpSpPr>
        <p:grpSpPr>
          <a:xfrm rot="5400000">
            <a:off x="7425251" y="-3567264"/>
            <a:ext cx="235094" cy="8307804"/>
            <a:chOff x="777040" y="-6152673"/>
            <a:chExt cx="235094" cy="830780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9F4C57-523B-4769-85C8-34472A5504F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rot="16200000" flipH="1">
              <a:off x="-3104668" y="-2153418"/>
              <a:ext cx="7998510" cy="0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FDAD28C-452A-47AD-9DE4-CDEF2323B81E}"/>
                </a:ext>
              </a:extLst>
            </p:cNvPr>
            <p:cNvSpPr/>
            <p:nvPr/>
          </p:nvSpPr>
          <p:spPr>
            <a:xfrm flipH="1">
              <a:off x="777040" y="1747098"/>
              <a:ext cx="235094" cy="40803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88CD9A-7004-47CD-B73F-D8B0F7BB921F}"/>
                </a:ext>
              </a:extLst>
            </p:cNvPr>
            <p:cNvSpPr/>
            <p:nvPr/>
          </p:nvSpPr>
          <p:spPr>
            <a:xfrm flipH="1">
              <a:off x="834332" y="1725326"/>
              <a:ext cx="120511" cy="120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49852-39DC-408B-9F09-C0A5039A8274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28402-ACF6-4DE5-902B-950D4B709ECE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C2684ECF-A95D-4346-A0B1-151C15E60260}"/>
              </a:ext>
            </a:extLst>
          </p:cNvPr>
          <p:cNvSpPr txBox="1">
            <a:spLocks/>
          </p:cNvSpPr>
          <p:nvPr/>
        </p:nvSpPr>
        <p:spPr>
          <a:xfrm>
            <a:off x="742187" y="1587352"/>
            <a:ext cx="2978216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Columns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C12319-6881-4A91-A7E8-CEE4B08C4D36}"/>
              </a:ext>
            </a:extLst>
          </p:cNvPr>
          <p:cNvGrpSpPr/>
          <p:nvPr/>
        </p:nvGrpSpPr>
        <p:grpSpPr>
          <a:xfrm>
            <a:off x="8286367" y="1147152"/>
            <a:ext cx="3028567" cy="4842429"/>
            <a:chOff x="886442" y="1648957"/>
            <a:chExt cx="3397525" cy="55676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7F965A-9D45-4860-A869-90737E924DF2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5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74955A-16E0-40AB-839A-2139AB4B3B10}"/>
                </a:ext>
              </a:extLst>
            </p:cNvPr>
            <p:cNvSpPr txBox="1"/>
            <p:nvPr/>
          </p:nvSpPr>
          <p:spPr>
            <a:xfrm>
              <a:off x="886442" y="2651685"/>
              <a:ext cx="3397525" cy="456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7C47DD-898C-4686-A2FF-A8C2A8A7A2DE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31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E9A064-2B41-407C-B954-5556BD0B81A5}"/>
              </a:ext>
            </a:extLst>
          </p:cNvPr>
          <p:cNvSpPr txBox="1">
            <a:spLocks/>
          </p:cNvSpPr>
          <p:nvPr/>
        </p:nvSpPr>
        <p:spPr>
          <a:xfrm>
            <a:off x="954710" y="5394547"/>
            <a:ext cx="3016310" cy="796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974063AD-A2A4-4455-A519-82886E36E2B9}"/>
              </a:ext>
            </a:extLst>
          </p:cNvPr>
          <p:cNvSpPr/>
          <p:nvPr/>
        </p:nvSpPr>
        <p:spPr>
          <a:xfrm flipH="1">
            <a:off x="1095995" y="4790772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06CE6C-2CAE-47D3-B5F8-BE5C0CF9B7B6}"/>
              </a:ext>
            </a:extLst>
          </p:cNvPr>
          <p:cNvGrpSpPr/>
          <p:nvPr/>
        </p:nvGrpSpPr>
        <p:grpSpPr>
          <a:xfrm>
            <a:off x="4866797" y="1147152"/>
            <a:ext cx="3028567" cy="4842429"/>
            <a:chOff x="886442" y="1648957"/>
            <a:chExt cx="3397525" cy="55676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3F8887-75ED-44D5-9FA1-DA8128FCD728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5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0C888A-82CE-49A2-B719-872B117B88DE}"/>
                </a:ext>
              </a:extLst>
            </p:cNvPr>
            <p:cNvSpPr txBox="1"/>
            <p:nvPr/>
          </p:nvSpPr>
          <p:spPr>
            <a:xfrm>
              <a:off x="886442" y="2651685"/>
              <a:ext cx="3397525" cy="456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AA438-90F1-450F-AD9F-6D2136100AA6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31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D593184-A8F9-44DD-AE0F-706B9A00C7D2}"/>
              </a:ext>
            </a:extLst>
          </p:cNvPr>
          <p:cNvSpPr/>
          <p:nvPr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accent3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3F6B5-440C-4A07-A084-3C1E83CD313A}"/>
              </a:ext>
            </a:extLst>
          </p:cNvPr>
          <p:cNvGrpSpPr/>
          <p:nvPr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DB56B7E-8712-4324-9A59-D42EE986FE4A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6994-992A-4CD5-A2B8-BB63146ABDBD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8A112055-33A5-4649-AF21-AD84934D30B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18C6CF-F557-4C1C-943E-B54398F57BA1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794C95-06FF-4431-9318-8E01795128B2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89C88B8-4371-4CE6-94B7-18199F464235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ED041A-5C31-4130-AFAB-CB951709963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A179AD-F428-49BB-A032-C66A37DB16DE}"/>
              </a:ext>
            </a:extLst>
          </p:cNvPr>
          <p:cNvSpPr/>
          <p:nvPr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accent3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5D8F7-1C8E-40E2-B04A-427861470145}"/>
              </a:ext>
            </a:extLst>
          </p:cNvPr>
          <p:cNvGrpSpPr/>
          <p:nvPr/>
        </p:nvGrpSpPr>
        <p:grpSpPr>
          <a:xfrm>
            <a:off x="9359604" y="4137507"/>
            <a:ext cx="1360327" cy="1774295"/>
            <a:chOff x="5053297" y="3418731"/>
            <a:chExt cx="2085136" cy="271967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E5A9EB-5249-4EF0-8199-A7289E347CC4}"/>
                </a:ext>
              </a:extLst>
            </p:cNvPr>
            <p:cNvSpPr/>
            <p:nvPr/>
          </p:nvSpPr>
          <p:spPr>
            <a:xfrm>
              <a:off x="5116695" y="3487260"/>
              <a:ext cx="1950793" cy="19507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C7E052-1F17-4C30-A713-820B7C4D241E}"/>
                </a:ext>
              </a:extLst>
            </p:cNvPr>
            <p:cNvGrpSpPr/>
            <p:nvPr/>
          </p:nvGrpSpPr>
          <p:grpSpPr>
            <a:xfrm>
              <a:off x="5295030" y="3665394"/>
              <a:ext cx="1605194" cy="2473012"/>
              <a:chOff x="3145556" y="2276871"/>
              <a:chExt cx="2025750" cy="3120934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C1F9095-395B-471A-91E9-7DF0F04C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556" y="2276871"/>
                <a:ext cx="2025750" cy="2266157"/>
              </a:xfrm>
              <a:custGeom>
                <a:avLst/>
                <a:gdLst/>
                <a:ahLst/>
                <a:cxnLst/>
                <a:rect l="l" t="t" r="r" b="b"/>
                <a:pathLst>
                  <a:path w="2025750" h="2266157">
                    <a:moveTo>
                      <a:pt x="1012875" y="0"/>
                    </a:moveTo>
                    <a:cubicBezTo>
                      <a:pt x="1572270" y="0"/>
                      <a:pt x="2025750" y="453480"/>
                      <a:pt x="2025750" y="1012875"/>
                    </a:cubicBezTo>
                    <a:cubicBezTo>
                      <a:pt x="2025750" y="1274432"/>
                      <a:pt x="1926609" y="1512834"/>
                      <a:pt x="1762997" y="1691774"/>
                    </a:cubicBezTo>
                    <a:lnTo>
                      <a:pt x="1766653" y="1695096"/>
                    </a:lnTo>
                    <a:cubicBezTo>
                      <a:pt x="1710416" y="1764649"/>
                      <a:pt x="1639182" y="1837862"/>
                      <a:pt x="1549203" y="1911074"/>
                    </a:cubicBezTo>
                    <a:cubicBezTo>
                      <a:pt x="1549203" y="1911074"/>
                      <a:pt x="1417983" y="2035536"/>
                      <a:pt x="1414234" y="2266157"/>
                    </a:cubicBezTo>
                    <a:cubicBezTo>
                      <a:pt x="1414234" y="2266157"/>
                      <a:pt x="1414234" y="2266157"/>
                      <a:pt x="630665" y="2266157"/>
                    </a:cubicBezTo>
                    <a:cubicBezTo>
                      <a:pt x="630665" y="2266157"/>
                      <a:pt x="596922" y="1991609"/>
                      <a:pt x="446957" y="1867147"/>
                    </a:cubicBezTo>
                    <a:cubicBezTo>
                      <a:pt x="446957" y="1867147"/>
                      <a:pt x="417262" y="1843655"/>
                      <a:pt x="374226" y="1798671"/>
                    </a:cubicBezTo>
                    <a:cubicBezTo>
                      <a:pt x="145796" y="1613193"/>
                      <a:pt x="0" y="1330060"/>
                      <a:pt x="0" y="1012875"/>
                    </a:cubicBezTo>
                    <a:cubicBezTo>
                      <a:pt x="0" y="453480"/>
                      <a:pt x="453480" y="0"/>
                      <a:pt x="10128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6" name="Rounded Rectangle 10">
                <a:extLst>
                  <a:ext uri="{FF2B5EF4-FFF2-40B4-BE49-F238E27FC236}">
                    <a16:creationId xmlns:a16="http://schemas.microsoft.com/office/drawing/2014/main" id="{0112A639-EC1C-4AE4-B42C-0C9C7465545A}"/>
                  </a:ext>
                </a:extLst>
              </p:cNvPr>
              <p:cNvSpPr/>
              <p:nvPr/>
            </p:nvSpPr>
            <p:spPr>
              <a:xfrm>
                <a:off x="3770387" y="4576913"/>
                <a:ext cx="792088" cy="661813"/>
              </a:xfrm>
              <a:custGeom>
                <a:avLst/>
                <a:gdLst/>
                <a:ahLst/>
                <a:cxnLst/>
                <a:rect l="l" t="t" r="r" b="b"/>
                <a:pathLst>
                  <a:path w="792088" h="661813">
                    <a:moveTo>
                      <a:pt x="792088" y="492738"/>
                    </a:moveTo>
                    <a:lnTo>
                      <a:pt x="792088" y="512957"/>
                    </a:lnTo>
                    <a:cubicBezTo>
                      <a:pt x="792088" y="567032"/>
                      <a:pt x="778568" y="617950"/>
                      <a:pt x="753416" y="661813"/>
                    </a:cubicBezTo>
                    <a:lnTo>
                      <a:pt x="38672" y="661813"/>
                    </a:lnTo>
                    <a:cubicBezTo>
                      <a:pt x="20436" y="630010"/>
                      <a:pt x="8314" y="594499"/>
                      <a:pt x="5500" y="556418"/>
                    </a:cubicBezTo>
                    <a:close/>
                    <a:moveTo>
                      <a:pt x="792088" y="331237"/>
                    </a:moveTo>
                    <a:lnTo>
                      <a:pt x="792088" y="456620"/>
                    </a:lnTo>
                    <a:lnTo>
                      <a:pt x="976" y="520666"/>
                    </a:lnTo>
                    <a:cubicBezTo>
                      <a:pt x="31" y="518118"/>
                      <a:pt x="0" y="515541"/>
                      <a:pt x="0" y="512957"/>
                    </a:cubicBezTo>
                    <a:lnTo>
                      <a:pt x="0" y="395362"/>
                    </a:lnTo>
                    <a:close/>
                    <a:moveTo>
                      <a:pt x="792088" y="161569"/>
                    </a:moveTo>
                    <a:lnTo>
                      <a:pt x="792088" y="295119"/>
                    </a:lnTo>
                    <a:lnTo>
                      <a:pt x="0" y="359244"/>
                    </a:lnTo>
                    <a:lnTo>
                      <a:pt x="0" y="225694"/>
                    </a:lnTo>
                    <a:close/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125451"/>
                    </a:lnTo>
                    <a:lnTo>
                      <a:pt x="0" y="1895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10">
                <a:extLst>
                  <a:ext uri="{FF2B5EF4-FFF2-40B4-BE49-F238E27FC236}">
                    <a16:creationId xmlns:a16="http://schemas.microsoft.com/office/drawing/2014/main" id="{41722447-920F-4506-AAAF-53883D556AFF}"/>
                  </a:ext>
                </a:extLst>
              </p:cNvPr>
              <p:cNvSpPr/>
              <p:nvPr/>
            </p:nvSpPr>
            <p:spPr>
              <a:xfrm>
                <a:off x="3824430" y="5267325"/>
                <a:ext cx="668001" cy="130480"/>
              </a:xfrm>
              <a:custGeom>
                <a:avLst/>
                <a:gdLst/>
                <a:ahLst/>
                <a:cxnLst/>
                <a:rect l="l" t="t" r="r" b="b"/>
                <a:pathLst>
                  <a:path w="668001" h="130480">
                    <a:moveTo>
                      <a:pt x="0" y="0"/>
                    </a:moveTo>
                    <a:lnTo>
                      <a:pt x="668001" y="0"/>
                    </a:lnTo>
                    <a:cubicBezTo>
                      <a:pt x="610989" y="79333"/>
                      <a:pt x="517759" y="130480"/>
                      <a:pt x="412583" y="130480"/>
                    </a:cubicBezTo>
                    <a:lnTo>
                      <a:pt x="255417" y="130480"/>
                    </a:lnTo>
                    <a:cubicBezTo>
                      <a:pt x="150241" y="130480"/>
                      <a:pt x="57011" y="7933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453058-6124-49EC-981E-5B2741730EDF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202983" cy="112564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9029132-EAA7-4F2D-8C81-393E18EB7D57}"/>
                  </a:ext>
                </a:extLst>
              </p:cNvPr>
              <p:cNvCxnSpPr/>
              <p:nvPr/>
            </p:nvCxnSpPr>
            <p:spPr>
              <a:xfrm flipH="1">
                <a:off x="4283969" y="3417379"/>
                <a:ext cx="191536" cy="113515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C502A96-6ACE-4D06-8476-87DC7EBB0016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65107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029F6A7-7ECF-4CD2-8529-88715491C4A8}"/>
                  </a:ext>
                </a:extLst>
              </p:cNvPr>
              <p:cNvGrpSpPr/>
              <p:nvPr/>
            </p:nvGrpSpPr>
            <p:grpSpPr>
              <a:xfrm>
                <a:off x="3962028" y="3275459"/>
                <a:ext cx="397074" cy="288031"/>
                <a:chOff x="3981078" y="3284984"/>
                <a:chExt cx="397074" cy="288031"/>
              </a:xfrm>
            </p:grpSpPr>
            <p:sp>
              <p:nvSpPr>
                <p:cNvPr id="22" name="Rounded Rectangle 65">
                  <a:extLst>
                    <a:ext uri="{FF2B5EF4-FFF2-40B4-BE49-F238E27FC236}">
                      <a16:creationId xmlns:a16="http://schemas.microsoft.com/office/drawing/2014/main" id="{E1E15B8D-3B64-4A50-8BE9-40E4A8589B79}"/>
                    </a:ext>
                  </a:extLst>
                </p:cNvPr>
                <p:cNvSpPr/>
                <p:nvPr/>
              </p:nvSpPr>
              <p:spPr>
                <a:xfrm>
                  <a:off x="39810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66">
                  <a:extLst>
                    <a:ext uri="{FF2B5EF4-FFF2-40B4-BE49-F238E27FC236}">
                      <a16:creationId xmlns:a16="http://schemas.microsoft.com/office/drawing/2014/main" id="{F3A4CB2E-B9CD-496C-B6BF-73BECFC07C55}"/>
                    </a:ext>
                  </a:extLst>
                </p:cNvPr>
                <p:cNvSpPr/>
                <p:nvPr/>
              </p:nvSpPr>
              <p:spPr>
                <a:xfrm>
                  <a:off x="41334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Rounded Rectangle 67">
                  <a:extLst>
                    <a:ext uri="{FF2B5EF4-FFF2-40B4-BE49-F238E27FC236}">
                      <a16:creationId xmlns:a16="http://schemas.microsoft.com/office/drawing/2014/main" id="{B5C048A7-DB45-47F5-8EBE-5D518A513153}"/>
                    </a:ext>
                  </a:extLst>
                </p:cNvPr>
                <p:cNvSpPr/>
                <p:nvPr/>
              </p:nvSpPr>
              <p:spPr>
                <a:xfrm>
                  <a:off x="42858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ED64D9-75B9-4C86-BCE7-74059E8529E9}"/>
                </a:ext>
              </a:extLst>
            </p:cNvPr>
            <p:cNvSpPr/>
            <p:nvPr/>
          </p:nvSpPr>
          <p:spPr>
            <a:xfrm>
              <a:off x="6026680" y="3418731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B8BFFF-E263-42A4-9D8C-1A628EC5860C}"/>
                </a:ext>
              </a:extLst>
            </p:cNvPr>
            <p:cNvSpPr/>
            <p:nvPr/>
          </p:nvSpPr>
          <p:spPr>
            <a:xfrm>
              <a:off x="6996542" y="4386332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4C5E3C-7441-442D-AEA2-FFBE3F8345D8}"/>
                </a:ext>
              </a:extLst>
            </p:cNvPr>
            <p:cNvSpPr/>
            <p:nvPr/>
          </p:nvSpPr>
          <p:spPr>
            <a:xfrm>
              <a:off x="5053297" y="4386332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F75FA8-0C46-4FE1-917B-879E5163E46F}"/>
                </a:ext>
              </a:extLst>
            </p:cNvPr>
            <p:cNvSpPr/>
            <p:nvPr/>
          </p:nvSpPr>
          <p:spPr>
            <a:xfrm>
              <a:off x="6770105" y="3739954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AB3903-2185-4FBD-A882-6A03DE2E4752}"/>
                </a:ext>
              </a:extLst>
            </p:cNvPr>
            <p:cNvSpPr/>
            <p:nvPr/>
          </p:nvSpPr>
          <p:spPr>
            <a:xfrm>
              <a:off x="5299560" y="3739954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4BBB2E-2A05-4253-9B42-499A498F8C50}"/>
              </a:ext>
            </a:extLst>
          </p:cNvPr>
          <p:cNvGrpSpPr/>
          <p:nvPr/>
        </p:nvGrpSpPr>
        <p:grpSpPr>
          <a:xfrm>
            <a:off x="5519299" y="3762734"/>
            <a:ext cx="3194931" cy="2458210"/>
            <a:chOff x="5268477" y="2332838"/>
            <a:chExt cx="5938416" cy="45690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E8724DF-01A0-4CC3-A62B-8613ACC66D61}"/>
                </a:ext>
              </a:extLst>
            </p:cNvPr>
            <p:cNvGrpSpPr/>
            <p:nvPr/>
          </p:nvGrpSpPr>
          <p:grpSpPr>
            <a:xfrm>
              <a:off x="5268477" y="4624762"/>
              <a:ext cx="3600668" cy="2277148"/>
              <a:chOff x="5472464" y="4463686"/>
              <a:chExt cx="3600668" cy="2277148"/>
            </a:xfrm>
            <a:scene3d>
              <a:camera prst="isometricOffAxis1Top"/>
              <a:lightRig rig="threePt" dir="t"/>
            </a:scene3d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D05EA56-0CF7-4D83-9A5D-E71E2F6959AC}"/>
                  </a:ext>
                </a:extLst>
              </p:cNvPr>
              <p:cNvGrpSpPr/>
              <p:nvPr/>
            </p:nvGrpSpPr>
            <p:grpSpPr>
              <a:xfrm>
                <a:off x="5472464" y="4463686"/>
                <a:ext cx="3600668" cy="2277148"/>
                <a:chOff x="5472464" y="4463686"/>
                <a:chExt cx="3600668" cy="2277148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067E5D1-5768-4138-920B-AD83D36A0270}"/>
                    </a:ext>
                  </a:extLst>
                </p:cNvPr>
                <p:cNvSpPr/>
                <p:nvPr/>
              </p:nvSpPr>
              <p:spPr>
                <a:xfrm>
                  <a:off x="5472464" y="4463686"/>
                  <a:ext cx="3600668" cy="2277148"/>
                </a:xfrm>
                <a:custGeom>
                  <a:avLst/>
                  <a:gdLst>
                    <a:gd name="connsiteX0" fmla="*/ 1677643 w 1754756"/>
                    <a:gd name="connsiteY0" fmla="*/ 88142 h 1067384"/>
                    <a:gd name="connsiteX1" fmla="*/ 1677306 w 1754756"/>
                    <a:gd name="connsiteY1" fmla="*/ 496609 h 1067384"/>
                    <a:gd name="connsiteX2" fmla="*/ 1676969 w 1754756"/>
                    <a:gd name="connsiteY2" fmla="*/ 567324 h 1067384"/>
                    <a:gd name="connsiteX3" fmla="*/ 1692796 w 1754756"/>
                    <a:gd name="connsiteY3" fmla="*/ 583825 h 1067384"/>
                    <a:gd name="connsiteX4" fmla="*/ 1754756 w 1754756"/>
                    <a:gd name="connsiteY4" fmla="*/ 585845 h 1067384"/>
                    <a:gd name="connsiteX5" fmla="*/ 1735562 w 1754756"/>
                    <a:gd name="connsiteY5" fmla="*/ 593253 h 1067384"/>
                    <a:gd name="connsiteX6" fmla="*/ 1698521 w 1754756"/>
                    <a:gd name="connsiteY6" fmla="*/ 593590 h 1067384"/>
                    <a:gd name="connsiteX7" fmla="*/ 1684378 w 1754756"/>
                    <a:gd name="connsiteY7" fmla="*/ 608070 h 1067384"/>
                    <a:gd name="connsiteX8" fmla="*/ 1684378 w 1754756"/>
                    <a:gd name="connsiteY8" fmla="*/ 650162 h 1067384"/>
                    <a:gd name="connsiteX9" fmla="*/ 1678316 w 1754756"/>
                    <a:gd name="connsiteY9" fmla="*/ 670367 h 1067384"/>
                    <a:gd name="connsiteX10" fmla="*/ 1677643 w 1754756"/>
                    <a:gd name="connsiteY10" fmla="*/ 863993 h 1067384"/>
                    <a:gd name="connsiteX11" fmla="*/ 1677643 w 1754756"/>
                    <a:gd name="connsiteY11" fmla="*/ 1042465 h 1067384"/>
                    <a:gd name="connsiteX12" fmla="*/ 1652387 w 1754756"/>
                    <a:gd name="connsiteY12" fmla="*/ 1067384 h 1067384"/>
                    <a:gd name="connsiteX13" fmla="*/ 1559783 w 1754756"/>
                    <a:gd name="connsiteY13" fmla="*/ 1067384 h 1067384"/>
                    <a:gd name="connsiteX14" fmla="*/ 460325 w 1754756"/>
                    <a:gd name="connsiteY14" fmla="*/ 1067384 h 1067384"/>
                    <a:gd name="connsiteX15" fmla="*/ 16164 w 1754756"/>
                    <a:gd name="connsiteY15" fmla="*/ 1067384 h 1067384"/>
                    <a:gd name="connsiteX16" fmla="*/ 0 w 1754756"/>
                    <a:gd name="connsiteY16" fmla="*/ 1050211 h 1067384"/>
                    <a:gd name="connsiteX17" fmla="*/ 0 w 1754756"/>
                    <a:gd name="connsiteY17" fmla="*/ 960974 h 1067384"/>
                    <a:gd name="connsiteX18" fmla="*/ 0 w 1754756"/>
                    <a:gd name="connsiteY18" fmla="*/ 46723 h 1067384"/>
                    <a:gd name="connsiteX19" fmla="*/ 39399 w 1754756"/>
                    <a:gd name="connsiteY19" fmla="*/ 7324 h 1067384"/>
                    <a:gd name="connsiteX20" fmla="*/ 901455 w 1754756"/>
                    <a:gd name="connsiteY20" fmla="*/ 7324 h 1067384"/>
                    <a:gd name="connsiteX21" fmla="*/ 926374 w 1754756"/>
                    <a:gd name="connsiteY21" fmla="*/ 4293 h 1067384"/>
                    <a:gd name="connsiteX22" fmla="*/ 949272 w 1754756"/>
                    <a:gd name="connsiteY22" fmla="*/ 252 h 1067384"/>
                    <a:gd name="connsiteX23" fmla="*/ 1579988 w 1754756"/>
                    <a:gd name="connsiteY23" fmla="*/ 252 h 1067384"/>
                    <a:gd name="connsiteX24" fmla="*/ 1603560 w 1754756"/>
                    <a:gd name="connsiteY24" fmla="*/ 926 h 1067384"/>
                    <a:gd name="connsiteX25" fmla="*/ 1660806 w 1754756"/>
                    <a:gd name="connsiteY25" fmla="*/ 589 h 1067384"/>
                    <a:gd name="connsiteX26" fmla="*/ 1684714 w 1754756"/>
                    <a:gd name="connsiteY26" fmla="*/ 24161 h 1067384"/>
                    <a:gd name="connsiteX27" fmla="*/ 1684714 w 1754756"/>
                    <a:gd name="connsiteY27" fmla="*/ 71305 h 1067384"/>
                    <a:gd name="connsiteX28" fmla="*/ 1677643 w 1754756"/>
                    <a:gd name="connsiteY28" fmla="*/ 88142 h 1067384"/>
                    <a:gd name="connsiteX0" fmla="*/ 1677643 w 1754770"/>
                    <a:gd name="connsiteY0" fmla="*/ 88142 h 1067384"/>
                    <a:gd name="connsiteX1" fmla="*/ 1677306 w 1754770"/>
                    <a:gd name="connsiteY1" fmla="*/ 496609 h 1067384"/>
                    <a:gd name="connsiteX2" fmla="*/ 1676969 w 1754770"/>
                    <a:gd name="connsiteY2" fmla="*/ 567324 h 1067384"/>
                    <a:gd name="connsiteX3" fmla="*/ 1692796 w 1754770"/>
                    <a:gd name="connsiteY3" fmla="*/ 583825 h 1067384"/>
                    <a:gd name="connsiteX4" fmla="*/ 1754756 w 1754770"/>
                    <a:gd name="connsiteY4" fmla="*/ 585845 h 1067384"/>
                    <a:gd name="connsiteX5" fmla="*/ 1698521 w 1754770"/>
                    <a:gd name="connsiteY5" fmla="*/ 593590 h 1067384"/>
                    <a:gd name="connsiteX6" fmla="*/ 1684378 w 1754770"/>
                    <a:gd name="connsiteY6" fmla="*/ 608070 h 1067384"/>
                    <a:gd name="connsiteX7" fmla="*/ 1684378 w 1754770"/>
                    <a:gd name="connsiteY7" fmla="*/ 650162 h 1067384"/>
                    <a:gd name="connsiteX8" fmla="*/ 1678316 w 1754770"/>
                    <a:gd name="connsiteY8" fmla="*/ 670367 h 1067384"/>
                    <a:gd name="connsiteX9" fmla="*/ 1677643 w 1754770"/>
                    <a:gd name="connsiteY9" fmla="*/ 863993 h 1067384"/>
                    <a:gd name="connsiteX10" fmla="*/ 1677643 w 1754770"/>
                    <a:gd name="connsiteY10" fmla="*/ 1042465 h 1067384"/>
                    <a:gd name="connsiteX11" fmla="*/ 1652387 w 1754770"/>
                    <a:gd name="connsiteY11" fmla="*/ 1067384 h 1067384"/>
                    <a:gd name="connsiteX12" fmla="*/ 1559783 w 1754770"/>
                    <a:gd name="connsiteY12" fmla="*/ 1067384 h 1067384"/>
                    <a:gd name="connsiteX13" fmla="*/ 460325 w 1754770"/>
                    <a:gd name="connsiteY13" fmla="*/ 1067384 h 1067384"/>
                    <a:gd name="connsiteX14" fmla="*/ 16164 w 1754770"/>
                    <a:gd name="connsiteY14" fmla="*/ 1067384 h 1067384"/>
                    <a:gd name="connsiteX15" fmla="*/ 0 w 1754770"/>
                    <a:gd name="connsiteY15" fmla="*/ 1050211 h 1067384"/>
                    <a:gd name="connsiteX16" fmla="*/ 0 w 1754770"/>
                    <a:gd name="connsiteY16" fmla="*/ 960974 h 1067384"/>
                    <a:gd name="connsiteX17" fmla="*/ 0 w 1754770"/>
                    <a:gd name="connsiteY17" fmla="*/ 46723 h 1067384"/>
                    <a:gd name="connsiteX18" fmla="*/ 39399 w 1754770"/>
                    <a:gd name="connsiteY18" fmla="*/ 7324 h 1067384"/>
                    <a:gd name="connsiteX19" fmla="*/ 901455 w 1754770"/>
                    <a:gd name="connsiteY19" fmla="*/ 7324 h 1067384"/>
                    <a:gd name="connsiteX20" fmla="*/ 926374 w 1754770"/>
                    <a:gd name="connsiteY20" fmla="*/ 4293 h 1067384"/>
                    <a:gd name="connsiteX21" fmla="*/ 949272 w 1754770"/>
                    <a:gd name="connsiteY21" fmla="*/ 252 h 1067384"/>
                    <a:gd name="connsiteX22" fmla="*/ 1579988 w 1754770"/>
                    <a:gd name="connsiteY22" fmla="*/ 252 h 1067384"/>
                    <a:gd name="connsiteX23" fmla="*/ 1603560 w 1754770"/>
                    <a:gd name="connsiteY23" fmla="*/ 926 h 1067384"/>
                    <a:gd name="connsiteX24" fmla="*/ 1660806 w 1754770"/>
                    <a:gd name="connsiteY24" fmla="*/ 589 h 1067384"/>
                    <a:gd name="connsiteX25" fmla="*/ 1684714 w 1754770"/>
                    <a:gd name="connsiteY25" fmla="*/ 24161 h 1067384"/>
                    <a:gd name="connsiteX26" fmla="*/ 1684714 w 1754770"/>
                    <a:gd name="connsiteY26" fmla="*/ 71305 h 1067384"/>
                    <a:gd name="connsiteX27" fmla="*/ 1677643 w 1754770"/>
                    <a:gd name="connsiteY27" fmla="*/ 88142 h 1067384"/>
                    <a:gd name="connsiteX0" fmla="*/ 1677643 w 1698835"/>
                    <a:gd name="connsiteY0" fmla="*/ 88142 h 1067384"/>
                    <a:gd name="connsiteX1" fmla="*/ 1677306 w 1698835"/>
                    <a:gd name="connsiteY1" fmla="*/ 496609 h 1067384"/>
                    <a:gd name="connsiteX2" fmla="*/ 1676969 w 1698835"/>
                    <a:gd name="connsiteY2" fmla="*/ 567324 h 1067384"/>
                    <a:gd name="connsiteX3" fmla="*/ 1692796 w 1698835"/>
                    <a:gd name="connsiteY3" fmla="*/ 583825 h 1067384"/>
                    <a:gd name="connsiteX4" fmla="*/ 1698521 w 1698835"/>
                    <a:gd name="connsiteY4" fmla="*/ 593590 h 1067384"/>
                    <a:gd name="connsiteX5" fmla="*/ 1684378 w 1698835"/>
                    <a:gd name="connsiteY5" fmla="*/ 608070 h 1067384"/>
                    <a:gd name="connsiteX6" fmla="*/ 1684378 w 1698835"/>
                    <a:gd name="connsiteY6" fmla="*/ 650162 h 1067384"/>
                    <a:gd name="connsiteX7" fmla="*/ 1678316 w 1698835"/>
                    <a:gd name="connsiteY7" fmla="*/ 670367 h 1067384"/>
                    <a:gd name="connsiteX8" fmla="*/ 1677643 w 1698835"/>
                    <a:gd name="connsiteY8" fmla="*/ 863993 h 1067384"/>
                    <a:gd name="connsiteX9" fmla="*/ 1677643 w 1698835"/>
                    <a:gd name="connsiteY9" fmla="*/ 1042465 h 1067384"/>
                    <a:gd name="connsiteX10" fmla="*/ 1652387 w 1698835"/>
                    <a:gd name="connsiteY10" fmla="*/ 1067384 h 1067384"/>
                    <a:gd name="connsiteX11" fmla="*/ 1559783 w 1698835"/>
                    <a:gd name="connsiteY11" fmla="*/ 1067384 h 1067384"/>
                    <a:gd name="connsiteX12" fmla="*/ 460325 w 1698835"/>
                    <a:gd name="connsiteY12" fmla="*/ 1067384 h 1067384"/>
                    <a:gd name="connsiteX13" fmla="*/ 16164 w 1698835"/>
                    <a:gd name="connsiteY13" fmla="*/ 1067384 h 1067384"/>
                    <a:gd name="connsiteX14" fmla="*/ 0 w 1698835"/>
                    <a:gd name="connsiteY14" fmla="*/ 1050211 h 1067384"/>
                    <a:gd name="connsiteX15" fmla="*/ 0 w 1698835"/>
                    <a:gd name="connsiteY15" fmla="*/ 960974 h 1067384"/>
                    <a:gd name="connsiteX16" fmla="*/ 0 w 1698835"/>
                    <a:gd name="connsiteY16" fmla="*/ 46723 h 1067384"/>
                    <a:gd name="connsiteX17" fmla="*/ 39399 w 1698835"/>
                    <a:gd name="connsiteY17" fmla="*/ 7324 h 1067384"/>
                    <a:gd name="connsiteX18" fmla="*/ 901455 w 1698835"/>
                    <a:gd name="connsiteY18" fmla="*/ 7324 h 1067384"/>
                    <a:gd name="connsiteX19" fmla="*/ 926374 w 1698835"/>
                    <a:gd name="connsiteY19" fmla="*/ 4293 h 1067384"/>
                    <a:gd name="connsiteX20" fmla="*/ 949272 w 1698835"/>
                    <a:gd name="connsiteY20" fmla="*/ 252 h 1067384"/>
                    <a:gd name="connsiteX21" fmla="*/ 1579988 w 1698835"/>
                    <a:gd name="connsiteY21" fmla="*/ 252 h 1067384"/>
                    <a:gd name="connsiteX22" fmla="*/ 1603560 w 1698835"/>
                    <a:gd name="connsiteY22" fmla="*/ 926 h 1067384"/>
                    <a:gd name="connsiteX23" fmla="*/ 1660806 w 1698835"/>
                    <a:gd name="connsiteY23" fmla="*/ 589 h 1067384"/>
                    <a:gd name="connsiteX24" fmla="*/ 1684714 w 1698835"/>
                    <a:gd name="connsiteY24" fmla="*/ 24161 h 1067384"/>
                    <a:gd name="connsiteX25" fmla="*/ 1684714 w 1698835"/>
                    <a:gd name="connsiteY25" fmla="*/ 71305 h 1067384"/>
                    <a:gd name="connsiteX26" fmla="*/ 1677643 w 1698835"/>
                    <a:gd name="connsiteY26" fmla="*/ 88142 h 1067384"/>
                    <a:gd name="connsiteX0" fmla="*/ 1677643 w 1692921"/>
                    <a:gd name="connsiteY0" fmla="*/ 88142 h 1067384"/>
                    <a:gd name="connsiteX1" fmla="*/ 1677306 w 1692921"/>
                    <a:gd name="connsiteY1" fmla="*/ 496609 h 1067384"/>
                    <a:gd name="connsiteX2" fmla="*/ 1676969 w 1692921"/>
                    <a:gd name="connsiteY2" fmla="*/ 567324 h 1067384"/>
                    <a:gd name="connsiteX3" fmla="*/ 1692796 w 1692921"/>
                    <a:gd name="connsiteY3" fmla="*/ 583825 h 1067384"/>
                    <a:gd name="connsiteX4" fmla="*/ 1684378 w 1692921"/>
                    <a:gd name="connsiteY4" fmla="*/ 608070 h 1067384"/>
                    <a:gd name="connsiteX5" fmla="*/ 1684378 w 1692921"/>
                    <a:gd name="connsiteY5" fmla="*/ 650162 h 1067384"/>
                    <a:gd name="connsiteX6" fmla="*/ 1678316 w 1692921"/>
                    <a:gd name="connsiteY6" fmla="*/ 670367 h 1067384"/>
                    <a:gd name="connsiteX7" fmla="*/ 1677643 w 1692921"/>
                    <a:gd name="connsiteY7" fmla="*/ 863993 h 1067384"/>
                    <a:gd name="connsiteX8" fmla="*/ 1677643 w 1692921"/>
                    <a:gd name="connsiteY8" fmla="*/ 1042465 h 1067384"/>
                    <a:gd name="connsiteX9" fmla="*/ 1652387 w 1692921"/>
                    <a:gd name="connsiteY9" fmla="*/ 1067384 h 1067384"/>
                    <a:gd name="connsiteX10" fmla="*/ 1559783 w 1692921"/>
                    <a:gd name="connsiteY10" fmla="*/ 1067384 h 1067384"/>
                    <a:gd name="connsiteX11" fmla="*/ 460325 w 1692921"/>
                    <a:gd name="connsiteY11" fmla="*/ 1067384 h 1067384"/>
                    <a:gd name="connsiteX12" fmla="*/ 16164 w 1692921"/>
                    <a:gd name="connsiteY12" fmla="*/ 1067384 h 1067384"/>
                    <a:gd name="connsiteX13" fmla="*/ 0 w 1692921"/>
                    <a:gd name="connsiteY13" fmla="*/ 1050211 h 1067384"/>
                    <a:gd name="connsiteX14" fmla="*/ 0 w 1692921"/>
                    <a:gd name="connsiteY14" fmla="*/ 960974 h 1067384"/>
                    <a:gd name="connsiteX15" fmla="*/ 0 w 1692921"/>
                    <a:gd name="connsiteY15" fmla="*/ 46723 h 1067384"/>
                    <a:gd name="connsiteX16" fmla="*/ 39399 w 1692921"/>
                    <a:gd name="connsiteY16" fmla="*/ 7324 h 1067384"/>
                    <a:gd name="connsiteX17" fmla="*/ 901455 w 1692921"/>
                    <a:gd name="connsiteY17" fmla="*/ 7324 h 1067384"/>
                    <a:gd name="connsiteX18" fmla="*/ 926374 w 1692921"/>
                    <a:gd name="connsiteY18" fmla="*/ 4293 h 1067384"/>
                    <a:gd name="connsiteX19" fmla="*/ 949272 w 1692921"/>
                    <a:gd name="connsiteY19" fmla="*/ 252 h 1067384"/>
                    <a:gd name="connsiteX20" fmla="*/ 1579988 w 1692921"/>
                    <a:gd name="connsiteY20" fmla="*/ 252 h 1067384"/>
                    <a:gd name="connsiteX21" fmla="*/ 1603560 w 1692921"/>
                    <a:gd name="connsiteY21" fmla="*/ 926 h 1067384"/>
                    <a:gd name="connsiteX22" fmla="*/ 1660806 w 1692921"/>
                    <a:gd name="connsiteY22" fmla="*/ 589 h 1067384"/>
                    <a:gd name="connsiteX23" fmla="*/ 1684714 w 1692921"/>
                    <a:gd name="connsiteY23" fmla="*/ 24161 h 1067384"/>
                    <a:gd name="connsiteX24" fmla="*/ 1684714 w 1692921"/>
                    <a:gd name="connsiteY24" fmla="*/ 71305 h 1067384"/>
                    <a:gd name="connsiteX25" fmla="*/ 1677643 w 1692921"/>
                    <a:gd name="connsiteY25" fmla="*/ 88142 h 1067384"/>
                    <a:gd name="connsiteX0" fmla="*/ 1677643 w 1692936"/>
                    <a:gd name="connsiteY0" fmla="*/ 88142 h 1067384"/>
                    <a:gd name="connsiteX1" fmla="*/ 1677306 w 1692936"/>
                    <a:gd name="connsiteY1" fmla="*/ 496609 h 1067384"/>
                    <a:gd name="connsiteX2" fmla="*/ 1676969 w 1692936"/>
                    <a:gd name="connsiteY2" fmla="*/ 567324 h 1067384"/>
                    <a:gd name="connsiteX3" fmla="*/ 1692796 w 1692936"/>
                    <a:gd name="connsiteY3" fmla="*/ 583825 h 1067384"/>
                    <a:gd name="connsiteX4" fmla="*/ 1684378 w 1692936"/>
                    <a:gd name="connsiteY4" fmla="*/ 650162 h 1067384"/>
                    <a:gd name="connsiteX5" fmla="*/ 1678316 w 1692936"/>
                    <a:gd name="connsiteY5" fmla="*/ 670367 h 1067384"/>
                    <a:gd name="connsiteX6" fmla="*/ 1677643 w 1692936"/>
                    <a:gd name="connsiteY6" fmla="*/ 863993 h 1067384"/>
                    <a:gd name="connsiteX7" fmla="*/ 1677643 w 1692936"/>
                    <a:gd name="connsiteY7" fmla="*/ 1042465 h 1067384"/>
                    <a:gd name="connsiteX8" fmla="*/ 1652387 w 1692936"/>
                    <a:gd name="connsiteY8" fmla="*/ 1067384 h 1067384"/>
                    <a:gd name="connsiteX9" fmla="*/ 1559783 w 1692936"/>
                    <a:gd name="connsiteY9" fmla="*/ 1067384 h 1067384"/>
                    <a:gd name="connsiteX10" fmla="*/ 460325 w 1692936"/>
                    <a:gd name="connsiteY10" fmla="*/ 1067384 h 1067384"/>
                    <a:gd name="connsiteX11" fmla="*/ 16164 w 1692936"/>
                    <a:gd name="connsiteY11" fmla="*/ 1067384 h 1067384"/>
                    <a:gd name="connsiteX12" fmla="*/ 0 w 1692936"/>
                    <a:gd name="connsiteY12" fmla="*/ 1050211 h 1067384"/>
                    <a:gd name="connsiteX13" fmla="*/ 0 w 1692936"/>
                    <a:gd name="connsiteY13" fmla="*/ 960974 h 1067384"/>
                    <a:gd name="connsiteX14" fmla="*/ 0 w 1692936"/>
                    <a:gd name="connsiteY14" fmla="*/ 46723 h 1067384"/>
                    <a:gd name="connsiteX15" fmla="*/ 39399 w 1692936"/>
                    <a:gd name="connsiteY15" fmla="*/ 7324 h 1067384"/>
                    <a:gd name="connsiteX16" fmla="*/ 901455 w 1692936"/>
                    <a:gd name="connsiteY16" fmla="*/ 7324 h 1067384"/>
                    <a:gd name="connsiteX17" fmla="*/ 926374 w 1692936"/>
                    <a:gd name="connsiteY17" fmla="*/ 4293 h 1067384"/>
                    <a:gd name="connsiteX18" fmla="*/ 949272 w 1692936"/>
                    <a:gd name="connsiteY18" fmla="*/ 252 h 1067384"/>
                    <a:gd name="connsiteX19" fmla="*/ 1579988 w 1692936"/>
                    <a:gd name="connsiteY19" fmla="*/ 252 h 1067384"/>
                    <a:gd name="connsiteX20" fmla="*/ 1603560 w 1692936"/>
                    <a:gd name="connsiteY20" fmla="*/ 926 h 1067384"/>
                    <a:gd name="connsiteX21" fmla="*/ 1660806 w 1692936"/>
                    <a:gd name="connsiteY21" fmla="*/ 589 h 1067384"/>
                    <a:gd name="connsiteX22" fmla="*/ 1684714 w 1692936"/>
                    <a:gd name="connsiteY22" fmla="*/ 24161 h 1067384"/>
                    <a:gd name="connsiteX23" fmla="*/ 1684714 w 1692936"/>
                    <a:gd name="connsiteY23" fmla="*/ 71305 h 1067384"/>
                    <a:gd name="connsiteX24" fmla="*/ 1677643 w 1692936"/>
                    <a:gd name="connsiteY24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76969 w 1685103"/>
                    <a:gd name="connsiteY2" fmla="*/ 567324 h 1067384"/>
                    <a:gd name="connsiteX3" fmla="*/ 1684378 w 1685103"/>
                    <a:gd name="connsiteY3" fmla="*/ 650162 h 1067384"/>
                    <a:gd name="connsiteX4" fmla="*/ 1678316 w 1685103"/>
                    <a:gd name="connsiteY4" fmla="*/ 670367 h 1067384"/>
                    <a:gd name="connsiteX5" fmla="*/ 1677643 w 1685103"/>
                    <a:gd name="connsiteY5" fmla="*/ 863993 h 1067384"/>
                    <a:gd name="connsiteX6" fmla="*/ 1677643 w 1685103"/>
                    <a:gd name="connsiteY6" fmla="*/ 1042465 h 1067384"/>
                    <a:gd name="connsiteX7" fmla="*/ 1652387 w 1685103"/>
                    <a:gd name="connsiteY7" fmla="*/ 1067384 h 1067384"/>
                    <a:gd name="connsiteX8" fmla="*/ 1559783 w 1685103"/>
                    <a:gd name="connsiteY8" fmla="*/ 1067384 h 1067384"/>
                    <a:gd name="connsiteX9" fmla="*/ 460325 w 1685103"/>
                    <a:gd name="connsiteY9" fmla="*/ 1067384 h 1067384"/>
                    <a:gd name="connsiteX10" fmla="*/ 16164 w 1685103"/>
                    <a:gd name="connsiteY10" fmla="*/ 1067384 h 1067384"/>
                    <a:gd name="connsiteX11" fmla="*/ 0 w 1685103"/>
                    <a:gd name="connsiteY11" fmla="*/ 1050211 h 1067384"/>
                    <a:gd name="connsiteX12" fmla="*/ 0 w 1685103"/>
                    <a:gd name="connsiteY12" fmla="*/ 960974 h 1067384"/>
                    <a:gd name="connsiteX13" fmla="*/ 0 w 1685103"/>
                    <a:gd name="connsiteY13" fmla="*/ 46723 h 1067384"/>
                    <a:gd name="connsiteX14" fmla="*/ 39399 w 1685103"/>
                    <a:gd name="connsiteY14" fmla="*/ 7324 h 1067384"/>
                    <a:gd name="connsiteX15" fmla="*/ 901455 w 1685103"/>
                    <a:gd name="connsiteY15" fmla="*/ 7324 h 1067384"/>
                    <a:gd name="connsiteX16" fmla="*/ 926374 w 1685103"/>
                    <a:gd name="connsiteY16" fmla="*/ 4293 h 1067384"/>
                    <a:gd name="connsiteX17" fmla="*/ 949272 w 1685103"/>
                    <a:gd name="connsiteY17" fmla="*/ 252 h 1067384"/>
                    <a:gd name="connsiteX18" fmla="*/ 1579988 w 1685103"/>
                    <a:gd name="connsiteY18" fmla="*/ 252 h 1067384"/>
                    <a:gd name="connsiteX19" fmla="*/ 1603560 w 1685103"/>
                    <a:gd name="connsiteY19" fmla="*/ 926 h 1067384"/>
                    <a:gd name="connsiteX20" fmla="*/ 1660806 w 1685103"/>
                    <a:gd name="connsiteY20" fmla="*/ 589 h 1067384"/>
                    <a:gd name="connsiteX21" fmla="*/ 1684714 w 1685103"/>
                    <a:gd name="connsiteY21" fmla="*/ 24161 h 1067384"/>
                    <a:gd name="connsiteX22" fmla="*/ 1684714 w 1685103"/>
                    <a:gd name="connsiteY22" fmla="*/ 71305 h 1067384"/>
                    <a:gd name="connsiteX23" fmla="*/ 1677643 w 1685103"/>
                    <a:gd name="connsiteY23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84378 w 1685103"/>
                    <a:gd name="connsiteY2" fmla="*/ 650162 h 1067384"/>
                    <a:gd name="connsiteX3" fmla="*/ 1678316 w 1685103"/>
                    <a:gd name="connsiteY3" fmla="*/ 670367 h 1067384"/>
                    <a:gd name="connsiteX4" fmla="*/ 1677643 w 1685103"/>
                    <a:gd name="connsiteY4" fmla="*/ 863993 h 1067384"/>
                    <a:gd name="connsiteX5" fmla="*/ 1677643 w 1685103"/>
                    <a:gd name="connsiteY5" fmla="*/ 1042465 h 1067384"/>
                    <a:gd name="connsiteX6" fmla="*/ 1652387 w 1685103"/>
                    <a:gd name="connsiteY6" fmla="*/ 1067384 h 1067384"/>
                    <a:gd name="connsiteX7" fmla="*/ 1559783 w 1685103"/>
                    <a:gd name="connsiteY7" fmla="*/ 1067384 h 1067384"/>
                    <a:gd name="connsiteX8" fmla="*/ 460325 w 1685103"/>
                    <a:gd name="connsiteY8" fmla="*/ 1067384 h 1067384"/>
                    <a:gd name="connsiteX9" fmla="*/ 16164 w 1685103"/>
                    <a:gd name="connsiteY9" fmla="*/ 1067384 h 1067384"/>
                    <a:gd name="connsiteX10" fmla="*/ 0 w 1685103"/>
                    <a:gd name="connsiteY10" fmla="*/ 1050211 h 1067384"/>
                    <a:gd name="connsiteX11" fmla="*/ 0 w 1685103"/>
                    <a:gd name="connsiteY11" fmla="*/ 960974 h 1067384"/>
                    <a:gd name="connsiteX12" fmla="*/ 0 w 1685103"/>
                    <a:gd name="connsiteY12" fmla="*/ 46723 h 1067384"/>
                    <a:gd name="connsiteX13" fmla="*/ 39399 w 1685103"/>
                    <a:gd name="connsiteY13" fmla="*/ 7324 h 1067384"/>
                    <a:gd name="connsiteX14" fmla="*/ 901455 w 1685103"/>
                    <a:gd name="connsiteY14" fmla="*/ 7324 h 1067384"/>
                    <a:gd name="connsiteX15" fmla="*/ 926374 w 1685103"/>
                    <a:gd name="connsiteY15" fmla="*/ 4293 h 1067384"/>
                    <a:gd name="connsiteX16" fmla="*/ 949272 w 1685103"/>
                    <a:gd name="connsiteY16" fmla="*/ 252 h 1067384"/>
                    <a:gd name="connsiteX17" fmla="*/ 1579988 w 1685103"/>
                    <a:gd name="connsiteY17" fmla="*/ 252 h 1067384"/>
                    <a:gd name="connsiteX18" fmla="*/ 1603560 w 1685103"/>
                    <a:gd name="connsiteY18" fmla="*/ 926 h 1067384"/>
                    <a:gd name="connsiteX19" fmla="*/ 1660806 w 1685103"/>
                    <a:gd name="connsiteY19" fmla="*/ 589 h 1067384"/>
                    <a:gd name="connsiteX20" fmla="*/ 1684714 w 1685103"/>
                    <a:gd name="connsiteY20" fmla="*/ 24161 h 1067384"/>
                    <a:gd name="connsiteX21" fmla="*/ 1684714 w 1685103"/>
                    <a:gd name="connsiteY21" fmla="*/ 71305 h 1067384"/>
                    <a:gd name="connsiteX22" fmla="*/ 1677643 w 1685103"/>
                    <a:gd name="connsiteY22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84378 w 1685103"/>
                    <a:gd name="connsiteY2" fmla="*/ 650162 h 1067384"/>
                    <a:gd name="connsiteX3" fmla="*/ 1677643 w 1685103"/>
                    <a:gd name="connsiteY3" fmla="*/ 863993 h 1067384"/>
                    <a:gd name="connsiteX4" fmla="*/ 1677643 w 1685103"/>
                    <a:gd name="connsiteY4" fmla="*/ 1042465 h 1067384"/>
                    <a:gd name="connsiteX5" fmla="*/ 1652387 w 1685103"/>
                    <a:gd name="connsiteY5" fmla="*/ 1067384 h 1067384"/>
                    <a:gd name="connsiteX6" fmla="*/ 1559783 w 1685103"/>
                    <a:gd name="connsiteY6" fmla="*/ 1067384 h 1067384"/>
                    <a:gd name="connsiteX7" fmla="*/ 460325 w 1685103"/>
                    <a:gd name="connsiteY7" fmla="*/ 1067384 h 1067384"/>
                    <a:gd name="connsiteX8" fmla="*/ 16164 w 1685103"/>
                    <a:gd name="connsiteY8" fmla="*/ 1067384 h 1067384"/>
                    <a:gd name="connsiteX9" fmla="*/ 0 w 1685103"/>
                    <a:gd name="connsiteY9" fmla="*/ 1050211 h 1067384"/>
                    <a:gd name="connsiteX10" fmla="*/ 0 w 1685103"/>
                    <a:gd name="connsiteY10" fmla="*/ 960974 h 1067384"/>
                    <a:gd name="connsiteX11" fmla="*/ 0 w 1685103"/>
                    <a:gd name="connsiteY11" fmla="*/ 46723 h 1067384"/>
                    <a:gd name="connsiteX12" fmla="*/ 39399 w 1685103"/>
                    <a:gd name="connsiteY12" fmla="*/ 7324 h 1067384"/>
                    <a:gd name="connsiteX13" fmla="*/ 901455 w 1685103"/>
                    <a:gd name="connsiteY13" fmla="*/ 7324 h 1067384"/>
                    <a:gd name="connsiteX14" fmla="*/ 926374 w 1685103"/>
                    <a:gd name="connsiteY14" fmla="*/ 4293 h 1067384"/>
                    <a:gd name="connsiteX15" fmla="*/ 949272 w 1685103"/>
                    <a:gd name="connsiteY15" fmla="*/ 252 h 1067384"/>
                    <a:gd name="connsiteX16" fmla="*/ 1579988 w 1685103"/>
                    <a:gd name="connsiteY16" fmla="*/ 252 h 1067384"/>
                    <a:gd name="connsiteX17" fmla="*/ 1603560 w 1685103"/>
                    <a:gd name="connsiteY17" fmla="*/ 926 h 1067384"/>
                    <a:gd name="connsiteX18" fmla="*/ 1660806 w 1685103"/>
                    <a:gd name="connsiteY18" fmla="*/ 589 h 1067384"/>
                    <a:gd name="connsiteX19" fmla="*/ 1684714 w 1685103"/>
                    <a:gd name="connsiteY19" fmla="*/ 24161 h 1067384"/>
                    <a:gd name="connsiteX20" fmla="*/ 1684714 w 1685103"/>
                    <a:gd name="connsiteY20" fmla="*/ 71305 h 1067384"/>
                    <a:gd name="connsiteX21" fmla="*/ 1677643 w 1685103"/>
                    <a:gd name="connsiteY21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77643 w 1685103"/>
                    <a:gd name="connsiteY2" fmla="*/ 863993 h 1067384"/>
                    <a:gd name="connsiteX3" fmla="*/ 1677643 w 1685103"/>
                    <a:gd name="connsiteY3" fmla="*/ 1042465 h 1067384"/>
                    <a:gd name="connsiteX4" fmla="*/ 1652387 w 1685103"/>
                    <a:gd name="connsiteY4" fmla="*/ 1067384 h 1067384"/>
                    <a:gd name="connsiteX5" fmla="*/ 1559783 w 1685103"/>
                    <a:gd name="connsiteY5" fmla="*/ 1067384 h 1067384"/>
                    <a:gd name="connsiteX6" fmla="*/ 460325 w 1685103"/>
                    <a:gd name="connsiteY6" fmla="*/ 1067384 h 1067384"/>
                    <a:gd name="connsiteX7" fmla="*/ 16164 w 1685103"/>
                    <a:gd name="connsiteY7" fmla="*/ 1067384 h 1067384"/>
                    <a:gd name="connsiteX8" fmla="*/ 0 w 1685103"/>
                    <a:gd name="connsiteY8" fmla="*/ 1050211 h 1067384"/>
                    <a:gd name="connsiteX9" fmla="*/ 0 w 1685103"/>
                    <a:gd name="connsiteY9" fmla="*/ 960974 h 1067384"/>
                    <a:gd name="connsiteX10" fmla="*/ 0 w 1685103"/>
                    <a:gd name="connsiteY10" fmla="*/ 46723 h 1067384"/>
                    <a:gd name="connsiteX11" fmla="*/ 39399 w 1685103"/>
                    <a:gd name="connsiteY11" fmla="*/ 7324 h 1067384"/>
                    <a:gd name="connsiteX12" fmla="*/ 901455 w 1685103"/>
                    <a:gd name="connsiteY12" fmla="*/ 7324 h 1067384"/>
                    <a:gd name="connsiteX13" fmla="*/ 926374 w 1685103"/>
                    <a:gd name="connsiteY13" fmla="*/ 4293 h 1067384"/>
                    <a:gd name="connsiteX14" fmla="*/ 949272 w 1685103"/>
                    <a:gd name="connsiteY14" fmla="*/ 252 h 1067384"/>
                    <a:gd name="connsiteX15" fmla="*/ 1579988 w 1685103"/>
                    <a:gd name="connsiteY15" fmla="*/ 252 h 1067384"/>
                    <a:gd name="connsiteX16" fmla="*/ 1603560 w 1685103"/>
                    <a:gd name="connsiteY16" fmla="*/ 926 h 1067384"/>
                    <a:gd name="connsiteX17" fmla="*/ 1660806 w 1685103"/>
                    <a:gd name="connsiteY17" fmla="*/ 589 h 1067384"/>
                    <a:gd name="connsiteX18" fmla="*/ 1684714 w 1685103"/>
                    <a:gd name="connsiteY18" fmla="*/ 24161 h 1067384"/>
                    <a:gd name="connsiteX19" fmla="*/ 1684714 w 1685103"/>
                    <a:gd name="connsiteY19" fmla="*/ 71305 h 1067384"/>
                    <a:gd name="connsiteX20" fmla="*/ 1677643 w 1685103"/>
                    <a:gd name="connsiteY20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901455 w 1685103"/>
                    <a:gd name="connsiteY11" fmla="*/ 7324 h 1067384"/>
                    <a:gd name="connsiteX12" fmla="*/ 926374 w 1685103"/>
                    <a:gd name="connsiteY12" fmla="*/ 4293 h 1067384"/>
                    <a:gd name="connsiteX13" fmla="*/ 949272 w 1685103"/>
                    <a:gd name="connsiteY13" fmla="*/ 252 h 1067384"/>
                    <a:gd name="connsiteX14" fmla="*/ 1579988 w 1685103"/>
                    <a:gd name="connsiteY14" fmla="*/ 252 h 1067384"/>
                    <a:gd name="connsiteX15" fmla="*/ 1603560 w 1685103"/>
                    <a:gd name="connsiteY15" fmla="*/ 926 h 1067384"/>
                    <a:gd name="connsiteX16" fmla="*/ 1660806 w 1685103"/>
                    <a:gd name="connsiteY16" fmla="*/ 589 h 1067384"/>
                    <a:gd name="connsiteX17" fmla="*/ 1684714 w 1685103"/>
                    <a:gd name="connsiteY17" fmla="*/ 24161 h 1067384"/>
                    <a:gd name="connsiteX18" fmla="*/ 1684714 w 1685103"/>
                    <a:gd name="connsiteY18" fmla="*/ 71305 h 1067384"/>
                    <a:gd name="connsiteX19" fmla="*/ 1677643 w 1685103"/>
                    <a:gd name="connsiteY19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901455 w 1685103"/>
                    <a:gd name="connsiteY11" fmla="*/ 7324 h 1067384"/>
                    <a:gd name="connsiteX12" fmla="*/ 926374 w 1685103"/>
                    <a:gd name="connsiteY12" fmla="*/ 4293 h 1067384"/>
                    <a:gd name="connsiteX13" fmla="*/ 1579988 w 1685103"/>
                    <a:gd name="connsiteY13" fmla="*/ 252 h 1067384"/>
                    <a:gd name="connsiteX14" fmla="*/ 1603560 w 1685103"/>
                    <a:gd name="connsiteY14" fmla="*/ 926 h 1067384"/>
                    <a:gd name="connsiteX15" fmla="*/ 1660806 w 1685103"/>
                    <a:gd name="connsiteY15" fmla="*/ 589 h 1067384"/>
                    <a:gd name="connsiteX16" fmla="*/ 1684714 w 1685103"/>
                    <a:gd name="connsiteY16" fmla="*/ 24161 h 1067384"/>
                    <a:gd name="connsiteX17" fmla="*/ 1684714 w 1685103"/>
                    <a:gd name="connsiteY17" fmla="*/ 71305 h 1067384"/>
                    <a:gd name="connsiteX18" fmla="*/ 1677643 w 1685103"/>
                    <a:gd name="connsiteY18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901455 w 1685103"/>
                    <a:gd name="connsiteY11" fmla="*/ 7324 h 1067384"/>
                    <a:gd name="connsiteX12" fmla="*/ 1579988 w 1685103"/>
                    <a:gd name="connsiteY12" fmla="*/ 252 h 1067384"/>
                    <a:gd name="connsiteX13" fmla="*/ 1603560 w 1685103"/>
                    <a:gd name="connsiteY13" fmla="*/ 926 h 1067384"/>
                    <a:gd name="connsiteX14" fmla="*/ 1660806 w 1685103"/>
                    <a:gd name="connsiteY14" fmla="*/ 589 h 1067384"/>
                    <a:gd name="connsiteX15" fmla="*/ 1684714 w 1685103"/>
                    <a:gd name="connsiteY15" fmla="*/ 24161 h 1067384"/>
                    <a:gd name="connsiteX16" fmla="*/ 1684714 w 1685103"/>
                    <a:gd name="connsiteY16" fmla="*/ 71305 h 1067384"/>
                    <a:gd name="connsiteX17" fmla="*/ 1677643 w 1685103"/>
                    <a:gd name="connsiteY17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1579988 w 1685103"/>
                    <a:gd name="connsiteY11" fmla="*/ 252 h 1067384"/>
                    <a:gd name="connsiteX12" fmla="*/ 1603560 w 1685103"/>
                    <a:gd name="connsiteY12" fmla="*/ 926 h 1067384"/>
                    <a:gd name="connsiteX13" fmla="*/ 1660806 w 1685103"/>
                    <a:gd name="connsiteY13" fmla="*/ 589 h 1067384"/>
                    <a:gd name="connsiteX14" fmla="*/ 1684714 w 1685103"/>
                    <a:gd name="connsiteY14" fmla="*/ 24161 h 1067384"/>
                    <a:gd name="connsiteX15" fmla="*/ 1684714 w 1685103"/>
                    <a:gd name="connsiteY15" fmla="*/ 71305 h 1067384"/>
                    <a:gd name="connsiteX16" fmla="*/ 1677643 w 1685103"/>
                    <a:gd name="connsiteY16" fmla="*/ 88142 h 1067384"/>
                    <a:gd name="connsiteX0" fmla="*/ 1677643 w 1720152"/>
                    <a:gd name="connsiteY0" fmla="*/ 89716 h 1068958"/>
                    <a:gd name="connsiteX1" fmla="*/ 1677643 w 1720152"/>
                    <a:gd name="connsiteY1" fmla="*/ 865567 h 1068958"/>
                    <a:gd name="connsiteX2" fmla="*/ 1677643 w 1720152"/>
                    <a:gd name="connsiteY2" fmla="*/ 1044039 h 1068958"/>
                    <a:gd name="connsiteX3" fmla="*/ 1652387 w 1720152"/>
                    <a:gd name="connsiteY3" fmla="*/ 1068958 h 1068958"/>
                    <a:gd name="connsiteX4" fmla="*/ 1559783 w 1720152"/>
                    <a:gd name="connsiteY4" fmla="*/ 1068958 h 1068958"/>
                    <a:gd name="connsiteX5" fmla="*/ 460325 w 1720152"/>
                    <a:gd name="connsiteY5" fmla="*/ 1068958 h 1068958"/>
                    <a:gd name="connsiteX6" fmla="*/ 16164 w 1720152"/>
                    <a:gd name="connsiteY6" fmla="*/ 1068958 h 1068958"/>
                    <a:gd name="connsiteX7" fmla="*/ 0 w 1720152"/>
                    <a:gd name="connsiteY7" fmla="*/ 1051785 h 1068958"/>
                    <a:gd name="connsiteX8" fmla="*/ 0 w 1720152"/>
                    <a:gd name="connsiteY8" fmla="*/ 962548 h 1068958"/>
                    <a:gd name="connsiteX9" fmla="*/ 0 w 1720152"/>
                    <a:gd name="connsiteY9" fmla="*/ 48297 h 1068958"/>
                    <a:gd name="connsiteX10" fmla="*/ 39399 w 1720152"/>
                    <a:gd name="connsiteY10" fmla="*/ 8898 h 1068958"/>
                    <a:gd name="connsiteX11" fmla="*/ 1579988 w 1720152"/>
                    <a:gd name="connsiteY11" fmla="*/ 1826 h 1068958"/>
                    <a:gd name="connsiteX12" fmla="*/ 1660806 w 1720152"/>
                    <a:gd name="connsiteY12" fmla="*/ 2163 h 1068958"/>
                    <a:gd name="connsiteX13" fmla="*/ 1684714 w 1720152"/>
                    <a:gd name="connsiteY13" fmla="*/ 25735 h 1068958"/>
                    <a:gd name="connsiteX14" fmla="*/ 1684714 w 1720152"/>
                    <a:gd name="connsiteY14" fmla="*/ 72879 h 1068958"/>
                    <a:gd name="connsiteX15" fmla="*/ 1677643 w 1720152"/>
                    <a:gd name="connsiteY15" fmla="*/ 89716 h 1068958"/>
                    <a:gd name="connsiteX0" fmla="*/ 1677643 w 1685103"/>
                    <a:gd name="connsiteY0" fmla="*/ 87553 h 1066795"/>
                    <a:gd name="connsiteX1" fmla="*/ 1677643 w 1685103"/>
                    <a:gd name="connsiteY1" fmla="*/ 863404 h 1066795"/>
                    <a:gd name="connsiteX2" fmla="*/ 1677643 w 1685103"/>
                    <a:gd name="connsiteY2" fmla="*/ 1041876 h 1066795"/>
                    <a:gd name="connsiteX3" fmla="*/ 1652387 w 1685103"/>
                    <a:gd name="connsiteY3" fmla="*/ 1066795 h 1066795"/>
                    <a:gd name="connsiteX4" fmla="*/ 1559783 w 1685103"/>
                    <a:gd name="connsiteY4" fmla="*/ 1066795 h 1066795"/>
                    <a:gd name="connsiteX5" fmla="*/ 460325 w 1685103"/>
                    <a:gd name="connsiteY5" fmla="*/ 1066795 h 1066795"/>
                    <a:gd name="connsiteX6" fmla="*/ 16164 w 1685103"/>
                    <a:gd name="connsiteY6" fmla="*/ 1066795 h 1066795"/>
                    <a:gd name="connsiteX7" fmla="*/ 0 w 1685103"/>
                    <a:gd name="connsiteY7" fmla="*/ 1049622 h 1066795"/>
                    <a:gd name="connsiteX8" fmla="*/ 0 w 1685103"/>
                    <a:gd name="connsiteY8" fmla="*/ 960385 h 1066795"/>
                    <a:gd name="connsiteX9" fmla="*/ 0 w 1685103"/>
                    <a:gd name="connsiteY9" fmla="*/ 46134 h 1066795"/>
                    <a:gd name="connsiteX10" fmla="*/ 39399 w 1685103"/>
                    <a:gd name="connsiteY10" fmla="*/ 6735 h 1066795"/>
                    <a:gd name="connsiteX11" fmla="*/ 1660806 w 1685103"/>
                    <a:gd name="connsiteY11" fmla="*/ 0 h 1066795"/>
                    <a:gd name="connsiteX12" fmla="*/ 1684714 w 1685103"/>
                    <a:gd name="connsiteY12" fmla="*/ 23572 h 1066795"/>
                    <a:gd name="connsiteX13" fmla="*/ 1684714 w 1685103"/>
                    <a:gd name="connsiteY13" fmla="*/ 70716 h 1066795"/>
                    <a:gd name="connsiteX14" fmla="*/ 1677643 w 1685103"/>
                    <a:gd name="connsiteY14" fmla="*/ 87553 h 1066795"/>
                    <a:gd name="connsiteX0" fmla="*/ 1684714 w 1685103"/>
                    <a:gd name="connsiteY0" fmla="*/ 70716 h 1066795"/>
                    <a:gd name="connsiteX1" fmla="*/ 1677643 w 1685103"/>
                    <a:gd name="connsiteY1" fmla="*/ 863404 h 1066795"/>
                    <a:gd name="connsiteX2" fmla="*/ 1677643 w 1685103"/>
                    <a:gd name="connsiteY2" fmla="*/ 1041876 h 1066795"/>
                    <a:gd name="connsiteX3" fmla="*/ 1652387 w 1685103"/>
                    <a:gd name="connsiteY3" fmla="*/ 1066795 h 1066795"/>
                    <a:gd name="connsiteX4" fmla="*/ 1559783 w 1685103"/>
                    <a:gd name="connsiteY4" fmla="*/ 1066795 h 1066795"/>
                    <a:gd name="connsiteX5" fmla="*/ 460325 w 1685103"/>
                    <a:gd name="connsiteY5" fmla="*/ 1066795 h 1066795"/>
                    <a:gd name="connsiteX6" fmla="*/ 16164 w 1685103"/>
                    <a:gd name="connsiteY6" fmla="*/ 1066795 h 1066795"/>
                    <a:gd name="connsiteX7" fmla="*/ 0 w 1685103"/>
                    <a:gd name="connsiteY7" fmla="*/ 1049622 h 1066795"/>
                    <a:gd name="connsiteX8" fmla="*/ 0 w 1685103"/>
                    <a:gd name="connsiteY8" fmla="*/ 960385 h 1066795"/>
                    <a:gd name="connsiteX9" fmla="*/ 0 w 1685103"/>
                    <a:gd name="connsiteY9" fmla="*/ 46134 h 1066795"/>
                    <a:gd name="connsiteX10" fmla="*/ 39399 w 1685103"/>
                    <a:gd name="connsiteY10" fmla="*/ 6735 h 1066795"/>
                    <a:gd name="connsiteX11" fmla="*/ 1660806 w 1685103"/>
                    <a:gd name="connsiteY11" fmla="*/ 0 h 1066795"/>
                    <a:gd name="connsiteX12" fmla="*/ 1684714 w 1685103"/>
                    <a:gd name="connsiteY12" fmla="*/ 23572 h 1066795"/>
                    <a:gd name="connsiteX13" fmla="*/ 1684714 w 1685103"/>
                    <a:gd name="connsiteY13" fmla="*/ 70716 h 1066795"/>
                    <a:gd name="connsiteX0" fmla="*/ 1684714 w 1685268"/>
                    <a:gd name="connsiteY0" fmla="*/ 23572 h 1066795"/>
                    <a:gd name="connsiteX1" fmla="*/ 1677643 w 1685268"/>
                    <a:gd name="connsiteY1" fmla="*/ 863404 h 1066795"/>
                    <a:gd name="connsiteX2" fmla="*/ 1677643 w 1685268"/>
                    <a:gd name="connsiteY2" fmla="*/ 1041876 h 1066795"/>
                    <a:gd name="connsiteX3" fmla="*/ 1652387 w 1685268"/>
                    <a:gd name="connsiteY3" fmla="*/ 1066795 h 1066795"/>
                    <a:gd name="connsiteX4" fmla="*/ 1559783 w 1685268"/>
                    <a:gd name="connsiteY4" fmla="*/ 1066795 h 1066795"/>
                    <a:gd name="connsiteX5" fmla="*/ 460325 w 1685268"/>
                    <a:gd name="connsiteY5" fmla="*/ 1066795 h 1066795"/>
                    <a:gd name="connsiteX6" fmla="*/ 16164 w 1685268"/>
                    <a:gd name="connsiteY6" fmla="*/ 1066795 h 1066795"/>
                    <a:gd name="connsiteX7" fmla="*/ 0 w 1685268"/>
                    <a:gd name="connsiteY7" fmla="*/ 1049622 h 1066795"/>
                    <a:gd name="connsiteX8" fmla="*/ 0 w 1685268"/>
                    <a:gd name="connsiteY8" fmla="*/ 960385 h 1066795"/>
                    <a:gd name="connsiteX9" fmla="*/ 0 w 1685268"/>
                    <a:gd name="connsiteY9" fmla="*/ 46134 h 1066795"/>
                    <a:gd name="connsiteX10" fmla="*/ 39399 w 1685268"/>
                    <a:gd name="connsiteY10" fmla="*/ 6735 h 1066795"/>
                    <a:gd name="connsiteX11" fmla="*/ 1660806 w 1685268"/>
                    <a:gd name="connsiteY11" fmla="*/ 0 h 1066795"/>
                    <a:gd name="connsiteX12" fmla="*/ 1684714 w 1685268"/>
                    <a:gd name="connsiteY12" fmla="*/ 23572 h 1066795"/>
                    <a:gd name="connsiteX0" fmla="*/ 1684714 w 1685575"/>
                    <a:gd name="connsiteY0" fmla="*/ 23572 h 1126186"/>
                    <a:gd name="connsiteX1" fmla="*/ 1677643 w 1685575"/>
                    <a:gd name="connsiteY1" fmla="*/ 1041876 h 1126186"/>
                    <a:gd name="connsiteX2" fmla="*/ 1652387 w 1685575"/>
                    <a:gd name="connsiteY2" fmla="*/ 1066795 h 1126186"/>
                    <a:gd name="connsiteX3" fmla="*/ 1559783 w 1685575"/>
                    <a:gd name="connsiteY3" fmla="*/ 1066795 h 1126186"/>
                    <a:gd name="connsiteX4" fmla="*/ 460325 w 1685575"/>
                    <a:gd name="connsiteY4" fmla="*/ 1066795 h 1126186"/>
                    <a:gd name="connsiteX5" fmla="*/ 16164 w 1685575"/>
                    <a:gd name="connsiteY5" fmla="*/ 1066795 h 1126186"/>
                    <a:gd name="connsiteX6" fmla="*/ 0 w 1685575"/>
                    <a:gd name="connsiteY6" fmla="*/ 1049622 h 1126186"/>
                    <a:gd name="connsiteX7" fmla="*/ 0 w 1685575"/>
                    <a:gd name="connsiteY7" fmla="*/ 960385 h 1126186"/>
                    <a:gd name="connsiteX8" fmla="*/ 0 w 1685575"/>
                    <a:gd name="connsiteY8" fmla="*/ 46134 h 1126186"/>
                    <a:gd name="connsiteX9" fmla="*/ 39399 w 1685575"/>
                    <a:gd name="connsiteY9" fmla="*/ 6735 h 1126186"/>
                    <a:gd name="connsiteX10" fmla="*/ 1660806 w 1685575"/>
                    <a:gd name="connsiteY10" fmla="*/ 0 h 1126186"/>
                    <a:gd name="connsiteX11" fmla="*/ 1684714 w 1685575"/>
                    <a:gd name="connsiteY11" fmla="*/ 23572 h 1126186"/>
                    <a:gd name="connsiteX0" fmla="*/ 1684714 w 1685575"/>
                    <a:gd name="connsiteY0" fmla="*/ 23572 h 1126186"/>
                    <a:gd name="connsiteX1" fmla="*/ 1677643 w 1685575"/>
                    <a:gd name="connsiteY1" fmla="*/ 1041876 h 1126186"/>
                    <a:gd name="connsiteX2" fmla="*/ 1652387 w 1685575"/>
                    <a:gd name="connsiteY2" fmla="*/ 1066795 h 1126186"/>
                    <a:gd name="connsiteX3" fmla="*/ 460325 w 1685575"/>
                    <a:gd name="connsiteY3" fmla="*/ 1066795 h 1126186"/>
                    <a:gd name="connsiteX4" fmla="*/ 16164 w 1685575"/>
                    <a:gd name="connsiteY4" fmla="*/ 1066795 h 1126186"/>
                    <a:gd name="connsiteX5" fmla="*/ 0 w 1685575"/>
                    <a:gd name="connsiteY5" fmla="*/ 1049622 h 1126186"/>
                    <a:gd name="connsiteX6" fmla="*/ 0 w 1685575"/>
                    <a:gd name="connsiteY6" fmla="*/ 960385 h 1126186"/>
                    <a:gd name="connsiteX7" fmla="*/ 0 w 1685575"/>
                    <a:gd name="connsiteY7" fmla="*/ 46134 h 1126186"/>
                    <a:gd name="connsiteX8" fmla="*/ 39399 w 1685575"/>
                    <a:gd name="connsiteY8" fmla="*/ 6735 h 1126186"/>
                    <a:gd name="connsiteX9" fmla="*/ 1660806 w 1685575"/>
                    <a:gd name="connsiteY9" fmla="*/ 0 h 1126186"/>
                    <a:gd name="connsiteX10" fmla="*/ 1684714 w 1685575"/>
                    <a:gd name="connsiteY10" fmla="*/ 23572 h 1126186"/>
                    <a:gd name="connsiteX0" fmla="*/ 1684714 w 1685575"/>
                    <a:gd name="connsiteY0" fmla="*/ 23572 h 1126186"/>
                    <a:gd name="connsiteX1" fmla="*/ 1677643 w 1685575"/>
                    <a:gd name="connsiteY1" fmla="*/ 1041876 h 1126186"/>
                    <a:gd name="connsiteX2" fmla="*/ 1652387 w 1685575"/>
                    <a:gd name="connsiteY2" fmla="*/ 1066795 h 1126186"/>
                    <a:gd name="connsiteX3" fmla="*/ 16164 w 1685575"/>
                    <a:gd name="connsiteY3" fmla="*/ 1066795 h 1126186"/>
                    <a:gd name="connsiteX4" fmla="*/ 0 w 1685575"/>
                    <a:gd name="connsiteY4" fmla="*/ 1049622 h 1126186"/>
                    <a:gd name="connsiteX5" fmla="*/ 0 w 1685575"/>
                    <a:gd name="connsiteY5" fmla="*/ 960385 h 1126186"/>
                    <a:gd name="connsiteX6" fmla="*/ 0 w 1685575"/>
                    <a:gd name="connsiteY6" fmla="*/ 46134 h 1126186"/>
                    <a:gd name="connsiteX7" fmla="*/ 39399 w 1685575"/>
                    <a:gd name="connsiteY7" fmla="*/ 6735 h 1126186"/>
                    <a:gd name="connsiteX8" fmla="*/ 1660806 w 1685575"/>
                    <a:gd name="connsiteY8" fmla="*/ 0 h 1126186"/>
                    <a:gd name="connsiteX9" fmla="*/ 1684714 w 1685575"/>
                    <a:gd name="connsiteY9" fmla="*/ 23572 h 1126186"/>
                    <a:gd name="connsiteX0" fmla="*/ 1688327 w 1689188"/>
                    <a:gd name="connsiteY0" fmla="*/ 62826 h 1165440"/>
                    <a:gd name="connsiteX1" fmla="*/ 1681256 w 1689188"/>
                    <a:gd name="connsiteY1" fmla="*/ 1081130 h 1165440"/>
                    <a:gd name="connsiteX2" fmla="*/ 1656000 w 1689188"/>
                    <a:gd name="connsiteY2" fmla="*/ 1106049 h 1165440"/>
                    <a:gd name="connsiteX3" fmla="*/ 19777 w 1689188"/>
                    <a:gd name="connsiteY3" fmla="*/ 1106049 h 1165440"/>
                    <a:gd name="connsiteX4" fmla="*/ 3613 w 1689188"/>
                    <a:gd name="connsiteY4" fmla="*/ 1088876 h 1165440"/>
                    <a:gd name="connsiteX5" fmla="*/ 3613 w 1689188"/>
                    <a:gd name="connsiteY5" fmla="*/ 85388 h 1165440"/>
                    <a:gd name="connsiteX6" fmla="*/ 43012 w 1689188"/>
                    <a:gd name="connsiteY6" fmla="*/ 45989 h 1165440"/>
                    <a:gd name="connsiteX7" fmla="*/ 1664419 w 1689188"/>
                    <a:gd name="connsiteY7" fmla="*/ 39254 h 1165440"/>
                    <a:gd name="connsiteX8" fmla="*/ 1688327 w 1689188"/>
                    <a:gd name="connsiteY8" fmla="*/ 62826 h 1165440"/>
                    <a:gd name="connsiteX0" fmla="*/ 1688327 w 1688624"/>
                    <a:gd name="connsiteY0" fmla="*/ 62826 h 1123759"/>
                    <a:gd name="connsiteX1" fmla="*/ 1681256 w 1688624"/>
                    <a:gd name="connsiteY1" fmla="*/ 1081130 h 1123759"/>
                    <a:gd name="connsiteX2" fmla="*/ 1656000 w 1688624"/>
                    <a:gd name="connsiteY2" fmla="*/ 1106049 h 1123759"/>
                    <a:gd name="connsiteX3" fmla="*/ 19777 w 1688624"/>
                    <a:gd name="connsiteY3" fmla="*/ 1106049 h 1123759"/>
                    <a:gd name="connsiteX4" fmla="*/ 3613 w 1688624"/>
                    <a:gd name="connsiteY4" fmla="*/ 1088876 h 1123759"/>
                    <a:gd name="connsiteX5" fmla="*/ 3613 w 1688624"/>
                    <a:gd name="connsiteY5" fmla="*/ 85388 h 1123759"/>
                    <a:gd name="connsiteX6" fmla="*/ 43012 w 1688624"/>
                    <a:gd name="connsiteY6" fmla="*/ 45989 h 1123759"/>
                    <a:gd name="connsiteX7" fmla="*/ 1664419 w 1688624"/>
                    <a:gd name="connsiteY7" fmla="*/ 39254 h 1123759"/>
                    <a:gd name="connsiteX8" fmla="*/ 1688327 w 1688624"/>
                    <a:gd name="connsiteY8" fmla="*/ 62826 h 1123759"/>
                    <a:gd name="connsiteX0" fmla="*/ 1688327 w 1688994"/>
                    <a:gd name="connsiteY0" fmla="*/ 62826 h 1110966"/>
                    <a:gd name="connsiteX1" fmla="*/ 1681256 w 1688994"/>
                    <a:gd name="connsiteY1" fmla="*/ 1081130 h 1110966"/>
                    <a:gd name="connsiteX2" fmla="*/ 1656000 w 1688994"/>
                    <a:gd name="connsiteY2" fmla="*/ 1106049 h 1110966"/>
                    <a:gd name="connsiteX3" fmla="*/ 19777 w 1688994"/>
                    <a:gd name="connsiteY3" fmla="*/ 1106049 h 1110966"/>
                    <a:gd name="connsiteX4" fmla="*/ 3613 w 1688994"/>
                    <a:gd name="connsiteY4" fmla="*/ 1088876 h 1110966"/>
                    <a:gd name="connsiteX5" fmla="*/ 3613 w 1688994"/>
                    <a:gd name="connsiteY5" fmla="*/ 85388 h 1110966"/>
                    <a:gd name="connsiteX6" fmla="*/ 43012 w 1688994"/>
                    <a:gd name="connsiteY6" fmla="*/ 45989 h 1110966"/>
                    <a:gd name="connsiteX7" fmla="*/ 1664419 w 1688994"/>
                    <a:gd name="connsiteY7" fmla="*/ 39254 h 1110966"/>
                    <a:gd name="connsiteX8" fmla="*/ 1688327 w 1688994"/>
                    <a:gd name="connsiteY8" fmla="*/ 62826 h 1110966"/>
                    <a:gd name="connsiteX0" fmla="*/ 1688327 w 1688994"/>
                    <a:gd name="connsiteY0" fmla="*/ 62826 h 1106049"/>
                    <a:gd name="connsiteX1" fmla="*/ 1681256 w 1688994"/>
                    <a:gd name="connsiteY1" fmla="*/ 1081130 h 1106049"/>
                    <a:gd name="connsiteX2" fmla="*/ 1656000 w 1688994"/>
                    <a:gd name="connsiteY2" fmla="*/ 1106049 h 1106049"/>
                    <a:gd name="connsiteX3" fmla="*/ 19777 w 1688994"/>
                    <a:gd name="connsiteY3" fmla="*/ 1106049 h 1106049"/>
                    <a:gd name="connsiteX4" fmla="*/ 3613 w 1688994"/>
                    <a:gd name="connsiteY4" fmla="*/ 1088876 h 1106049"/>
                    <a:gd name="connsiteX5" fmla="*/ 3613 w 1688994"/>
                    <a:gd name="connsiteY5" fmla="*/ 85388 h 1106049"/>
                    <a:gd name="connsiteX6" fmla="*/ 43012 w 1688994"/>
                    <a:gd name="connsiteY6" fmla="*/ 45989 h 1106049"/>
                    <a:gd name="connsiteX7" fmla="*/ 1664419 w 1688994"/>
                    <a:gd name="connsiteY7" fmla="*/ 39254 h 1106049"/>
                    <a:gd name="connsiteX8" fmla="*/ 1688327 w 1688994"/>
                    <a:gd name="connsiteY8" fmla="*/ 62826 h 1106049"/>
                    <a:gd name="connsiteX0" fmla="*/ 1777781 w 1778448"/>
                    <a:gd name="connsiteY0" fmla="*/ 64289 h 1107512"/>
                    <a:gd name="connsiteX1" fmla="*/ 1770710 w 1778448"/>
                    <a:gd name="connsiteY1" fmla="*/ 1082593 h 1107512"/>
                    <a:gd name="connsiteX2" fmla="*/ 1745454 w 1778448"/>
                    <a:gd name="connsiteY2" fmla="*/ 1107512 h 1107512"/>
                    <a:gd name="connsiteX3" fmla="*/ 109231 w 1778448"/>
                    <a:gd name="connsiteY3" fmla="*/ 1107512 h 1107512"/>
                    <a:gd name="connsiteX4" fmla="*/ 93067 w 1778448"/>
                    <a:gd name="connsiteY4" fmla="*/ 1090339 h 1107512"/>
                    <a:gd name="connsiteX5" fmla="*/ 93067 w 1778448"/>
                    <a:gd name="connsiteY5" fmla="*/ 86851 h 1107512"/>
                    <a:gd name="connsiteX6" fmla="*/ 132466 w 1778448"/>
                    <a:gd name="connsiteY6" fmla="*/ 47452 h 1107512"/>
                    <a:gd name="connsiteX7" fmla="*/ 1753873 w 1778448"/>
                    <a:gd name="connsiteY7" fmla="*/ 40717 h 1107512"/>
                    <a:gd name="connsiteX8" fmla="*/ 1777781 w 1778448"/>
                    <a:gd name="connsiteY8" fmla="*/ 64289 h 1107512"/>
                    <a:gd name="connsiteX0" fmla="*/ 1779399 w 1780066"/>
                    <a:gd name="connsiteY0" fmla="*/ 23572 h 1066795"/>
                    <a:gd name="connsiteX1" fmla="*/ 1772328 w 1780066"/>
                    <a:gd name="connsiteY1" fmla="*/ 1041876 h 1066795"/>
                    <a:gd name="connsiteX2" fmla="*/ 1747072 w 1780066"/>
                    <a:gd name="connsiteY2" fmla="*/ 1066795 h 1066795"/>
                    <a:gd name="connsiteX3" fmla="*/ 110849 w 1780066"/>
                    <a:gd name="connsiteY3" fmla="*/ 1066795 h 1066795"/>
                    <a:gd name="connsiteX4" fmla="*/ 94685 w 1780066"/>
                    <a:gd name="connsiteY4" fmla="*/ 1049622 h 1066795"/>
                    <a:gd name="connsiteX5" fmla="*/ 94685 w 1780066"/>
                    <a:gd name="connsiteY5" fmla="*/ 46134 h 1066795"/>
                    <a:gd name="connsiteX6" fmla="*/ 134084 w 1780066"/>
                    <a:gd name="connsiteY6" fmla="*/ 6735 h 1066795"/>
                    <a:gd name="connsiteX7" fmla="*/ 1755491 w 1780066"/>
                    <a:gd name="connsiteY7" fmla="*/ 0 h 1066795"/>
                    <a:gd name="connsiteX8" fmla="*/ 1779399 w 1780066"/>
                    <a:gd name="connsiteY8" fmla="*/ 23572 h 1066795"/>
                    <a:gd name="connsiteX0" fmla="*/ 1686648 w 1687315"/>
                    <a:gd name="connsiteY0" fmla="*/ 23572 h 1066795"/>
                    <a:gd name="connsiteX1" fmla="*/ 1679577 w 1687315"/>
                    <a:gd name="connsiteY1" fmla="*/ 1041876 h 1066795"/>
                    <a:gd name="connsiteX2" fmla="*/ 1654321 w 1687315"/>
                    <a:gd name="connsiteY2" fmla="*/ 1066795 h 1066795"/>
                    <a:gd name="connsiteX3" fmla="*/ 18098 w 1687315"/>
                    <a:gd name="connsiteY3" fmla="*/ 1066795 h 1066795"/>
                    <a:gd name="connsiteX4" fmla="*/ 1934 w 1687315"/>
                    <a:gd name="connsiteY4" fmla="*/ 1049622 h 1066795"/>
                    <a:gd name="connsiteX5" fmla="*/ 1934 w 1687315"/>
                    <a:gd name="connsiteY5" fmla="*/ 46134 h 1066795"/>
                    <a:gd name="connsiteX6" fmla="*/ 41333 w 1687315"/>
                    <a:gd name="connsiteY6" fmla="*/ 6735 h 1066795"/>
                    <a:gd name="connsiteX7" fmla="*/ 1662740 w 1687315"/>
                    <a:gd name="connsiteY7" fmla="*/ 0 h 1066795"/>
                    <a:gd name="connsiteX8" fmla="*/ 1686648 w 1687315"/>
                    <a:gd name="connsiteY8" fmla="*/ 23572 h 1066795"/>
                    <a:gd name="connsiteX0" fmla="*/ 1686648 w 1687315"/>
                    <a:gd name="connsiteY0" fmla="*/ 23572 h 1066795"/>
                    <a:gd name="connsiteX1" fmla="*/ 1679577 w 1687315"/>
                    <a:gd name="connsiteY1" fmla="*/ 1041876 h 1066795"/>
                    <a:gd name="connsiteX2" fmla="*/ 1654321 w 1687315"/>
                    <a:gd name="connsiteY2" fmla="*/ 1066795 h 1066795"/>
                    <a:gd name="connsiteX3" fmla="*/ 18098 w 1687315"/>
                    <a:gd name="connsiteY3" fmla="*/ 1066795 h 1066795"/>
                    <a:gd name="connsiteX4" fmla="*/ 1934 w 1687315"/>
                    <a:gd name="connsiteY4" fmla="*/ 1049622 h 1066795"/>
                    <a:gd name="connsiteX5" fmla="*/ 1934 w 1687315"/>
                    <a:gd name="connsiteY5" fmla="*/ 46134 h 1066795"/>
                    <a:gd name="connsiteX6" fmla="*/ 41333 w 1687315"/>
                    <a:gd name="connsiteY6" fmla="*/ 6735 h 1066795"/>
                    <a:gd name="connsiteX7" fmla="*/ 1662740 w 1687315"/>
                    <a:gd name="connsiteY7" fmla="*/ 0 h 1066795"/>
                    <a:gd name="connsiteX8" fmla="*/ 1686648 w 1687315"/>
                    <a:gd name="connsiteY8" fmla="*/ 23572 h 1066795"/>
                    <a:gd name="connsiteX0" fmla="*/ 1686168 w 1686835"/>
                    <a:gd name="connsiteY0" fmla="*/ 23572 h 1066795"/>
                    <a:gd name="connsiteX1" fmla="*/ 1679097 w 1686835"/>
                    <a:gd name="connsiteY1" fmla="*/ 1041876 h 1066795"/>
                    <a:gd name="connsiteX2" fmla="*/ 1653841 w 1686835"/>
                    <a:gd name="connsiteY2" fmla="*/ 1066795 h 1066795"/>
                    <a:gd name="connsiteX3" fmla="*/ 17618 w 1686835"/>
                    <a:gd name="connsiteY3" fmla="*/ 1066795 h 1066795"/>
                    <a:gd name="connsiteX4" fmla="*/ 1454 w 1686835"/>
                    <a:gd name="connsiteY4" fmla="*/ 1049622 h 1066795"/>
                    <a:gd name="connsiteX5" fmla="*/ 1454 w 1686835"/>
                    <a:gd name="connsiteY5" fmla="*/ 46134 h 1066795"/>
                    <a:gd name="connsiteX6" fmla="*/ 40853 w 1686835"/>
                    <a:gd name="connsiteY6" fmla="*/ 6735 h 1066795"/>
                    <a:gd name="connsiteX7" fmla="*/ 1662260 w 1686835"/>
                    <a:gd name="connsiteY7" fmla="*/ 0 h 1066795"/>
                    <a:gd name="connsiteX8" fmla="*/ 1686168 w 1686835"/>
                    <a:gd name="connsiteY8" fmla="*/ 23572 h 1066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6835" h="1066795">
                      <a:moveTo>
                        <a:pt x="1686168" y="23572"/>
                      </a:moveTo>
                      <a:cubicBezTo>
                        <a:pt x="1688974" y="197218"/>
                        <a:pt x="1682221" y="867951"/>
                        <a:pt x="1679097" y="1041876"/>
                      </a:cubicBezTo>
                      <a:cubicBezTo>
                        <a:pt x="1678266" y="1058171"/>
                        <a:pt x="1676740" y="1066795"/>
                        <a:pt x="1653841" y="1066795"/>
                      </a:cubicBezTo>
                      <a:lnTo>
                        <a:pt x="17618" y="1066795"/>
                      </a:lnTo>
                      <a:cubicBezTo>
                        <a:pt x="4485" y="1066795"/>
                        <a:pt x="1454" y="1061408"/>
                        <a:pt x="1454" y="1049622"/>
                      </a:cubicBezTo>
                      <a:cubicBezTo>
                        <a:pt x="-1240" y="879512"/>
                        <a:pt x="449" y="220069"/>
                        <a:pt x="1454" y="46134"/>
                      </a:cubicBezTo>
                      <a:cubicBezTo>
                        <a:pt x="1665" y="9603"/>
                        <a:pt x="485" y="6797"/>
                        <a:pt x="40853" y="6735"/>
                      </a:cubicBezTo>
                      <a:lnTo>
                        <a:pt x="1662260" y="0"/>
                      </a:lnTo>
                      <a:cubicBezTo>
                        <a:pt x="1679714" y="3985"/>
                        <a:pt x="1685158" y="6735"/>
                        <a:pt x="1686168" y="23572"/>
                      </a:cubicBezTo>
                      <a:close/>
                    </a:path>
                  </a:pathLst>
                </a:custGeom>
                <a:solidFill>
                  <a:srgbClr val="6F7173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A432344-2C33-4983-AB93-9381AAB0D3AF}"/>
                    </a:ext>
                  </a:extLst>
                </p:cNvPr>
                <p:cNvSpPr/>
                <p:nvPr/>
              </p:nvSpPr>
              <p:spPr>
                <a:xfrm>
                  <a:off x="5584824" y="4598822"/>
                  <a:ext cx="3381939" cy="2019818"/>
                </a:xfrm>
                <a:custGeom>
                  <a:avLst/>
                  <a:gdLst>
                    <a:gd name="connsiteX0" fmla="*/ 792014 w 1584365"/>
                    <a:gd name="connsiteY0" fmla="*/ 337 h 946241"/>
                    <a:gd name="connsiteX1" fmla="*/ 1566518 w 1584365"/>
                    <a:gd name="connsiteY1" fmla="*/ 0 h 946241"/>
                    <a:gd name="connsiteX2" fmla="*/ 1584366 w 1584365"/>
                    <a:gd name="connsiteY2" fmla="*/ 17174 h 946241"/>
                    <a:gd name="connsiteX3" fmla="*/ 1584366 w 1584365"/>
                    <a:gd name="connsiteY3" fmla="*/ 928058 h 946241"/>
                    <a:gd name="connsiteX4" fmla="*/ 1567192 w 1584365"/>
                    <a:gd name="connsiteY4" fmla="*/ 946242 h 946241"/>
                    <a:gd name="connsiteX5" fmla="*/ 23572 w 1584365"/>
                    <a:gd name="connsiteY5" fmla="*/ 945905 h 946241"/>
                    <a:gd name="connsiteX6" fmla="*/ 337 w 1584365"/>
                    <a:gd name="connsiteY6" fmla="*/ 923007 h 946241"/>
                    <a:gd name="connsiteX7" fmla="*/ 0 w 1584365"/>
                    <a:gd name="connsiteY7" fmla="*/ 20541 h 946241"/>
                    <a:gd name="connsiteX8" fmla="*/ 21551 w 1584365"/>
                    <a:gd name="connsiteY8" fmla="*/ 0 h 946241"/>
                    <a:gd name="connsiteX9" fmla="*/ 792014 w 1584365"/>
                    <a:gd name="connsiteY9" fmla="*/ 337 h 946241"/>
                    <a:gd name="connsiteX10" fmla="*/ 792014 w 1584365"/>
                    <a:gd name="connsiteY10" fmla="*/ 337 h 946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84365" h="946241">
                      <a:moveTo>
                        <a:pt x="792014" y="337"/>
                      </a:moveTo>
                      <a:cubicBezTo>
                        <a:pt x="1050295" y="337"/>
                        <a:pt x="1308238" y="337"/>
                        <a:pt x="1566518" y="0"/>
                      </a:cubicBezTo>
                      <a:cubicBezTo>
                        <a:pt x="1579988" y="0"/>
                        <a:pt x="1584366" y="2357"/>
                        <a:pt x="1584366" y="17174"/>
                      </a:cubicBezTo>
                      <a:cubicBezTo>
                        <a:pt x="1584029" y="320914"/>
                        <a:pt x="1584029" y="624318"/>
                        <a:pt x="1584366" y="928058"/>
                      </a:cubicBezTo>
                      <a:cubicBezTo>
                        <a:pt x="1584366" y="941191"/>
                        <a:pt x="1582008" y="946242"/>
                        <a:pt x="1567192" y="946242"/>
                      </a:cubicBezTo>
                      <a:cubicBezTo>
                        <a:pt x="1052652" y="945905"/>
                        <a:pt x="538112" y="945905"/>
                        <a:pt x="23572" y="945905"/>
                      </a:cubicBezTo>
                      <a:cubicBezTo>
                        <a:pt x="337" y="945905"/>
                        <a:pt x="337" y="945905"/>
                        <a:pt x="337" y="923007"/>
                      </a:cubicBezTo>
                      <a:cubicBezTo>
                        <a:pt x="337" y="622297"/>
                        <a:pt x="673" y="321588"/>
                        <a:pt x="0" y="20541"/>
                      </a:cubicBezTo>
                      <a:cubicBezTo>
                        <a:pt x="0" y="2694"/>
                        <a:pt x="5388" y="0"/>
                        <a:pt x="21551" y="0"/>
                      </a:cubicBezTo>
                      <a:cubicBezTo>
                        <a:pt x="278148" y="337"/>
                        <a:pt x="535081" y="337"/>
                        <a:pt x="792014" y="337"/>
                      </a:cubicBezTo>
                      <a:cubicBezTo>
                        <a:pt x="792014" y="337"/>
                        <a:pt x="792014" y="337"/>
                        <a:pt x="792014" y="337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93BC3FF-943F-49B8-B8D2-4F4C22E78E84}"/>
                    </a:ext>
                  </a:extLst>
                </p:cNvPr>
                <p:cNvSpPr/>
                <p:nvPr/>
              </p:nvSpPr>
              <p:spPr>
                <a:xfrm>
                  <a:off x="7945837" y="5829122"/>
                  <a:ext cx="548442" cy="668041"/>
                </a:xfrm>
                <a:custGeom>
                  <a:avLst/>
                  <a:gdLst>
                    <a:gd name="connsiteX0" fmla="*/ 256933 w 256933"/>
                    <a:gd name="connsiteY0" fmla="*/ 280300 h 312963"/>
                    <a:gd name="connsiteX1" fmla="*/ 235045 w 256933"/>
                    <a:gd name="connsiteY1" fmla="*/ 272218 h 312963"/>
                    <a:gd name="connsiteX2" fmla="*/ 203728 w 256933"/>
                    <a:gd name="connsiteY2" fmla="*/ 290065 h 312963"/>
                    <a:gd name="connsiteX3" fmla="*/ 199687 w 256933"/>
                    <a:gd name="connsiteY3" fmla="*/ 310270 h 312963"/>
                    <a:gd name="connsiteX4" fmla="*/ 177126 w 256933"/>
                    <a:gd name="connsiteY4" fmla="*/ 266830 h 312963"/>
                    <a:gd name="connsiteX5" fmla="*/ 153890 w 256933"/>
                    <a:gd name="connsiteY5" fmla="*/ 216656 h 312963"/>
                    <a:gd name="connsiteX6" fmla="*/ 125604 w 256933"/>
                    <a:gd name="connsiteY6" fmla="*/ 198472 h 312963"/>
                    <a:gd name="connsiteX7" fmla="*/ 104726 w 256933"/>
                    <a:gd name="connsiteY7" fmla="*/ 212278 h 312963"/>
                    <a:gd name="connsiteX8" fmla="*/ 57583 w 256933"/>
                    <a:gd name="connsiteY8" fmla="*/ 312964 h 312963"/>
                    <a:gd name="connsiteX9" fmla="*/ 49838 w 256933"/>
                    <a:gd name="connsiteY9" fmla="*/ 275922 h 312963"/>
                    <a:gd name="connsiteX10" fmla="*/ 33001 w 256933"/>
                    <a:gd name="connsiteY10" fmla="*/ 267504 h 312963"/>
                    <a:gd name="connsiteX11" fmla="*/ 0 w 256933"/>
                    <a:gd name="connsiteY11" fmla="*/ 280973 h 312963"/>
                    <a:gd name="connsiteX12" fmla="*/ 26603 w 256933"/>
                    <a:gd name="connsiteY12" fmla="*/ 223391 h 312963"/>
                    <a:gd name="connsiteX13" fmla="*/ 48491 w 256933"/>
                    <a:gd name="connsiteY13" fmla="*/ 177931 h 312963"/>
                    <a:gd name="connsiteX14" fmla="*/ 46807 w 256933"/>
                    <a:gd name="connsiteY14" fmla="*/ 156716 h 312963"/>
                    <a:gd name="connsiteX15" fmla="*/ 47144 w 256933"/>
                    <a:gd name="connsiteY15" fmla="*/ 41887 h 312963"/>
                    <a:gd name="connsiteX16" fmla="*/ 155574 w 256933"/>
                    <a:gd name="connsiteY16" fmla="*/ 3499 h 312963"/>
                    <a:gd name="connsiteX17" fmla="*/ 212147 w 256933"/>
                    <a:gd name="connsiteY17" fmla="*/ 153349 h 312963"/>
                    <a:gd name="connsiteX18" fmla="*/ 210126 w 256933"/>
                    <a:gd name="connsiteY18" fmla="*/ 181972 h 312963"/>
                    <a:gd name="connsiteX19" fmla="*/ 256933 w 256933"/>
                    <a:gd name="connsiteY19" fmla="*/ 280300 h 31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6933" h="312963">
                      <a:moveTo>
                        <a:pt x="256933" y="280300"/>
                      </a:moveTo>
                      <a:cubicBezTo>
                        <a:pt x="247168" y="276933"/>
                        <a:pt x="241106" y="274575"/>
                        <a:pt x="235045" y="272218"/>
                      </a:cubicBezTo>
                      <a:cubicBezTo>
                        <a:pt x="208443" y="262116"/>
                        <a:pt x="208443" y="262116"/>
                        <a:pt x="203728" y="290065"/>
                      </a:cubicBezTo>
                      <a:cubicBezTo>
                        <a:pt x="202718" y="296127"/>
                        <a:pt x="201371" y="302188"/>
                        <a:pt x="199687" y="310270"/>
                      </a:cubicBezTo>
                      <a:cubicBezTo>
                        <a:pt x="188575" y="296463"/>
                        <a:pt x="184197" y="280973"/>
                        <a:pt x="177126" y="266830"/>
                      </a:cubicBezTo>
                      <a:cubicBezTo>
                        <a:pt x="168707" y="250330"/>
                        <a:pt x="160289" y="233830"/>
                        <a:pt x="153890" y="216656"/>
                      </a:cubicBezTo>
                      <a:cubicBezTo>
                        <a:pt x="148503" y="202176"/>
                        <a:pt x="141094" y="197462"/>
                        <a:pt x="125604" y="198472"/>
                      </a:cubicBezTo>
                      <a:cubicBezTo>
                        <a:pt x="114155" y="199145"/>
                        <a:pt x="109104" y="202513"/>
                        <a:pt x="104726" y="212278"/>
                      </a:cubicBezTo>
                      <a:cubicBezTo>
                        <a:pt x="89910" y="244605"/>
                        <a:pt x="74420" y="276596"/>
                        <a:pt x="57583" y="312964"/>
                      </a:cubicBezTo>
                      <a:cubicBezTo>
                        <a:pt x="54215" y="297810"/>
                        <a:pt x="50511" y="287035"/>
                        <a:pt x="49838" y="275922"/>
                      </a:cubicBezTo>
                      <a:cubicBezTo>
                        <a:pt x="48827" y="261779"/>
                        <a:pt x="42766" y="262789"/>
                        <a:pt x="33001" y="267504"/>
                      </a:cubicBezTo>
                      <a:cubicBezTo>
                        <a:pt x="23572" y="271881"/>
                        <a:pt x="13470" y="275586"/>
                        <a:pt x="0" y="280973"/>
                      </a:cubicBezTo>
                      <a:cubicBezTo>
                        <a:pt x="9765" y="260096"/>
                        <a:pt x="17847" y="241575"/>
                        <a:pt x="26603" y="223391"/>
                      </a:cubicBezTo>
                      <a:cubicBezTo>
                        <a:pt x="33674" y="208237"/>
                        <a:pt x="40746" y="193084"/>
                        <a:pt x="48491" y="177931"/>
                      </a:cubicBezTo>
                      <a:cubicBezTo>
                        <a:pt x="52531" y="170186"/>
                        <a:pt x="51858" y="164461"/>
                        <a:pt x="46807" y="156716"/>
                      </a:cubicBezTo>
                      <a:cubicBezTo>
                        <a:pt x="22225" y="119675"/>
                        <a:pt x="22898" y="76235"/>
                        <a:pt x="47144" y="41887"/>
                      </a:cubicBezTo>
                      <a:cubicBezTo>
                        <a:pt x="71726" y="7203"/>
                        <a:pt x="112808" y="-7277"/>
                        <a:pt x="155574" y="3499"/>
                      </a:cubicBezTo>
                      <a:cubicBezTo>
                        <a:pt x="219218" y="19326"/>
                        <a:pt x="248515" y="96439"/>
                        <a:pt x="212147" y="153349"/>
                      </a:cubicBezTo>
                      <a:cubicBezTo>
                        <a:pt x="205749" y="163451"/>
                        <a:pt x="204738" y="170859"/>
                        <a:pt x="210126" y="181972"/>
                      </a:cubicBezTo>
                      <a:cubicBezTo>
                        <a:pt x="225953" y="213288"/>
                        <a:pt x="240433" y="245279"/>
                        <a:pt x="256933" y="280300"/>
                      </a:cubicBezTo>
                      <a:close/>
                    </a:path>
                  </a:pathLst>
                </a:custGeom>
                <a:solidFill>
                  <a:srgbClr val="D73F3E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A9CE073-88C1-4F57-9E6C-BE03938CC974}"/>
                    </a:ext>
                  </a:extLst>
                </p:cNvPr>
                <p:cNvSpPr/>
                <p:nvPr/>
              </p:nvSpPr>
              <p:spPr>
                <a:xfrm>
                  <a:off x="5868671" y="5066038"/>
                  <a:ext cx="2779702" cy="71880"/>
                </a:xfrm>
                <a:custGeom>
                  <a:avLst/>
                  <a:gdLst>
                    <a:gd name="connsiteX0" fmla="*/ 649273 w 1302230"/>
                    <a:gd name="connsiteY0" fmla="*/ 33674 h 33674"/>
                    <a:gd name="connsiteX1" fmla="*/ 19904 w 1302230"/>
                    <a:gd name="connsiteY1" fmla="*/ 33674 h 33674"/>
                    <a:gd name="connsiteX2" fmla="*/ 36 w 1302230"/>
                    <a:gd name="connsiteY2" fmla="*/ 17174 h 33674"/>
                    <a:gd name="connsiteX3" fmla="*/ 17547 w 1302230"/>
                    <a:gd name="connsiteY3" fmla="*/ 0 h 33674"/>
                    <a:gd name="connsiteX4" fmla="*/ 325665 w 1302230"/>
                    <a:gd name="connsiteY4" fmla="*/ 337 h 33674"/>
                    <a:gd name="connsiteX5" fmla="*/ 1281672 w 1302230"/>
                    <a:gd name="connsiteY5" fmla="*/ 337 h 33674"/>
                    <a:gd name="connsiteX6" fmla="*/ 1302213 w 1302230"/>
                    <a:gd name="connsiteY6" fmla="*/ 13806 h 33674"/>
                    <a:gd name="connsiteX7" fmla="*/ 1282345 w 1302230"/>
                    <a:gd name="connsiteY7" fmla="*/ 33674 h 33674"/>
                    <a:gd name="connsiteX8" fmla="*/ 649273 w 1302230"/>
                    <a:gd name="connsiteY8" fmla="*/ 33674 h 33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2230" h="33674">
                      <a:moveTo>
                        <a:pt x="649273" y="33674"/>
                      </a:moveTo>
                      <a:cubicBezTo>
                        <a:pt x="439483" y="33674"/>
                        <a:pt x="229694" y="33674"/>
                        <a:pt x="19904" y="33674"/>
                      </a:cubicBezTo>
                      <a:cubicBezTo>
                        <a:pt x="8118" y="33674"/>
                        <a:pt x="-637" y="33674"/>
                        <a:pt x="36" y="17174"/>
                      </a:cubicBezTo>
                      <a:cubicBezTo>
                        <a:pt x="710" y="4378"/>
                        <a:pt x="3741" y="0"/>
                        <a:pt x="17547" y="0"/>
                      </a:cubicBezTo>
                      <a:cubicBezTo>
                        <a:pt x="120253" y="674"/>
                        <a:pt x="222959" y="337"/>
                        <a:pt x="325665" y="337"/>
                      </a:cubicBezTo>
                      <a:cubicBezTo>
                        <a:pt x="644222" y="337"/>
                        <a:pt x="962778" y="337"/>
                        <a:pt x="1281672" y="337"/>
                      </a:cubicBezTo>
                      <a:cubicBezTo>
                        <a:pt x="1291101" y="337"/>
                        <a:pt x="1301876" y="-3031"/>
                        <a:pt x="1302213" y="13806"/>
                      </a:cubicBezTo>
                      <a:cubicBezTo>
                        <a:pt x="1302550" y="29296"/>
                        <a:pt x="1298172" y="33674"/>
                        <a:pt x="1282345" y="33674"/>
                      </a:cubicBezTo>
                      <a:cubicBezTo>
                        <a:pt x="1071209" y="33674"/>
                        <a:pt x="860409" y="33674"/>
                        <a:pt x="649273" y="33674"/>
                      </a:cubicBezTo>
                      <a:close/>
                    </a:path>
                  </a:pathLst>
                </a:custGeom>
                <a:solidFill>
                  <a:srgbClr val="BCBDC1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6BF592B-7E84-47B0-8F6B-DBABEF8C6C41}"/>
                    </a:ext>
                  </a:extLst>
                </p:cNvPr>
                <p:cNvSpPr/>
                <p:nvPr/>
              </p:nvSpPr>
              <p:spPr>
                <a:xfrm>
                  <a:off x="5869189" y="5211956"/>
                  <a:ext cx="2779166" cy="71880"/>
                </a:xfrm>
                <a:custGeom>
                  <a:avLst/>
                  <a:gdLst>
                    <a:gd name="connsiteX0" fmla="*/ 649030 w 1301979"/>
                    <a:gd name="connsiteY0" fmla="*/ 33337 h 33674"/>
                    <a:gd name="connsiteX1" fmla="*/ 19661 w 1301979"/>
                    <a:gd name="connsiteY1" fmla="*/ 33674 h 33674"/>
                    <a:gd name="connsiteX2" fmla="*/ 130 w 1301979"/>
                    <a:gd name="connsiteY2" fmla="*/ 13806 h 33674"/>
                    <a:gd name="connsiteX3" fmla="*/ 14273 w 1301979"/>
                    <a:gd name="connsiteY3" fmla="*/ 337 h 33674"/>
                    <a:gd name="connsiteX4" fmla="*/ 19324 w 1301979"/>
                    <a:gd name="connsiteY4" fmla="*/ 337 h 33674"/>
                    <a:gd name="connsiteX5" fmla="*/ 1283113 w 1301979"/>
                    <a:gd name="connsiteY5" fmla="*/ 0 h 33674"/>
                    <a:gd name="connsiteX6" fmla="*/ 1301970 w 1301979"/>
                    <a:gd name="connsiteY6" fmla="*/ 17511 h 33674"/>
                    <a:gd name="connsiteX7" fmla="*/ 1281766 w 1301979"/>
                    <a:gd name="connsiteY7" fmla="*/ 33674 h 33674"/>
                    <a:gd name="connsiteX8" fmla="*/ 649030 w 1301979"/>
                    <a:gd name="connsiteY8" fmla="*/ 33337 h 33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1979" h="33674">
                      <a:moveTo>
                        <a:pt x="649030" y="33337"/>
                      </a:moveTo>
                      <a:cubicBezTo>
                        <a:pt x="439240" y="33337"/>
                        <a:pt x="229451" y="33001"/>
                        <a:pt x="19661" y="33674"/>
                      </a:cubicBezTo>
                      <a:cubicBezTo>
                        <a:pt x="3834" y="33674"/>
                        <a:pt x="-880" y="28623"/>
                        <a:pt x="130" y="13806"/>
                      </a:cubicBezTo>
                      <a:cubicBezTo>
                        <a:pt x="804" y="3704"/>
                        <a:pt x="4171" y="-674"/>
                        <a:pt x="14273" y="337"/>
                      </a:cubicBezTo>
                      <a:cubicBezTo>
                        <a:pt x="15957" y="337"/>
                        <a:pt x="17641" y="337"/>
                        <a:pt x="19324" y="337"/>
                      </a:cubicBezTo>
                      <a:cubicBezTo>
                        <a:pt x="440587" y="337"/>
                        <a:pt x="861850" y="337"/>
                        <a:pt x="1283113" y="0"/>
                      </a:cubicBezTo>
                      <a:cubicBezTo>
                        <a:pt x="1296246" y="0"/>
                        <a:pt x="1301633" y="2694"/>
                        <a:pt x="1301970" y="17511"/>
                      </a:cubicBezTo>
                      <a:cubicBezTo>
                        <a:pt x="1302307" y="34011"/>
                        <a:pt x="1293552" y="33674"/>
                        <a:pt x="1281766" y="33674"/>
                      </a:cubicBezTo>
                      <a:cubicBezTo>
                        <a:pt x="1070966" y="33337"/>
                        <a:pt x="859830" y="33337"/>
                        <a:pt x="649030" y="33337"/>
                      </a:cubicBezTo>
                      <a:close/>
                    </a:path>
                  </a:pathLst>
                </a:custGeom>
                <a:solidFill>
                  <a:srgbClr val="BBBDC0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58F3BC8D-87EF-45FF-9785-15ECBCAC12F8}"/>
                    </a:ext>
                  </a:extLst>
                </p:cNvPr>
                <p:cNvSpPr/>
                <p:nvPr/>
              </p:nvSpPr>
              <p:spPr>
                <a:xfrm>
                  <a:off x="5868707" y="5512411"/>
                  <a:ext cx="2778191" cy="67218"/>
                </a:xfrm>
                <a:custGeom>
                  <a:avLst/>
                  <a:gdLst>
                    <a:gd name="connsiteX0" fmla="*/ 649255 w 1301522"/>
                    <a:gd name="connsiteY0" fmla="*/ 31317 h 31490"/>
                    <a:gd name="connsiteX1" fmla="*/ 19550 w 1301522"/>
                    <a:gd name="connsiteY1" fmla="*/ 31317 h 31490"/>
                    <a:gd name="connsiteX2" fmla="*/ 19 w 1301522"/>
                    <a:gd name="connsiteY2" fmla="*/ 18184 h 31490"/>
                    <a:gd name="connsiteX3" fmla="*/ 17866 w 1301522"/>
                    <a:gd name="connsiteY3" fmla="*/ 0 h 31490"/>
                    <a:gd name="connsiteX4" fmla="*/ 1283675 w 1301522"/>
                    <a:gd name="connsiteY4" fmla="*/ 0 h 31490"/>
                    <a:gd name="connsiteX5" fmla="*/ 1301522 w 1301522"/>
                    <a:gd name="connsiteY5" fmla="*/ 14817 h 31490"/>
                    <a:gd name="connsiteX6" fmla="*/ 1283675 w 1301522"/>
                    <a:gd name="connsiteY6" fmla="*/ 31317 h 31490"/>
                    <a:gd name="connsiteX7" fmla="*/ 649255 w 1301522"/>
                    <a:gd name="connsiteY7" fmla="*/ 31317 h 31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01522" h="31490">
                      <a:moveTo>
                        <a:pt x="649255" y="31317"/>
                      </a:moveTo>
                      <a:cubicBezTo>
                        <a:pt x="439466" y="31317"/>
                        <a:pt x="229676" y="31317"/>
                        <a:pt x="19550" y="31317"/>
                      </a:cubicBezTo>
                      <a:cubicBezTo>
                        <a:pt x="10458" y="31317"/>
                        <a:pt x="356" y="34011"/>
                        <a:pt x="19" y="18184"/>
                      </a:cubicBezTo>
                      <a:cubicBezTo>
                        <a:pt x="-318" y="4378"/>
                        <a:pt x="3723" y="0"/>
                        <a:pt x="17866" y="0"/>
                      </a:cubicBezTo>
                      <a:cubicBezTo>
                        <a:pt x="439803" y="337"/>
                        <a:pt x="861739" y="337"/>
                        <a:pt x="1283675" y="0"/>
                      </a:cubicBezTo>
                      <a:cubicBezTo>
                        <a:pt x="1294451" y="0"/>
                        <a:pt x="1301522" y="337"/>
                        <a:pt x="1301522" y="14817"/>
                      </a:cubicBezTo>
                      <a:cubicBezTo>
                        <a:pt x="1301522" y="28960"/>
                        <a:pt x="1295798" y="31317"/>
                        <a:pt x="1283675" y="31317"/>
                      </a:cubicBezTo>
                      <a:cubicBezTo>
                        <a:pt x="1072539" y="30980"/>
                        <a:pt x="860729" y="31317"/>
                        <a:pt x="649255" y="31317"/>
                      </a:cubicBezTo>
                      <a:close/>
                    </a:path>
                  </a:pathLst>
                </a:custGeom>
                <a:solidFill>
                  <a:srgbClr val="BABCC0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5F3EA57-C4CD-4700-8A39-A1826DC52395}"/>
                    </a:ext>
                  </a:extLst>
                </p:cNvPr>
                <p:cNvSpPr/>
                <p:nvPr/>
              </p:nvSpPr>
              <p:spPr>
                <a:xfrm>
                  <a:off x="5868711" y="5663359"/>
                  <a:ext cx="2778874" cy="66295"/>
                </a:xfrm>
                <a:custGeom>
                  <a:avLst/>
                  <a:gdLst>
                    <a:gd name="connsiteX0" fmla="*/ 649254 w 1301842"/>
                    <a:gd name="connsiteY0" fmla="*/ 30644 h 31058"/>
                    <a:gd name="connsiteX1" fmla="*/ 19549 w 1301842"/>
                    <a:gd name="connsiteY1" fmla="*/ 30644 h 31058"/>
                    <a:gd name="connsiteX2" fmla="*/ 18 w 1301842"/>
                    <a:gd name="connsiteY2" fmla="*/ 17847 h 31058"/>
                    <a:gd name="connsiteX3" fmla="*/ 18202 w 1301842"/>
                    <a:gd name="connsiteY3" fmla="*/ 0 h 31058"/>
                    <a:gd name="connsiteX4" fmla="*/ 1282327 w 1301842"/>
                    <a:gd name="connsiteY4" fmla="*/ 0 h 31058"/>
                    <a:gd name="connsiteX5" fmla="*/ 1301521 w 1301842"/>
                    <a:gd name="connsiteY5" fmla="*/ 20204 h 31058"/>
                    <a:gd name="connsiteX6" fmla="*/ 1290409 w 1301842"/>
                    <a:gd name="connsiteY6" fmla="*/ 30980 h 31058"/>
                    <a:gd name="connsiteX7" fmla="*/ 1275255 w 1301842"/>
                    <a:gd name="connsiteY7" fmla="*/ 30980 h 31058"/>
                    <a:gd name="connsiteX8" fmla="*/ 649254 w 1301842"/>
                    <a:gd name="connsiteY8" fmla="*/ 30644 h 31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1842" h="31058">
                      <a:moveTo>
                        <a:pt x="649254" y="30644"/>
                      </a:moveTo>
                      <a:cubicBezTo>
                        <a:pt x="439465" y="30644"/>
                        <a:pt x="229675" y="30644"/>
                        <a:pt x="19549" y="30644"/>
                      </a:cubicBezTo>
                      <a:cubicBezTo>
                        <a:pt x="10457" y="30644"/>
                        <a:pt x="355" y="33674"/>
                        <a:pt x="18" y="17847"/>
                      </a:cubicBezTo>
                      <a:cubicBezTo>
                        <a:pt x="-319" y="4041"/>
                        <a:pt x="4059" y="0"/>
                        <a:pt x="18202" y="0"/>
                      </a:cubicBezTo>
                      <a:cubicBezTo>
                        <a:pt x="439465" y="337"/>
                        <a:pt x="861064" y="337"/>
                        <a:pt x="1282327" y="0"/>
                      </a:cubicBezTo>
                      <a:cubicBezTo>
                        <a:pt x="1298490" y="0"/>
                        <a:pt x="1303205" y="5051"/>
                        <a:pt x="1301521" y="20204"/>
                      </a:cubicBezTo>
                      <a:cubicBezTo>
                        <a:pt x="1300848" y="27950"/>
                        <a:pt x="1298490" y="31654"/>
                        <a:pt x="1290409" y="30980"/>
                      </a:cubicBezTo>
                      <a:cubicBezTo>
                        <a:pt x="1285358" y="30644"/>
                        <a:pt x="1280306" y="30980"/>
                        <a:pt x="1275255" y="30980"/>
                      </a:cubicBezTo>
                      <a:cubicBezTo>
                        <a:pt x="1066813" y="30644"/>
                        <a:pt x="858033" y="30644"/>
                        <a:pt x="649254" y="30644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C9C0E66-029D-4178-BEDE-A3D882C84F56}"/>
                    </a:ext>
                  </a:extLst>
                </p:cNvPr>
                <p:cNvSpPr/>
                <p:nvPr/>
              </p:nvSpPr>
              <p:spPr>
                <a:xfrm>
                  <a:off x="5868809" y="5367824"/>
                  <a:ext cx="2779100" cy="68396"/>
                </a:xfrm>
                <a:custGeom>
                  <a:avLst/>
                  <a:gdLst>
                    <a:gd name="connsiteX0" fmla="*/ 649208 w 1301948"/>
                    <a:gd name="connsiteY0" fmla="*/ 31369 h 32042"/>
                    <a:gd name="connsiteX1" fmla="*/ 19502 w 1301948"/>
                    <a:gd name="connsiteY1" fmla="*/ 31706 h 32042"/>
                    <a:gd name="connsiteX2" fmla="*/ 308 w 1301948"/>
                    <a:gd name="connsiteY2" fmla="*/ 11838 h 32042"/>
                    <a:gd name="connsiteX3" fmla="*/ 11084 w 1301948"/>
                    <a:gd name="connsiteY3" fmla="*/ 725 h 32042"/>
                    <a:gd name="connsiteX4" fmla="*/ 31288 w 1301948"/>
                    <a:gd name="connsiteY4" fmla="*/ 725 h 32042"/>
                    <a:gd name="connsiteX5" fmla="*/ 1280597 w 1301948"/>
                    <a:gd name="connsiteY5" fmla="*/ 1062 h 32042"/>
                    <a:gd name="connsiteX6" fmla="*/ 1301811 w 1301948"/>
                    <a:gd name="connsiteY6" fmla="*/ 11838 h 32042"/>
                    <a:gd name="connsiteX7" fmla="*/ 1282617 w 1301948"/>
                    <a:gd name="connsiteY7" fmla="*/ 32042 h 32042"/>
                    <a:gd name="connsiteX8" fmla="*/ 649208 w 1301948"/>
                    <a:gd name="connsiteY8" fmla="*/ 31369 h 32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1948" h="32042">
                      <a:moveTo>
                        <a:pt x="649208" y="31369"/>
                      </a:moveTo>
                      <a:cubicBezTo>
                        <a:pt x="439418" y="31369"/>
                        <a:pt x="229292" y="31032"/>
                        <a:pt x="19502" y="31706"/>
                      </a:cubicBezTo>
                      <a:cubicBezTo>
                        <a:pt x="3676" y="31706"/>
                        <a:pt x="-1375" y="26991"/>
                        <a:pt x="308" y="11838"/>
                      </a:cubicBezTo>
                      <a:cubicBezTo>
                        <a:pt x="982" y="4430"/>
                        <a:pt x="3002" y="389"/>
                        <a:pt x="11084" y="725"/>
                      </a:cubicBezTo>
                      <a:cubicBezTo>
                        <a:pt x="17819" y="1062"/>
                        <a:pt x="24554" y="725"/>
                        <a:pt x="31288" y="725"/>
                      </a:cubicBezTo>
                      <a:cubicBezTo>
                        <a:pt x="447837" y="725"/>
                        <a:pt x="864048" y="725"/>
                        <a:pt x="1280597" y="1062"/>
                      </a:cubicBezTo>
                      <a:cubicBezTo>
                        <a:pt x="1288342" y="1062"/>
                        <a:pt x="1300465" y="-4999"/>
                        <a:pt x="1301811" y="11838"/>
                      </a:cubicBezTo>
                      <a:cubicBezTo>
                        <a:pt x="1302822" y="26991"/>
                        <a:pt x="1298444" y="32042"/>
                        <a:pt x="1282617" y="32042"/>
                      </a:cubicBezTo>
                      <a:cubicBezTo>
                        <a:pt x="1071481" y="31032"/>
                        <a:pt x="860344" y="31369"/>
                        <a:pt x="649208" y="3136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1B82C62-A93D-46D7-8B1D-1AD5D04CEDDD}"/>
                  </a:ext>
                </a:extLst>
              </p:cNvPr>
              <p:cNvSpPr/>
              <p:nvPr/>
            </p:nvSpPr>
            <p:spPr>
              <a:xfrm>
                <a:off x="6517532" y="6064443"/>
                <a:ext cx="1373676" cy="303620"/>
              </a:xfrm>
              <a:custGeom>
                <a:avLst/>
                <a:gdLst/>
                <a:ahLst/>
                <a:cxnLst/>
                <a:rect l="l" t="t" r="r" b="b"/>
                <a:pathLst>
                  <a:path w="943115" h="208454">
                    <a:moveTo>
                      <a:pt x="652517" y="93697"/>
                    </a:moveTo>
                    <a:lnTo>
                      <a:pt x="623400" y="120994"/>
                    </a:lnTo>
                    <a:lnTo>
                      <a:pt x="624294" y="125713"/>
                    </a:lnTo>
                    <a:lnTo>
                      <a:pt x="623641" y="126370"/>
                    </a:lnTo>
                    <a:lnTo>
                      <a:pt x="630057" y="129245"/>
                    </a:lnTo>
                    <a:cubicBezTo>
                      <a:pt x="632857" y="131978"/>
                      <a:pt x="635315" y="134912"/>
                      <a:pt x="637429" y="138046"/>
                    </a:cubicBezTo>
                    <a:cubicBezTo>
                      <a:pt x="644139" y="134107"/>
                      <a:pt x="648778" y="130440"/>
                      <a:pt x="651345" y="127044"/>
                    </a:cubicBezTo>
                    <a:cubicBezTo>
                      <a:pt x="653912" y="123649"/>
                      <a:pt x="655293" y="118781"/>
                      <a:pt x="655489" y="112442"/>
                    </a:cubicBezTo>
                    <a:cubicBezTo>
                      <a:pt x="654841" y="107680"/>
                      <a:pt x="653850" y="101432"/>
                      <a:pt x="652517" y="93697"/>
                    </a:cubicBezTo>
                    <a:close/>
                    <a:moveTo>
                      <a:pt x="509563" y="85696"/>
                    </a:moveTo>
                    <a:cubicBezTo>
                      <a:pt x="503658" y="87264"/>
                      <a:pt x="497852" y="90590"/>
                      <a:pt x="492147" y="95676"/>
                    </a:cubicBezTo>
                    <a:cubicBezTo>
                      <a:pt x="486442" y="100761"/>
                      <a:pt x="481952" y="107122"/>
                      <a:pt x="478677" y="114757"/>
                    </a:cubicBezTo>
                    <a:cubicBezTo>
                      <a:pt x="485435" y="112343"/>
                      <a:pt x="491341" y="109323"/>
                      <a:pt x="496395" y="105697"/>
                    </a:cubicBezTo>
                    <a:cubicBezTo>
                      <a:pt x="501450" y="102071"/>
                      <a:pt x="505373" y="98608"/>
                      <a:pt x="508165" y="95309"/>
                    </a:cubicBezTo>
                    <a:cubicBezTo>
                      <a:pt x="510957" y="92011"/>
                      <a:pt x="512338" y="89645"/>
                      <a:pt x="512309" y="88212"/>
                    </a:cubicBezTo>
                    <a:cubicBezTo>
                      <a:pt x="512294" y="87378"/>
                      <a:pt x="512037" y="86702"/>
                      <a:pt x="511537" y="86183"/>
                    </a:cubicBezTo>
                    <a:cubicBezTo>
                      <a:pt x="511036" y="85664"/>
                      <a:pt x="510378" y="85501"/>
                      <a:pt x="509563" y="85696"/>
                    </a:cubicBezTo>
                    <a:close/>
                    <a:moveTo>
                      <a:pt x="665306" y="66494"/>
                    </a:moveTo>
                    <a:cubicBezTo>
                      <a:pt x="668631" y="66446"/>
                      <a:pt x="670886" y="67056"/>
                      <a:pt x="672070" y="68323"/>
                    </a:cubicBezTo>
                    <a:cubicBezTo>
                      <a:pt x="673254" y="69589"/>
                      <a:pt x="673968" y="71799"/>
                      <a:pt x="674211" y="74952"/>
                    </a:cubicBezTo>
                    <a:cubicBezTo>
                      <a:pt x="674791" y="79229"/>
                      <a:pt x="675628" y="83477"/>
                      <a:pt x="676722" y="87697"/>
                    </a:cubicBezTo>
                    <a:cubicBezTo>
                      <a:pt x="677816" y="91916"/>
                      <a:pt x="678425" y="96507"/>
                      <a:pt x="678549" y="101470"/>
                    </a:cubicBezTo>
                    <a:cubicBezTo>
                      <a:pt x="678225" y="110847"/>
                      <a:pt x="675105" y="119010"/>
                      <a:pt x="669187" y="125958"/>
                    </a:cubicBezTo>
                    <a:cubicBezTo>
                      <a:pt x="663268" y="132907"/>
                      <a:pt x="656493" y="138612"/>
                      <a:pt x="648859" y="143075"/>
                    </a:cubicBezTo>
                    <a:cubicBezTo>
                      <a:pt x="656003" y="144170"/>
                      <a:pt x="662217" y="143408"/>
                      <a:pt x="667503" y="140789"/>
                    </a:cubicBezTo>
                    <a:cubicBezTo>
                      <a:pt x="672790" y="138169"/>
                      <a:pt x="678148" y="134664"/>
                      <a:pt x="683578" y="130273"/>
                    </a:cubicBezTo>
                    <a:lnTo>
                      <a:pt x="697294" y="119758"/>
                    </a:lnTo>
                    <a:lnTo>
                      <a:pt x="699580" y="128444"/>
                    </a:lnTo>
                    <a:cubicBezTo>
                      <a:pt x="694823" y="133269"/>
                      <a:pt x="689175" y="138326"/>
                      <a:pt x="682635" y="143617"/>
                    </a:cubicBezTo>
                    <a:cubicBezTo>
                      <a:pt x="676096" y="148907"/>
                      <a:pt x="669315" y="153372"/>
                      <a:pt x="662294" y="157011"/>
                    </a:cubicBezTo>
                    <a:cubicBezTo>
                      <a:pt x="655272" y="160650"/>
                      <a:pt x="648661" y="162406"/>
                      <a:pt x="642458" y="162277"/>
                    </a:cubicBezTo>
                    <a:cubicBezTo>
                      <a:pt x="634500" y="161934"/>
                      <a:pt x="627042" y="159591"/>
                      <a:pt x="620084" y="155248"/>
                    </a:cubicBezTo>
                    <a:cubicBezTo>
                      <a:pt x="616605" y="153076"/>
                      <a:pt x="613701" y="150404"/>
                      <a:pt x="611372" y="147233"/>
                    </a:cubicBezTo>
                    <a:lnTo>
                      <a:pt x="608469" y="141153"/>
                    </a:lnTo>
                    <a:lnTo>
                      <a:pt x="592598" y="153965"/>
                    </a:lnTo>
                    <a:cubicBezTo>
                      <a:pt x="586262" y="158340"/>
                      <a:pt x="580828" y="160653"/>
                      <a:pt x="576297" y="160906"/>
                    </a:cubicBezTo>
                    <a:cubicBezTo>
                      <a:pt x="571455" y="160715"/>
                      <a:pt x="567669" y="158868"/>
                      <a:pt x="564939" y="155364"/>
                    </a:cubicBezTo>
                    <a:cubicBezTo>
                      <a:pt x="562208" y="151860"/>
                      <a:pt x="560820" y="147842"/>
                      <a:pt x="560772" y="143309"/>
                    </a:cubicBezTo>
                    <a:cubicBezTo>
                      <a:pt x="561076" y="135587"/>
                      <a:pt x="563436" y="128579"/>
                      <a:pt x="567850" y="122285"/>
                    </a:cubicBezTo>
                    <a:cubicBezTo>
                      <a:pt x="572264" y="115991"/>
                      <a:pt x="576906" y="110125"/>
                      <a:pt x="581777" y="104688"/>
                    </a:cubicBezTo>
                    <a:lnTo>
                      <a:pt x="581321" y="104231"/>
                    </a:lnTo>
                    <a:lnTo>
                      <a:pt x="557572" y="109499"/>
                    </a:lnTo>
                    <a:cubicBezTo>
                      <a:pt x="553542" y="115567"/>
                      <a:pt x="549199" y="120634"/>
                      <a:pt x="544541" y="124701"/>
                    </a:cubicBezTo>
                    <a:cubicBezTo>
                      <a:pt x="539884" y="128768"/>
                      <a:pt x="535083" y="133150"/>
                      <a:pt x="530140" y="137846"/>
                    </a:cubicBezTo>
                    <a:lnTo>
                      <a:pt x="529937" y="135623"/>
                    </a:lnTo>
                    <a:lnTo>
                      <a:pt x="523464" y="142029"/>
                    </a:lnTo>
                    <a:cubicBezTo>
                      <a:pt x="516753" y="147778"/>
                      <a:pt x="509557" y="152625"/>
                      <a:pt x="501877" y="156570"/>
                    </a:cubicBezTo>
                    <a:cubicBezTo>
                      <a:pt x="494197" y="160515"/>
                      <a:pt x="486540" y="162570"/>
                      <a:pt x="478906" y="162734"/>
                    </a:cubicBezTo>
                    <a:cubicBezTo>
                      <a:pt x="470604" y="162430"/>
                      <a:pt x="464429" y="159329"/>
                      <a:pt x="460381" y="153430"/>
                    </a:cubicBezTo>
                    <a:cubicBezTo>
                      <a:pt x="456332" y="147532"/>
                      <a:pt x="454211" y="140661"/>
                      <a:pt x="454016" y="132816"/>
                    </a:cubicBezTo>
                    <a:lnTo>
                      <a:pt x="455478" y="128127"/>
                    </a:lnTo>
                    <a:lnTo>
                      <a:pt x="447863" y="134968"/>
                    </a:lnTo>
                    <a:cubicBezTo>
                      <a:pt x="443229" y="137982"/>
                      <a:pt x="437752" y="139541"/>
                      <a:pt x="431432" y="139646"/>
                    </a:cubicBezTo>
                    <a:cubicBezTo>
                      <a:pt x="429079" y="139569"/>
                      <a:pt x="426984" y="138924"/>
                      <a:pt x="425145" y="137708"/>
                    </a:cubicBezTo>
                    <a:cubicBezTo>
                      <a:pt x="423307" y="136493"/>
                      <a:pt x="421440" y="135167"/>
                      <a:pt x="419545" y="133731"/>
                    </a:cubicBezTo>
                    <a:cubicBezTo>
                      <a:pt x="417221" y="136372"/>
                      <a:pt x="413614" y="139824"/>
                      <a:pt x="408724" y="144087"/>
                    </a:cubicBezTo>
                    <a:cubicBezTo>
                      <a:pt x="403835" y="148349"/>
                      <a:pt x="398806" y="152205"/>
                      <a:pt x="393637" y="155655"/>
                    </a:cubicBezTo>
                    <a:cubicBezTo>
                      <a:pt x="388468" y="159105"/>
                      <a:pt x="384302" y="160931"/>
                      <a:pt x="381140" y="161134"/>
                    </a:cubicBezTo>
                    <a:cubicBezTo>
                      <a:pt x="374303" y="160783"/>
                      <a:pt x="368852" y="157206"/>
                      <a:pt x="364786" y="150403"/>
                    </a:cubicBezTo>
                    <a:cubicBezTo>
                      <a:pt x="360720" y="143600"/>
                      <a:pt x="358637" y="135680"/>
                      <a:pt x="358537" y="126644"/>
                    </a:cubicBezTo>
                    <a:cubicBezTo>
                      <a:pt x="358835" y="116052"/>
                      <a:pt x="361361" y="106756"/>
                      <a:pt x="366116" y="98755"/>
                    </a:cubicBezTo>
                    <a:cubicBezTo>
                      <a:pt x="370871" y="90754"/>
                      <a:pt x="376071" y="84506"/>
                      <a:pt x="381715" y="80010"/>
                    </a:cubicBezTo>
                    <a:cubicBezTo>
                      <a:pt x="387359" y="75514"/>
                      <a:pt x="391663" y="73228"/>
                      <a:pt x="394627" y="73152"/>
                    </a:cubicBezTo>
                    <a:cubicBezTo>
                      <a:pt x="396599" y="73071"/>
                      <a:pt x="399285" y="73347"/>
                      <a:pt x="402686" y="73980"/>
                    </a:cubicBezTo>
                    <a:cubicBezTo>
                      <a:pt x="406086" y="74614"/>
                      <a:pt x="407972" y="76090"/>
                      <a:pt x="408343" y="78410"/>
                    </a:cubicBezTo>
                    <a:cubicBezTo>
                      <a:pt x="408129" y="82018"/>
                      <a:pt x="406170" y="86511"/>
                      <a:pt x="402467" y="91889"/>
                    </a:cubicBezTo>
                    <a:cubicBezTo>
                      <a:pt x="398765" y="97266"/>
                      <a:pt x="394605" y="102454"/>
                      <a:pt x="389988" y="107450"/>
                    </a:cubicBezTo>
                    <a:cubicBezTo>
                      <a:pt x="385370" y="112447"/>
                      <a:pt x="381583" y="116178"/>
                      <a:pt x="378625" y="118643"/>
                    </a:cubicBezTo>
                    <a:cubicBezTo>
                      <a:pt x="377982" y="120577"/>
                      <a:pt x="377268" y="122825"/>
                      <a:pt x="376482" y="125387"/>
                    </a:cubicBezTo>
                    <a:cubicBezTo>
                      <a:pt x="375696" y="127949"/>
                      <a:pt x="375268" y="130197"/>
                      <a:pt x="375196" y="132131"/>
                    </a:cubicBezTo>
                    <a:cubicBezTo>
                      <a:pt x="375139" y="134102"/>
                      <a:pt x="375482" y="136045"/>
                      <a:pt x="376225" y="137960"/>
                    </a:cubicBezTo>
                    <a:cubicBezTo>
                      <a:pt x="376968" y="139874"/>
                      <a:pt x="378454" y="140903"/>
                      <a:pt x="380683" y="141046"/>
                    </a:cubicBezTo>
                    <a:cubicBezTo>
                      <a:pt x="383045" y="140868"/>
                      <a:pt x="386220" y="139370"/>
                      <a:pt x="390208" y="136550"/>
                    </a:cubicBezTo>
                    <a:cubicBezTo>
                      <a:pt x="394196" y="133731"/>
                      <a:pt x="398082" y="130657"/>
                      <a:pt x="401866" y="127330"/>
                    </a:cubicBezTo>
                    <a:cubicBezTo>
                      <a:pt x="405651" y="124003"/>
                      <a:pt x="408420" y="121488"/>
                      <a:pt x="410172" y="119786"/>
                    </a:cubicBezTo>
                    <a:cubicBezTo>
                      <a:pt x="409863" y="114547"/>
                      <a:pt x="410882" y="109709"/>
                      <a:pt x="413230" y="105270"/>
                    </a:cubicBezTo>
                    <a:cubicBezTo>
                      <a:pt x="415578" y="100831"/>
                      <a:pt x="418368" y="96679"/>
                      <a:pt x="421602" y="92811"/>
                    </a:cubicBezTo>
                    <a:cubicBezTo>
                      <a:pt x="423098" y="90778"/>
                      <a:pt x="425085" y="88292"/>
                      <a:pt x="427563" y="85352"/>
                    </a:cubicBezTo>
                    <a:cubicBezTo>
                      <a:pt x="430041" y="82413"/>
                      <a:pt x="432722" y="79791"/>
                      <a:pt x="435606" y="77487"/>
                    </a:cubicBezTo>
                    <a:cubicBezTo>
                      <a:pt x="438490" y="75182"/>
                      <a:pt x="441290" y="73966"/>
                      <a:pt x="444005" y="73838"/>
                    </a:cubicBezTo>
                    <a:cubicBezTo>
                      <a:pt x="446291" y="73866"/>
                      <a:pt x="448005" y="74552"/>
                      <a:pt x="449148" y="75895"/>
                    </a:cubicBezTo>
                    <a:cubicBezTo>
                      <a:pt x="450291" y="77238"/>
                      <a:pt x="450863" y="79067"/>
                      <a:pt x="450863" y="81381"/>
                    </a:cubicBezTo>
                    <a:cubicBezTo>
                      <a:pt x="450735" y="84589"/>
                      <a:pt x="449518" y="88690"/>
                      <a:pt x="447214" y="93683"/>
                    </a:cubicBezTo>
                    <a:cubicBezTo>
                      <a:pt x="444909" y="98677"/>
                      <a:pt x="442288" y="103608"/>
                      <a:pt x="439348" y="108475"/>
                    </a:cubicBezTo>
                    <a:cubicBezTo>
                      <a:pt x="436409" y="113342"/>
                      <a:pt x="433923" y="117188"/>
                      <a:pt x="431889" y="120015"/>
                    </a:cubicBezTo>
                    <a:cubicBezTo>
                      <a:pt x="433084" y="121139"/>
                      <a:pt x="434237" y="121920"/>
                      <a:pt x="435347" y="122358"/>
                    </a:cubicBezTo>
                    <a:cubicBezTo>
                      <a:pt x="436456" y="122796"/>
                      <a:pt x="437895" y="123006"/>
                      <a:pt x="439662" y="122987"/>
                    </a:cubicBezTo>
                    <a:cubicBezTo>
                      <a:pt x="442757" y="122820"/>
                      <a:pt x="446110" y="121725"/>
                      <a:pt x="449720" y="119700"/>
                    </a:cubicBezTo>
                    <a:cubicBezTo>
                      <a:pt x="453330" y="117676"/>
                      <a:pt x="456454" y="115724"/>
                      <a:pt x="459093" y="113843"/>
                    </a:cubicBezTo>
                    <a:lnTo>
                      <a:pt x="459385" y="115599"/>
                    </a:lnTo>
                    <a:lnTo>
                      <a:pt x="463062" y="103810"/>
                    </a:lnTo>
                    <a:cubicBezTo>
                      <a:pt x="469166" y="94649"/>
                      <a:pt x="476973" y="87164"/>
                      <a:pt x="486483" y="81356"/>
                    </a:cubicBezTo>
                    <a:cubicBezTo>
                      <a:pt x="495993" y="75548"/>
                      <a:pt x="505819" y="72585"/>
                      <a:pt x="515961" y="72466"/>
                    </a:cubicBezTo>
                    <a:cubicBezTo>
                      <a:pt x="519842" y="72352"/>
                      <a:pt x="523494" y="73038"/>
                      <a:pt x="526918" y="74523"/>
                    </a:cubicBezTo>
                    <a:cubicBezTo>
                      <a:pt x="530342" y="76009"/>
                      <a:pt x="532169" y="78981"/>
                      <a:pt x="532397" y="83439"/>
                    </a:cubicBezTo>
                    <a:cubicBezTo>
                      <a:pt x="532530" y="87223"/>
                      <a:pt x="531021" y="91491"/>
                      <a:pt x="527871" y="96240"/>
                    </a:cubicBezTo>
                    <a:cubicBezTo>
                      <a:pt x="524720" y="100990"/>
                      <a:pt x="519131" y="105918"/>
                      <a:pt x="511102" y="111023"/>
                    </a:cubicBezTo>
                    <a:cubicBezTo>
                      <a:pt x="503073" y="116129"/>
                      <a:pt x="491807" y="121107"/>
                      <a:pt x="477305" y="125958"/>
                    </a:cubicBezTo>
                    <a:lnTo>
                      <a:pt x="476847" y="130988"/>
                    </a:lnTo>
                    <a:cubicBezTo>
                      <a:pt x="476681" y="135274"/>
                      <a:pt x="478045" y="138303"/>
                      <a:pt x="480937" y="140074"/>
                    </a:cubicBezTo>
                    <a:cubicBezTo>
                      <a:pt x="483830" y="141846"/>
                      <a:pt x="487195" y="142703"/>
                      <a:pt x="491032" y="142646"/>
                    </a:cubicBezTo>
                    <a:cubicBezTo>
                      <a:pt x="496508" y="142499"/>
                      <a:pt x="502126" y="140939"/>
                      <a:pt x="507885" y="137964"/>
                    </a:cubicBezTo>
                    <a:cubicBezTo>
                      <a:pt x="513644" y="134990"/>
                      <a:pt x="519174" y="131482"/>
                      <a:pt x="524473" y="127440"/>
                    </a:cubicBezTo>
                    <a:cubicBezTo>
                      <a:pt x="529773" y="123399"/>
                      <a:pt x="534471" y="119704"/>
                      <a:pt x="538569" y="116357"/>
                    </a:cubicBezTo>
                    <a:lnTo>
                      <a:pt x="538946" y="117946"/>
                    </a:lnTo>
                    <a:lnTo>
                      <a:pt x="544313" y="111099"/>
                    </a:lnTo>
                    <a:cubicBezTo>
                      <a:pt x="541955" y="110904"/>
                      <a:pt x="540327" y="110266"/>
                      <a:pt x="539426" y="109185"/>
                    </a:cubicBezTo>
                    <a:cubicBezTo>
                      <a:pt x="538526" y="108104"/>
                      <a:pt x="538098" y="106380"/>
                      <a:pt x="538141" y="104013"/>
                    </a:cubicBezTo>
                    <a:cubicBezTo>
                      <a:pt x="538394" y="98425"/>
                      <a:pt x="540477" y="93142"/>
                      <a:pt x="544388" y="88163"/>
                    </a:cubicBezTo>
                    <a:cubicBezTo>
                      <a:pt x="548300" y="83185"/>
                      <a:pt x="552515" y="79121"/>
                      <a:pt x="557035" y="75971"/>
                    </a:cubicBezTo>
                    <a:cubicBezTo>
                      <a:pt x="561556" y="72822"/>
                      <a:pt x="564856" y="71196"/>
                      <a:pt x="566937" y="71094"/>
                    </a:cubicBezTo>
                    <a:cubicBezTo>
                      <a:pt x="568107" y="71128"/>
                      <a:pt x="569077" y="71518"/>
                      <a:pt x="569848" y="72266"/>
                    </a:cubicBezTo>
                    <a:cubicBezTo>
                      <a:pt x="570618" y="73014"/>
                      <a:pt x="571018" y="73919"/>
                      <a:pt x="571046" y="74981"/>
                    </a:cubicBezTo>
                    <a:cubicBezTo>
                      <a:pt x="571037" y="76119"/>
                      <a:pt x="570884" y="77214"/>
                      <a:pt x="570590" y="78267"/>
                    </a:cubicBezTo>
                    <a:cubicBezTo>
                      <a:pt x="570295" y="79319"/>
                      <a:pt x="569914" y="80357"/>
                      <a:pt x="569448" y="81381"/>
                    </a:cubicBezTo>
                    <a:cubicBezTo>
                      <a:pt x="580212" y="79786"/>
                      <a:pt x="588665" y="78576"/>
                      <a:pt x="594807" y="77752"/>
                    </a:cubicBezTo>
                    <a:cubicBezTo>
                      <a:pt x="600949" y="76928"/>
                      <a:pt x="604606" y="77148"/>
                      <a:pt x="605778" y="78410"/>
                    </a:cubicBezTo>
                    <a:cubicBezTo>
                      <a:pt x="607478" y="80558"/>
                      <a:pt x="608764" y="82605"/>
                      <a:pt x="609635" y="84553"/>
                    </a:cubicBezTo>
                    <a:cubicBezTo>
                      <a:pt x="610507" y="86501"/>
                      <a:pt x="611050" y="88492"/>
                      <a:pt x="611264" y="90525"/>
                    </a:cubicBezTo>
                    <a:cubicBezTo>
                      <a:pt x="611193" y="93973"/>
                      <a:pt x="610250" y="96793"/>
                      <a:pt x="608435" y="98984"/>
                    </a:cubicBezTo>
                    <a:cubicBezTo>
                      <a:pt x="606620" y="101174"/>
                      <a:pt x="604363" y="103308"/>
                      <a:pt x="601663" y="105384"/>
                    </a:cubicBezTo>
                    <a:cubicBezTo>
                      <a:pt x="598019" y="108399"/>
                      <a:pt x="594219" y="112314"/>
                      <a:pt x="590261" y="117129"/>
                    </a:cubicBezTo>
                    <a:cubicBezTo>
                      <a:pt x="586304" y="121944"/>
                      <a:pt x="584161" y="126716"/>
                      <a:pt x="583832" y="131445"/>
                    </a:cubicBezTo>
                    <a:cubicBezTo>
                      <a:pt x="583913" y="133312"/>
                      <a:pt x="584665" y="134836"/>
                      <a:pt x="586089" y="136017"/>
                    </a:cubicBezTo>
                    <a:cubicBezTo>
                      <a:pt x="587513" y="137198"/>
                      <a:pt x="589123" y="137808"/>
                      <a:pt x="590919" y="137846"/>
                    </a:cubicBezTo>
                    <a:cubicBezTo>
                      <a:pt x="592592" y="137772"/>
                      <a:pt x="594340" y="137396"/>
                      <a:pt x="596162" y="136718"/>
                    </a:cubicBezTo>
                    <a:lnTo>
                      <a:pt x="597611" y="135970"/>
                    </a:lnTo>
                    <a:lnTo>
                      <a:pt x="597195" y="134845"/>
                    </a:lnTo>
                    <a:cubicBezTo>
                      <a:pt x="597310" y="133326"/>
                      <a:pt x="597996" y="131850"/>
                      <a:pt x="599253" y="130416"/>
                    </a:cubicBezTo>
                    <a:cubicBezTo>
                      <a:pt x="600510" y="128983"/>
                      <a:pt x="601653" y="127792"/>
                      <a:pt x="602682" y="126844"/>
                    </a:cubicBezTo>
                    <a:lnTo>
                      <a:pt x="652288" y="81353"/>
                    </a:lnTo>
                    <a:cubicBezTo>
                      <a:pt x="652517" y="77433"/>
                      <a:pt x="653716" y="74014"/>
                      <a:pt x="655886" y="71094"/>
                    </a:cubicBezTo>
                    <a:cubicBezTo>
                      <a:pt x="658056" y="68175"/>
                      <a:pt x="661196" y="66641"/>
                      <a:pt x="665306" y="66494"/>
                    </a:cubicBezTo>
                    <a:close/>
                    <a:moveTo>
                      <a:pt x="765882" y="48234"/>
                    </a:moveTo>
                    <a:cubicBezTo>
                      <a:pt x="767994" y="48273"/>
                      <a:pt x="769764" y="48939"/>
                      <a:pt x="771191" y="50235"/>
                    </a:cubicBezTo>
                    <a:cubicBezTo>
                      <a:pt x="772618" y="51530"/>
                      <a:pt x="773360" y="53226"/>
                      <a:pt x="773418" y="55321"/>
                    </a:cubicBezTo>
                    <a:cubicBezTo>
                      <a:pt x="773270" y="60169"/>
                      <a:pt x="771453" y="64703"/>
                      <a:pt x="767965" y="68923"/>
                    </a:cubicBezTo>
                    <a:cubicBezTo>
                      <a:pt x="764478" y="73142"/>
                      <a:pt x="760206" y="75390"/>
                      <a:pt x="755149" y="75666"/>
                    </a:cubicBezTo>
                    <a:cubicBezTo>
                      <a:pt x="752370" y="75600"/>
                      <a:pt x="750163" y="74647"/>
                      <a:pt x="748526" y="72809"/>
                    </a:cubicBezTo>
                    <a:cubicBezTo>
                      <a:pt x="746889" y="70971"/>
                      <a:pt x="746052" y="68646"/>
                      <a:pt x="746014" y="65837"/>
                    </a:cubicBezTo>
                    <a:cubicBezTo>
                      <a:pt x="746285" y="61003"/>
                      <a:pt x="748483" y="56897"/>
                      <a:pt x="752608" y="53521"/>
                    </a:cubicBezTo>
                    <a:cubicBezTo>
                      <a:pt x="756733" y="50144"/>
                      <a:pt x="761157" y="48382"/>
                      <a:pt x="765882" y="48234"/>
                    </a:cubicBezTo>
                    <a:close/>
                    <a:moveTo>
                      <a:pt x="356307" y="48234"/>
                    </a:moveTo>
                    <a:cubicBezTo>
                      <a:pt x="358419" y="48273"/>
                      <a:pt x="360189" y="48939"/>
                      <a:pt x="361616" y="50235"/>
                    </a:cubicBezTo>
                    <a:cubicBezTo>
                      <a:pt x="363043" y="51530"/>
                      <a:pt x="363785" y="53226"/>
                      <a:pt x="363843" y="55321"/>
                    </a:cubicBezTo>
                    <a:cubicBezTo>
                      <a:pt x="363695" y="60169"/>
                      <a:pt x="361878" y="64703"/>
                      <a:pt x="358390" y="68923"/>
                    </a:cubicBezTo>
                    <a:cubicBezTo>
                      <a:pt x="354903" y="73142"/>
                      <a:pt x="350631" y="75390"/>
                      <a:pt x="345574" y="75666"/>
                    </a:cubicBezTo>
                    <a:cubicBezTo>
                      <a:pt x="342795" y="75600"/>
                      <a:pt x="340588" y="74647"/>
                      <a:pt x="338951" y="72809"/>
                    </a:cubicBezTo>
                    <a:cubicBezTo>
                      <a:pt x="337314" y="70971"/>
                      <a:pt x="336477" y="68646"/>
                      <a:pt x="336439" y="65837"/>
                    </a:cubicBezTo>
                    <a:cubicBezTo>
                      <a:pt x="336710" y="61003"/>
                      <a:pt x="338908" y="56897"/>
                      <a:pt x="343033" y="53521"/>
                    </a:cubicBezTo>
                    <a:cubicBezTo>
                      <a:pt x="347158" y="50144"/>
                      <a:pt x="351582" y="48382"/>
                      <a:pt x="356307" y="48234"/>
                    </a:cubicBezTo>
                    <a:close/>
                    <a:moveTo>
                      <a:pt x="836896" y="43434"/>
                    </a:moveTo>
                    <a:cubicBezTo>
                      <a:pt x="838501" y="43386"/>
                      <a:pt x="840091" y="43653"/>
                      <a:pt x="841667" y="44234"/>
                    </a:cubicBezTo>
                    <a:cubicBezTo>
                      <a:pt x="843243" y="44815"/>
                      <a:pt x="844090" y="45996"/>
                      <a:pt x="844209" y="47777"/>
                    </a:cubicBezTo>
                    <a:cubicBezTo>
                      <a:pt x="843981" y="49997"/>
                      <a:pt x="842781" y="52587"/>
                      <a:pt x="840610" y="55550"/>
                    </a:cubicBezTo>
                    <a:cubicBezTo>
                      <a:pt x="838439" y="58512"/>
                      <a:pt x="836668" y="60874"/>
                      <a:pt x="835297" y="62636"/>
                    </a:cubicBezTo>
                    <a:lnTo>
                      <a:pt x="849465" y="63779"/>
                    </a:lnTo>
                    <a:cubicBezTo>
                      <a:pt x="846083" y="70998"/>
                      <a:pt x="843094" y="76804"/>
                      <a:pt x="840499" y="81195"/>
                    </a:cubicBezTo>
                    <a:cubicBezTo>
                      <a:pt x="837904" y="85587"/>
                      <a:pt x="834509" y="88683"/>
                      <a:pt x="830314" y="90483"/>
                    </a:cubicBezTo>
                    <a:cubicBezTo>
                      <a:pt x="826118" y="92284"/>
                      <a:pt x="819929" y="92907"/>
                      <a:pt x="811746" y="92354"/>
                    </a:cubicBezTo>
                    <a:cubicBezTo>
                      <a:pt x="807479" y="97669"/>
                      <a:pt x="803040" y="104299"/>
                      <a:pt x="798430" y="112242"/>
                    </a:cubicBezTo>
                    <a:cubicBezTo>
                      <a:pt x="793820" y="120186"/>
                      <a:pt x="791324" y="127730"/>
                      <a:pt x="790944" y="134874"/>
                    </a:cubicBezTo>
                    <a:cubicBezTo>
                      <a:pt x="790901" y="137407"/>
                      <a:pt x="791386" y="139370"/>
                      <a:pt x="792401" y="140760"/>
                    </a:cubicBezTo>
                    <a:cubicBezTo>
                      <a:pt x="793415" y="142151"/>
                      <a:pt x="795216" y="142856"/>
                      <a:pt x="797802" y="142875"/>
                    </a:cubicBezTo>
                    <a:cubicBezTo>
                      <a:pt x="801154" y="142941"/>
                      <a:pt x="805650" y="141094"/>
                      <a:pt x="811289" y="137331"/>
                    </a:cubicBezTo>
                    <a:cubicBezTo>
                      <a:pt x="816928" y="133569"/>
                      <a:pt x="825538" y="127492"/>
                      <a:pt x="837121" y="119100"/>
                    </a:cubicBezTo>
                    <a:lnTo>
                      <a:pt x="837333" y="120966"/>
                    </a:lnTo>
                    <a:lnTo>
                      <a:pt x="840919" y="108074"/>
                    </a:lnTo>
                    <a:cubicBezTo>
                      <a:pt x="844742" y="101412"/>
                      <a:pt x="849360" y="95362"/>
                      <a:pt x="854775" y="89925"/>
                    </a:cubicBezTo>
                    <a:cubicBezTo>
                      <a:pt x="860190" y="84488"/>
                      <a:pt x="865266" y="80139"/>
                      <a:pt x="870003" y="76877"/>
                    </a:cubicBezTo>
                    <a:cubicBezTo>
                      <a:pt x="874740" y="73616"/>
                      <a:pt x="878003" y="71917"/>
                      <a:pt x="879793" y="71780"/>
                    </a:cubicBezTo>
                    <a:cubicBezTo>
                      <a:pt x="881702" y="72018"/>
                      <a:pt x="883769" y="73371"/>
                      <a:pt x="885993" y="75838"/>
                    </a:cubicBezTo>
                    <a:cubicBezTo>
                      <a:pt x="888218" y="78305"/>
                      <a:pt x="889427" y="80457"/>
                      <a:pt x="889622" y="82296"/>
                    </a:cubicBezTo>
                    <a:cubicBezTo>
                      <a:pt x="889350" y="85395"/>
                      <a:pt x="887025" y="89560"/>
                      <a:pt x="882646" y="94793"/>
                    </a:cubicBezTo>
                    <a:cubicBezTo>
                      <a:pt x="878267" y="100025"/>
                      <a:pt x="873470" y="105105"/>
                      <a:pt x="868253" y="110033"/>
                    </a:cubicBezTo>
                    <a:cubicBezTo>
                      <a:pt x="863036" y="114960"/>
                      <a:pt x="859034" y="118516"/>
                      <a:pt x="856247" y="120701"/>
                    </a:cubicBezTo>
                    <a:cubicBezTo>
                      <a:pt x="854880" y="122653"/>
                      <a:pt x="853842" y="124749"/>
                      <a:pt x="853132" y="126987"/>
                    </a:cubicBezTo>
                    <a:cubicBezTo>
                      <a:pt x="852423" y="129225"/>
                      <a:pt x="852013" y="131550"/>
                      <a:pt x="851903" y="133959"/>
                    </a:cubicBezTo>
                    <a:cubicBezTo>
                      <a:pt x="857966" y="133078"/>
                      <a:pt x="863729" y="130669"/>
                      <a:pt x="869191" y="126730"/>
                    </a:cubicBezTo>
                    <a:cubicBezTo>
                      <a:pt x="874654" y="122791"/>
                      <a:pt x="879788" y="118496"/>
                      <a:pt x="884593" y="113843"/>
                    </a:cubicBezTo>
                    <a:cubicBezTo>
                      <a:pt x="896395" y="102794"/>
                      <a:pt x="905882" y="93802"/>
                      <a:pt x="913054" y="86868"/>
                    </a:cubicBezTo>
                    <a:cubicBezTo>
                      <a:pt x="920226" y="79934"/>
                      <a:pt x="924913" y="76200"/>
                      <a:pt x="927113" y="75666"/>
                    </a:cubicBezTo>
                    <a:cubicBezTo>
                      <a:pt x="929070" y="75643"/>
                      <a:pt x="930585" y="77062"/>
                      <a:pt x="931656" y="79924"/>
                    </a:cubicBezTo>
                    <a:cubicBezTo>
                      <a:pt x="932728" y="82786"/>
                      <a:pt x="933271" y="85177"/>
                      <a:pt x="933285" y="87096"/>
                    </a:cubicBezTo>
                    <a:cubicBezTo>
                      <a:pt x="933095" y="90235"/>
                      <a:pt x="931933" y="93731"/>
                      <a:pt x="929799" y="97583"/>
                    </a:cubicBezTo>
                    <a:cubicBezTo>
                      <a:pt x="927665" y="101436"/>
                      <a:pt x="925703" y="104646"/>
                      <a:pt x="923913" y="107213"/>
                    </a:cubicBezTo>
                    <a:lnTo>
                      <a:pt x="890080" y="157477"/>
                    </a:lnTo>
                    <a:lnTo>
                      <a:pt x="890537" y="157934"/>
                    </a:lnTo>
                    <a:lnTo>
                      <a:pt x="941286" y="112928"/>
                    </a:lnTo>
                    <a:lnTo>
                      <a:pt x="943115" y="121386"/>
                    </a:lnTo>
                    <a:lnTo>
                      <a:pt x="874306" y="197024"/>
                    </a:lnTo>
                    <a:cubicBezTo>
                      <a:pt x="873020" y="198601"/>
                      <a:pt x="871135" y="200820"/>
                      <a:pt x="868648" y="203682"/>
                    </a:cubicBezTo>
                    <a:cubicBezTo>
                      <a:pt x="866162" y="206545"/>
                      <a:pt x="863934" y="208135"/>
                      <a:pt x="861962" y="208454"/>
                    </a:cubicBezTo>
                    <a:cubicBezTo>
                      <a:pt x="860366" y="208340"/>
                      <a:pt x="859062" y="207324"/>
                      <a:pt x="858050" y="205406"/>
                    </a:cubicBezTo>
                    <a:cubicBezTo>
                      <a:pt x="857039" y="203489"/>
                      <a:pt x="856293" y="201355"/>
                      <a:pt x="855815" y="199006"/>
                    </a:cubicBezTo>
                    <a:cubicBezTo>
                      <a:pt x="855337" y="196656"/>
                      <a:pt x="855100" y="194777"/>
                      <a:pt x="855104" y="193367"/>
                    </a:cubicBezTo>
                    <a:cubicBezTo>
                      <a:pt x="855247" y="191381"/>
                      <a:pt x="856047" y="189009"/>
                      <a:pt x="857504" y="186252"/>
                    </a:cubicBezTo>
                    <a:cubicBezTo>
                      <a:pt x="858962" y="183494"/>
                      <a:pt x="860219" y="181294"/>
                      <a:pt x="861276" y="179651"/>
                    </a:cubicBezTo>
                    <a:lnTo>
                      <a:pt x="891909" y="128016"/>
                    </a:lnTo>
                    <a:lnTo>
                      <a:pt x="891451" y="127559"/>
                    </a:lnTo>
                    <a:cubicBezTo>
                      <a:pt x="881831" y="135629"/>
                      <a:pt x="873468" y="142271"/>
                      <a:pt x="866362" y="147485"/>
                    </a:cubicBezTo>
                    <a:cubicBezTo>
                      <a:pt x="859257" y="152699"/>
                      <a:pt x="854894" y="155343"/>
                      <a:pt x="853275" y="155419"/>
                    </a:cubicBezTo>
                    <a:cubicBezTo>
                      <a:pt x="849770" y="155153"/>
                      <a:pt x="846052" y="152718"/>
                      <a:pt x="842119" y="148113"/>
                    </a:cubicBezTo>
                    <a:cubicBezTo>
                      <a:pt x="840153" y="145810"/>
                      <a:pt x="838597" y="143023"/>
                      <a:pt x="837452" y="139749"/>
                    </a:cubicBezTo>
                    <a:lnTo>
                      <a:pt x="835812" y="131376"/>
                    </a:lnTo>
                    <a:lnTo>
                      <a:pt x="821653" y="144180"/>
                    </a:lnTo>
                    <a:cubicBezTo>
                      <a:pt x="815176" y="149853"/>
                      <a:pt x="808370" y="154841"/>
                      <a:pt x="801234" y="159144"/>
                    </a:cubicBezTo>
                    <a:cubicBezTo>
                      <a:pt x="794098" y="163446"/>
                      <a:pt x="787243" y="165709"/>
                      <a:pt x="780668" y="165935"/>
                    </a:cubicBezTo>
                    <a:cubicBezTo>
                      <a:pt x="776173" y="165868"/>
                      <a:pt x="772662" y="164460"/>
                      <a:pt x="770136" y="161711"/>
                    </a:cubicBezTo>
                    <a:cubicBezTo>
                      <a:pt x="767611" y="158962"/>
                      <a:pt x="766326" y="155271"/>
                      <a:pt x="766283" y="150638"/>
                    </a:cubicBezTo>
                    <a:cubicBezTo>
                      <a:pt x="766345" y="146803"/>
                      <a:pt x="766964" y="142882"/>
                      <a:pt x="768139" y="138873"/>
                    </a:cubicBezTo>
                    <a:cubicBezTo>
                      <a:pt x="769313" y="134864"/>
                      <a:pt x="770674" y="131169"/>
                      <a:pt x="772220" y="127787"/>
                    </a:cubicBezTo>
                    <a:lnTo>
                      <a:pt x="771763" y="127330"/>
                    </a:lnTo>
                    <a:lnTo>
                      <a:pt x="764253" y="133371"/>
                    </a:lnTo>
                    <a:lnTo>
                      <a:pt x="754840" y="143560"/>
                    </a:lnTo>
                    <a:cubicBezTo>
                      <a:pt x="749617" y="148643"/>
                      <a:pt x="744000" y="153027"/>
                      <a:pt x="737990" y="156713"/>
                    </a:cubicBezTo>
                    <a:cubicBezTo>
                      <a:pt x="731979" y="160399"/>
                      <a:pt x="726041" y="162330"/>
                      <a:pt x="720174" y="162506"/>
                    </a:cubicBezTo>
                    <a:cubicBezTo>
                      <a:pt x="715688" y="162386"/>
                      <a:pt x="711992" y="160901"/>
                      <a:pt x="709088" y="158049"/>
                    </a:cubicBezTo>
                    <a:cubicBezTo>
                      <a:pt x="706183" y="155198"/>
                      <a:pt x="704028" y="151699"/>
                      <a:pt x="702622" y="147554"/>
                    </a:cubicBezTo>
                    <a:cubicBezTo>
                      <a:pt x="701215" y="143408"/>
                      <a:pt x="700516" y="139334"/>
                      <a:pt x="700523" y="135331"/>
                    </a:cubicBezTo>
                    <a:cubicBezTo>
                      <a:pt x="700791" y="125871"/>
                      <a:pt x="703428" y="116978"/>
                      <a:pt x="708436" y="108653"/>
                    </a:cubicBezTo>
                    <a:cubicBezTo>
                      <a:pt x="713443" y="100327"/>
                      <a:pt x="719212" y="93551"/>
                      <a:pt x="725743" y="88324"/>
                    </a:cubicBezTo>
                    <a:cubicBezTo>
                      <a:pt x="732274" y="83097"/>
                      <a:pt x="737959" y="80402"/>
                      <a:pt x="742797" y="80238"/>
                    </a:cubicBezTo>
                    <a:cubicBezTo>
                      <a:pt x="744915" y="80191"/>
                      <a:pt x="747077" y="80629"/>
                      <a:pt x="749281" y="81553"/>
                    </a:cubicBezTo>
                    <a:cubicBezTo>
                      <a:pt x="751485" y="82477"/>
                      <a:pt x="752675" y="84172"/>
                      <a:pt x="752851" y="86639"/>
                    </a:cubicBezTo>
                    <a:cubicBezTo>
                      <a:pt x="752631" y="90589"/>
                      <a:pt x="750558" y="95110"/>
                      <a:pt x="746631" y="100203"/>
                    </a:cubicBezTo>
                    <a:cubicBezTo>
                      <a:pt x="742704" y="105296"/>
                      <a:pt x="738244" y="110122"/>
                      <a:pt x="733250" y="114681"/>
                    </a:cubicBezTo>
                    <a:cubicBezTo>
                      <a:pt x="728257" y="119240"/>
                      <a:pt x="724051" y="122695"/>
                      <a:pt x="720631" y="125044"/>
                    </a:cubicBezTo>
                    <a:cubicBezTo>
                      <a:pt x="719679" y="129745"/>
                      <a:pt x="720155" y="133316"/>
                      <a:pt x="722060" y="135760"/>
                    </a:cubicBezTo>
                    <a:cubicBezTo>
                      <a:pt x="723964" y="138203"/>
                      <a:pt x="727525" y="139432"/>
                      <a:pt x="732743" y="139446"/>
                    </a:cubicBezTo>
                    <a:cubicBezTo>
                      <a:pt x="738850" y="139079"/>
                      <a:pt x="744744" y="136784"/>
                      <a:pt x="750423" y="132559"/>
                    </a:cubicBezTo>
                    <a:cubicBezTo>
                      <a:pt x="756103" y="128335"/>
                      <a:pt x="761254" y="124382"/>
                      <a:pt x="765876" y="120701"/>
                    </a:cubicBezTo>
                    <a:lnTo>
                      <a:pt x="765897" y="120790"/>
                    </a:lnTo>
                    <a:lnTo>
                      <a:pt x="776931" y="111185"/>
                    </a:lnTo>
                    <a:cubicBezTo>
                      <a:pt x="782904" y="105189"/>
                      <a:pt x="788038" y="98607"/>
                      <a:pt x="792333" y="91440"/>
                    </a:cubicBezTo>
                    <a:cubicBezTo>
                      <a:pt x="787901" y="91417"/>
                      <a:pt x="784856" y="91361"/>
                      <a:pt x="783200" y="91270"/>
                    </a:cubicBezTo>
                    <a:cubicBezTo>
                      <a:pt x="781544" y="91180"/>
                      <a:pt x="779990" y="91191"/>
                      <a:pt x="778537" y="91304"/>
                    </a:cubicBezTo>
                    <a:cubicBezTo>
                      <a:pt x="777084" y="91417"/>
                      <a:pt x="774446" y="91767"/>
                      <a:pt x="770623" y="92354"/>
                    </a:cubicBezTo>
                    <a:lnTo>
                      <a:pt x="773137" y="88239"/>
                    </a:lnTo>
                    <a:cubicBezTo>
                      <a:pt x="777046" y="81618"/>
                      <a:pt x="780400" y="76572"/>
                      <a:pt x="783200" y="73101"/>
                    </a:cubicBezTo>
                    <a:cubicBezTo>
                      <a:pt x="786001" y="69630"/>
                      <a:pt x="789474" y="67225"/>
                      <a:pt x="793620" y="65887"/>
                    </a:cubicBezTo>
                    <a:cubicBezTo>
                      <a:pt x="797766" y="64550"/>
                      <a:pt x="803812" y="63771"/>
                      <a:pt x="811758" y="63551"/>
                    </a:cubicBezTo>
                    <a:cubicBezTo>
                      <a:pt x="814977" y="58612"/>
                      <a:pt x="818367" y="54088"/>
                      <a:pt x="821928" y="49978"/>
                    </a:cubicBezTo>
                    <a:cubicBezTo>
                      <a:pt x="825489" y="45867"/>
                      <a:pt x="830479" y="43686"/>
                      <a:pt x="836896" y="43434"/>
                    </a:cubicBezTo>
                    <a:close/>
                    <a:moveTo>
                      <a:pt x="113004" y="0"/>
                    </a:moveTo>
                    <a:cubicBezTo>
                      <a:pt x="117464" y="138"/>
                      <a:pt x="120802" y="1690"/>
                      <a:pt x="123020" y="4656"/>
                    </a:cubicBezTo>
                    <a:cubicBezTo>
                      <a:pt x="125238" y="7622"/>
                      <a:pt x="126530" y="11171"/>
                      <a:pt x="126895" y="15305"/>
                    </a:cubicBezTo>
                    <a:cubicBezTo>
                      <a:pt x="127260" y="19439"/>
                      <a:pt x="126894" y="23328"/>
                      <a:pt x="125795" y="26970"/>
                    </a:cubicBezTo>
                    <a:cubicBezTo>
                      <a:pt x="124058" y="32251"/>
                      <a:pt x="121650" y="36889"/>
                      <a:pt x="118573" y="40885"/>
                    </a:cubicBezTo>
                    <a:cubicBezTo>
                      <a:pt x="115495" y="44881"/>
                      <a:pt x="111892" y="49464"/>
                      <a:pt x="107762" y="54635"/>
                    </a:cubicBezTo>
                    <a:cubicBezTo>
                      <a:pt x="105549" y="56977"/>
                      <a:pt x="101683" y="61338"/>
                      <a:pt x="96165" y="67719"/>
                    </a:cubicBezTo>
                    <a:cubicBezTo>
                      <a:pt x="90646" y="74100"/>
                      <a:pt x="84744" y="81140"/>
                      <a:pt x="78457" y="88839"/>
                    </a:cubicBezTo>
                    <a:cubicBezTo>
                      <a:pt x="72170" y="96539"/>
                      <a:pt x="66768" y="103536"/>
                      <a:pt x="62250" y="109831"/>
                    </a:cubicBezTo>
                    <a:cubicBezTo>
                      <a:pt x="57732" y="116127"/>
                      <a:pt x="55368" y="120360"/>
                      <a:pt x="55156" y="122529"/>
                    </a:cubicBezTo>
                    <a:cubicBezTo>
                      <a:pt x="55175" y="123901"/>
                      <a:pt x="55595" y="124930"/>
                      <a:pt x="56414" y="125616"/>
                    </a:cubicBezTo>
                    <a:cubicBezTo>
                      <a:pt x="57234" y="126301"/>
                      <a:pt x="58339" y="126644"/>
                      <a:pt x="59731" y="126644"/>
                    </a:cubicBezTo>
                    <a:cubicBezTo>
                      <a:pt x="62253" y="126464"/>
                      <a:pt x="66343" y="124396"/>
                      <a:pt x="72002" y="120440"/>
                    </a:cubicBezTo>
                    <a:cubicBezTo>
                      <a:pt x="77661" y="116484"/>
                      <a:pt x="83824" y="111723"/>
                      <a:pt x="90490" y="106156"/>
                    </a:cubicBezTo>
                    <a:cubicBezTo>
                      <a:pt x="97157" y="100589"/>
                      <a:pt x="103261" y="95299"/>
                      <a:pt x="108804" y="90286"/>
                    </a:cubicBezTo>
                    <a:cubicBezTo>
                      <a:pt x="114348" y="85273"/>
                      <a:pt x="118264" y="81619"/>
                      <a:pt x="120554" y="79324"/>
                    </a:cubicBezTo>
                    <a:cubicBezTo>
                      <a:pt x="137501" y="62601"/>
                      <a:pt x="150809" y="49387"/>
                      <a:pt x="160479" y="39683"/>
                    </a:cubicBezTo>
                    <a:cubicBezTo>
                      <a:pt x="170148" y="29979"/>
                      <a:pt x="177329" y="23081"/>
                      <a:pt x="182022" y="18991"/>
                    </a:cubicBezTo>
                    <a:cubicBezTo>
                      <a:pt x="186714" y="14900"/>
                      <a:pt x="190070" y="12913"/>
                      <a:pt x="192088" y="13030"/>
                    </a:cubicBezTo>
                    <a:cubicBezTo>
                      <a:pt x="195379" y="13325"/>
                      <a:pt x="197769" y="15135"/>
                      <a:pt x="199260" y="18459"/>
                    </a:cubicBezTo>
                    <a:cubicBezTo>
                      <a:pt x="200751" y="21783"/>
                      <a:pt x="201484" y="24851"/>
                      <a:pt x="201460" y="27660"/>
                    </a:cubicBezTo>
                    <a:cubicBezTo>
                      <a:pt x="202152" y="28974"/>
                      <a:pt x="201531" y="31350"/>
                      <a:pt x="199598" y="34789"/>
                    </a:cubicBezTo>
                    <a:cubicBezTo>
                      <a:pt x="197664" y="38228"/>
                      <a:pt x="193471" y="44448"/>
                      <a:pt x="187016" y="53450"/>
                    </a:cubicBezTo>
                    <a:cubicBezTo>
                      <a:pt x="180562" y="62451"/>
                      <a:pt x="170899" y="75953"/>
                      <a:pt x="158026" y="93954"/>
                    </a:cubicBezTo>
                    <a:cubicBezTo>
                      <a:pt x="149268" y="106527"/>
                      <a:pt x="143582" y="116014"/>
                      <a:pt x="140967" y="122415"/>
                    </a:cubicBezTo>
                    <a:cubicBezTo>
                      <a:pt x="138352" y="128816"/>
                      <a:pt x="137181" y="132816"/>
                      <a:pt x="137452" y="134417"/>
                    </a:cubicBezTo>
                    <a:cubicBezTo>
                      <a:pt x="137514" y="137098"/>
                      <a:pt x="138362" y="139279"/>
                      <a:pt x="139996" y="140960"/>
                    </a:cubicBezTo>
                    <a:cubicBezTo>
                      <a:pt x="141629" y="142641"/>
                      <a:pt x="143677" y="143508"/>
                      <a:pt x="146139" y="143561"/>
                    </a:cubicBezTo>
                    <a:cubicBezTo>
                      <a:pt x="150275" y="143336"/>
                      <a:pt x="155313" y="141347"/>
                      <a:pt x="161252" y="137592"/>
                    </a:cubicBezTo>
                    <a:cubicBezTo>
                      <a:pt x="167192" y="133837"/>
                      <a:pt x="172991" y="129663"/>
                      <a:pt x="178651" y="125069"/>
                    </a:cubicBezTo>
                    <a:cubicBezTo>
                      <a:pt x="184311" y="120476"/>
                      <a:pt x="188790" y="116810"/>
                      <a:pt x="192088" y="114071"/>
                    </a:cubicBezTo>
                    <a:lnTo>
                      <a:pt x="192143" y="114367"/>
                    </a:lnTo>
                    <a:lnTo>
                      <a:pt x="199865" y="100635"/>
                    </a:lnTo>
                    <a:cubicBezTo>
                      <a:pt x="204035" y="94852"/>
                      <a:pt x="208379" y="90034"/>
                      <a:pt x="212898" y="86182"/>
                    </a:cubicBezTo>
                    <a:cubicBezTo>
                      <a:pt x="214328" y="84968"/>
                      <a:pt x="215701" y="84196"/>
                      <a:pt x="217017" y="83867"/>
                    </a:cubicBezTo>
                    <a:cubicBezTo>
                      <a:pt x="218333" y="83539"/>
                      <a:pt x="219935" y="83396"/>
                      <a:pt x="221823" y="83439"/>
                    </a:cubicBezTo>
                    <a:cubicBezTo>
                      <a:pt x="228352" y="83763"/>
                      <a:pt x="232164" y="84487"/>
                      <a:pt x="233261" y="85611"/>
                    </a:cubicBezTo>
                    <a:cubicBezTo>
                      <a:pt x="234358" y="86734"/>
                      <a:pt x="234739" y="87687"/>
                      <a:pt x="234406" y="88468"/>
                    </a:cubicBezTo>
                    <a:cubicBezTo>
                      <a:pt x="234050" y="91636"/>
                      <a:pt x="231558" y="95790"/>
                      <a:pt x="226931" y="100931"/>
                    </a:cubicBezTo>
                    <a:cubicBezTo>
                      <a:pt x="222304" y="106072"/>
                      <a:pt x="217677" y="111022"/>
                      <a:pt x="213050" y="115781"/>
                    </a:cubicBezTo>
                    <a:cubicBezTo>
                      <a:pt x="208423" y="120541"/>
                      <a:pt x="205931" y="123933"/>
                      <a:pt x="205575" y="125958"/>
                    </a:cubicBezTo>
                    <a:cubicBezTo>
                      <a:pt x="205594" y="126663"/>
                      <a:pt x="205842" y="127254"/>
                      <a:pt x="206319" y="127730"/>
                    </a:cubicBezTo>
                    <a:cubicBezTo>
                      <a:pt x="206796" y="128206"/>
                      <a:pt x="207387" y="128454"/>
                      <a:pt x="208092" y="128473"/>
                    </a:cubicBezTo>
                    <a:cubicBezTo>
                      <a:pt x="208927" y="128411"/>
                      <a:pt x="209775" y="128021"/>
                      <a:pt x="210638" y="127301"/>
                    </a:cubicBezTo>
                    <a:cubicBezTo>
                      <a:pt x="211501" y="126582"/>
                      <a:pt x="212178" y="125906"/>
                      <a:pt x="212669" y="125273"/>
                    </a:cubicBezTo>
                    <a:cubicBezTo>
                      <a:pt x="219137" y="117297"/>
                      <a:pt x="227146" y="109398"/>
                      <a:pt x="236696" y="101574"/>
                    </a:cubicBezTo>
                    <a:cubicBezTo>
                      <a:pt x="246246" y="93751"/>
                      <a:pt x="255148" y="87223"/>
                      <a:pt x="263400" y="81991"/>
                    </a:cubicBezTo>
                    <a:cubicBezTo>
                      <a:pt x="271653" y="76759"/>
                      <a:pt x="277067" y="74041"/>
                      <a:pt x="279642" y="73838"/>
                    </a:cubicBezTo>
                    <a:cubicBezTo>
                      <a:pt x="280108" y="73819"/>
                      <a:pt x="280661" y="74142"/>
                      <a:pt x="281299" y="74809"/>
                    </a:cubicBezTo>
                    <a:cubicBezTo>
                      <a:pt x="281937" y="75476"/>
                      <a:pt x="282604" y="76600"/>
                      <a:pt x="283299" y="78181"/>
                    </a:cubicBezTo>
                    <a:cubicBezTo>
                      <a:pt x="283999" y="79896"/>
                      <a:pt x="284656" y="81781"/>
                      <a:pt x="285271" y="83839"/>
                    </a:cubicBezTo>
                    <a:cubicBezTo>
                      <a:pt x="285885" y="85896"/>
                      <a:pt x="286371" y="88125"/>
                      <a:pt x="286728" y="90525"/>
                    </a:cubicBezTo>
                    <a:cubicBezTo>
                      <a:pt x="286381" y="93559"/>
                      <a:pt x="283951" y="97347"/>
                      <a:pt x="279438" y="101888"/>
                    </a:cubicBezTo>
                    <a:cubicBezTo>
                      <a:pt x="274926" y="106429"/>
                      <a:pt x="270413" y="111351"/>
                      <a:pt x="265900" y="116654"/>
                    </a:cubicBezTo>
                    <a:cubicBezTo>
                      <a:pt x="261387" y="121957"/>
                      <a:pt x="258957" y="127268"/>
                      <a:pt x="258610" y="132588"/>
                    </a:cubicBezTo>
                    <a:cubicBezTo>
                      <a:pt x="258639" y="133659"/>
                      <a:pt x="259039" y="134602"/>
                      <a:pt x="259810" y="135417"/>
                    </a:cubicBezTo>
                    <a:cubicBezTo>
                      <a:pt x="260582" y="136231"/>
                      <a:pt x="261554" y="136660"/>
                      <a:pt x="262725" y="136703"/>
                    </a:cubicBezTo>
                    <a:cubicBezTo>
                      <a:pt x="265687" y="136441"/>
                      <a:pt x="269135" y="134964"/>
                      <a:pt x="273069" y="132273"/>
                    </a:cubicBezTo>
                    <a:cubicBezTo>
                      <a:pt x="277003" y="129583"/>
                      <a:pt x="280108" y="127249"/>
                      <a:pt x="282385" y="125273"/>
                    </a:cubicBezTo>
                    <a:lnTo>
                      <a:pt x="296101" y="113843"/>
                    </a:lnTo>
                    <a:lnTo>
                      <a:pt x="296565" y="116394"/>
                    </a:lnTo>
                    <a:lnTo>
                      <a:pt x="298861" y="108653"/>
                    </a:lnTo>
                    <a:cubicBezTo>
                      <a:pt x="303868" y="100327"/>
                      <a:pt x="309638" y="93551"/>
                      <a:pt x="316168" y="88324"/>
                    </a:cubicBezTo>
                    <a:cubicBezTo>
                      <a:pt x="322699" y="83097"/>
                      <a:pt x="328384" y="80402"/>
                      <a:pt x="333222" y="80238"/>
                    </a:cubicBezTo>
                    <a:cubicBezTo>
                      <a:pt x="335340" y="80191"/>
                      <a:pt x="337502" y="80629"/>
                      <a:pt x="339706" y="81553"/>
                    </a:cubicBezTo>
                    <a:cubicBezTo>
                      <a:pt x="341910" y="82477"/>
                      <a:pt x="343100" y="84172"/>
                      <a:pt x="343276" y="86639"/>
                    </a:cubicBezTo>
                    <a:cubicBezTo>
                      <a:pt x="343056" y="90589"/>
                      <a:pt x="340983" y="95110"/>
                      <a:pt x="337056" y="100203"/>
                    </a:cubicBezTo>
                    <a:cubicBezTo>
                      <a:pt x="333129" y="105296"/>
                      <a:pt x="328669" y="110122"/>
                      <a:pt x="323675" y="114681"/>
                    </a:cubicBezTo>
                    <a:cubicBezTo>
                      <a:pt x="318682" y="119240"/>
                      <a:pt x="314476" y="122695"/>
                      <a:pt x="311057" y="125044"/>
                    </a:cubicBezTo>
                    <a:cubicBezTo>
                      <a:pt x="310104" y="129745"/>
                      <a:pt x="310580" y="133316"/>
                      <a:pt x="312485" y="135760"/>
                    </a:cubicBezTo>
                    <a:cubicBezTo>
                      <a:pt x="314389" y="138203"/>
                      <a:pt x="317950" y="139432"/>
                      <a:pt x="323167" y="139446"/>
                    </a:cubicBezTo>
                    <a:cubicBezTo>
                      <a:pt x="329275" y="139079"/>
                      <a:pt x="335169" y="136784"/>
                      <a:pt x="340848" y="132559"/>
                    </a:cubicBezTo>
                    <a:cubicBezTo>
                      <a:pt x="346528" y="128335"/>
                      <a:pt x="351679" y="124382"/>
                      <a:pt x="356301" y="120701"/>
                    </a:cubicBezTo>
                    <a:lnTo>
                      <a:pt x="358358" y="129387"/>
                    </a:lnTo>
                    <a:cubicBezTo>
                      <a:pt x="354853" y="133753"/>
                      <a:pt x="350489" y="138478"/>
                      <a:pt x="345265" y="143560"/>
                    </a:cubicBezTo>
                    <a:cubicBezTo>
                      <a:pt x="340042" y="148643"/>
                      <a:pt x="334425" y="153027"/>
                      <a:pt x="328415" y="156713"/>
                    </a:cubicBezTo>
                    <a:cubicBezTo>
                      <a:pt x="322404" y="160399"/>
                      <a:pt x="316466" y="162330"/>
                      <a:pt x="310600" y="162506"/>
                    </a:cubicBezTo>
                    <a:cubicBezTo>
                      <a:pt x="306113" y="162386"/>
                      <a:pt x="302417" y="160901"/>
                      <a:pt x="299513" y="158049"/>
                    </a:cubicBezTo>
                    <a:cubicBezTo>
                      <a:pt x="296608" y="155198"/>
                      <a:pt x="294453" y="151699"/>
                      <a:pt x="293047" y="147554"/>
                    </a:cubicBezTo>
                    <a:cubicBezTo>
                      <a:pt x="291640" y="143408"/>
                      <a:pt x="290941" y="139334"/>
                      <a:pt x="290948" y="135331"/>
                    </a:cubicBezTo>
                    <a:lnTo>
                      <a:pt x="292880" y="128816"/>
                    </a:lnTo>
                    <a:lnTo>
                      <a:pt x="282682" y="138744"/>
                    </a:lnTo>
                    <a:cubicBezTo>
                      <a:pt x="276668" y="144778"/>
                      <a:pt x="270401" y="150214"/>
                      <a:pt x="263881" y="155054"/>
                    </a:cubicBezTo>
                    <a:cubicBezTo>
                      <a:pt x="257361" y="159894"/>
                      <a:pt x="251265" y="162454"/>
                      <a:pt x="245595" y="162734"/>
                    </a:cubicBezTo>
                    <a:cubicBezTo>
                      <a:pt x="241266" y="162592"/>
                      <a:pt x="238050" y="161050"/>
                      <a:pt x="235947" y="158110"/>
                    </a:cubicBezTo>
                    <a:cubicBezTo>
                      <a:pt x="233844" y="155170"/>
                      <a:pt x="232798" y="151688"/>
                      <a:pt x="232807" y="147663"/>
                    </a:cubicBezTo>
                    <a:cubicBezTo>
                      <a:pt x="233169" y="140687"/>
                      <a:pt x="235528" y="133738"/>
                      <a:pt x="239886" y="126814"/>
                    </a:cubicBezTo>
                    <a:cubicBezTo>
                      <a:pt x="244244" y="119891"/>
                      <a:pt x="248430" y="113738"/>
                      <a:pt x="252445" y="108356"/>
                    </a:cubicBezTo>
                    <a:lnTo>
                      <a:pt x="251988" y="107899"/>
                    </a:lnTo>
                    <a:cubicBezTo>
                      <a:pt x="245371" y="112828"/>
                      <a:pt x="239136" y="118229"/>
                      <a:pt x="233283" y="124100"/>
                    </a:cubicBezTo>
                    <a:cubicBezTo>
                      <a:pt x="227431" y="129972"/>
                      <a:pt x="221933" y="136228"/>
                      <a:pt x="216788" y="142868"/>
                    </a:cubicBezTo>
                    <a:cubicBezTo>
                      <a:pt x="214919" y="145413"/>
                      <a:pt x="212250" y="148544"/>
                      <a:pt x="208782" y="152259"/>
                    </a:cubicBezTo>
                    <a:cubicBezTo>
                      <a:pt x="205313" y="155974"/>
                      <a:pt x="201962" y="158020"/>
                      <a:pt x="198727" y="158396"/>
                    </a:cubicBezTo>
                    <a:cubicBezTo>
                      <a:pt x="195412" y="158266"/>
                      <a:pt x="192836" y="156927"/>
                      <a:pt x="191000" y="154379"/>
                    </a:cubicBezTo>
                    <a:cubicBezTo>
                      <a:pt x="189164" y="151830"/>
                      <a:pt x="187873" y="148850"/>
                      <a:pt x="187128" y="145439"/>
                    </a:cubicBezTo>
                    <a:cubicBezTo>
                      <a:pt x="186382" y="142028"/>
                      <a:pt x="185988" y="138963"/>
                      <a:pt x="185944" y="136245"/>
                    </a:cubicBezTo>
                    <a:lnTo>
                      <a:pt x="187404" y="129410"/>
                    </a:lnTo>
                    <a:lnTo>
                      <a:pt x="185919" y="130980"/>
                    </a:lnTo>
                    <a:cubicBezTo>
                      <a:pt x="181227" y="135398"/>
                      <a:pt x="175368" y="140111"/>
                      <a:pt x="168343" y="145118"/>
                    </a:cubicBezTo>
                    <a:cubicBezTo>
                      <a:pt x="161318" y="150125"/>
                      <a:pt x="154217" y="154423"/>
                      <a:pt x="147040" y="158013"/>
                    </a:cubicBezTo>
                    <a:cubicBezTo>
                      <a:pt x="139862" y="161603"/>
                      <a:pt x="133698" y="163482"/>
                      <a:pt x="128547" y="163649"/>
                    </a:cubicBezTo>
                    <a:cubicBezTo>
                      <a:pt x="123099" y="163568"/>
                      <a:pt x="118751" y="161903"/>
                      <a:pt x="115501" y="158655"/>
                    </a:cubicBezTo>
                    <a:cubicBezTo>
                      <a:pt x="112252" y="155407"/>
                      <a:pt x="110587" y="151060"/>
                      <a:pt x="110506" y="145615"/>
                    </a:cubicBezTo>
                    <a:cubicBezTo>
                      <a:pt x="110601" y="139178"/>
                      <a:pt x="111781" y="133254"/>
                      <a:pt x="114046" y="127844"/>
                    </a:cubicBezTo>
                    <a:cubicBezTo>
                      <a:pt x="116310" y="122434"/>
                      <a:pt x="119089" y="117081"/>
                      <a:pt x="122381" y="111785"/>
                    </a:cubicBezTo>
                    <a:lnTo>
                      <a:pt x="141110" y="79996"/>
                    </a:lnTo>
                    <a:lnTo>
                      <a:pt x="140653" y="79539"/>
                    </a:lnTo>
                    <a:cubicBezTo>
                      <a:pt x="111191" y="108175"/>
                      <a:pt x="88582" y="128955"/>
                      <a:pt x="72826" y="141878"/>
                    </a:cubicBezTo>
                    <a:cubicBezTo>
                      <a:pt x="57069" y="154801"/>
                      <a:pt x="47373" y="160839"/>
                      <a:pt x="43736" y="159991"/>
                    </a:cubicBezTo>
                    <a:cubicBezTo>
                      <a:pt x="36546" y="158682"/>
                      <a:pt x="31169" y="155987"/>
                      <a:pt x="27605" y="151906"/>
                    </a:cubicBezTo>
                    <a:cubicBezTo>
                      <a:pt x="24041" y="147825"/>
                      <a:pt x="22262" y="142673"/>
                      <a:pt x="22267" y="136450"/>
                    </a:cubicBezTo>
                    <a:cubicBezTo>
                      <a:pt x="22448" y="131461"/>
                      <a:pt x="24242" y="125998"/>
                      <a:pt x="27647" y="120061"/>
                    </a:cubicBezTo>
                    <a:cubicBezTo>
                      <a:pt x="31052" y="114124"/>
                      <a:pt x="34977" y="108391"/>
                      <a:pt x="39422" y="102860"/>
                    </a:cubicBezTo>
                    <a:cubicBezTo>
                      <a:pt x="43867" y="97330"/>
                      <a:pt x="47742" y="92679"/>
                      <a:pt x="51045" y="88910"/>
                    </a:cubicBezTo>
                    <a:cubicBezTo>
                      <a:pt x="66041" y="71539"/>
                      <a:pt x="76934" y="59197"/>
                      <a:pt x="83725" y="51883"/>
                    </a:cubicBezTo>
                    <a:cubicBezTo>
                      <a:pt x="90516" y="44569"/>
                      <a:pt x="93804" y="40227"/>
                      <a:pt x="93590" y="38855"/>
                    </a:cubicBezTo>
                    <a:cubicBezTo>
                      <a:pt x="93580" y="38160"/>
                      <a:pt x="93371" y="37608"/>
                      <a:pt x="92961" y="37198"/>
                    </a:cubicBezTo>
                    <a:cubicBezTo>
                      <a:pt x="92551" y="36789"/>
                      <a:pt x="91998" y="36579"/>
                      <a:pt x="91302" y="36570"/>
                    </a:cubicBezTo>
                    <a:cubicBezTo>
                      <a:pt x="90497" y="36646"/>
                      <a:pt x="89362" y="37008"/>
                      <a:pt x="87899" y="37656"/>
                    </a:cubicBezTo>
                    <a:cubicBezTo>
                      <a:pt x="86436" y="38303"/>
                      <a:pt x="85359" y="38779"/>
                      <a:pt x="84668" y="39084"/>
                    </a:cubicBezTo>
                    <a:cubicBezTo>
                      <a:pt x="80270" y="40942"/>
                      <a:pt x="76754" y="42426"/>
                      <a:pt x="74120" y="43537"/>
                    </a:cubicBezTo>
                    <a:cubicBezTo>
                      <a:pt x="71485" y="44649"/>
                      <a:pt x="68664" y="45897"/>
                      <a:pt x="65656" y="47284"/>
                    </a:cubicBezTo>
                    <a:cubicBezTo>
                      <a:pt x="62649" y="48670"/>
                      <a:pt x="58386" y="50704"/>
                      <a:pt x="52868" y="53387"/>
                    </a:cubicBezTo>
                    <a:cubicBezTo>
                      <a:pt x="47351" y="56069"/>
                      <a:pt x="39510" y="59911"/>
                      <a:pt x="29347" y="64911"/>
                    </a:cubicBezTo>
                    <a:cubicBezTo>
                      <a:pt x="26192" y="66516"/>
                      <a:pt x="22393" y="68106"/>
                      <a:pt x="17951" y="69682"/>
                    </a:cubicBezTo>
                    <a:cubicBezTo>
                      <a:pt x="13508" y="71258"/>
                      <a:pt x="9536" y="72106"/>
                      <a:pt x="6036" y="72225"/>
                    </a:cubicBezTo>
                    <a:cubicBezTo>
                      <a:pt x="4045" y="72282"/>
                      <a:pt x="2483" y="71996"/>
                      <a:pt x="1350" y="71368"/>
                    </a:cubicBezTo>
                    <a:cubicBezTo>
                      <a:pt x="216" y="70739"/>
                      <a:pt x="-203" y="69425"/>
                      <a:pt x="92" y="67425"/>
                    </a:cubicBezTo>
                    <a:cubicBezTo>
                      <a:pt x="1147" y="60707"/>
                      <a:pt x="4169" y="53269"/>
                      <a:pt x="9159" y="45111"/>
                    </a:cubicBezTo>
                    <a:cubicBezTo>
                      <a:pt x="14149" y="36954"/>
                      <a:pt x="21183" y="29533"/>
                      <a:pt x="30260" y="22848"/>
                    </a:cubicBezTo>
                    <a:cubicBezTo>
                      <a:pt x="39338" y="16163"/>
                      <a:pt x="50534" y="11671"/>
                      <a:pt x="63850" y="9371"/>
                    </a:cubicBezTo>
                    <a:cubicBezTo>
                      <a:pt x="68465" y="8608"/>
                      <a:pt x="73748" y="7493"/>
                      <a:pt x="79699" y="6028"/>
                    </a:cubicBezTo>
                    <a:cubicBezTo>
                      <a:pt x="85651" y="4562"/>
                      <a:pt x="91575" y="3210"/>
                      <a:pt x="97474" y="1972"/>
                    </a:cubicBezTo>
                    <a:cubicBezTo>
                      <a:pt x="103372" y="735"/>
                      <a:pt x="108549" y="77"/>
                      <a:pt x="113004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그룹 9">
              <a:extLst>
                <a:ext uri="{FF2B5EF4-FFF2-40B4-BE49-F238E27FC236}">
                  <a16:creationId xmlns:a16="http://schemas.microsoft.com/office/drawing/2014/main" id="{71B8F37F-989E-47BE-9CD4-42606D812669}"/>
                </a:ext>
              </a:extLst>
            </p:cNvPr>
            <p:cNvGrpSpPr/>
            <p:nvPr/>
          </p:nvGrpSpPr>
          <p:grpSpPr>
            <a:xfrm flipH="1">
              <a:off x="8212752" y="2332838"/>
              <a:ext cx="2994141" cy="3777467"/>
              <a:chOff x="1018676" y="1848459"/>
              <a:chExt cx="2994141" cy="3777467"/>
            </a:xfrm>
          </p:grpSpPr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D9D2D272-CBC6-4563-8FD3-B8D91979A606}"/>
                  </a:ext>
                </a:extLst>
              </p:cNvPr>
              <p:cNvSpPr/>
              <p:nvPr/>
            </p:nvSpPr>
            <p:spPr>
              <a:xfrm rot="19043010">
                <a:off x="1018676" y="1848459"/>
                <a:ext cx="2271442" cy="2335067"/>
              </a:xfrm>
              <a:custGeom>
                <a:avLst/>
                <a:gdLst/>
                <a:ahLst/>
                <a:cxnLst/>
                <a:rect l="l" t="t" r="r" b="b"/>
                <a:pathLst>
                  <a:path w="2552017" h="2623501">
                    <a:moveTo>
                      <a:pt x="960593" y="2481474"/>
                    </a:moveTo>
                    <a:lnTo>
                      <a:pt x="1639506" y="2481474"/>
                    </a:lnTo>
                    <a:cubicBezTo>
                      <a:pt x="1671635" y="2481474"/>
                      <a:pt x="1697681" y="2507520"/>
                      <a:pt x="1697681" y="2539649"/>
                    </a:cubicBezTo>
                    <a:lnTo>
                      <a:pt x="1697681" y="2565326"/>
                    </a:lnTo>
                    <a:cubicBezTo>
                      <a:pt x="1697681" y="2597455"/>
                      <a:pt x="1671635" y="2623501"/>
                      <a:pt x="1639506" y="2623501"/>
                    </a:cubicBezTo>
                    <a:lnTo>
                      <a:pt x="960593" y="2623501"/>
                    </a:lnTo>
                    <a:cubicBezTo>
                      <a:pt x="928464" y="2623501"/>
                      <a:pt x="902418" y="2597455"/>
                      <a:pt x="902418" y="2565326"/>
                    </a:cubicBezTo>
                    <a:lnTo>
                      <a:pt x="902418" y="2539649"/>
                    </a:lnTo>
                    <a:cubicBezTo>
                      <a:pt x="902418" y="2507520"/>
                      <a:pt x="928464" y="2481474"/>
                      <a:pt x="960593" y="2481474"/>
                    </a:cubicBezTo>
                    <a:close/>
                    <a:moveTo>
                      <a:pt x="932191" y="2289251"/>
                    </a:moveTo>
                    <a:lnTo>
                      <a:pt x="1667909" y="2289251"/>
                    </a:lnTo>
                    <a:cubicBezTo>
                      <a:pt x="1700037" y="2289251"/>
                      <a:pt x="1726082" y="2315296"/>
                      <a:pt x="1726082" y="2347425"/>
                    </a:cubicBezTo>
                    <a:lnTo>
                      <a:pt x="1726082" y="2373104"/>
                    </a:lnTo>
                    <a:cubicBezTo>
                      <a:pt x="1726082" y="2405232"/>
                      <a:pt x="1700037" y="2431279"/>
                      <a:pt x="1667909" y="2431279"/>
                    </a:cubicBezTo>
                    <a:lnTo>
                      <a:pt x="932191" y="2431279"/>
                    </a:lnTo>
                    <a:cubicBezTo>
                      <a:pt x="900060" y="2431279"/>
                      <a:pt x="874016" y="2405232"/>
                      <a:pt x="874016" y="2373104"/>
                    </a:cubicBezTo>
                    <a:lnTo>
                      <a:pt x="874016" y="2347425"/>
                    </a:lnTo>
                    <a:cubicBezTo>
                      <a:pt x="874016" y="2315296"/>
                      <a:pt x="900060" y="2289251"/>
                      <a:pt x="932191" y="2289251"/>
                    </a:cubicBezTo>
                    <a:close/>
                    <a:moveTo>
                      <a:pt x="2552017" y="936595"/>
                    </a:moveTo>
                    <a:lnTo>
                      <a:pt x="2552017" y="1134206"/>
                    </a:lnTo>
                    <a:lnTo>
                      <a:pt x="2269715" y="1094683"/>
                    </a:lnTo>
                    <a:lnTo>
                      <a:pt x="2269715" y="976116"/>
                    </a:lnTo>
                    <a:close/>
                    <a:moveTo>
                      <a:pt x="0" y="936595"/>
                    </a:moveTo>
                    <a:lnTo>
                      <a:pt x="282302" y="976116"/>
                    </a:lnTo>
                    <a:lnTo>
                      <a:pt x="282302" y="1094683"/>
                    </a:lnTo>
                    <a:lnTo>
                      <a:pt x="0" y="1134206"/>
                    </a:lnTo>
                    <a:close/>
                    <a:moveTo>
                      <a:pt x="1294602" y="538610"/>
                    </a:moveTo>
                    <a:cubicBezTo>
                      <a:pt x="913173" y="539058"/>
                      <a:pt x="604117" y="848419"/>
                      <a:pt x="604117" y="1229963"/>
                    </a:cubicBezTo>
                    <a:cubicBezTo>
                      <a:pt x="604117" y="1488254"/>
                      <a:pt x="788458" y="1743173"/>
                      <a:pt x="933602" y="1859635"/>
                    </a:cubicBezTo>
                    <a:cubicBezTo>
                      <a:pt x="999780" y="1936202"/>
                      <a:pt x="994533" y="1937770"/>
                      <a:pt x="1021427" y="2035767"/>
                    </a:cubicBezTo>
                    <a:cubicBezTo>
                      <a:pt x="1030792" y="2095827"/>
                      <a:pt x="1015388" y="2108637"/>
                      <a:pt x="1052591" y="2112393"/>
                    </a:cubicBezTo>
                    <a:lnTo>
                      <a:pt x="1054999" y="2125056"/>
                    </a:lnTo>
                    <a:lnTo>
                      <a:pt x="1550433" y="2125056"/>
                    </a:lnTo>
                    <a:lnTo>
                      <a:pt x="1553159" y="2110727"/>
                    </a:lnTo>
                    <a:cubicBezTo>
                      <a:pt x="1573723" y="2104124"/>
                      <a:pt x="1563459" y="2087417"/>
                      <a:pt x="1571512" y="2035767"/>
                    </a:cubicBezTo>
                    <a:cubicBezTo>
                      <a:pt x="1598405" y="1937770"/>
                      <a:pt x="1593158" y="1936202"/>
                      <a:pt x="1659337" y="1859635"/>
                    </a:cubicBezTo>
                    <a:cubicBezTo>
                      <a:pt x="1804480" y="1743173"/>
                      <a:pt x="1988823" y="1488254"/>
                      <a:pt x="1988823" y="1229963"/>
                    </a:cubicBezTo>
                    <a:cubicBezTo>
                      <a:pt x="1988823" y="848419"/>
                      <a:pt x="1679767" y="539058"/>
                      <a:pt x="1298337" y="538610"/>
                    </a:cubicBezTo>
                    <a:lnTo>
                      <a:pt x="1298337" y="538781"/>
                    </a:lnTo>
                    <a:lnTo>
                      <a:pt x="1296470" y="538638"/>
                    </a:lnTo>
                    <a:lnTo>
                      <a:pt x="1294602" y="538781"/>
                    </a:lnTo>
                    <a:close/>
                    <a:moveTo>
                      <a:pt x="1294881" y="366993"/>
                    </a:moveTo>
                    <a:lnTo>
                      <a:pt x="1296470" y="367115"/>
                    </a:lnTo>
                    <a:lnTo>
                      <a:pt x="1298059" y="366993"/>
                    </a:lnTo>
                    <a:cubicBezTo>
                      <a:pt x="1765638" y="366993"/>
                      <a:pt x="2144688" y="746041"/>
                      <a:pt x="2144688" y="1213621"/>
                    </a:cubicBezTo>
                    <a:cubicBezTo>
                      <a:pt x="2144688" y="1530035"/>
                      <a:pt x="1918769" y="1842315"/>
                      <a:pt x="1741015" y="1984856"/>
                    </a:cubicBezTo>
                    <a:cubicBezTo>
                      <a:pt x="1688059" y="2045866"/>
                      <a:pt x="1711430" y="2077925"/>
                      <a:pt x="1700050" y="2157459"/>
                    </a:cubicBezTo>
                    <a:cubicBezTo>
                      <a:pt x="1670466" y="2218857"/>
                      <a:pt x="1644003" y="2238490"/>
                      <a:pt x="1591710" y="2238490"/>
                    </a:cubicBezTo>
                    <a:lnTo>
                      <a:pt x="1296470" y="2237434"/>
                    </a:lnTo>
                    <a:lnTo>
                      <a:pt x="1001230" y="2238490"/>
                    </a:lnTo>
                    <a:cubicBezTo>
                      <a:pt x="948937" y="2238490"/>
                      <a:pt x="922474" y="2218857"/>
                      <a:pt x="892888" y="2157459"/>
                    </a:cubicBezTo>
                    <a:cubicBezTo>
                      <a:pt x="881509" y="2077925"/>
                      <a:pt x="904880" y="2045866"/>
                      <a:pt x="851923" y="1984856"/>
                    </a:cubicBezTo>
                    <a:cubicBezTo>
                      <a:pt x="674170" y="1842315"/>
                      <a:pt x="448251" y="1530035"/>
                      <a:pt x="448251" y="1213621"/>
                    </a:cubicBezTo>
                    <a:cubicBezTo>
                      <a:pt x="448251" y="746041"/>
                      <a:pt x="827300" y="366993"/>
                      <a:pt x="1294881" y="366993"/>
                    </a:cubicBezTo>
                    <a:close/>
                    <a:moveTo>
                      <a:pt x="2017322" y="195354"/>
                    </a:moveTo>
                    <a:lnTo>
                      <a:pt x="2168700" y="322376"/>
                    </a:lnTo>
                    <a:lnTo>
                      <a:pt x="1956964" y="513228"/>
                    </a:lnTo>
                    <a:lnTo>
                      <a:pt x="1866137" y="437013"/>
                    </a:lnTo>
                    <a:close/>
                    <a:moveTo>
                      <a:pt x="520680" y="195354"/>
                    </a:moveTo>
                    <a:lnTo>
                      <a:pt x="671864" y="437013"/>
                    </a:lnTo>
                    <a:lnTo>
                      <a:pt x="581036" y="513228"/>
                    </a:lnTo>
                    <a:lnTo>
                      <a:pt x="369300" y="322376"/>
                    </a:lnTo>
                    <a:close/>
                    <a:moveTo>
                      <a:pt x="1197664" y="0"/>
                    </a:moveTo>
                    <a:lnTo>
                      <a:pt x="1395275" y="0"/>
                    </a:lnTo>
                    <a:lnTo>
                      <a:pt x="1355752" y="282302"/>
                    </a:lnTo>
                    <a:lnTo>
                      <a:pt x="1237185" y="28230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57" name="Group 18">
                <a:extLst>
                  <a:ext uri="{FF2B5EF4-FFF2-40B4-BE49-F238E27FC236}">
                    <a16:creationId xmlns:a16="http://schemas.microsoft.com/office/drawing/2014/main" id="{FCA85CD9-6771-48C7-9B58-6000EB32DA0B}"/>
                  </a:ext>
                </a:extLst>
              </p:cNvPr>
              <p:cNvGrpSpPr/>
              <p:nvPr/>
            </p:nvGrpSpPr>
            <p:grpSpPr>
              <a:xfrm rot="19043010">
                <a:off x="3354055" y="3654531"/>
                <a:ext cx="658762" cy="1971395"/>
                <a:chOff x="6208145" y="3967120"/>
                <a:chExt cx="864000" cy="2380481"/>
              </a:xfrm>
            </p:grpSpPr>
            <p:sp>
              <p:nvSpPr>
                <p:cNvPr id="76" name="Rectangle 13">
                  <a:extLst>
                    <a:ext uri="{FF2B5EF4-FFF2-40B4-BE49-F238E27FC236}">
                      <a16:creationId xmlns:a16="http://schemas.microsoft.com/office/drawing/2014/main" id="{D120B9F3-D9D5-4798-8D21-89F7B4BD00CD}"/>
                    </a:ext>
                  </a:extLst>
                </p:cNvPr>
                <p:cNvSpPr/>
                <p:nvPr/>
              </p:nvSpPr>
              <p:spPr>
                <a:xfrm>
                  <a:off x="6208145" y="3967120"/>
                  <a:ext cx="864000" cy="1462385"/>
                </a:xfrm>
                <a:custGeom>
                  <a:avLst/>
                  <a:gdLst>
                    <a:gd name="connsiteX0" fmla="*/ 0 w 658762"/>
                    <a:gd name="connsiteY0" fmla="*/ 0 h 1173372"/>
                    <a:gd name="connsiteX1" fmla="*/ 658762 w 658762"/>
                    <a:gd name="connsiteY1" fmla="*/ 0 h 1173372"/>
                    <a:gd name="connsiteX2" fmla="*/ 658762 w 658762"/>
                    <a:gd name="connsiteY2" fmla="*/ 1173372 h 1173372"/>
                    <a:gd name="connsiteX3" fmla="*/ 0 w 658762"/>
                    <a:gd name="connsiteY3" fmla="*/ 1173372 h 1173372"/>
                    <a:gd name="connsiteX4" fmla="*/ 0 w 658762"/>
                    <a:gd name="connsiteY4" fmla="*/ 0 h 1173372"/>
                    <a:gd name="connsiteX0" fmla="*/ 0 w 658762"/>
                    <a:gd name="connsiteY0" fmla="*/ 0 h 1209010"/>
                    <a:gd name="connsiteX1" fmla="*/ 658762 w 658762"/>
                    <a:gd name="connsiteY1" fmla="*/ 0 h 1209010"/>
                    <a:gd name="connsiteX2" fmla="*/ 658762 w 658762"/>
                    <a:gd name="connsiteY2" fmla="*/ 1173372 h 1209010"/>
                    <a:gd name="connsiteX3" fmla="*/ 314224 w 658762"/>
                    <a:gd name="connsiteY3" fmla="*/ 1209010 h 1209010"/>
                    <a:gd name="connsiteX4" fmla="*/ 0 w 658762"/>
                    <a:gd name="connsiteY4" fmla="*/ 1173372 h 1209010"/>
                    <a:gd name="connsiteX5" fmla="*/ 0 w 658762"/>
                    <a:gd name="connsiteY5" fmla="*/ 0 h 1209010"/>
                    <a:gd name="connsiteX0" fmla="*/ 0 w 658762"/>
                    <a:gd name="connsiteY0" fmla="*/ 0 h 1211074"/>
                    <a:gd name="connsiteX1" fmla="*/ 658762 w 658762"/>
                    <a:gd name="connsiteY1" fmla="*/ 0 h 1211074"/>
                    <a:gd name="connsiteX2" fmla="*/ 658762 w 658762"/>
                    <a:gd name="connsiteY2" fmla="*/ 1173372 h 1211074"/>
                    <a:gd name="connsiteX3" fmla="*/ 312325 w 658762"/>
                    <a:gd name="connsiteY3" fmla="*/ 1211074 h 1211074"/>
                    <a:gd name="connsiteX4" fmla="*/ 0 w 658762"/>
                    <a:gd name="connsiteY4" fmla="*/ 1173372 h 1211074"/>
                    <a:gd name="connsiteX5" fmla="*/ 0 w 658762"/>
                    <a:gd name="connsiteY5" fmla="*/ 0 h 1211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8762" h="1211074">
                      <a:moveTo>
                        <a:pt x="0" y="0"/>
                      </a:moveTo>
                      <a:lnTo>
                        <a:pt x="658762" y="0"/>
                      </a:lnTo>
                      <a:lnTo>
                        <a:pt x="658762" y="1173372"/>
                      </a:lnTo>
                      <a:cubicBezTo>
                        <a:pt x="544742" y="1173306"/>
                        <a:pt x="426345" y="1211140"/>
                        <a:pt x="312325" y="1211074"/>
                      </a:cubicBezTo>
                      <a:lnTo>
                        <a:pt x="0" y="11733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Trapezoid 12">
                  <a:extLst>
                    <a:ext uri="{FF2B5EF4-FFF2-40B4-BE49-F238E27FC236}">
                      <a16:creationId xmlns:a16="http://schemas.microsoft.com/office/drawing/2014/main" id="{A6F31EC8-2A68-4B58-8D38-9190D8833770}"/>
                    </a:ext>
                  </a:extLst>
                </p:cNvPr>
                <p:cNvSpPr/>
                <p:nvPr/>
              </p:nvSpPr>
              <p:spPr>
                <a:xfrm rot="10800000">
                  <a:off x="6217643" y="5239989"/>
                  <a:ext cx="844714" cy="696735"/>
                </a:xfrm>
                <a:custGeom>
                  <a:avLst/>
                  <a:gdLst>
                    <a:gd name="connsiteX0" fmla="*/ 0 w 864096"/>
                    <a:gd name="connsiteY0" fmla="*/ 504000 h 504000"/>
                    <a:gd name="connsiteX1" fmla="*/ 278218 w 864096"/>
                    <a:gd name="connsiteY1" fmla="*/ 0 h 504000"/>
                    <a:gd name="connsiteX2" fmla="*/ 585878 w 864096"/>
                    <a:gd name="connsiteY2" fmla="*/ 0 h 504000"/>
                    <a:gd name="connsiteX3" fmla="*/ 864096 w 864096"/>
                    <a:gd name="connsiteY3" fmla="*/ 504000 h 504000"/>
                    <a:gd name="connsiteX4" fmla="*/ 0 w 864096"/>
                    <a:gd name="connsiteY4" fmla="*/ 504000 h 504000"/>
                    <a:gd name="connsiteX0" fmla="*/ 0 w 864096"/>
                    <a:gd name="connsiteY0" fmla="*/ 504000 h 504000"/>
                    <a:gd name="connsiteX1" fmla="*/ 278218 w 864096"/>
                    <a:gd name="connsiteY1" fmla="*/ 0 h 504000"/>
                    <a:gd name="connsiteX2" fmla="*/ 585878 w 864096"/>
                    <a:gd name="connsiteY2" fmla="*/ 0 h 504000"/>
                    <a:gd name="connsiteX3" fmla="*/ 864096 w 864096"/>
                    <a:gd name="connsiteY3" fmla="*/ 504000 h 504000"/>
                    <a:gd name="connsiteX4" fmla="*/ 654389 w 864096"/>
                    <a:gd name="connsiteY4" fmla="*/ 502269 h 504000"/>
                    <a:gd name="connsiteX5" fmla="*/ 0 w 864096"/>
                    <a:gd name="connsiteY5" fmla="*/ 504000 h 504000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0 w 864096"/>
                    <a:gd name="connsiteY5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0 w 864096"/>
                    <a:gd name="connsiteY5" fmla="*/ 504000 h 692597"/>
                    <a:gd name="connsiteX0" fmla="*/ 0 w 864096"/>
                    <a:gd name="connsiteY0" fmla="*/ 504000 h 693799"/>
                    <a:gd name="connsiteX1" fmla="*/ 278218 w 864096"/>
                    <a:gd name="connsiteY1" fmla="*/ 0 h 693799"/>
                    <a:gd name="connsiteX2" fmla="*/ 585878 w 864096"/>
                    <a:gd name="connsiteY2" fmla="*/ 0 h 693799"/>
                    <a:gd name="connsiteX3" fmla="*/ 864096 w 864096"/>
                    <a:gd name="connsiteY3" fmla="*/ 504000 h 693799"/>
                    <a:gd name="connsiteX4" fmla="*/ 646114 w 864096"/>
                    <a:gd name="connsiteY4" fmla="*/ 692597 h 693799"/>
                    <a:gd name="connsiteX5" fmla="*/ 418548 w 864096"/>
                    <a:gd name="connsiteY5" fmla="*/ 580882 h 693799"/>
                    <a:gd name="connsiteX6" fmla="*/ 0 w 864096"/>
                    <a:gd name="connsiteY6" fmla="*/ 504000 h 693799"/>
                    <a:gd name="connsiteX0" fmla="*/ 0 w 864096"/>
                    <a:gd name="connsiteY0" fmla="*/ 504000 h 693347"/>
                    <a:gd name="connsiteX1" fmla="*/ 278218 w 864096"/>
                    <a:gd name="connsiteY1" fmla="*/ 0 h 693347"/>
                    <a:gd name="connsiteX2" fmla="*/ 585878 w 864096"/>
                    <a:gd name="connsiteY2" fmla="*/ 0 h 693347"/>
                    <a:gd name="connsiteX3" fmla="*/ 864096 w 864096"/>
                    <a:gd name="connsiteY3" fmla="*/ 504000 h 693347"/>
                    <a:gd name="connsiteX4" fmla="*/ 646114 w 864096"/>
                    <a:gd name="connsiteY4" fmla="*/ 692597 h 693347"/>
                    <a:gd name="connsiteX5" fmla="*/ 418548 w 864096"/>
                    <a:gd name="connsiteY5" fmla="*/ 518819 h 693347"/>
                    <a:gd name="connsiteX6" fmla="*/ 0 w 864096"/>
                    <a:gd name="connsiteY6" fmla="*/ 504000 h 69334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18548 w 864096"/>
                    <a:gd name="connsiteY5" fmla="*/ 518819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18548 w 864096"/>
                    <a:gd name="connsiteY5" fmla="*/ 518819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162 w 864258"/>
                    <a:gd name="connsiteY0" fmla="*/ 504000 h 692597"/>
                    <a:gd name="connsiteX1" fmla="*/ 278380 w 864258"/>
                    <a:gd name="connsiteY1" fmla="*/ 0 h 692597"/>
                    <a:gd name="connsiteX2" fmla="*/ 586040 w 864258"/>
                    <a:gd name="connsiteY2" fmla="*/ 0 h 692597"/>
                    <a:gd name="connsiteX3" fmla="*/ 864258 w 864258"/>
                    <a:gd name="connsiteY3" fmla="*/ 504000 h 692597"/>
                    <a:gd name="connsiteX4" fmla="*/ 646276 w 864258"/>
                    <a:gd name="connsiteY4" fmla="*/ 692597 h 692597"/>
                    <a:gd name="connsiteX5" fmla="*/ 422848 w 864258"/>
                    <a:gd name="connsiteY5" fmla="*/ 489856 h 692597"/>
                    <a:gd name="connsiteX6" fmla="*/ 240795 w 864258"/>
                    <a:gd name="connsiteY6" fmla="*/ 576744 h 692597"/>
                    <a:gd name="connsiteX7" fmla="*/ 162 w 864258"/>
                    <a:gd name="connsiteY7" fmla="*/ 504000 h 692597"/>
                    <a:gd name="connsiteX0" fmla="*/ 153 w 864249"/>
                    <a:gd name="connsiteY0" fmla="*/ 504000 h 692597"/>
                    <a:gd name="connsiteX1" fmla="*/ 278371 w 864249"/>
                    <a:gd name="connsiteY1" fmla="*/ 0 h 692597"/>
                    <a:gd name="connsiteX2" fmla="*/ 586031 w 864249"/>
                    <a:gd name="connsiteY2" fmla="*/ 0 h 692597"/>
                    <a:gd name="connsiteX3" fmla="*/ 864249 w 864249"/>
                    <a:gd name="connsiteY3" fmla="*/ 504000 h 692597"/>
                    <a:gd name="connsiteX4" fmla="*/ 646267 w 864249"/>
                    <a:gd name="connsiteY4" fmla="*/ 692597 h 692597"/>
                    <a:gd name="connsiteX5" fmla="*/ 422839 w 864249"/>
                    <a:gd name="connsiteY5" fmla="*/ 489856 h 692597"/>
                    <a:gd name="connsiteX6" fmla="*/ 253199 w 864249"/>
                    <a:gd name="connsiteY6" fmla="*/ 688458 h 692597"/>
                    <a:gd name="connsiteX7" fmla="*/ 153 w 864249"/>
                    <a:gd name="connsiteY7" fmla="*/ 504000 h 692597"/>
                    <a:gd name="connsiteX0" fmla="*/ 153 w 864249"/>
                    <a:gd name="connsiteY0" fmla="*/ 504000 h 692597"/>
                    <a:gd name="connsiteX1" fmla="*/ 278371 w 864249"/>
                    <a:gd name="connsiteY1" fmla="*/ 0 h 692597"/>
                    <a:gd name="connsiteX2" fmla="*/ 586031 w 864249"/>
                    <a:gd name="connsiteY2" fmla="*/ 0 h 692597"/>
                    <a:gd name="connsiteX3" fmla="*/ 864249 w 864249"/>
                    <a:gd name="connsiteY3" fmla="*/ 504000 h 692597"/>
                    <a:gd name="connsiteX4" fmla="*/ 646267 w 864249"/>
                    <a:gd name="connsiteY4" fmla="*/ 692597 h 692597"/>
                    <a:gd name="connsiteX5" fmla="*/ 422839 w 864249"/>
                    <a:gd name="connsiteY5" fmla="*/ 489856 h 692597"/>
                    <a:gd name="connsiteX6" fmla="*/ 253199 w 864249"/>
                    <a:gd name="connsiteY6" fmla="*/ 688458 h 692597"/>
                    <a:gd name="connsiteX7" fmla="*/ 153 w 864249"/>
                    <a:gd name="connsiteY7" fmla="*/ 504000 h 692597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43514 w 864237"/>
                    <a:gd name="connsiteY5" fmla="*/ 481581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87 w 864283"/>
                    <a:gd name="connsiteY0" fmla="*/ 504000 h 696733"/>
                    <a:gd name="connsiteX1" fmla="*/ 278405 w 864283"/>
                    <a:gd name="connsiteY1" fmla="*/ 0 h 696733"/>
                    <a:gd name="connsiteX2" fmla="*/ 586065 w 864283"/>
                    <a:gd name="connsiteY2" fmla="*/ 0 h 696733"/>
                    <a:gd name="connsiteX3" fmla="*/ 864283 w 864283"/>
                    <a:gd name="connsiteY3" fmla="*/ 504000 h 696733"/>
                    <a:gd name="connsiteX4" fmla="*/ 646301 w 864283"/>
                    <a:gd name="connsiteY4" fmla="*/ 692597 h 696733"/>
                    <a:gd name="connsiteX5" fmla="*/ 443560 w 864283"/>
                    <a:gd name="connsiteY5" fmla="*/ 481581 h 696733"/>
                    <a:gd name="connsiteX6" fmla="*/ 269783 w 864283"/>
                    <a:gd name="connsiteY6" fmla="*/ 696733 h 696733"/>
                    <a:gd name="connsiteX7" fmla="*/ 187 w 864283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481581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64096" h="696733">
                      <a:moveTo>
                        <a:pt x="0" y="504000"/>
                      </a:moveTo>
                      <a:lnTo>
                        <a:pt x="278218" y="0"/>
                      </a:lnTo>
                      <a:lnTo>
                        <a:pt x="585878" y="0"/>
                      </a:lnTo>
                      <a:lnTo>
                        <a:pt x="864096" y="504000"/>
                      </a:lnTo>
                      <a:lnTo>
                        <a:pt x="646114" y="692597"/>
                      </a:lnTo>
                      <a:cubicBezTo>
                        <a:pt x="555306" y="618523"/>
                        <a:pt x="538646" y="587490"/>
                        <a:pt x="443373" y="506406"/>
                      </a:cubicBezTo>
                      <a:cubicBezTo>
                        <a:pt x="342692" y="607086"/>
                        <a:pt x="319356" y="636450"/>
                        <a:pt x="269596" y="696733"/>
                      </a:cubicBezTo>
                      <a:cubicBezTo>
                        <a:pt x="145360" y="616339"/>
                        <a:pt x="130275" y="612536"/>
                        <a:pt x="0" y="504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8" name="Isosceles Triangle 14">
                  <a:extLst>
                    <a:ext uri="{FF2B5EF4-FFF2-40B4-BE49-F238E27FC236}">
                      <a16:creationId xmlns:a16="http://schemas.microsoft.com/office/drawing/2014/main" id="{BFD605F6-A4A0-4846-AAE9-503541B5DA39}"/>
                    </a:ext>
                  </a:extLst>
                </p:cNvPr>
                <p:cNvSpPr/>
                <p:nvPr/>
              </p:nvSpPr>
              <p:spPr>
                <a:xfrm rot="10800000">
                  <a:off x="6405891" y="5884187"/>
                  <a:ext cx="468769" cy="463414"/>
                </a:xfrm>
                <a:prstGeom prst="triangle">
                  <a:avLst>
                    <a:gd name="adj" fmla="val 53724"/>
                  </a:avLst>
                </a:prstGeom>
                <a:solidFill>
                  <a:schemeClr val="accent5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58" name="그룹 8">
                <a:extLst>
                  <a:ext uri="{FF2B5EF4-FFF2-40B4-BE49-F238E27FC236}">
                    <a16:creationId xmlns:a16="http://schemas.microsoft.com/office/drawing/2014/main" id="{2B053782-BBB6-4C6F-80BD-C877932D8417}"/>
                  </a:ext>
                </a:extLst>
              </p:cNvPr>
              <p:cNvGrpSpPr/>
              <p:nvPr/>
            </p:nvGrpSpPr>
            <p:grpSpPr>
              <a:xfrm>
                <a:off x="1561176" y="2495176"/>
                <a:ext cx="1063915" cy="1178548"/>
                <a:chOff x="1561176" y="2495176"/>
                <a:chExt cx="1063915" cy="1178548"/>
              </a:xfrm>
            </p:grpSpPr>
            <p:sp>
              <p:nvSpPr>
                <p:cNvPr id="59" name="Freeform 23">
                  <a:extLst>
                    <a:ext uri="{FF2B5EF4-FFF2-40B4-BE49-F238E27FC236}">
                      <a16:creationId xmlns:a16="http://schemas.microsoft.com/office/drawing/2014/main" id="{8CC3C8E7-85FC-4A40-B096-890E1DDAABC8}"/>
                    </a:ext>
                  </a:extLst>
                </p:cNvPr>
                <p:cNvSpPr/>
                <p:nvPr/>
              </p:nvSpPr>
              <p:spPr>
                <a:xfrm rot="19043010">
                  <a:off x="2359636" y="3192185"/>
                  <a:ext cx="105125" cy="481539"/>
                </a:xfrm>
                <a:custGeom>
                  <a:avLst/>
                  <a:gdLst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110" h="54102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ln w="508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76CC0A41-F624-47E5-9B7A-B838F2133F32}"/>
                    </a:ext>
                  </a:extLst>
                </p:cNvPr>
                <p:cNvSpPr/>
                <p:nvPr/>
              </p:nvSpPr>
              <p:spPr>
                <a:xfrm rot="19043010" flipH="1">
                  <a:off x="2519966" y="3044667"/>
                  <a:ext cx="105125" cy="481539"/>
                </a:xfrm>
                <a:custGeom>
                  <a:avLst/>
                  <a:gdLst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110" h="54102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61" name="그룹 7">
                  <a:extLst>
                    <a:ext uri="{FF2B5EF4-FFF2-40B4-BE49-F238E27FC236}">
                      <a16:creationId xmlns:a16="http://schemas.microsoft.com/office/drawing/2014/main" id="{86512FCD-A418-4FAA-A64E-224735E0AFD4}"/>
                    </a:ext>
                  </a:extLst>
                </p:cNvPr>
                <p:cNvGrpSpPr/>
                <p:nvPr/>
              </p:nvGrpSpPr>
              <p:grpSpPr>
                <a:xfrm rot="19020000">
                  <a:off x="1561176" y="2495176"/>
                  <a:ext cx="1058138" cy="791152"/>
                  <a:chOff x="3323392" y="61421"/>
                  <a:chExt cx="4436326" cy="3316965"/>
                </a:xfrm>
              </p:grpSpPr>
              <p:sp>
                <p:nvSpPr>
                  <p:cNvPr id="62" name="자유형: 도형 3">
                    <a:extLst>
                      <a:ext uri="{FF2B5EF4-FFF2-40B4-BE49-F238E27FC236}">
                        <a16:creationId xmlns:a16="http://schemas.microsoft.com/office/drawing/2014/main" id="{AF56B922-15F3-436E-96E7-CF3BDFD9CF92}"/>
                      </a:ext>
                    </a:extLst>
                  </p:cNvPr>
                  <p:cNvSpPr/>
                  <p:nvPr/>
                </p:nvSpPr>
                <p:spPr>
                  <a:xfrm>
                    <a:off x="5565729" y="61421"/>
                    <a:ext cx="2193989" cy="3316965"/>
                  </a:xfrm>
                  <a:custGeom>
                    <a:avLst/>
                    <a:gdLst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1983 h 3520436"/>
                      <a:gd name="connsiteX1" fmla="*/ 991074 w 2385391"/>
                      <a:gd name="connsiteY1" fmla="*/ 363058 h 3520436"/>
                      <a:gd name="connsiteX2" fmla="*/ 1630018 w 2385391"/>
                      <a:gd name="connsiteY2" fmla="*/ 270340 h 3520436"/>
                      <a:gd name="connsiteX3" fmla="*/ 1789044 w 2385391"/>
                      <a:gd name="connsiteY3" fmla="*/ 717601 h 3520436"/>
                      <a:gd name="connsiteX4" fmla="*/ 2216426 w 2385391"/>
                      <a:gd name="connsiteY4" fmla="*/ 1065470 h 3520436"/>
                      <a:gd name="connsiteX5" fmla="*/ 2037522 w 2385391"/>
                      <a:gd name="connsiteY5" fmla="*/ 1641940 h 3520436"/>
                      <a:gd name="connsiteX6" fmla="*/ 2385391 w 2385391"/>
                      <a:gd name="connsiteY6" fmla="*/ 2059383 h 3520436"/>
                      <a:gd name="connsiteX7" fmla="*/ 1938131 w 2385391"/>
                      <a:gd name="connsiteY7" fmla="*/ 2645792 h 3520436"/>
                      <a:gd name="connsiteX8" fmla="*/ 1719470 w 2385391"/>
                      <a:gd name="connsiteY8" fmla="*/ 3301775 h 3520436"/>
                      <a:gd name="connsiteX9" fmla="*/ 1033670 w 2385391"/>
                      <a:gd name="connsiteY9" fmla="*/ 3351470 h 3520436"/>
                      <a:gd name="connsiteX10" fmla="*/ 357809 w 2385391"/>
                      <a:gd name="connsiteY10" fmla="*/ 3520436 h 3520436"/>
                      <a:gd name="connsiteX11" fmla="*/ 0 w 2385391"/>
                      <a:gd name="connsiteY11" fmla="*/ 2735244 h 3520436"/>
                      <a:gd name="connsiteX12" fmla="*/ 9939 w 2385391"/>
                      <a:gd name="connsiteY12" fmla="*/ 538696 h 3520436"/>
                      <a:gd name="connsiteX13" fmla="*/ 467139 w 2385391"/>
                      <a:gd name="connsiteY13" fmla="*/ 1983 h 3520436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95068 w 2385391"/>
                      <a:gd name="connsiteY5" fmla="*/ 1640113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27050 h 3521874"/>
                      <a:gd name="connsiteX6" fmla="*/ 2352734 w 2352734"/>
                      <a:gd name="connsiteY6" fmla="*/ 2080415 h 3521874"/>
                      <a:gd name="connsiteX7" fmla="*/ 1938131 w 2352734"/>
                      <a:gd name="connsiteY7" fmla="*/ 2647230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27050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21104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40112 h 3521874"/>
                      <a:gd name="connsiteX6" fmla="*/ 2352734 w 2352734"/>
                      <a:gd name="connsiteY6" fmla="*/ 2080415 h 3521874"/>
                      <a:gd name="connsiteX7" fmla="*/ 1882614 w 2352734"/>
                      <a:gd name="connsiteY7" fmla="*/ 2608041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760"/>
                      <a:gd name="connsiteY0" fmla="*/ 3421 h 3521874"/>
                      <a:gd name="connsiteX1" fmla="*/ 991074 w 2352760"/>
                      <a:gd name="connsiteY1" fmla="*/ 364496 h 3521874"/>
                      <a:gd name="connsiteX2" fmla="*/ 1597361 w 2352760"/>
                      <a:gd name="connsiteY2" fmla="*/ 304435 h 3521874"/>
                      <a:gd name="connsiteX3" fmla="*/ 1762919 w 2352760"/>
                      <a:gd name="connsiteY3" fmla="*/ 741899 h 3521874"/>
                      <a:gd name="connsiteX4" fmla="*/ 2190300 w 2352760"/>
                      <a:gd name="connsiteY4" fmla="*/ 1096300 h 3521874"/>
                      <a:gd name="connsiteX5" fmla="*/ 1982005 w 2352760"/>
                      <a:gd name="connsiteY5" fmla="*/ 1640112 h 3521874"/>
                      <a:gd name="connsiteX6" fmla="*/ 2352734 w 2352760"/>
                      <a:gd name="connsiteY6" fmla="*/ 2080415 h 3521874"/>
                      <a:gd name="connsiteX7" fmla="*/ 1882614 w 2352760"/>
                      <a:gd name="connsiteY7" fmla="*/ 2608041 h 3521874"/>
                      <a:gd name="connsiteX8" fmla="*/ 1719470 w 2352760"/>
                      <a:gd name="connsiteY8" fmla="*/ 3303213 h 3521874"/>
                      <a:gd name="connsiteX9" fmla="*/ 1033670 w 2352760"/>
                      <a:gd name="connsiteY9" fmla="*/ 3352908 h 3521874"/>
                      <a:gd name="connsiteX10" fmla="*/ 357809 w 2352760"/>
                      <a:gd name="connsiteY10" fmla="*/ 3521874 h 3521874"/>
                      <a:gd name="connsiteX11" fmla="*/ 0 w 2352760"/>
                      <a:gd name="connsiteY11" fmla="*/ 2736682 h 3521874"/>
                      <a:gd name="connsiteX12" fmla="*/ 9939 w 2352760"/>
                      <a:gd name="connsiteY12" fmla="*/ 540134 h 3521874"/>
                      <a:gd name="connsiteX13" fmla="*/ 467139 w 2352760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82614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484067"/>
                      <a:gd name="connsiteX1" fmla="*/ 991074 w 2349495"/>
                      <a:gd name="connsiteY1" fmla="*/ 364496 h 3484067"/>
                      <a:gd name="connsiteX2" fmla="*/ 1597361 w 2349495"/>
                      <a:gd name="connsiteY2" fmla="*/ 304435 h 3484067"/>
                      <a:gd name="connsiteX3" fmla="*/ 1762919 w 2349495"/>
                      <a:gd name="connsiteY3" fmla="*/ 741899 h 3484067"/>
                      <a:gd name="connsiteX4" fmla="*/ 2190300 w 2349495"/>
                      <a:gd name="connsiteY4" fmla="*/ 1096300 h 3484067"/>
                      <a:gd name="connsiteX5" fmla="*/ 1982005 w 2349495"/>
                      <a:gd name="connsiteY5" fmla="*/ 1640112 h 3484067"/>
                      <a:gd name="connsiteX6" fmla="*/ 2349468 w 2349495"/>
                      <a:gd name="connsiteY6" fmla="*/ 2100010 h 3484067"/>
                      <a:gd name="connsiteX7" fmla="*/ 1869551 w 2349495"/>
                      <a:gd name="connsiteY7" fmla="*/ 2608041 h 3484067"/>
                      <a:gd name="connsiteX8" fmla="*/ 1686813 w 2349495"/>
                      <a:gd name="connsiteY8" fmla="*/ 3254228 h 3484067"/>
                      <a:gd name="connsiteX9" fmla="*/ 1108782 w 2349495"/>
                      <a:gd name="connsiteY9" fmla="*/ 3333313 h 3484067"/>
                      <a:gd name="connsiteX10" fmla="*/ 364340 w 2349495"/>
                      <a:gd name="connsiteY10" fmla="*/ 3469622 h 3484067"/>
                      <a:gd name="connsiteX11" fmla="*/ 0 w 2349495"/>
                      <a:gd name="connsiteY11" fmla="*/ 2736682 h 3484067"/>
                      <a:gd name="connsiteX12" fmla="*/ 9939 w 2349495"/>
                      <a:gd name="connsiteY12" fmla="*/ 540134 h 3484067"/>
                      <a:gd name="connsiteX13" fmla="*/ 467139 w 2349495"/>
                      <a:gd name="connsiteY13" fmla="*/ 3421 h 3484067"/>
                      <a:gd name="connsiteX0" fmla="*/ 467139 w 2349495"/>
                      <a:gd name="connsiteY0" fmla="*/ 3421 h 3480224"/>
                      <a:gd name="connsiteX1" fmla="*/ 991074 w 2349495"/>
                      <a:gd name="connsiteY1" fmla="*/ 364496 h 3480224"/>
                      <a:gd name="connsiteX2" fmla="*/ 1597361 w 2349495"/>
                      <a:gd name="connsiteY2" fmla="*/ 304435 h 3480224"/>
                      <a:gd name="connsiteX3" fmla="*/ 1762919 w 2349495"/>
                      <a:gd name="connsiteY3" fmla="*/ 741899 h 3480224"/>
                      <a:gd name="connsiteX4" fmla="*/ 2190300 w 2349495"/>
                      <a:gd name="connsiteY4" fmla="*/ 1096300 h 3480224"/>
                      <a:gd name="connsiteX5" fmla="*/ 1982005 w 2349495"/>
                      <a:gd name="connsiteY5" fmla="*/ 1640112 h 3480224"/>
                      <a:gd name="connsiteX6" fmla="*/ 2349468 w 2349495"/>
                      <a:gd name="connsiteY6" fmla="*/ 2100010 h 3480224"/>
                      <a:gd name="connsiteX7" fmla="*/ 1869551 w 2349495"/>
                      <a:gd name="connsiteY7" fmla="*/ 2608041 h 3480224"/>
                      <a:gd name="connsiteX8" fmla="*/ 1686813 w 2349495"/>
                      <a:gd name="connsiteY8" fmla="*/ 3254228 h 3480224"/>
                      <a:gd name="connsiteX9" fmla="*/ 1108782 w 2349495"/>
                      <a:gd name="connsiteY9" fmla="*/ 3333313 h 3480224"/>
                      <a:gd name="connsiteX10" fmla="*/ 370871 w 2349495"/>
                      <a:gd name="connsiteY10" fmla="*/ 3459825 h 3480224"/>
                      <a:gd name="connsiteX11" fmla="*/ 0 w 2349495"/>
                      <a:gd name="connsiteY11" fmla="*/ 2736682 h 3480224"/>
                      <a:gd name="connsiteX12" fmla="*/ 9939 w 2349495"/>
                      <a:gd name="connsiteY12" fmla="*/ 540134 h 3480224"/>
                      <a:gd name="connsiteX13" fmla="*/ 467139 w 2349495"/>
                      <a:gd name="connsiteY13" fmla="*/ 3421 h 3480224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233 w 2349589"/>
                      <a:gd name="connsiteY0" fmla="*/ 3421 h 3552207"/>
                      <a:gd name="connsiteX1" fmla="*/ 991168 w 2349589"/>
                      <a:gd name="connsiteY1" fmla="*/ 364496 h 3552207"/>
                      <a:gd name="connsiteX2" fmla="*/ 1597455 w 2349589"/>
                      <a:gd name="connsiteY2" fmla="*/ 304435 h 3552207"/>
                      <a:gd name="connsiteX3" fmla="*/ 1763013 w 2349589"/>
                      <a:gd name="connsiteY3" fmla="*/ 741899 h 3552207"/>
                      <a:gd name="connsiteX4" fmla="*/ 2190394 w 2349589"/>
                      <a:gd name="connsiteY4" fmla="*/ 1096300 h 3552207"/>
                      <a:gd name="connsiteX5" fmla="*/ 1982099 w 2349589"/>
                      <a:gd name="connsiteY5" fmla="*/ 1640112 h 3552207"/>
                      <a:gd name="connsiteX6" fmla="*/ 2349562 w 2349589"/>
                      <a:gd name="connsiteY6" fmla="*/ 2100010 h 3552207"/>
                      <a:gd name="connsiteX7" fmla="*/ 1869645 w 2349589"/>
                      <a:gd name="connsiteY7" fmla="*/ 2608041 h 3552207"/>
                      <a:gd name="connsiteX8" fmla="*/ 1686907 w 2349589"/>
                      <a:gd name="connsiteY8" fmla="*/ 3254228 h 3552207"/>
                      <a:gd name="connsiteX9" fmla="*/ 1108876 w 2349589"/>
                      <a:gd name="connsiteY9" fmla="*/ 3333313 h 3552207"/>
                      <a:gd name="connsiteX10" fmla="*/ 370965 w 2349589"/>
                      <a:gd name="connsiteY10" fmla="*/ 3459825 h 3552207"/>
                      <a:gd name="connsiteX11" fmla="*/ 94 w 2349589"/>
                      <a:gd name="connsiteY11" fmla="*/ 2736682 h 3552207"/>
                      <a:gd name="connsiteX12" fmla="*/ 10033 w 2349589"/>
                      <a:gd name="connsiteY12" fmla="*/ 540134 h 3552207"/>
                      <a:gd name="connsiteX13" fmla="*/ 467233 w 2349589"/>
                      <a:gd name="connsiteY13" fmla="*/ 3421 h 355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49589" h="3552207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grpSp>
                <p:nvGrpSpPr>
                  <p:cNvPr id="63" name="그룹 42">
                    <a:extLst>
                      <a:ext uri="{FF2B5EF4-FFF2-40B4-BE49-F238E27FC236}">
                        <a16:creationId xmlns:a16="http://schemas.microsoft.com/office/drawing/2014/main" id="{8ACA514A-10F1-4B53-8207-5AA992DEEB8D}"/>
                      </a:ext>
                    </a:extLst>
                  </p:cNvPr>
                  <p:cNvGrpSpPr/>
                  <p:nvPr/>
                </p:nvGrpSpPr>
                <p:grpSpPr>
                  <a:xfrm>
                    <a:off x="5560358" y="66818"/>
                    <a:ext cx="2194998" cy="3306170"/>
                    <a:chOff x="6150565" y="3254095"/>
                    <a:chExt cx="979312" cy="1475068"/>
                  </a:xfrm>
                </p:grpSpPr>
                <p:sp>
                  <p:nvSpPr>
                    <p:cNvPr id="71" name="자유형: 도형 43">
                      <a:extLst>
                        <a:ext uri="{FF2B5EF4-FFF2-40B4-BE49-F238E27FC236}">
                          <a16:creationId xmlns:a16="http://schemas.microsoft.com/office/drawing/2014/main" id="{7D74EF0E-EFB7-40D0-B77E-70F07DF69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072" y="3254095"/>
                      <a:ext cx="734589" cy="517434"/>
                    </a:xfrm>
                    <a:custGeom>
                      <a:avLst/>
                      <a:gdLst>
                        <a:gd name="connsiteX0" fmla="*/ 182319 w 931229"/>
                        <a:gd name="connsiteY0" fmla="*/ 476834 h 617079"/>
                        <a:gd name="connsiteX1" fmla="*/ 423541 w 931229"/>
                        <a:gd name="connsiteY1" fmla="*/ 339394 h 617079"/>
                        <a:gd name="connsiteX2" fmla="*/ 516103 w 931229"/>
                        <a:gd name="connsiteY2" fmla="*/ 617079 h 617079"/>
                        <a:gd name="connsiteX3" fmla="*/ 0 w 931229"/>
                        <a:gd name="connsiteY3" fmla="*/ 448785 h 617079"/>
                        <a:gd name="connsiteX4" fmla="*/ 274881 w 931229"/>
                        <a:gd name="connsiteY4" fmla="*/ 0 h 617079"/>
                        <a:gd name="connsiteX5" fmla="*/ 504883 w 931229"/>
                        <a:gd name="connsiteY5" fmla="*/ 235612 h 617079"/>
                        <a:gd name="connsiteX6" fmla="*/ 765740 w 931229"/>
                        <a:gd name="connsiteY6" fmla="*/ 159879 h 617079"/>
                        <a:gd name="connsiteX7" fmla="*/ 931229 w 931229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68"/>
                        <a:gd name="connsiteY0" fmla="*/ 476834 h 617079"/>
                        <a:gd name="connsiteX1" fmla="*/ 423541 w 931968"/>
                        <a:gd name="connsiteY1" fmla="*/ 339394 h 617079"/>
                        <a:gd name="connsiteX2" fmla="*/ 516103 w 931968"/>
                        <a:gd name="connsiteY2" fmla="*/ 617079 h 617079"/>
                        <a:gd name="connsiteX3" fmla="*/ 0 w 931968"/>
                        <a:gd name="connsiteY3" fmla="*/ 448785 h 617079"/>
                        <a:gd name="connsiteX4" fmla="*/ 274881 w 931968"/>
                        <a:gd name="connsiteY4" fmla="*/ 0 h 617079"/>
                        <a:gd name="connsiteX5" fmla="*/ 504883 w 931968"/>
                        <a:gd name="connsiteY5" fmla="*/ 235612 h 617079"/>
                        <a:gd name="connsiteX6" fmla="*/ 765740 w 931968"/>
                        <a:gd name="connsiteY6" fmla="*/ 159879 h 617079"/>
                        <a:gd name="connsiteX7" fmla="*/ 931229 w 93196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4161"/>
                        <a:gd name="connsiteY0" fmla="*/ 476834 h 617079"/>
                        <a:gd name="connsiteX1" fmla="*/ 423541 w 934161"/>
                        <a:gd name="connsiteY1" fmla="*/ 339394 h 617079"/>
                        <a:gd name="connsiteX2" fmla="*/ 516103 w 934161"/>
                        <a:gd name="connsiteY2" fmla="*/ 617079 h 617079"/>
                        <a:gd name="connsiteX3" fmla="*/ 0 w 934161"/>
                        <a:gd name="connsiteY3" fmla="*/ 448785 h 617079"/>
                        <a:gd name="connsiteX4" fmla="*/ 274881 w 934161"/>
                        <a:gd name="connsiteY4" fmla="*/ 0 h 617079"/>
                        <a:gd name="connsiteX5" fmla="*/ 477341 w 934161"/>
                        <a:gd name="connsiteY5" fmla="*/ 243874 h 617079"/>
                        <a:gd name="connsiteX6" fmla="*/ 787773 w 934161"/>
                        <a:gd name="connsiteY6" fmla="*/ 162633 h 617079"/>
                        <a:gd name="connsiteX7" fmla="*/ 931229 w 934161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5016"/>
                        <a:gd name="connsiteY0" fmla="*/ 476834 h 617079"/>
                        <a:gd name="connsiteX1" fmla="*/ 423541 w 935016"/>
                        <a:gd name="connsiteY1" fmla="*/ 339394 h 617079"/>
                        <a:gd name="connsiteX2" fmla="*/ 516103 w 935016"/>
                        <a:gd name="connsiteY2" fmla="*/ 617079 h 617079"/>
                        <a:gd name="connsiteX3" fmla="*/ 0 w 935016"/>
                        <a:gd name="connsiteY3" fmla="*/ 448785 h 617079"/>
                        <a:gd name="connsiteX4" fmla="*/ 274881 w 935016"/>
                        <a:gd name="connsiteY4" fmla="*/ 0 h 617079"/>
                        <a:gd name="connsiteX5" fmla="*/ 477341 w 935016"/>
                        <a:gd name="connsiteY5" fmla="*/ 243874 h 617079"/>
                        <a:gd name="connsiteX6" fmla="*/ 782265 w 935016"/>
                        <a:gd name="connsiteY6" fmla="*/ 143353 h 617079"/>
                        <a:gd name="connsiteX7" fmla="*/ 931229 w 935016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77341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60286 w 910740"/>
                        <a:gd name="connsiteY0" fmla="*/ 478537 h 618782"/>
                        <a:gd name="connsiteX1" fmla="*/ 401508 w 910740"/>
                        <a:gd name="connsiteY1" fmla="*/ 341097 h 618782"/>
                        <a:gd name="connsiteX2" fmla="*/ 494070 w 910740"/>
                        <a:gd name="connsiteY2" fmla="*/ 618782 h 618782"/>
                        <a:gd name="connsiteX3" fmla="*/ 0 w 910740"/>
                        <a:gd name="connsiteY3" fmla="*/ 450488 h 618782"/>
                        <a:gd name="connsiteX4" fmla="*/ 217043 w 910740"/>
                        <a:gd name="connsiteY4" fmla="*/ 1703 h 618782"/>
                        <a:gd name="connsiteX5" fmla="*/ 469079 w 910740"/>
                        <a:gd name="connsiteY5" fmla="*/ 245577 h 618782"/>
                        <a:gd name="connsiteX6" fmla="*/ 760232 w 910740"/>
                        <a:gd name="connsiteY6" fmla="*/ 145056 h 618782"/>
                        <a:gd name="connsiteX7" fmla="*/ 909196 w 910740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07765"/>
                        <a:gd name="connsiteX1" fmla="*/ 446317 w 955549"/>
                        <a:gd name="connsiteY1" fmla="*/ 341097 h 607765"/>
                        <a:gd name="connsiteX2" fmla="*/ 527862 w 955549"/>
                        <a:gd name="connsiteY2" fmla="*/ 607765 h 607765"/>
                        <a:gd name="connsiteX3" fmla="*/ 44809 w 955549"/>
                        <a:gd name="connsiteY3" fmla="*/ 450488 h 607765"/>
                        <a:gd name="connsiteX4" fmla="*/ 261852 w 955549"/>
                        <a:gd name="connsiteY4" fmla="*/ 1703 h 607765"/>
                        <a:gd name="connsiteX5" fmla="*/ 513888 w 955549"/>
                        <a:gd name="connsiteY5" fmla="*/ 245577 h 607765"/>
                        <a:gd name="connsiteX6" fmla="*/ 805041 w 955549"/>
                        <a:gd name="connsiteY6" fmla="*/ 145056 h 607765"/>
                        <a:gd name="connsiteX7" fmla="*/ 954005 w 955549"/>
                        <a:gd name="connsiteY7" fmla="*/ 405609 h 60776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8696 w 962625"/>
                        <a:gd name="connsiteY0" fmla="*/ 500570 h 673975"/>
                        <a:gd name="connsiteX1" fmla="*/ 403816 w 962625"/>
                        <a:gd name="connsiteY1" fmla="*/ 327327 h 673975"/>
                        <a:gd name="connsiteX2" fmla="*/ 485362 w 962625"/>
                        <a:gd name="connsiteY2" fmla="*/ 610520 h 673975"/>
                        <a:gd name="connsiteX3" fmla="*/ 43623 w 962625"/>
                        <a:gd name="connsiteY3" fmla="*/ 480784 h 673975"/>
                        <a:gd name="connsiteX4" fmla="*/ 268928 w 962625"/>
                        <a:gd name="connsiteY4" fmla="*/ 1703 h 673975"/>
                        <a:gd name="connsiteX5" fmla="*/ 520964 w 962625"/>
                        <a:gd name="connsiteY5" fmla="*/ 245577 h 673975"/>
                        <a:gd name="connsiteX6" fmla="*/ 812117 w 962625"/>
                        <a:gd name="connsiteY6" fmla="*/ 145056 h 673975"/>
                        <a:gd name="connsiteX7" fmla="*/ 961081 w 962625"/>
                        <a:gd name="connsiteY7" fmla="*/ 405609 h 673975"/>
                        <a:gd name="connsiteX0" fmla="*/ 238218 w 972147"/>
                        <a:gd name="connsiteY0" fmla="*/ 500570 h 681004"/>
                        <a:gd name="connsiteX1" fmla="*/ 413338 w 972147"/>
                        <a:gd name="connsiteY1" fmla="*/ 327327 h 681004"/>
                        <a:gd name="connsiteX2" fmla="*/ 494884 w 972147"/>
                        <a:gd name="connsiteY2" fmla="*/ 610520 h 681004"/>
                        <a:gd name="connsiteX3" fmla="*/ 42128 w 972147"/>
                        <a:gd name="connsiteY3" fmla="*/ 505572 h 681004"/>
                        <a:gd name="connsiteX4" fmla="*/ 278450 w 972147"/>
                        <a:gd name="connsiteY4" fmla="*/ 1703 h 681004"/>
                        <a:gd name="connsiteX5" fmla="*/ 530486 w 972147"/>
                        <a:gd name="connsiteY5" fmla="*/ 245577 h 681004"/>
                        <a:gd name="connsiteX6" fmla="*/ 821639 w 972147"/>
                        <a:gd name="connsiteY6" fmla="*/ 145056 h 681004"/>
                        <a:gd name="connsiteX7" fmla="*/ 970603 w 972147"/>
                        <a:gd name="connsiteY7" fmla="*/ 405609 h 681004"/>
                        <a:gd name="connsiteX0" fmla="*/ 238218 w 972147"/>
                        <a:gd name="connsiteY0" fmla="*/ 500570 h 684851"/>
                        <a:gd name="connsiteX1" fmla="*/ 413338 w 972147"/>
                        <a:gd name="connsiteY1" fmla="*/ 327327 h 684851"/>
                        <a:gd name="connsiteX2" fmla="*/ 483867 w 972147"/>
                        <a:gd name="connsiteY2" fmla="*/ 616028 h 684851"/>
                        <a:gd name="connsiteX3" fmla="*/ 42128 w 972147"/>
                        <a:gd name="connsiteY3" fmla="*/ 505572 h 684851"/>
                        <a:gd name="connsiteX4" fmla="*/ 278450 w 972147"/>
                        <a:gd name="connsiteY4" fmla="*/ 1703 h 684851"/>
                        <a:gd name="connsiteX5" fmla="*/ 530486 w 972147"/>
                        <a:gd name="connsiteY5" fmla="*/ 245577 h 684851"/>
                        <a:gd name="connsiteX6" fmla="*/ 821639 w 972147"/>
                        <a:gd name="connsiteY6" fmla="*/ 145056 h 684851"/>
                        <a:gd name="connsiteX7" fmla="*/ 970603 w 972147"/>
                        <a:gd name="connsiteY7" fmla="*/ 405609 h 684851"/>
                        <a:gd name="connsiteX0" fmla="*/ 238218 w 972147"/>
                        <a:gd name="connsiteY0" fmla="*/ 500570 h 678763"/>
                        <a:gd name="connsiteX1" fmla="*/ 413338 w 972147"/>
                        <a:gd name="connsiteY1" fmla="*/ 327327 h 678763"/>
                        <a:gd name="connsiteX2" fmla="*/ 483867 w 972147"/>
                        <a:gd name="connsiteY2" fmla="*/ 616028 h 678763"/>
                        <a:gd name="connsiteX3" fmla="*/ 42128 w 972147"/>
                        <a:gd name="connsiteY3" fmla="*/ 505572 h 678763"/>
                        <a:gd name="connsiteX4" fmla="*/ 278450 w 972147"/>
                        <a:gd name="connsiteY4" fmla="*/ 1703 h 678763"/>
                        <a:gd name="connsiteX5" fmla="*/ 530486 w 972147"/>
                        <a:gd name="connsiteY5" fmla="*/ 245577 h 678763"/>
                        <a:gd name="connsiteX6" fmla="*/ 821639 w 972147"/>
                        <a:gd name="connsiteY6" fmla="*/ 145056 h 678763"/>
                        <a:gd name="connsiteX7" fmla="*/ 970603 w 972147"/>
                        <a:gd name="connsiteY7" fmla="*/ 405609 h 67876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2590 h 680783"/>
                        <a:gd name="connsiteX1" fmla="*/ 413338 w 972147"/>
                        <a:gd name="connsiteY1" fmla="*/ 329347 h 680783"/>
                        <a:gd name="connsiteX2" fmla="*/ 483867 w 972147"/>
                        <a:gd name="connsiteY2" fmla="*/ 618048 h 680783"/>
                        <a:gd name="connsiteX3" fmla="*/ 42128 w 972147"/>
                        <a:gd name="connsiteY3" fmla="*/ 507592 h 680783"/>
                        <a:gd name="connsiteX4" fmla="*/ 278450 w 972147"/>
                        <a:gd name="connsiteY4" fmla="*/ 3723 h 680783"/>
                        <a:gd name="connsiteX5" fmla="*/ 535994 w 972147"/>
                        <a:gd name="connsiteY5" fmla="*/ 211792 h 680783"/>
                        <a:gd name="connsiteX6" fmla="*/ 821639 w 972147"/>
                        <a:gd name="connsiteY6" fmla="*/ 147076 h 680783"/>
                        <a:gd name="connsiteX7" fmla="*/ 970603 w 972147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58028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6290 h 684483"/>
                        <a:gd name="connsiteX1" fmla="*/ 413338 w 973301"/>
                        <a:gd name="connsiteY1" fmla="*/ 333047 h 684483"/>
                        <a:gd name="connsiteX2" fmla="*/ 483867 w 973301"/>
                        <a:gd name="connsiteY2" fmla="*/ 621748 h 684483"/>
                        <a:gd name="connsiteX3" fmla="*/ 42128 w 973301"/>
                        <a:gd name="connsiteY3" fmla="*/ 511292 h 684483"/>
                        <a:gd name="connsiteX4" fmla="*/ 278450 w 973301"/>
                        <a:gd name="connsiteY4" fmla="*/ 7423 h 684483"/>
                        <a:gd name="connsiteX5" fmla="*/ 549765 w 973301"/>
                        <a:gd name="connsiteY5" fmla="*/ 190704 h 684483"/>
                        <a:gd name="connsiteX6" fmla="*/ 857444 w 973301"/>
                        <a:gd name="connsiteY6" fmla="*/ 148022 h 684483"/>
                        <a:gd name="connsiteX7" fmla="*/ 970603 w 973301"/>
                        <a:gd name="connsiteY7" fmla="*/ 411329 h 684483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1535 h 679728"/>
                        <a:gd name="connsiteX1" fmla="*/ 413338 w 973301"/>
                        <a:gd name="connsiteY1" fmla="*/ 328292 h 679728"/>
                        <a:gd name="connsiteX2" fmla="*/ 483867 w 973301"/>
                        <a:gd name="connsiteY2" fmla="*/ 616993 h 679728"/>
                        <a:gd name="connsiteX3" fmla="*/ 42128 w 973301"/>
                        <a:gd name="connsiteY3" fmla="*/ 506537 h 679728"/>
                        <a:gd name="connsiteX4" fmla="*/ 278450 w 973301"/>
                        <a:gd name="connsiteY4" fmla="*/ 2668 h 679728"/>
                        <a:gd name="connsiteX5" fmla="*/ 549765 w 973301"/>
                        <a:gd name="connsiteY5" fmla="*/ 185949 h 679728"/>
                        <a:gd name="connsiteX6" fmla="*/ 857444 w 973301"/>
                        <a:gd name="connsiteY6" fmla="*/ 143267 h 679728"/>
                        <a:gd name="connsiteX7" fmla="*/ 970603 w 973301"/>
                        <a:gd name="connsiteY7" fmla="*/ 406574 h 679728"/>
                        <a:gd name="connsiteX0" fmla="*/ 239713 w 974796"/>
                        <a:gd name="connsiteY0" fmla="*/ 509581 h 687774"/>
                        <a:gd name="connsiteX1" fmla="*/ 414833 w 974796"/>
                        <a:gd name="connsiteY1" fmla="*/ 336338 h 687774"/>
                        <a:gd name="connsiteX2" fmla="*/ 485362 w 974796"/>
                        <a:gd name="connsiteY2" fmla="*/ 625039 h 687774"/>
                        <a:gd name="connsiteX3" fmla="*/ 43623 w 974796"/>
                        <a:gd name="connsiteY3" fmla="*/ 514583 h 687774"/>
                        <a:gd name="connsiteX4" fmla="*/ 268928 w 974796"/>
                        <a:gd name="connsiteY4" fmla="*/ 2452 h 687774"/>
                        <a:gd name="connsiteX5" fmla="*/ 551260 w 974796"/>
                        <a:gd name="connsiteY5" fmla="*/ 193995 h 687774"/>
                        <a:gd name="connsiteX6" fmla="*/ 858939 w 974796"/>
                        <a:gd name="connsiteY6" fmla="*/ 151313 h 687774"/>
                        <a:gd name="connsiteX7" fmla="*/ 972098 w 974796"/>
                        <a:gd name="connsiteY7" fmla="*/ 414620 h 687774"/>
                        <a:gd name="connsiteX0" fmla="*/ 239713 w 974796"/>
                        <a:gd name="connsiteY0" fmla="*/ 508440 h 686633"/>
                        <a:gd name="connsiteX1" fmla="*/ 414833 w 974796"/>
                        <a:gd name="connsiteY1" fmla="*/ 335197 h 686633"/>
                        <a:gd name="connsiteX2" fmla="*/ 485362 w 974796"/>
                        <a:gd name="connsiteY2" fmla="*/ 623898 h 686633"/>
                        <a:gd name="connsiteX3" fmla="*/ 43623 w 974796"/>
                        <a:gd name="connsiteY3" fmla="*/ 513442 h 686633"/>
                        <a:gd name="connsiteX4" fmla="*/ 268928 w 974796"/>
                        <a:gd name="connsiteY4" fmla="*/ 1311 h 686633"/>
                        <a:gd name="connsiteX5" fmla="*/ 551260 w 974796"/>
                        <a:gd name="connsiteY5" fmla="*/ 192854 h 686633"/>
                        <a:gd name="connsiteX6" fmla="*/ 858939 w 974796"/>
                        <a:gd name="connsiteY6" fmla="*/ 150172 h 686633"/>
                        <a:gd name="connsiteX7" fmla="*/ 972098 w 974796"/>
                        <a:gd name="connsiteY7" fmla="*/ 413479 h 6866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74796" h="686633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72" name="자유형: 도형 44">
                      <a:extLst>
                        <a:ext uri="{FF2B5EF4-FFF2-40B4-BE49-F238E27FC236}">
                          <a16:creationId xmlns:a16="http://schemas.microsoft.com/office/drawing/2014/main" id="{36E227EC-7F60-4E44-9339-781F82B6D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452" y="3560646"/>
                      <a:ext cx="483425" cy="785841"/>
                    </a:xfrm>
                    <a:custGeom>
                      <a:avLst/>
                      <a:gdLst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35314"/>
                        <a:gd name="connsiteX1" fmla="*/ 330979 w 647937"/>
                        <a:gd name="connsiteY1" fmla="*/ 0 h 1035314"/>
                        <a:gd name="connsiteX2" fmla="*/ 560982 w 647937"/>
                        <a:gd name="connsiteY2" fmla="*/ 171099 h 1035314"/>
                        <a:gd name="connsiteX3" fmla="*/ 468420 w 647937"/>
                        <a:gd name="connsiteY3" fmla="*/ 493663 h 1035314"/>
                        <a:gd name="connsiteX4" fmla="*/ 647934 w 647937"/>
                        <a:gd name="connsiteY4" fmla="*/ 793789 h 1035314"/>
                        <a:gd name="connsiteX5" fmla="*/ 465665 w 647937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489"/>
                        <a:gd name="connsiteY0" fmla="*/ 277685 h 1035314"/>
                        <a:gd name="connsiteX1" fmla="*/ 330979 w 642489"/>
                        <a:gd name="connsiteY1" fmla="*/ 0 h 1035314"/>
                        <a:gd name="connsiteX2" fmla="*/ 560982 w 642489"/>
                        <a:gd name="connsiteY2" fmla="*/ 171099 h 1035314"/>
                        <a:gd name="connsiteX3" fmla="*/ 446386 w 642489"/>
                        <a:gd name="connsiteY3" fmla="*/ 490909 h 1035314"/>
                        <a:gd name="connsiteX4" fmla="*/ 642425 w 642489"/>
                        <a:gd name="connsiteY4" fmla="*/ 769001 h 1035314"/>
                        <a:gd name="connsiteX5" fmla="*/ 465665 w 642489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564"/>
                        <a:gd name="connsiteY0" fmla="*/ 277685 h 1035314"/>
                        <a:gd name="connsiteX1" fmla="*/ 330979 w 642564"/>
                        <a:gd name="connsiteY1" fmla="*/ 0 h 1035314"/>
                        <a:gd name="connsiteX2" fmla="*/ 560982 w 642564"/>
                        <a:gd name="connsiteY2" fmla="*/ 171099 h 1035314"/>
                        <a:gd name="connsiteX3" fmla="*/ 446386 w 642564"/>
                        <a:gd name="connsiteY3" fmla="*/ 490909 h 1035314"/>
                        <a:gd name="connsiteX4" fmla="*/ 642425 w 642564"/>
                        <a:gd name="connsiteY4" fmla="*/ 769001 h 1035314"/>
                        <a:gd name="connsiteX5" fmla="*/ 465665 w 642564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80359 h 1037988"/>
                        <a:gd name="connsiteX1" fmla="*/ 330979 w 639815"/>
                        <a:gd name="connsiteY1" fmla="*/ 2674 h 1037988"/>
                        <a:gd name="connsiteX2" fmla="*/ 560982 w 639815"/>
                        <a:gd name="connsiteY2" fmla="*/ 173773 h 1037988"/>
                        <a:gd name="connsiteX3" fmla="*/ 446386 w 639815"/>
                        <a:gd name="connsiteY3" fmla="*/ 493583 h 1037988"/>
                        <a:gd name="connsiteX4" fmla="*/ 639670 w 639815"/>
                        <a:gd name="connsiteY4" fmla="*/ 763412 h 1037988"/>
                        <a:gd name="connsiteX5" fmla="*/ 465665 w 639815"/>
                        <a:gd name="connsiteY5" fmla="*/ 1037988 h 1037988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78763 h 1036392"/>
                        <a:gd name="connsiteX1" fmla="*/ 330979 w 639815"/>
                        <a:gd name="connsiteY1" fmla="*/ 1078 h 1036392"/>
                        <a:gd name="connsiteX2" fmla="*/ 560982 w 639815"/>
                        <a:gd name="connsiteY2" fmla="*/ 172177 h 1036392"/>
                        <a:gd name="connsiteX3" fmla="*/ 446386 w 639815"/>
                        <a:gd name="connsiteY3" fmla="*/ 491987 h 1036392"/>
                        <a:gd name="connsiteX4" fmla="*/ 639670 w 639815"/>
                        <a:gd name="connsiteY4" fmla="*/ 761816 h 1036392"/>
                        <a:gd name="connsiteX5" fmla="*/ 465665 w 639815"/>
                        <a:gd name="connsiteY5" fmla="*/ 1036392 h 1036392"/>
                        <a:gd name="connsiteX0" fmla="*/ 0 w 639815"/>
                        <a:gd name="connsiteY0" fmla="*/ 280192 h 1037821"/>
                        <a:gd name="connsiteX1" fmla="*/ 330979 w 639815"/>
                        <a:gd name="connsiteY1" fmla="*/ 2507 h 1037821"/>
                        <a:gd name="connsiteX2" fmla="*/ 560982 w 639815"/>
                        <a:gd name="connsiteY2" fmla="*/ 173606 h 1037821"/>
                        <a:gd name="connsiteX3" fmla="*/ 446386 w 639815"/>
                        <a:gd name="connsiteY3" fmla="*/ 493416 h 1037821"/>
                        <a:gd name="connsiteX4" fmla="*/ 639670 w 639815"/>
                        <a:gd name="connsiteY4" fmla="*/ 763245 h 1037821"/>
                        <a:gd name="connsiteX5" fmla="*/ 465665 w 639815"/>
                        <a:gd name="connsiteY5" fmla="*/ 1037821 h 1037821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26 w 639841"/>
                        <a:gd name="connsiteY0" fmla="*/ 279103 h 1036732"/>
                        <a:gd name="connsiteX1" fmla="*/ 331005 w 639841"/>
                        <a:gd name="connsiteY1" fmla="*/ 1418 h 1036732"/>
                        <a:gd name="connsiteX2" fmla="*/ 561008 w 639841"/>
                        <a:gd name="connsiteY2" fmla="*/ 172517 h 1036732"/>
                        <a:gd name="connsiteX3" fmla="*/ 446412 w 639841"/>
                        <a:gd name="connsiteY3" fmla="*/ 492327 h 1036732"/>
                        <a:gd name="connsiteX4" fmla="*/ 639696 w 639841"/>
                        <a:gd name="connsiteY4" fmla="*/ 762156 h 1036732"/>
                        <a:gd name="connsiteX5" fmla="*/ 465691 w 639841"/>
                        <a:gd name="connsiteY5" fmla="*/ 1036732 h 1036732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40 w 620576"/>
                        <a:gd name="connsiteY0" fmla="*/ 296331 h 1037435"/>
                        <a:gd name="connsiteX1" fmla="*/ 311740 w 620576"/>
                        <a:gd name="connsiteY1" fmla="*/ 2121 h 1037435"/>
                        <a:gd name="connsiteX2" fmla="*/ 541743 w 620576"/>
                        <a:gd name="connsiteY2" fmla="*/ 173220 h 1037435"/>
                        <a:gd name="connsiteX3" fmla="*/ 427147 w 620576"/>
                        <a:gd name="connsiteY3" fmla="*/ 493030 h 1037435"/>
                        <a:gd name="connsiteX4" fmla="*/ 620431 w 620576"/>
                        <a:gd name="connsiteY4" fmla="*/ 762859 h 1037435"/>
                        <a:gd name="connsiteX5" fmla="*/ 446426 w 620576"/>
                        <a:gd name="connsiteY5" fmla="*/ 1037435 h 1037435"/>
                        <a:gd name="connsiteX0" fmla="*/ 5008 w 625544"/>
                        <a:gd name="connsiteY0" fmla="*/ 297012 h 1038116"/>
                        <a:gd name="connsiteX1" fmla="*/ 316708 w 625544"/>
                        <a:gd name="connsiteY1" fmla="*/ 2802 h 1038116"/>
                        <a:gd name="connsiteX2" fmla="*/ 546711 w 625544"/>
                        <a:gd name="connsiteY2" fmla="*/ 173901 h 1038116"/>
                        <a:gd name="connsiteX3" fmla="*/ 432115 w 625544"/>
                        <a:gd name="connsiteY3" fmla="*/ 493711 h 1038116"/>
                        <a:gd name="connsiteX4" fmla="*/ 625399 w 625544"/>
                        <a:gd name="connsiteY4" fmla="*/ 763540 h 1038116"/>
                        <a:gd name="connsiteX5" fmla="*/ 451394 w 625544"/>
                        <a:gd name="connsiteY5" fmla="*/ 1038116 h 1038116"/>
                        <a:gd name="connsiteX0" fmla="*/ 5008 w 625544"/>
                        <a:gd name="connsiteY0" fmla="*/ 299704 h 1040808"/>
                        <a:gd name="connsiteX1" fmla="*/ 316708 w 625544"/>
                        <a:gd name="connsiteY1" fmla="*/ 2739 h 1040808"/>
                        <a:gd name="connsiteX2" fmla="*/ 546711 w 625544"/>
                        <a:gd name="connsiteY2" fmla="*/ 176593 h 1040808"/>
                        <a:gd name="connsiteX3" fmla="*/ 432115 w 625544"/>
                        <a:gd name="connsiteY3" fmla="*/ 496403 h 1040808"/>
                        <a:gd name="connsiteX4" fmla="*/ 625399 w 625544"/>
                        <a:gd name="connsiteY4" fmla="*/ 766232 h 1040808"/>
                        <a:gd name="connsiteX5" fmla="*/ 451394 w 625544"/>
                        <a:gd name="connsiteY5" fmla="*/ 1040808 h 1040808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5023"/>
                        <a:gd name="connsiteY0" fmla="*/ 298093 h 1039197"/>
                        <a:gd name="connsiteX1" fmla="*/ 315906 w 625023"/>
                        <a:gd name="connsiteY1" fmla="*/ 1128 h 1039197"/>
                        <a:gd name="connsiteX2" fmla="*/ 545909 w 625023"/>
                        <a:gd name="connsiteY2" fmla="*/ 174982 h 1039197"/>
                        <a:gd name="connsiteX3" fmla="*/ 431313 w 625023"/>
                        <a:gd name="connsiteY3" fmla="*/ 494792 h 1039197"/>
                        <a:gd name="connsiteX4" fmla="*/ 624597 w 625023"/>
                        <a:gd name="connsiteY4" fmla="*/ 764621 h 1039197"/>
                        <a:gd name="connsiteX5" fmla="*/ 450592 w 625023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25804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41503" h="1042808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73" name="자유형: 도형 45">
                      <a:extLst>
                        <a:ext uri="{FF2B5EF4-FFF2-40B4-BE49-F238E27FC236}">
                          <a16:creationId xmlns:a16="http://schemas.microsoft.com/office/drawing/2014/main" id="{40F7FEAD-4102-476C-9B3F-4AAAF8625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3240" y="3948272"/>
                      <a:ext cx="785355" cy="780891"/>
                    </a:xfrm>
                    <a:custGeom>
                      <a:avLst/>
                      <a:gdLst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7877 w 1035080"/>
                        <a:gd name="connsiteY0" fmla="*/ 213173 h 925619"/>
                        <a:gd name="connsiteX1" fmla="*/ 535806 w 1035080"/>
                        <a:gd name="connsiteY1" fmla="*/ 0 h 925619"/>
                        <a:gd name="connsiteX2" fmla="*/ 676051 w 1035080"/>
                        <a:gd name="connsiteY2" fmla="*/ 311345 h 925619"/>
                        <a:gd name="connsiteX3" fmla="*/ 1035080 w 1035080"/>
                        <a:gd name="connsiteY3" fmla="*/ 535737 h 925619"/>
                        <a:gd name="connsiteX4" fmla="*/ 603124 w 1035080"/>
                        <a:gd name="connsiteY4" fmla="*/ 925619 h 925619"/>
                        <a:gd name="connsiteX5" fmla="*/ 53565 w 1035080"/>
                        <a:gd name="connsiteY5" fmla="*/ 871971 h 925619"/>
                        <a:gd name="connsiteX6" fmla="*/ 106351 w 1035080"/>
                        <a:gd name="connsiteY6" fmla="*/ 395289 h 925619"/>
                        <a:gd name="connsiteX7" fmla="*/ 443903 w 1035080"/>
                        <a:gd name="connsiteY7" fmla="*/ 599641 h 925619"/>
                        <a:gd name="connsiteX0" fmla="*/ 375671 w 1062874"/>
                        <a:gd name="connsiteY0" fmla="*/ 213173 h 925619"/>
                        <a:gd name="connsiteX1" fmla="*/ 563600 w 1062874"/>
                        <a:gd name="connsiteY1" fmla="*/ 0 h 925619"/>
                        <a:gd name="connsiteX2" fmla="*/ 703845 w 1062874"/>
                        <a:gd name="connsiteY2" fmla="*/ 311345 h 925619"/>
                        <a:gd name="connsiteX3" fmla="*/ 1062874 w 1062874"/>
                        <a:gd name="connsiteY3" fmla="*/ 535737 h 925619"/>
                        <a:gd name="connsiteX4" fmla="*/ 630918 w 1062874"/>
                        <a:gd name="connsiteY4" fmla="*/ 925619 h 925619"/>
                        <a:gd name="connsiteX5" fmla="*/ 81359 w 1062874"/>
                        <a:gd name="connsiteY5" fmla="*/ 871971 h 925619"/>
                        <a:gd name="connsiteX6" fmla="*/ 134145 w 1062874"/>
                        <a:gd name="connsiteY6" fmla="*/ 395289 h 925619"/>
                        <a:gd name="connsiteX7" fmla="*/ 471697 w 1062874"/>
                        <a:gd name="connsiteY7" fmla="*/ 599641 h 92561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30918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06130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9036"/>
                        <a:gd name="connsiteX1" fmla="*/ 563600 w 1062874"/>
                        <a:gd name="connsiteY1" fmla="*/ 0 h 979036"/>
                        <a:gd name="connsiteX2" fmla="*/ 703845 w 1062874"/>
                        <a:gd name="connsiteY2" fmla="*/ 311345 h 979036"/>
                        <a:gd name="connsiteX3" fmla="*/ 1062874 w 1062874"/>
                        <a:gd name="connsiteY3" fmla="*/ 535737 h 979036"/>
                        <a:gd name="connsiteX4" fmla="*/ 597867 w 1062874"/>
                        <a:gd name="connsiteY4" fmla="*/ 942144 h 979036"/>
                        <a:gd name="connsiteX5" fmla="*/ 81359 w 1062874"/>
                        <a:gd name="connsiteY5" fmla="*/ 871971 h 979036"/>
                        <a:gd name="connsiteX6" fmla="*/ 134145 w 1062874"/>
                        <a:gd name="connsiteY6" fmla="*/ 395289 h 979036"/>
                        <a:gd name="connsiteX7" fmla="*/ 471697 w 1062874"/>
                        <a:gd name="connsiteY7" fmla="*/ 599641 h 979036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33999"/>
                        <a:gd name="connsiteX1" fmla="*/ 563600 w 1062874"/>
                        <a:gd name="connsiteY1" fmla="*/ 0 h 1033999"/>
                        <a:gd name="connsiteX2" fmla="*/ 703845 w 1062874"/>
                        <a:gd name="connsiteY2" fmla="*/ 311345 h 1033999"/>
                        <a:gd name="connsiteX3" fmla="*/ 1062874 w 1062874"/>
                        <a:gd name="connsiteY3" fmla="*/ 535737 h 1033999"/>
                        <a:gd name="connsiteX4" fmla="*/ 597867 w 1062874"/>
                        <a:gd name="connsiteY4" fmla="*/ 942144 h 1033999"/>
                        <a:gd name="connsiteX5" fmla="*/ 81359 w 1062874"/>
                        <a:gd name="connsiteY5" fmla="*/ 871971 h 1033999"/>
                        <a:gd name="connsiteX6" fmla="*/ 134145 w 1062874"/>
                        <a:gd name="connsiteY6" fmla="*/ 395289 h 1033999"/>
                        <a:gd name="connsiteX7" fmla="*/ 471697 w 1062874"/>
                        <a:gd name="connsiteY7" fmla="*/ 599641 h 1033999"/>
                        <a:gd name="connsiteX0" fmla="*/ 363975 w 1051178"/>
                        <a:gd name="connsiteY0" fmla="*/ 213173 h 1033999"/>
                        <a:gd name="connsiteX1" fmla="*/ 551904 w 1051178"/>
                        <a:gd name="connsiteY1" fmla="*/ 0 h 1033999"/>
                        <a:gd name="connsiteX2" fmla="*/ 692149 w 1051178"/>
                        <a:gd name="connsiteY2" fmla="*/ 311345 h 1033999"/>
                        <a:gd name="connsiteX3" fmla="*/ 1051178 w 1051178"/>
                        <a:gd name="connsiteY3" fmla="*/ 535737 h 1033999"/>
                        <a:gd name="connsiteX4" fmla="*/ 586171 w 1051178"/>
                        <a:gd name="connsiteY4" fmla="*/ 942144 h 1033999"/>
                        <a:gd name="connsiteX5" fmla="*/ 69663 w 1051178"/>
                        <a:gd name="connsiteY5" fmla="*/ 871971 h 1033999"/>
                        <a:gd name="connsiteX6" fmla="*/ 122449 w 1051178"/>
                        <a:gd name="connsiteY6" fmla="*/ 395289 h 1033999"/>
                        <a:gd name="connsiteX7" fmla="*/ 460001 w 1051178"/>
                        <a:gd name="connsiteY7" fmla="*/ 599641 h 1033999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34653"/>
                        <a:gd name="connsiteY0" fmla="*/ 213173 h 1030327"/>
                        <a:gd name="connsiteX1" fmla="*/ 551904 w 1034653"/>
                        <a:gd name="connsiteY1" fmla="*/ 0 h 1030327"/>
                        <a:gd name="connsiteX2" fmla="*/ 692149 w 1034653"/>
                        <a:gd name="connsiteY2" fmla="*/ 311345 h 1030327"/>
                        <a:gd name="connsiteX3" fmla="*/ 1034653 w 1034653"/>
                        <a:gd name="connsiteY3" fmla="*/ 538491 h 1030327"/>
                        <a:gd name="connsiteX4" fmla="*/ 613713 w 1034653"/>
                        <a:gd name="connsiteY4" fmla="*/ 936636 h 1030327"/>
                        <a:gd name="connsiteX5" fmla="*/ 69663 w 1034653"/>
                        <a:gd name="connsiteY5" fmla="*/ 871971 h 1030327"/>
                        <a:gd name="connsiteX6" fmla="*/ 122449 w 1034653"/>
                        <a:gd name="connsiteY6" fmla="*/ 395289 h 1030327"/>
                        <a:gd name="connsiteX7" fmla="*/ 460001 w 1034653"/>
                        <a:gd name="connsiteY7" fmla="*/ 599641 h 1030327"/>
                        <a:gd name="connsiteX0" fmla="*/ 363975 w 1037690"/>
                        <a:gd name="connsiteY0" fmla="*/ 213173 h 1030327"/>
                        <a:gd name="connsiteX1" fmla="*/ 551904 w 1037690"/>
                        <a:gd name="connsiteY1" fmla="*/ 0 h 1030327"/>
                        <a:gd name="connsiteX2" fmla="*/ 692149 w 1037690"/>
                        <a:gd name="connsiteY2" fmla="*/ 311345 h 1030327"/>
                        <a:gd name="connsiteX3" fmla="*/ 1034653 w 1037690"/>
                        <a:gd name="connsiteY3" fmla="*/ 538491 h 1030327"/>
                        <a:gd name="connsiteX4" fmla="*/ 613713 w 1037690"/>
                        <a:gd name="connsiteY4" fmla="*/ 936636 h 1030327"/>
                        <a:gd name="connsiteX5" fmla="*/ 69663 w 1037690"/>
                        <a:gd name="connsiteY5" fmla="*/ 871971 h 1030327"/>
                        <a:gd name="connsiteX6" fmla="*/ 122449 w 1037690"/>
                        <a:gd name="connsiteY6" fmla="*/ 395289 h 1030327"/>
                        <a:gd name="connsiteX7" fmla="*/ 460001 w 1037690"/>
                        <a:gd name="connsiteY7" fmla="*/ 599641 h 1030327"/>
                        <a:gd name="connsiteX0" fmla="*/ 363975 w 1037917"/>
                        <a:gd name="connsiteY0" fmla="*/ 213173 h 1030327"/>
                        <a:gd name="connsiteX1" fmla="*/ 551904 w 1037917"/>
                        <a:gd name="connsiteY1" fmla="*/ 0 h 1030327"/>
                        <a:gd name="connsiteX2" fmla="*/ 692149 w 1037917"/>
                        <a:gd name="connsiteY2" fmla="*/ 311345 h 1030327"/>
                        <a:gd name="connsiteX3" fmla="*/ 1034653 w 1037917"/>
                        <a:gd name="connsiteY3" fmla="*/ 538491 h 1030327"/>
                        <a:gd name="connsiteX4" fmla="*/ 613713 w 1037917"/>
                        <a:gd name="connsiteY4" fmla="*/ 936636 h 1030327"/>
                        <a:gd name="connsiteX5" fmla="*/ 69663 w 1037917"/>
                        <a:gd name="connsiteY5" fmla="*/ 871971 h 1030327"/>
                        <a:gd name="connsiteX6" fmla="*/ 122449 w 1037917"/>
                        <a:gd name="connsiteY6" fmla="*/ 395289 h 1030327"/>
                        <a:gd name="connsiteX7" fmla="*/ 460001 w 103791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270 h 1030424"/>
                        <a:gd name="connsiteX1" fmla="*/ 551904 w 1041370"/>
                        <a:gd name="connsiteY1" fmla="*/ 97 h 1030424"/>
                        <a:gd name="connsiteX2" fmla="*/ 675624 w 1041370"/>
                        <a:gd name="connsiteY2" fmla="*/ 300425 h 1030424"/>
                        <a:gd name="connsiteX3" fmla="*/ 1034653 w 1041370"/>
                        <a:gd name="connsiteY3" fmla="*/ 538588 h 1030424"/>
                        <a:gd name="connsiteX4" fmla="*/ 613713 w 1041370"/>
                        <a:gd name="connsiteY4" fmla="*/ 936733 h 1030424"/>
                        <a:gd name="connsiteX5" fmla="*/ 69663 w 1041370"/>
                        <a:gd name="connsiteY5" fmla="*/ 872068 h 1030424"/>
                        <a:gd name="connsiteX6" fmla="*/ 122449 w 1041370"/>
                        <a:gd name="connsiteY6" fmla="*/ 395386 h 1030424"/>
                        <a:gd name="connsiteX7" fmla="*/ 460001 w 1041370"/>
                        <a:gd name="connsiteY7" fmla="*/ 599738 h 1030424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266"/>
                        <a:gd name="connsiteY0" fmla="*/ 237961 h 1016230"/>
                        <a:gd name="connsiteX1" fmla="*/ 551904 w 1041266"/>
                        <a:gd name="connsiteY1" fmla="*/ 0 h 1016230"/>
                        <a:gd name="connsiteX2" fmla="*/ 675624 w 1041266"/>
                        <a:gd name="connsiteY2" fmla="*/ 300328 h 1016230"/>
                        <a:gd name="connsiteX3" fmla="*/ 1034653 w 1041266"/>
                        <a:gd name="connsiteY3" fmla="*/ 538491 h 1016230"/>
                        <a:gd name="connsiteX4" fmla="*/ 610959 w 1041266"/>
                        <a:gd name="connsiteY4" fmla="*/ 914602 h 1016230"/>
                        <a:gd name="connsiteX5" fmla="*/ 69663 w 1041266"/>
                        <a:gd name="connsiteY5" fmla="*/ 871971 h 1016230"/>
                        <a:gd name="connsiteX6" fmla="*/ 122449 w 1041266"/>
                        <a:gd name="connsiteY6" fmla="*/ 395289 h 1016230"/>
                        <a:gd name="connsiteX7" fmla="*/ 407671 w 1041266"/>
                        <a:gd name="connsiteY7" fmla="*/ 709810 h 1016230"/>
                        <a:gd name="connsiteX0" fmla="*/ 408043 w 1042386"/>
                        <a:gd name="connsiteY0" fmla="*/ 237961 h 1016230"/>
                        <a:gd name="connsiteX1" fmla="*/ 551904 w 1042386"/>
                        <a:gd name="connsiteY1" fmla="*/ 0 h 1016230"/>
                        <a:gd name="connsiteX2" fmla="*/ 675624 w 1042386"/>
                        <a:gd name="connsiteY2" fmla="*/ 300328 h 1016230"/>
                        <a:gd name="connsiteX3" fmla="*/ 1034653 w 1042386"/>
                        <a:gd name="connsiteY3" fmla="*/ 538491 h 1016230"/>
                        <a:gd name="connsiteX4" fmla="*/ 610959 w 1042386"/>
                        <a:gd name="connsiteY4" fmla="*/ 914602 h 1016230"/>
                        <a:gd name="connsiteX5" fmla="*/ 69663 w 1042386"/>
                        <a:gd name="connsiteY5" fmla="*/ 871971 h 1016230"/>
                        <a:gd name="connsiteX6" fmla="*/ 122449 w 1042386"/>
                        <a:gd name="connsiteY6" fmla="*/ 395289 h 1016230"/>
                        <a:gd name="connsiteX7" fmla="*/ 407671 w 1042386"/>
                        <a:gd name="connsiteY7" fmla="*/ 709810 h 1016230"/>
                        <a:gd name="connsiteX0" fmla="*/ 408043 w 1042386"/>
                        <a:gd name="connsiteY0" fmla="*/ 237961 h 1031503"/>
                        <a:gd name="connsiteX1" fmla="*/ 551904 w 1042386"/>
                        <a:gd name="connsiteY1" fmla="*/ 0 h 1031503"/>
                        <a:gd name="connsiteX2" fmla="*/ 675624 w 1042386"/>
                        <a:gd name="connsiteY2" fmla="*/ 300328 h 1031503"/>
                        <a:gd name="connsiteX3" fmla="*/ 1034653 w 1042386"/>
                        <a:gd name="connsiteY3" fmla="*/ 538491 h 1031503"/>
                        <a:gd name="connsiteX4" fmla="*/ 610959 w 1042386"/>
                        <a:gd name="connsiteY4" fmla="*/ 914602 h 1031503"/>
                        <a:gd name="connsiteX5" fmla="*/ 69663 w 1042386"/>
                        <a:gd name="connsiteY5" fmla="*/ 871971 h 1031503"/>
                        <a:gd name="connsiteX6" fmla="*/ 122449 w 1042386"/>
                        <a:gd name="connsiteY6" fmla="*/ 395289 h 1031503"/>
                        <a:gd name="connsiteX7" fmla="*/ 407671 w 1042386"/>
                        <a:gd name="connsiteY7" fmla="*/ 709810 h 1031503"/>
                        <a:gd name="connsiteX0" fmla="*/ 408043 w 1040983"/>
                        <a:gd name="connsiteY0" fmla="*/ 237961 h 1031503"/>
                        <a:gd name="connsiteX1" fmla="*/ 551904 w 1040983"/>
                        <a:gd name="connsiteY1" fmla="*/ 0 h 1031503"/>
                        <a:gd name="connsiteX2" fmla="*/ 675624 w 1040983"/>
                        <a:gd name="connsiteY2" fmla="*/ 300328 h 1031503"/>
                        <a:gd name="connsiteX3" fmla="*/ 1034653 w 1040983"/>
                        <a:gd name="connsiteY3" fmla="*/ 538491 h 1031503"/>
                        <a:gd name="connsiteX4" fmla="*/ 610959 w 1040983"/>
                        <a:gd name="connsiteY4" fmla="*/ 914602 h 1031503"/>
                        <a:gd name="connsiteX5" fmla="*/ 69663 w 1040983"/>
                        <a:gd name="connsiteY5" fmla="*/ 871971 h 1031503"/>
                        <a:gd name="connsiteX6" fmla="*/ 122449 w 1040983"/>
                        <a:gd name="connsiteY6" fmla="*/ 395289 h 1031503"/>
                        <a:gd name="connsiteX7" fmla="*/ 407671 w 1040983"/>
                        <a:gd name="connsiteY7" fmla="*/ 709810 h 1031503"/>
                        <a:gd name="connsiteX0" fmla="*/ 408043 w 1040983"/>
                        <a:gd name="connsiteY0" fmla="*/ 237961 h 1036239"/>
                        <a:gd name="connsiteX1" fmla="*/ 551904 w 1040983"/>
                        <a:gd name="connsiteY1" fmla="*/ 0 h 1036239"/>
                        <a:gd name="connsiteX2" fmla="*/ 675624 w 1040983"/>
                        <a:gd name="connsiteY2" fmla="*/ 300328 h 1036239"/>
                        <a:gd name="connsiteX3" fmla="*/ 1034653 w 1040983"/>
                        <a:gd name="connsiteY3" fmla="*/ 538491 h 1036239"/>
                        <a:gd name="connsiteX4" fmla="*/ 610959 w 1040983"/>
                        <a:gd name="connsiteY4" fmla="*/ 914602 h 1036239"/>
                        <a:gd name="connsiteX5" fmla="*/ 69663 w 1040983"/>
                        <a:gd name="connsiteY5" fmla="*/ 871971 h 1036239"/>
                        <a:gd name="connsiteX6" fmla="*/ 122449 w 1040983"/>
                        <a:gd name="connsiteY6" fmla="*/ 395289 h 1036239"/>
                        <a:gd name="connsiteX7" fmla="*/ 407671 w 1040983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75624 w 1040106"/>
                        <a:gd name="connsiteY2" fmla="*/ 300328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2163"/>
                        <a:gd name="connsiteY0" fmla="*/ 237961 h 1036239"/>
                        <a:gd name="connsiteX1" fmla="*/ 551904 w 1042163"/>
                        <a:gd name="connsiteY1" fmla="*/ 0 h 1036239"/>
                        <a:gd name="connsiteX2" fmla="*/ 694904 w 1042163"/>
                        <a:gd name="connsiteY2" fmla="*/ 308591 h 1036239"/>
                        <a:gd name="connsiteX3" fmla="*/ 1034653 w 1042163"/>
                        <a:gd name="connsiteY3" fmla="*/ 538491 h 1036239"/>
                        <a:gd name="connsiteX4" fmla="*/ 610959 w 1042163"/>
                        <a:gd name="connsiteY4" fmla="*/ 914602 h 1036239"/>
                        <a:gd name="connsiteX5" fmla="*/ 69663 w 1042163"/>
                        <a:gd name="connsiteY5" fmla="*/ 871971 h 1036239"/>
                        <a:gd name="connsiteX6" fmla="*/ 122449 w 1042163"/>
                        <a:gd name="connsiteY6" fmla="*/ 395289 h 1036239"/>
                        <a:gd name="connsiteX7" fmla="*/ 407671 w 1042163"/>
                        <a:gd name="connsiteY7" fmla="*/ 709810 h 1036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2163" h="1036239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74" name="자유형: 도형 46">
                      <a:extLst>
                        <a:ext uri="{FF2B5EF4-FFF2-40B4-BE49-F238E27FC236}">
                          <a16:creationId xmlns:a16="http://schemas.microsoft.com/office/drawing/2014/main" id="{FA63C6F9-01DD-46CF-B8BE-D9E0DE8AB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0565" y="3902140"/>
                      <a:ext cx="223711" cy="335071"/>
                    </a:xfrm>
                    <a:custGeom>
                      <a:avLst/>
                      <a:gdLst>
                        <a:gd name="connsiteX0" fmla="*/ 0 w 210368"/>
                        <a:gd name="connsiteY0" fmla="*/ 692812 h 692812"/>
                        <a:gd name="connsiteX1" fmla="*/ 145855 w 210368"/>
                        <a:gd name="connsiteY1" fmla="*/ 0 h 692812"/>
                        <a:gd name="connsiteX2" fmla="*/ 210368 w 210368"/>
                        <a:gd name="connsiteY2" fmla="*/ 350614 h 692812"/>
                        <a:gd name="connsiteX0" fmla="*/ 0 w 204758"/>
                        <a:gd name="connsiteY0" fmla="*/ 692812 h 692812"/>
                        <a:gd name="connsiteX1" fmla="*/ 145855 w 204758"/>
                        <a:gd name="connsiteY1" fmla="*/ 0 h 692812"/>
                        <a:gd name="connsiteX2" fmla="*/ 204758 w 204758"/>
                        <a:gd name="connsiteY2" fmla="*/ 350614 h 692812"/>
                        <a:gd name="connsiteX0" fmla="*/ 0 w 259110"/>
                        <a:gd name="connsiteY0" fmla="*/ 692812 h 692812"/>
                        <a:gd name="connsiteX1" fmla="*/ 145855 w 259110"/>
                        <a:gd name="connsiteY1" fmla="*/ 0 h 692812"/>
                        <a:gd name="connsiteX2" fmla="*/ 204758 w 259110"/>
                        <a:gd name="connsiteY2" fmla="*/ 350614 h 692812"/>
                        <a:gd name="connsiteX0" fmla="*/ 0 w 259110"/>
                        <a:gd name="connsiteY0" fmla="*/ 670372 h 670372"/>
                        <a:gd name="connsiteX1" fmla="*/ 145855 w 259110"/>
                        <a:gd name="connsiteY1" fmla="*/ 0 h 670372"/>
                        <a:gd name="connsiteX2" fmla="*/ 204758 w 259110"/>
                        <a:gd name="connsiteY2" fmla="*/ 328174 h 670372"/>
                        <a:gd name="connsiteX0" fmla="*/ 0 w 276458"/>
                        <a:gd name="connsiteY0" fmla="*/ 670372 h 670372"/>
                        <a:gd name="connsiteX1" fmla="*/ 145855 w 276458"/>
                        <a:gd name="connsiteY1" fmla="*/ 0 h 670372"/>
                        <a:gd name="connsiteX2" fmla="*/ 204758 w 276458"/>
                        <a:gd name="connsiteY2" fmla="*/ 328174 h 670372"/>
                        <a:gd name="connsiteX0" fmla="*/ 0 w 276458"/>
                        <a:gd name="connsiteY0" fmla="*/ 670381 h 670381"/>
                        <a:gd name="connsiteX1" fmla="*/ 145855 w 276458"/>
                        <a:gd name="connsiteY1" fmla="*/ 9 h 670381"/>
                        <a:gd name="connsiteX2" fmla="*/ 204758 w 276458"/>
                        <a:gd name="connsiteY2" fmla="*/ 328183 h 670381"/>
                        <a:gd name="connsiteX0" fmla="*/ 17567 w 294025"/>
                        <a:gd name="connsiteY0" fmla="*/ 670381 h 670381"/>
                        <a:gd name="connsiteX1" fmla="*/ 163422 w 294025"/>
                        <a:gd name="connsiteY1" fmla="*/ 9 h 670381"/>
                        <a:gd name="connsiteX2" fmla="*/ 222325 w 294025"/>
                        <a:gd name="connsiteY2" fmla="*/ 328183 h 670381"/>
                        <a:gd name="connsiteX0" fmla="*/ 17567 w 327330"/>
                        <a:gd name="connsiteY0" fmla="*/ 671068 h 671068"/>
                        <a:gd name="connsiteX1" fmla="*/ 163422 w 327330"/>
                        <a:gd name="connsiteY1" fmla="*/ 696 h 671068"/>
                        <a:gd name="connsiteX2" fmla="*/ 222325 w 327330"/>
                        <a:gd name="connsiteY2" fmla="*/ 328870 h 671068"/>
                        <a:gd name="connsiteX0" fmla="*/ 17567 w 321664"/>
                        <a:gd name="connsiteY0" fmla="*/ 671068 h 671068"/>
                        <a:gd name="connsiteX1" fmla="*/ 163422 w 321664"/>
                        <a:gd name="connsiteY1" fmla="*/ 696 h 671068"/>
                        <a:gd name="connsiteX2" fmla="*/ 222325 w 321664"/>
                        <a:gd name="connsiteY2" fmla="*/ 328870 h 671068"/>
                        <a:gd name="connsiteX0" fmla="*/ 18431 w 322528"/>
                        <a:gd name="connsiteY0" fmla="*/ 671068 h 671068"/>
                        <a:gd name="connsiteX1" fmla="*/ 164286 w 322528"/>
                        <a:gd name="connsiteY1" fmla="*/ 696 h 671068"/>
                        <a:gd name="connsiteX2" fmla="*/ 223189 w 322528"/>
                        <a:gd name="connsiteY2" fmla="*/ 328870 h 671068"/>
                        <a:gd name="connsiteX0" fmla="*/ 18431 w 311947"/>
                        <a:gd name="connsiteY0" fmla="*/ 671151 h 671151"/>
                        <a:gd name="connsiteX1" fmla="*/ 164286 w 311947"/>
                        <a:gd name="connsiteY1" fmla="*/ 779 h 671151"/>
                        <a:gd name="connsiteX2" fmla="*/ 203910 w 311947"/>
                        <a:gd name="connsiteY2" fmla="*/ 312427 h 671151"/>
                        <a:gd name="connsiteX0" fmla="*/ 18431 w 319515"/>
                        <a:gd name="connsiteY0" fmla="*/ 670768 h 670768"/>
                        <a:gd name="connsiteX1" fmla="*/ 164286 w 319515"/>
                        <a:gd name="connsiteY1" fmla="*/ 396 h 670768"/>
                        <a:gd name="connsiteX2" fmla="*/ 203910 w 319515"/>
                        <a:gd name="connsiteY2" fmla="*/ 312044 h 670768"/>
                        <a:gd name="connsiteX0" fmla="*/ 16717 w 317801"/>
                        <a:gd name="connsiteY0" fmla="*/ 670768 h 670768"/>
                        <a:gd name="connsiteX1" fmla="*/ 162572 w 317801"/>
                        <a:gd name="connsiteY1" fmla="*/ 396 h 670768"/>
                        <a:gd name="connsiteX2" fmla="*/ 202196 w 317801"/>
                        <a:gd name="connsiteY2" fmla="*/ 312044 h 670768"/>
                        <a:gd name="connsiteX0" fmla="*/ 16717 w 320719"/>
                        <a:gd name="connsiteY0" fmla="*/ 670412 h 670412"/>
                        <a:gd name="connsiteX1" fmla="*/ 162572 w 320719"/>
                        <a:gd name="connsiteY1" fmla="*/ 40 h 670412"/>
                        <a:gd name="connsiteX2" fmla="*/ 202196 w 320719"/>
                        <a:gd name="connsiteY2" fmla="*/ 311688 h 670412"/>
                        <a:gd name="connsiteX0" fmla="*/ 16717 w 314294"/>
                        <a:gd name="connsiteY0" fmla="*/ 670412 h 670412"/>
                        <a:gd name="connsiteX1" fmla="*/ 162572 w 314294"/>
                        <a:gd name="connsiteY1" fmla="*/ 40 h 670412"/>
                        <a:gd name="connsiteX2" fmla="*/ 202196 w 314294"/>
                        <a:gd name="connsiteY2" fmla="*/ 311688 h 670412"/>
                        <a:gd name="connsiteX0" fmla="*/ 20002 w 313692"/>
                        <a:gd name="connsiteY0" fmla="*/ 684181 h 684181"/>
                        <a:gd name="connsiteX1" fmla="*/ 157594 w 313692"/>
                        <a:gd name="connsiteY1" fmla="*/ 38 h 684181"/>
                        <a:gd name="connsiteX2" fmla="*/ 205481 w 313692"/>
                        <a:gd name="connsiteY2" fmla="*/ 325457 h 684181"/>
                        <a:gd name="connsiteX0" fmla="*/ 20002 w 335146"/>
                        <a:gd name="connsiteY0" fmla="*/ 684143 h 684143"/>
                        <a:gd name="connsiteX1" fmla="*/ 157594 w 335146"/>
                        <a:gd name="connsiteY1" fmla="*/ 0 h 684143"/>
                        <a:gd name="connsiteX2" fmla="*/ 205481 w 335146"/>
                        <a:gd name="connsiteY2" fmla="*/ 325419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11876 w 318923"/>
                        <a:gd name="connsiteY0" fmla="*/ 463808 h 463808"/>
                        <a:gd name="connsiteX1" fmla="*/ 171501 w 318923"/>
                        <a:gd name="connsiteY1" fmla="*/ 2 h 463808"/>
                        <a:gd name="connsiteX2" fmla="*/ 191846 w 318923"/>
                        <a:gd name="connsiteY2" fmla="*/ 275845 h 463808"/>
                        <a:gd name="connsiteX0" fmla="*/ 11876 w 318923"/>
                        <a:gd name="connsiteY0" fmla="*/ 444528 h 444528"/>
                        <a:gd name="connsiteX1" fmla="*/ 171501 w 318923"/>
                        <a:gd name="connsiteY1" fmla="*/ 2 h 444528"/>
                        <a:gd name="connsiteX2" fmla="*/ 191846 w 318923"/>
                        <a:gd name="connsiteY2" fmla="*/ 275845 h 444528"/>
                        <a:gd name="connsiteX0" fmla="*/ 1452 w 308499"/>
                        <a:gd name="connsiteY0" fmla="*/ 444528 h 444528"/>
                        <a:gd name="connsiteX1" fmla="*/ 161077 w 308499"/>
                        <a:gd name="connsiteY1" fmla="*/ 2 h 444528"/>
                        <a:gd name="connsiteX2" fmla="*/ 181422 w 308499"/>
                        <a:gd name="connsiteY2" fmla="*/ 275845 h 444528"/>
                        <a:gd name="connsiteX0" fmla="*/ 1452 w 296864"/>
                        <a:gd name="connsiteY0" fmla="*/ 444638 h 444638"/>
                        <a:gd name="connsiteX1" fmla="*/ 161077 w 296864"/>
                        <a:gd name="connsiteY1" fmla="*/ 112 h 444638"/>
                        <a:gd name="connsiteX2" fmla="*/ 181422 w 296864"/>
                        <a:gd name="connsiteY2" fmla="*/ 275955 h 444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64" h="444638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cxnSp>
                  <p:nvCxnSpPr>
                    <p:cNvPr id="75" name="직선 연결선 47">
                      <a:extLst>
                        <a:ext uri="{FF2B5EF4-FFF2-40B4-BE49-F238E27FC236}">
                          <a16:creationId xmlns:a16="http://schemas.microsoft.com/office/drawing/2014/main" id="{FE113593-7AB4-4ED6-848E-87D36FD65D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52008" y="3476077"/>
                      <a:ext cx="1188" cy="974737"/>
                    </a:xfrm>
                    <a:prstGeom prst="line">
                      <a:avLst/>
                    </a:prstGeom>
                    <a:ln w="317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자유형: 도형 95">
                    <a:extLst>
                      <a:ext uri="{FF2B5EF4-FFF2-40B4-BE49-F238E27FC236}">
                        <a16:creationId xmlns:a16="http://schemas.microsoft.com/office/drawing/2014/main" id="{216D0676-D90C-40A5-B453-C60822AA117A}"/>
                      </a:ext>
                    </a:extLst>
                  </p:cNvPr>
                  <p:cNvSpPr/>
                  <p:nvPr/>
                </p:nvSpPr>
                <p:spPr>
                  <a:xfrm flipH="1">
                    <a:off x="3323392" y="61421"/>
                    <a:ext cx="2193989" cy="3316965"/>
                  </a:xfrm>
                  <a:custGeom>
                    <a:avLst/>
                    <a:gdLst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1983 h 3520436"/>
                      <a:gd name="connsiteX1" fmla="*/ 991074 w 2385391"/>
                      <a:gd name="connsiteY1" fmla="*/ 363058 h 3520436"/>
                      <a:gd name="connsiteX2" fmla="*/ 1630018 w 2385391"/>
                      <a:gd name="connsiteY2" fmla="*/ 270340 h 3520436"/>
                      <a:gd name="connsiteX3" fmla="*/ 1789044 w 2385391"/>
                      <a:gd name="connsiteY3" fmla="*/ 717601 h 3520436"/>
                      <a:gd name="connsiteX4" fmla="*/ 2216426 w 2385391"/>
                      <a:gd name="connsiteY4" fmla="*/ 1065470 h 3520436"/>
                      <a:gd name="connsiteX5" fmla="*/ 2037522 w 2385391"/>
                      <a:gd name="connsiteY5" fmla="*/ 1641940 h 3520436"/>
                      <a:gd name="connsiteX6" fmla="*/ 2385391 w 2385391"/>
                      <a:gd name="connsiteY6" fmla="*/ 2059383 h 3520436"/>
                      <a:gd name="connsiteX7" fmla="*/ 1938131 w 2385391"/>
                      <a:gd name="connsiteY7" fmla="*/ 2645792 h 3520436"/>
                      <a:gd name="connsiteX8" fmla="*/ 1719470 w 2385391"/>
                      <a:gd name="connsiteY8" fmla="*/ 3301775 h 3520436"/>
                      <a:gd name="connsiteX9" fmla="*/ 1033670 w 2385391"/>
                      <a:gd name="connsiteY9" fmla="*/ 3351470 h 3520436"/>
                      <a:gd name="connsiteX10" fmla="*/ 357809 w 2385391"/>
                      <a:gd name="connsiteY10" fmla="*/ 3520436 h 3520436"/>
                      <a:gd name="connsiteX11" fmla="*/ 0 w 2385391"/>
                      <a:gd name="connsiteY11" fmla="*/ 2735244 h 3520436"/>
                      <a:gd name="connsiteX12" fmla="*/ 9939 w 2385391"/>
                      <a:gd name="connsiteY12" fmla="*/ 538696 h 3520436"/>
                      <a:gd name="connsiteX13" fmla="*/ 467139 w 2385391"/>
                      <a:gd name="connsiteY13" fmla="*/ 1983 h 3520436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95068 w 2385391"/>
                      <a:gd name="connsiteY5" fmla="*/ 1640113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27050 h 3521874"/>
                      <a:gd name="connsiteX6" fmla="*/ 2352734 w 2352734"/>
                      <a:gd name="connsiteY6" fmla="*/ 2080415 h 3521874"/>
                      <a:gd name="connsiteX7" fmla="*/ 1938131 w 2352734"/>
                      <a:gd name="connsiteY7" fmla="*/ 2647230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27050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21104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40112 h 3521874"/>
                      <a:gd name="connsiteX6" fmla="*/ 2352734 w 2352734"/>
                      <a:gd name="connsiteY6" fmla="*/ 2080415 h 3521874"/>
                      <a:gd name="connsiteX7" fmla="*/ 1882614 w 2352734"/>
                      <a:gd name="connsiteY7" fmla="*/ 2608041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760"/>
                      <a:gd name="connsiteY0" fmla="*/ 3421 h 3521874"/>
                      <a:gd name="connsiteX1" fmla="*/ 991074 w 2352760"/>
                      <a:gd name="connsiteY1" fmla="*/ 364496 h 3521874"/>
                      <a:gd name="connsiteX2" fmla="*/ 1597361 w 2352760"/>
                      <a:gd name="connsiteY2" fmla="*/ 304435 h 3521874"/>
                      <a:gd name="connsiteX3" fmla="*/ 1762919 w 2352760"/>
                      <a:gd name="connsiteY3" fmla="*/ 741899 h 3521874"/>
                      <a:gd name="connsiteX4" fmla="*/ 2190300 w 2352760"/>
                      <a:gd name="connsiteY4" fmla="*/ 1096300 h 3521874"/>
                      <a:gd name="connsiteX5" fmla="*/ 1982005 w 2352760"/>
                      <a:gd name="connsiteY5" fmla="*/ 1640112 h 3521874"/>
                      <a:gd name="connsiteX6" fmla="*/ 2352734 w 2352760"/>
                      <a:gd name="connsiteY6" fmla="*/ 2080415 h 3521874"/>
                      <a:gd name="connsiteX7" fmla="*/ 1882614 w 2352760"/>
                      <a:gd name="connsiteY7" fmla="*/ 2608041 h 3521874"/>
                      <a:gd name="connsiteX8" fmla="*/ 1719470 w 2352760"/>
                      <a:gd name="connsiteY8" fmla="*/ 3303213 h 3521874"/>
                      <a:gd name="connsiteX9" fmla="*/ 1033670 w 2352760"/>
                      <a:gd name="connsiteY9" fmla="*/ 3352908 h 3521874"/>
                      <a:gd name="connsiteX10" fmla="*/ 357809 w 2352760"/>
                      <a:gd name="connsiteY10" fmla="*/ 3521874 h 3521874"/>
                      <a:gd name="connsiteX11" fmla="*/ 0 w 2352760"/>
                      <a:gd name="connsiteY11" fmla="*/ 2736682 h 3521874"/>
                      <a:gd name="connsiteX12" fmla="*/ 9939 w 2352760"/>
                      <a:gd name="connsiteY12" fmla="*/ 540134 h 3521874"/>
                      <a:gd name="connsiteX13" fmla="*/ 467139 w 2352760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82614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484067"/>
                      <a:gd name="connsiteX1" fmla="*/ 991074 w 2349495"/>
                      <a:gd name="connsiteY1" fmla="*/ 364496 h 3484067"/>
                      <a:gd name="connsiteX2" fmla="*/ 1597361 w 2349495"/>
                      <a:gd name="connsiteY2" fmla="*/ 304435 h 3484067"/>
                      <a:gd name="connsiteX3" fmla="*/ 1762919 w 2349495"/>
                      <a:gd name="connsiteY3" fmla="*/ 741899 h 3484067"/>
                      <a:gd name="connsiteX4" fmla="*/ 2190300 w 2349495"/>
                      <a:gd name="connsiteY4" fmla="*/ 1096300 h 3484067"/>
                      <a:gd name="connsiteX5" fmla="*/ 1982005 w 2349495"/>
                      <a:gd name="connsiteY5" fmla="*/ 1640112 h 3484067"/>
                      <a:gd name="connsiteX6" fmla="*/ 2349468 w 2349495"/>
                      <a:gd name="connsiteY6" fmla="*/ 2100010 h 3484067"/>
                      <a:gd name="connsiteX7" fmla="*/ 1869551 w 2349495"/>
                      <a:gd name="connsiteY7" fmla="*/ 2608041 h 3484067"/>
                      <a:gd name="connsiteX8" fmla="*/ 1686813 w 2349495"/>
                      <a:gd name="connsiteY8" fmla="*/ 3254228 h 3484067"/>
                      <a:gd name="connsiteX9" fmla="*/ 1108782 w 2349495"/>
                      <a:gd name="connsiteY9" fmla="*/ 3333313 h 3484067"/>
                      <a:gd name="connsiteX10" fmla="*/ 364340 w 2349495"/>
                      <a:gd name="connsiteY10" fmla="*/ 3469622 h 3484067"/>
                      <a:gd name="connsiteX11" fmla="*/ 0 w 2349495"/>
                      <a:gd name="connsiteY11" fmla="*/ 2736682 h 3484067"/>
                      <a:gd name="connsiteX12" fmla="*/ 9939 w 2349495"/>
                      <a:gd name="connsiteY12" fmla="*/ 540134 h 3484067"/>
                      <a:gd name="connsiteX13" fmla="*/ 467139 w 2349495"/>
                      <a:gd name="connsiteY13" fmla="*/ 3421 h 3484067"/>
                      <a:gd name="connsiteX0" fmla="*/ 467139 w 2349495"/>
                      <a:gd name="connsiteY0" fmla="*/ 3421 h 3480224"/>
                      <a:gd name="connsiteX1" fmla="*/ 991074 w 2349495"/>
                      <a:gd name="connsiteY1" fmla="*/ 364496 h 3480224"/>
                      <a:gd name="connsiteX2" fmla="*/ 1597361 w 2349495"/>
                      <a:gd name="connsiteY2" fmla="*/ 304435 h 3480224"/>
                      <a:gd name="connsiteX3" fmla="*/ 1762919 w 2349495"/>
                      <a:gd name="connsiteY3" fmla="*/ 741899 h 3480224"/>
                      <a:gd name="connsiteX4" fmla="*/ 2190300 w 2349495"/>
                      <a:gd name="connsiteY4" fmla="*/ 1096300 h 3480224"/>
                      <a:gd name="connsiteX5" fmla="*/ 1982005 w 2349495"/>
                      <a:gd name="connsiteY5" fmla="*/ 1640112 h 3480224"/>
                      <a:gd name="connsiteX6" fmla="*/ 2349468 w 2349495"/>
                      <a:gd name="connsiteY6" fmla="*/ 2100010 h 3480224"/>
                      <a:gd name="connsiteX7" fmla="*/ 1869551 w 2349495"/>
                      <a:gd name="connsiteY7" fmla="*/ 2608041 h 3480224"/>
                      <a:gd name="connsiteX8" fmla="*/ 1686813 w 2349495"/>
                      <a:gd name="connsiteY8" fmla="*/ 3254228 h 3480224"/>
                      <a:gd name="connsiteX9" fmla="*/ 1108782 w 2349495"/>
                      <a:gd name="connsiteY9" fmla="*/ 3333313 h 3480224"/>
                      <a:gd name="connsiteX10" fmla="*/ 370871 w 2349495"/>
                      <a:gd name="connsiteY10" fmla="*/ 3459825 h 3480224"/>
                      <a:gd name="connsiteX11" fmla="*/ 0 w 2349495"/>
                      <a:gd name="connsiteY11" fmla="*/ 2736682 h 3480224"/>
                      <a:gd name="connsiteX12" fmla="*/ 9939 w 2349495"/>
                      <a:gd name="connsiteY12" fmla="*/ 540134 h 3480224"/>
                      <a:gd name="connsiteX13" fmla="*/ 467139 w 2349495"/>
                      <a:gd name="connsiteY13" fmla="*/ 3421 h 3480224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233 w 2349589"/>
                      <a:gd name="connsiteY0" fmla="*/ 3421 h 3552207"/>
                      <a:gd name="connsiteX1" fmla="*/ 991168 w 2349589"/>
                      <a:gd name="connsiteY1" fmla="*/ 364496 h 3552207"/>
                      <a:gd name="connsiteX2" fmla="*/ 1597455 w 2349589"/>
                      <a:gd name="connsiteY2" fmla="*/ 304435 h 3552207"/>
                      <a:gd name="connsiteX3" fmla="*/ 1763013 w 2349589"/>
                      <a:gd name="connsiteY3" fmla="*/ 741899 h 3552207"/>
                      <a:gd name="connsiteX4" fmla="*/ 2190394 w 2349589"/>
                      <a:gd name="connsiteY4" fmla="*/ 1096300 h 3552207"/>
                      <a:gd name="connsiteX5" fmla="*/ 1982099 w 2349589"/>
                      <a:gd name="connsiteY5" fmla="*/ 1640112 h 3552207"/>
                      <a:gd name="connsiteX6" fmla="*/ 2349562 w 2349589"/>
                      <a:gd name="connsiteY6" fmla="*/ 2100010 h 3552207"/>
                      <a:gd name="connsiteX7" fmla="*/ 1869645 w 2349589"/>
                      <a:gd name="connsiteY7" fmla="*/ 2608041 h 3552207"/>
                      <a:gd name="connsiteX8" fmla="*/ 1686907 w 2349589"/>
                      <a:gd name="connsiteY8" fmla="*/ 3254228 h 3552207"/>
                      <a:gd name="connsiteX9" fmla="*/ 1108876 w 2349589"/>
                      <a:gd name="connsiteY9" fmla="*/ 3333313 h 3552207"/>
                      <a:gd name="connsiteX10" fmla="*/ 370965 w 2349589"/>
                      <a:gd name="connsiteY10" fmla="*/ 3459825 h 3552207"/>
                      <a:gd name="connsiteX11" fmla="*/ 94 w 2349589"/>
                      <a:gd name="connsiteY11" fmla="*/ 2736682 h 3552207"/>
                      <a:gd name="connsiteX12" fmla="*/ 10033 w 2349589"/>
                      <a:gd name="connsiteY12" fmla="*/ 540134 h 3552207"/>
                      <a:gd name="connsiteX13" fmla="*/ 467233 w 2349589"/>
                      <a:gd name="connsiteY13" fmla="*/ 3421 h 355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49589" h="3552207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grpSp>
                <p:nvGrpSpPr>
                  <p:cNvPr id="65" name="그룹 96">
                    <a:extLst>
                      <a:ext uri="{FF2B5EF4-FFF2-40B4-BE49-F238E27FC236}">
                        <a16:creationId xmlns:a16="http://schemas.microsoft.com/office/drawing/2014/main" id="{F2C0384E-8ED5-449D-8185-176D4A60337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326867" y="66818"/>
                    <a:ext cx="2194998" cy="3306170"/>
                    <a:chOff x="6150565" y="3254095"/>
                    <a:chExt cx="979312" cy="1475068"/>
                  </a:xfrm>
                </p:grpSpPr>
                <p:sp>
                  <p:nvSpPr>
                    <p:cNvPr id="66" name="자유형: 도형 97">
                      <a:extLst>
                        <a:ext uri="{FF2B5EF4-FFF2-40B4-BE49-F238E27FC236}">
                          <a16:creationId xmlns:a16="http://schemas.microsoft.com/office/drawing/2014/main" id="{54E4220A-39F0-4015-ACC0-681C0EB60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072" y="3254095"/>
                      <a:ext cx="734589" cy="517434"/>
                    </a:xfrm>
                    <a:custGeom>
                      <a:avLst/>
                      <a:gdLst>
                        <a:gd name="connsiteX0" fmla="*/ 182319 w 931229"/>
                        <a:gd name="connsiteY0" fmla="*/ 476834 h 617079"/>
                        <a:gd name="connsiteX1" fmla="*/ 423541 w 931229"/>
                        <a:gd name="connsiteY1" fmla="*/ 339394 h 617079"/>
                        <a:gd name="connsiteX2" fmla="*/ 516103 w 931229"/>
                        <a:gd name="connsiteY2" fmla="*/ 617079 h 617079"/>
                        <a:gd name="connsiteX3" fmla="*/ 0 w 931229"/>
                        <a:gd name="connsiteY3" fmla="*/ 448785 h 617079"/>
                        <a:gd name="connsiteX4" fmla="*/ 274881 w 931229"/>
                        <a:gd name="connsiteY4" fmla="*/ 0 h 617079"/>
                        <a:gd name="connsiteX5" fmla="*/ 504883 w 931229"/>
                        <a:gd name="connsiteY5" fmla="*/ 235612 h 617079"/>
                        <a:gd name="connsiteX6" fmla="*/ 765740 w 931229"/>
                        <a:gd name="connsiteY6" fmla="*/ 159879 h 617079"/>
                        <a:gd name="connsiteX7" fmla="*/ 931229 w 931229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68"/>
                        <a:gd name="connsiteY0" fmla="*/ 476834 h 617079"/>
                        <a:gd name="connsiteX1" fmla="*/ 423541 w 931968"/>
                        <a:gd name="connsiteY1" fmla="*/ 339394 h 617079"/>
                        <a:gd name="connsiteX2" fmla="*/ 516103 w 931968"/>
                        <a:gd name="connsiteY2" fmla="*/ 617079 h 617079"/>
                        <a:gd name="connsiteX3" fmla="*/ 0 w 931968"/>
                        <a:gd name="connsiteY3" fmla="*/ 448785 h 617079"/>
                        <a:gd name="connsiteX4" fmla="*/ 274881 w 931968"/>
                        <a:gd name="connsiteY4" fmla="*/ 0 h 617079"/>
                        <a:gd name="connsiteX5" fmla="*/ 504883 w 931968"/>
                        <a:gd name="connsiteY5" fmla="*/ 235612 h 617079"/>
                        <a:gd name="connsiteX6" fmla="*/ 765740 w 931968"/>
                        <a:gd name="connsiteY6" fmla="*/ 159879 h 617079"/>
                        <a:gd name="connsiteX7" fmla="*/ 931229 w 93196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4161"/>
                        <a:gd name="connsiteY0" fmla="*/ 476834 h 617079"/>
                        <a:gd name="connsiteX1" fmla="*/ 423541 w 934161"/>
                        <a:gd name="connsiteY1" fmla="*/ 339394 h 617079"/>
                        <a:gd name="connsiteX2" fmla="*/ 516103 w 934161"/>
                        <a:gd name="connsiteY2" fmla="*/ 617079 h 617079"/>
                        <a:gd name="connsiteX3" fmla="*/ 0 w 934161"/>
                        <a:gd name="connsiteY3" fmla="*/ 448785 h 617079"/>
                        <a:gd name="connsiteX4" fmla="*/ 274881 w 934161"/>
                        <a:gd name="connsiteY4" fmla="*/ 0 h 617079"/>
                        <a:gd name="connsiteX5" fmla="*/ 477341 w 934161"/>
                        <a:gd name="connsiteY5" fmla="*/ 243874 h 617079"/>
                        <a:gd name="connsiteX6" fmla="*/ 787773 w 934161"/>
                        <a:gd name="connsiteY6" fmla="*/ 162633 h 617079"/>
                        <a:gd name="connsiteX7" fmla="*/ 931229 w 934161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5016"/>
                        <a:gd name="connsiteY0" fmla="*/ 476834 h 617079"/>
                        <a:gd name="connsiteX1" fmla="*/ 423541 w 935016"/>
                        <a:gd name="connsiteY1" fmla="*/ 339394 h 617079"/>
                        <a:gd name="connsiteX2" fmla="*/ 516103 w 935016"/>
                        <a:gd name="connsiteY2" fmla="*/ 617079 h 617079"/>
                        <a:gd name="connsiteX3" fmla="*/ 0 w 935016"/>
                        <a:gd name="connsiteY3" fmla="*/ 448785 h 617079"/>
                        <a:gd name="connsiteX4" fmla="*/ 274881 w 935016"/>
                        <a:gd name="connsiteY4" fmla="*/ 0 h 617079"/>
                        <a:gd name="connsiteX5" fmla="*/ 477341 w 935016"/>
                        <a:gd name="connsiteY5" fmla="*/ 243874 h 617079"/>
                        <a:gd name="connsiteX6" fmla="*/ 782265 w 935016"/>
                        <a:gd name="connsiteY6" fmla="*/ 143353 h 617079"/>
                        <a:gd name="connsiteX7" fmla="*/ 931229 w 935016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77341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60286 w 910740"/>
                        <a:gd name="connsiteY0" fmla="*/ 478537 h 618782"/>
                        <a:gd name="connsiteX1" fmla="*/ 401508 w 910740"/>
                        <a:gd name="connsiteY1" fmla="*/ 341097 h 618782"/>
                        <a:gd name="connsiteX2" fmla="*/ 494070 w 910740"/>
                        <a:gd name="connsiteY2" fmla="*/ 618782 h 618782"/>
                        <a:gd name="connsiteX3" fmla="*/ 0 w 910740"/>
                        <a:gd name="connsiteY3" fmla="*/ 450488 h 618782"/>
                        <a:gd name="connsiteX4" fmla="*/ 217043 w 910740"/>
                        <a:gd name="connsiteY4" fmla="*/ 1703 h 618782"/>
                        <a:gd name="connsiteX5" fmla="*/ 469079 w 910740"/>
                        <a:gd name="connsiteY5" fmla="*/ 245577 h 618782"/>
                        <a:gd name="connsiteX6" fmla="*/ 760232 w 910740"/>
                        <a:gd name="connsiteY6" fmla="*/ 145056 h 618782"/>
                        <a:gd name="connsiteX7" fmla="*/ 909196 w 910740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07765"/>
                        <a:gd name="connsiteX1" fmla="*/ 446317 w 955549"/>
                        <a:gd name="connsiteY1" fmla="*/ 341097 h 607765"/>
                        <a:gd name="connsiteX2" fmla="*/ 527862 w 955549"/>
                        <a:gd name="connsiteY2" fmla="*/ 607765 h 607765"/>
                        <a:gd name="connsiteX3" fmla="*/ 44809 w 955549"/>
                        <a:gd name="connsiteY3" fmla="*/ 450488 h 607765"/>
                        <a:gd name="connsiteX4" fmla="*/ 261852 w 955549"/>
                        <a:gd name="connsiteY4" fmla="*/ 1703 h 607765"/>
                        <a:gd name="connsiteX5" fmla="*/ 513888 w 955549"/>
                        <a:gd name="connsiteY5" fmla="*/ 245577 h 607765"/>
                        <a:gd name="connsiteX6" fmla="*/ 805041 w 955549"/>
                        <a:gd name="connsiteY6" fmla="*/ 145056 h 607765"/>
                        <a:gd name="connsiteX7" fmla="*/ 954005 w 955549"/>
                        <a:gd name="connsiteY7" fmla="*/ 405609 h 60776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8696 w 962625"/>
                        <a:gd name="connsiteY0" fmla="*/ 500570 h 673975"/>
                        <a:gd name="connsiteX1" fmla="*/ 403816 w 962625"/>
                        <a:gd name="connsiteY1" fmla="*/ 327327 h 673975"/>
                        <a:gd name="connsiteX2" fmla="*/ 485362 w 962625"/>
                        <a:gd name="connsiteY2" fmla="*/ 610520 h 673975"/>
                        <a:gd name="connsiteX3" fmla="*/ 43623 w 962625"/>
                        <a:gd name="connsiteY3" fmla="*/ 480784 h 673975"/>
                        <a:gd name="connsiteX4" fmla="*/ 268928 w 962625"/>
                        <a:gd name="connsiteY4" fmla="*/ 1703 h 673975"/>
                        <a:gd name="connsiteX5" fmla="*/ 520964 w 962625"/>
                        <a:gd name="connsiteY5" fmla="*/ 245577 h 673975"/>
                        <a:gd name="connsiteX6" fmla="*/ 812117 w 962625"/>
                        <a:gd name="connsiteY6" fmla="*/ 145056 h 673975"/>
                        <a:gd name="connsiteX7" fmla="*/ 961081 w 962625"/>
                        <a:gd name="connsiteY7" fmla="*/ 405609 h 673975"/>
                        <a:gd name="connsiteX0" fmla="*/ 238218 w 972147"/>
                        <a:gd name="connsiteY0" fmla="*/ 500570 h 681004"/>
                        <a:gd name="connsiteX1" fmla="*/ 413338 w 972147"/>
                        <a:gd name="connsiteY1" fmla="*/ 327327 h 681004"/>
                        <a:gd name="connsiteX2" fmla="*/ 494884 w 972147"/>
                        <a:gd name="connsiteY2" fmla="*/ 610520 h 681004"/>
                        <a:gd name="connsiteX3" fmla="*/ 42128 w 972147"/>
                        <a:gd name="connsiteY3" fmla="*/ 505572 h 681004"/>
                        <a:gd name="connsiteX4" fmla="*/ 278450 w 972147"/>
                        <a:gd name="connsiteY4" fmla="*/ 1703 h 681004"/>
                        <a:gd name="connsiteX5" fmla="*/ 530486 w 972147"/>
                        <a:gd name="connsiteY5" fmla="*/ 245577 h 681004"/>
                        <a:gd name="connsiteX6" fmla="*/ 821639 w 972147"/>
                        <a:gd name="connsiteY6" fmla="*/ 145056 h 681004"/>
                        <a:gd name="connsiteX7" fmla="*/ 970603 w 972147"/>
                        <a:gd name="connsiteY7" fmla="*/ 405609 h 681004"/>
                        <a:gd name="connsiteX0" fmla="*/ 238218 w 972147"/>
                        <a:gd name="connsiteY0" fmla="*/ 500570 h 684851"/>
                        <a:gd name="connsiteX1" fmla="*/ 413338 w 972147"/>
                        <a:gd name="connsiteY1" fmla="*/ 327327 h 684851"/>
                        <a:gd name="connsiteX2" fmla="*/ 483867 w 972147"/>
                        <a:gd name="connsiteY2" fmla="*/ 616028 h 684851"/>
                        <a:gd name="connsiteX3" fmla="*/ 42128 w 972147"/>
                        <a:gd name="connsiteY3" fmla="*/ 505572 h 684851"/>
                        <a:gd name="connsiteX4" fmla="*/ 278450 w 972147"/>
                        <a:gd name="connsiteY4" fmla="*/ 1703 h 684851"/>
                        <a:gd name="connsiteX5" fmla="*/ 530486 w 972147"/>
                        <a:gd name="connsiteY5" fmla="*/ 245577 h 684851"/>
                        <a:gd name="connsiteX6" fmla="*/ 821639 w 972147"/>
                        <a:gd name="connsiteY6" fmla="*/ 145056 h 684851"/>
                        <a:gd name="connsiteX7" fmla="*/ 970603 w 972147"/>
                        <a:gd name="connsiteY7" fmla="*/ 405609 h 684851"/>
                        <a:gd name="connsiteX0" fmla="*/ 238218 w 972147"/>
                        <a:gd name="connsiteY0" fmla="*/ 500570 h 678763"/>
                        <a:gd name="connsiteX1" fmla="*/ 413338 w 972147"/>
                        <a:gd name="connsiteY1" fmla="*/ 327327 h 678763"/>
                        <a:gd name="connsiteX2" fmla="*/ 483867 w 972147"/>
                        <a:gd name="connsiteY2" fmla="*/ 616028 h 678763"/>
                        <a:gd name="connsiteX3" fmla="*/ 42128 w 972147"/>
                        <a:gd name="connsiteY3" fmla="*/ 505572 h 678763"/>
                        <a:gd name="connsiteX4" fmla="*/ 278450 w 972147"/>
                        <a:gd name="connsiteY4" fmla="*/ 1703 h 678763"/>
                        <a:gd name="connsiteX5" fmla="*/ 530486 w 972147"/>
                        <a:gd name="connsiteY5" fmla="*/ 245577 h 678763"/>
                        <a:gd name="connsiteX6" fmla="*/ 821639 w 972147"/>
                        <a:gd name="connsiteY6" fmla="*/ 145056 h 678763"/>
                        <a:gd name="connsiteX7" fmla="*/ 970603 w 972147"/>
                        <a:gd name="connsiteY7" fmla="*/ 405609 h 67876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2590 h 680783"/>
                        <a:gd name="connsiteX1" fmla="*/ 413338 w 972147"/>
                        <a:gd name="connsiteY1" fmla="*/ 329347 h 680783"/>
                        <a:gd name="connsiteX2" fmla="*/ 483867 w 972147"/>
                        <a:gd name="connsiteY2" fmla="*/ 618048 h 680783"/>
                        <a:gd name="connsiteX3" fmla="*/ 42128 w 972147"/>
                        <a:gd name="connsiteY3" fmla="*/ 507592 h 680783"/>
                        <a:gd name="connsiteX4" fmla="*/ 278450 w 972147"/>
                        <a:gd name="connsiteY4" fmla="*/ 3723 h 680783"/>
                        <a:gd name="connsiteX5" fmla="*/ 535994 w 972147"/>
                        <a:gd name="connsiteY5" fmla="*/ 211792 h 680783"/>
                        <a:gd name="connsiteX6" fmla="*/ 821639 w 972147"/>
                        <a:gd name="connsiteY6" fmla="*/ 147076 h 680783"/>
                        <a:gd name="connsiteX7" fmla="*/ 970603 w 972147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58028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6290 h 684483"/>
                        <a:gd name="connsiteX1" fmla="*/ 413338 w 973301"/>
                        <a:gd name="connsiteY1" fmla="*/ 333047 h 684483"/>
                        <a:gd name="connsiteX2" fmla="*/ 483867 w 973301"/>
                        <a:gd name="connsiteY2" fmla="*/ 621748 h 684483"/>
                        <a:gd name="connsiteX3" fmla="*/ 42128 w 973301"/>
                        <a:gd name="connsiteY3" fmla="*/ 511292 h 684483"/>
                        <a:gd name="connsiteX4" fmla="*/ 278450 w 973301"/>
                        <a:gd name="connsiteY4" fmla="*/ 7423 h 684483"/>
                        <a:gd name="connsiteX5" fmla="*/ 549765 w 973301"/>
                        <a:gd name="connsiteY5" fmla="*/ 190704 h 684483"/>
                        <a:gd name="connsiteX6" fmla="*/ 857444 w 973301"/>
                        <a:gd name="connsiteY6" fmla="*/ 148022 h 684483"/>
                        <a:gd name="connsiteX7" fmla="*/ 970603 w 973301"/>
                        <a:gd name="connsiteY7" fmla="*/ 411329 h 684483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1535 h 679728"/>
                        <a:gd name="connsiteX1" fmla="*/ 413338 w 973301"/>
                        <a:gd name="connsiteY1" fmla="*/ 328292 h 679728"/>
                        <a:gd name="connsiteX2" fmla="*/ 483867 w 973301"/>
                        <a:gd name="connsiteY2" fmla="*/ 616993 h 679728"/>
                        <a:gd name="connsiteX3" fmla="*/ 42128 w 973301"/>
                        <a:gd name="connsiteY3" fmla="*/ 506537 h 679728"/>
                        <a:gd name="connsiteX4" fmla="*/ 278450 w 973301"/>
                        <a:gd name="connsiteY4" fmla="*/ 2668 h 679728"/>
                        <a:gd name="connsiteX5" fmla="*/ 549765 w 973301"/>
                        <a:gd name="connsiteY5" fmla="*/ 185949 h 679728"/>
                        <a:gd name="connsiteX6" fmla="*/ 857444 w 973301"/>
                        <a:gd name="connsiteY6" fmla="*/ 143267 h 679728"/>
                        <a:gd name="connsiteX7" fmla="*/ 970603 w 973301"/>
                        <a:gd name="connsiteY7" fmla="*/ 406574 h 679728"/>
                        <a:gd name="connsiteX0" fmla="*/ 239713 w 974796"/>
                        <a:gd name="connsiteY0" fmla="*/ 509581 h 687774"/>
                        <a:gd name="connsiteX1" fmla="*/ 414833 w 974796"/>
                        <a:gd name="connsiteY1" fmla="*/ 336338 h 687774"/>
                        <a:gd name="connsiteX2" fmla="*/ 485362 w 974796"/>
                        <a:gd name="connsiteY2" fmla="*/ 625039 h 687774"/>
                        <a:gd name="connsiteX3" fmla="*/ 43623 w 974796"/>
                        <a:gd name="connsiteY3" fmla="*/ 514583 h 687774"/>
                        <a:gd name="connsiteX4" fmla="*/ 268928 w 974796"/>
                        <a:gd name="connsiteY4" fmla="*/ 2452 h 687774"/>
                        <a:gd name="connsiteX5" fmla="*/ 551260 w 974796"/>
                        <a:gd name="connsiteY5" fmla="*/ 193995 h 687774"/>
                        <a:gd name="connsiteX6" fmla="*/ 858939 w 974796"/>
                        <a:gd name="connsiteY6" fmla="*/ 151313 h 687774"/>
                        <a:gd name="connsiteX7" fmla="*/ 972098 w 974796"/>
                        <a:gd name="connsiteY7" fmla="*/ 414620 h 687774"/>
                        <a:gd name="connsiteX0" fmla="*/ 239713 w 974796"/>
                        <a:gd name="connsiteY0" fmla="*/ 508440 h 686633"/>
                        <a:gd name="connsiteX1" fmla="*/ 414833 w 974796"/>
                        <a:gd name="connsiteY1" fmla="*/ 335197 h 686633"/>
                        <a:gd name="connsiteX2" fmla="*/ 485362 w 974796"/>
                        <a:gd name="connsiteY2" fmla="*/ 623898 h 686633"/>
                        <a:gd name="connsiteX3" fmla="*/ 43623 w 974796"/>
                        <a:gd name="connsiteY3" fmla="*/ 513442 h 686633"/>
                        <a:gd name="connsiteX4" fmla="*/ 268928 w 974796"/>
                        <a:gd name="connsiteY4" fmla="*/ 1311 h 686633"/>
                        <a:gd name="connsiteX5" fmla="*/ 551260 w 974796"/>
                        <a:gd name="connsiteY5" fmla="*/ 192854 h 686633"/>
                        <a:gd name="connsiteX6" fmla="*/ 858939 w 974796"/>
                        <a:gd name="connsiteY6" fmla="*/ 150172 h 686633"/>
                        <a:gd name="connsiteX7" fmla="*/ 972098 w 974796"/>
                        <a:gd name="connsiteY7" fmla="*/ 413479 h 6866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74796" h="686633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67" name="자유형: 도형 98">
                      <a:extLst>
                        <a:ext uri="{FF2B5EF4-FFF2-40B4-BE49-F238E27FC236}">
                          <a16:creationId xmlns:a16="http://schemas.microsoft.com/office/drawing/2014/main" id="{3C21373E-AEB4-43B0-9AE5-5B9A51A31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452" y="3560646"/>
                      <a:ext cx="483425" cy="785841"/>
                    </a:xfrm>
                    <a:custGeom>
                      <a:avLst/>
                      <a:gdLst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35314"/>
                        <a:gd name="connsiteX1" fmla="*/ 330979 w 647937"/>
                        <a:gd name="connsiteY1" fmla="*/ 0 h 1035314"/>
                        <a:gd name="connsiteX2" fmla="*/ 560982 w 647937"/>
                        <a:gd name="connsiteY2" fmla="*/ 171099 h 1035314"/>
                        <a:gd name="connsiteX3" fmla="*/ 468420 w 647937"/>
                        <a:gd name="connsiteY3" fmla="*/ 493663 h 1035314"/>
                        <a:gd name="connsiteX4" fmla="*/ 647934 w 647937"/>
                        <a:gd name="connsiteY4" fmla="*/ 793789 h 1035314"/>
                        <a:gd name="connsiteX5" fmla="*/ 465665 w 647937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489"/>
                        <a:gd name="connsiteY0" fmla="*/ 277685 h 1035314"/>
                        <a:gd name="connsiteX1" fmla="*/ 330979 w 642489"/>
                        <a:gd name="connsiteY1" fmla="*/ 0 h 1035314"/>
                        <a:gd name="connsiteX2" fmla="*/ 560982 w 642489"/>
                        <a:gd name="connsiteY2" fmla="*/ 171099 h 1035314"/>
                        <a:gd name="connsiteX3" fmla="*/ 446386 w 642489"/>
                        <a:gd name="connsiteY3" fmla="*/ 490909 h 1035314"/>
                        <a:gd name="connsiteX4" fmla="*/ 642425 w 642489"/>
                        <a:gd name="connsiteY4" fmla="*/ 769001 h 1035314"/>
                        <a:gd name="connsiteX5" fmla="*/ 465665 w 642489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564"/>
                        <a:gd name="connsiteY0" fmla="*/ 277685 h 1035314"/>
                        <a:gd name="connsiteX1" fmla="*/ 330979 w 642564"/>
                        <a:gd name="connsiteY1" fmla="*/ 0 h 1035314"/>
                        <a:gd name="connsiteX2" fmla="*/ 560982 w 642564"/>
                        <a:gd name="connsiteY2" fmla="*/ 171099 h 1035314"/>
                        <a:gd name="connsiteX3" fmla="*/ 446386 w 642564"/>
                        <a:gd name="connsiteY3" fmla="*/ 490909 h 1035314"/>
                        <a:gd name="connsiteX4" fmla="*/ 642425 w 642564"/>
                        <a:gd name="connsiteY4" fmla="*/ 769001 h 1035314"/>
                        <a:gd name="connsiteX5" fmla="*/ 465665 w 642564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80359 h 1037988"/>
                        <a:gd name="connsiteX1" fmla="*/ 330979 w 639815"/>
                        <a:gd name="connsiteY1" fmla="*/ 2674 h 1037988"/>
                        <a:gd name="connsiteX2" fmla="*/ 560982 w 639815"/>
                        <a:gd name="connsiteY2" fmla="*/ 173773 h 1037988"/>
                        <a:gd name="connsiteX3" fmla="*/ 446386 w 639815"/>
                        <a:gd name="connsiteY3" fmla="*/ 493583 h 1037988"/>
                        <a:gd name="connsiteX4" fmla="*/ 639670 w 639815"/>
                        <a:gd name="connsiteY4" fmla="*/ 763412 h 1037988"/>
                        <a:gd name="connsiteX5" fmla="*/ 465665 w 639815"/>
                        <a:gd name="connsiteY5" fmla="*/ 1037988 h 1037988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78763 h 1036392"/>
                        <a:gd name="connsiteX1" fmla="*/ 330979 w 639815"/>
                        <a:gd name="connsiteY1" fmla="*/ 1078 h 1036392"/>
                        <a:gd name="connsiteX2" fmla="*/ 560982 w 639815"/>
                        <a:gd name="connsiteY2" fmla="*/ 172177 h 1036392"/>
                        <a:gd name="connsiteX3" fmla="*/ 446386 w 639815"/>
                        <a:gd name="connsiteY3" fmla="*/ 491987 h 1036392"/>
                        <a:gd name="connsiteX4" fmla="*/ 639670 w 639815"/>
                        <a:gd name="connsiteY4" fmla="*/ 761816 h 1036392"/>
                        <a:gd name="connsiteX5" fmla="*/ 465665 w 639815"/>
                        <a:gd name="connsiteY5" fmla="*/ 1036392 h 1036392"/>
                        <a:gd name="connsiteX0" fmla="*/ 0 w 639815"/>
                        <a:gd name="connsiteY0" fmla="*/ 280192 h 1037821"/>
                        <a:gd name="connsiteX1" fmla="*/ 330979 w 639815"/>
                        <a:gd name="connsiteY1" fmla="*/ 2507 h 1037821"/>
                        <a:gd name="connsiteX2" fmla="*/ 560982 w 639815"/>
                        <a:gd name="connsiteY2" fmla="*/ 173606 h 1037821"/>
                        <a:gd name="connsiteX3" fmla="*/ 446386 w 639815"/>
                        <a:gd name="connsiteY3" fmla="*/ 493416 h 1037821"/>
                        <a:gd name="connsiteX4" fmla="*/ 639670 w 639815"/>
                        <a:gd name="connsiteY4" fmla="*/ 763245 h 1037821"/>
                        <a:gd name="connsiteX5" fmla="*/ 465665 w 639815"/>
                        <a:gd name="connsiteY5" fmla="*/ 1037821 h 1037821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26 w 639841"/>
                        <a:gd name="connsiteY0" fmla="*/ 279103 h 1036732"/>
                        <a:gd name="connsiteX1" fmla="*/ 331005 w 639841"/>
                        <a:gd name="connsiteY1" fmla="*/ 1418 h 1036732"/>
                        <a:gd name="connsiteX2" fmla="*/ 561008 w 639841"/>
                        <a:gd name="connsiteY2" fmla="*/ 172517 h 1036732"/>
                        <a:gd name="connsiteX3" fmla="*/ 446412 w 639841"/>
                        <a:gd name="connsiteY3" fmla="*/ 492327 h 1036732"/>
                        <a:gd name="connsiteX4" fmla="*/ 639696 w 639841"/>
                        <a:gd name="connsiteY4" fmla="*/ 762156 h 1036732"/>
                        <a:gd name="connsiteX5" fmla="*/ 465691 w 639841"/>
                        <a:gd name="connsiteY5" fmla="*/ 1036732 h 1036732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40 w 620576"/>
                        <a:gd name="connsiteY0" fmla="*/ 296331 h 1037435"/>
                        <a:gd name="connsiteX1" fmla="*/ 311740 w 620576"/>
                        <a:gd name="connsiteY1" fmla="*/ 2121 h 1037435"/>
                        <a:gd name="connsiteX2" fmla="*/ 541743 w 620576"/>
                        <a:gd name="connsiteY2" fmla="*/ 173220 h 1037435"/>
                        <a:gd name="connsiteX3" fmla="*/ 427147 w 620576"/>
                        <a:gd name="connsiteY3" fmla="*/ 493030 h 1037435"/>
                        <a:gd name="connsiteX4" fmla="*/ 620431 w 620576"/>
                        <a:gd name="connsiteY4" fmla="*/ 762859 h 1037435"/>
                        <a:gd name="connsiteX5" fmla="*/ 446426 w 620576"/>
                        <a:gd name="connsiteY5" fmla="*/ 1037435 h 1037435"/>
                        <a:gd name="connsiteX0" fmla="*/ 5008 w 625544"/>
                        <a:gd name="connsiteY0" fmla="*/ 297012 h 1038116"/>
                        <a:gd name="connsiteX1" fmla="*/ 316708 w 625544"/>
                        <a:gd name="connsiteY1" fmla="*/ 2802 h 1038116"/>
                        <a:gd name="connsiteX2" fmla="*/ 546711 w 625544"/>
                        <a:gd name="connsiteY2" fmla="*/ 173901 h 1038116"/>
                        <a:gd name="connsiteX3" fmla="*/ 432115 w 625544"/>
                        <a:gd name="connsiteY3" fmla="*/ 493711 h 1038116"/>
                        <a:gd name="connsiteX4" fmla="*/ 625399 w 625544"/>
                        <a:gd name="connsiteY4" fmla="*/ 763540 h 1038116"/>
                        <a:gd name="connsiteX5" fmla="*/ 451394 w 625544"/>
                        <a:gd name="connsiteY5" fmla="*/ 1038116 h 1038116"/>
                        <a:gd name="connsiteX0" fmla="*/ 5008 w 625544"/>
                        <a:gd name="connsiteY0" fmla="*/ 299704 h 1040808"/>
                        <a:gd name="connsiteX1" fmla="*/ 316708 w 625544"/>
                        <a:gd name="connsiteY1" fmla="*/ 2739 h 1040808"/>
                        <a:gd name="connsiteX2" fmla="*/ 546711 w 625544"/>
                        <a:gd name="connsiteY2" fmla="*/ 176593 h 1040808"/>
                        <a:gd name="connsiteX3" fmla="*/ 432115 w 625544"/>
                        <a:gd name="connsiteY3" fmla="*/ 496403 h 1040808"/>
                        <a:gd name="connsiteX4" fmla="*/ 625399 w 625544"/>
                        <a:gd name="connsiteY4" fmla="*/ 766232 h 1040808"/>
                        <a:gd name="connsiteX5" fmla="*/ 451394 w 625544"/>
                        <a:gd name="connsiteY5" fmla="*/ 1040808 h 1040808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5023"/>
                        <a:gd name="connsiteY0" fmla="*/ 298093 h 1039197"/>
                        <a:gd name="connsiteX1" fmla="*/ 315906 w 625023"/>
                        <a:gd name="connsiteY1" fmla="*/ 1128 h 1039197"/>
                        <a:gd name="connsiteX2" fmla="*/ 545909 w 625023"/>
                        <a:gd name="connsiteY2" fmla="*/ 174982 h 1039197"/>
                        <a:gd name="connsiteX3" fmla="*/ 431313 w 625023"/>
                        <a:gd name="connsiteY3" fmla="*/ 494792 h 1039197"/>
                        <a:gd name="connsiteX4" fmla="*/ 624597 w 625023"/>
                        <a:gd name="connsiteY4" fmla="*/ 764621 h 1039197"/>
                        <a:gd name="connsiteX5" fmla="*/ 450592 w 625023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25804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41503" h="1042808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68" name="자유형: 도형 99">
                      <a:extLst>
                        <a:ext uri="{FF2B5EF4-FFF2-40B4-BE49-F238E27FC236}">
                          <a16:creationId xmlns:a16="http://schemas.microsoft.com/office/drawing/2014/main" id="{01B3AC08-CE94-47AE-BE4A-76141AE01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3240" y="3948272"/>
                      <a:ext cx="785355" cy="780891"/>
                    </a:xfrm>
                    <a:custGeom>
                      <a:avLst/>
                      <a:gdLst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7877 w 1035080"/>
                        <a:gd name="connsiteY0" fmla="*/ 213173 h 925619"/>
                        <a:gd name="connsiteX1" fmla="*/ 535806 w 1035080"/>
                        <a:gd name="connsiteY1" fmla="*/ 0 h 925619"/>
                        <a:gd name="connsiteX2" fmla="*/ 676051 w 1035080"/>
                        <a:gd name="connsiteY2" fmla="*/ 311345 h 925619"/>
                        <a:gd name="connsiteX3" fmla="*/ 1035080 w 1035080"/>
                        <a:gd name="connsiteY3" fmla="*/ 535737 h 925619"/>
                        <a:gd name="connsiteX4" fmla="*/ 603124 w 1035080"/>
                        <a:gd name="connsiteY4" fmla="*/ 925619 h 925619"/>
                        <a:gd name="connsiteX5" fmla="*/ 53565 w 1035080"/>
                        <a:gd name="connsiteY5" fmla="*/ 871971 h 925619"/>
                        <a:gd name="connsiteX6" fmla="*/ 106351 w 1035080"/>
                        <a:gd name="connsiteY6" fmla="*/ 395289 h 925619"/>
                        <a:gd name="connsiteX7" fmla="*/ 443903 w 1035080"/>
                        <a:gd name="connsiteY7" fmla="*/ 599641 h 925619"/>
                        <a:gd name="connsiteX0" fmla="*/ 375671 w 1062874"/>
                        <a:gd name="connsiteY0" fmla="*/ 213173 h 925619"/>
                        <a:gd name="connsiteX1" fmla="*/ 563600 w 1062874"/>
                        <a:gd name="connsiteY1" fmla="*/ 0 h 925619"/>
                        <a:gd name="connsiteX2" fmla="*/ 703845 w 1062874"/>
                        <a:gd name="connsiteY2" fmla="*/ 311345 h 925619"/>
                        <a:gd name="connsiteX3" fmla="*/ 1062874 w 1062874"/>
                        <a:gd name="connsiteY3" fmla="*/ 535737 h 925619"/>
                        <a:gd name="connsiteX4" fmla="*/ 630918 w 1062874"/>
                        <a:gd name="connsiteY4" fmla="*/ 925619 h 925619"/>
                        <a:gd name="connsiteX5" fmla="*/ 81359 w 1062874"/>
                        <a:gd name="connsiteY5" fmla="*/ 871971 h 925619"/>
                        <a:gd name="connsiteX6" fmla="*/ 134145 w 1062874"/>
                        <a:gd name="connsiteY6" fmla="*/ 395289 h 925619"/>
                        <a:gd name="connsiteX7" fmla="*/ 471697 w 1062874"/>
                        <a:gd name="connsiteY7" fmla="*/ 599641 h 92561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30918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06130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9036"/>
                        <a:gd name="connsiteX1" fmla="*/ 563600 w 1062874"/>
                        <a:gd name="connsiteY1" fmla="*/ 0 h 979036"/>
                        <a:gd name="connsiteX2" fmla="*/ 703845 w 1062874"/>
                        <a:gd name="connsiteY2" fmla="*/ 311345 h 979036"/>
                        <a:gd name="connsiteX3" fmla="*/ 1062874 w 1062874"/>
                        <a:gd name="connsiteY3" fmla="*/ 535737 h 979036"/>
                        <a:gd name="connsiteX4" fmla="*/ 597867 w 1062874"/>
                        <a:gd name="connsiteY4" fmla="*/ 942144 h 979036"/>
                        <a:gd name="connsiteX5" fmla="*/ 81359 w 1062874"/>
                        <a:gd name="connsiteY5" fmla="*/ 871971 h 979036"/>
                        <a:gd name="connsiteX6" fmla="*/ 134145 w 1062874"/>
                        <a:gd name="connsiteY6" fmla="*/ 395289 h 979036"/>
                        <a:gd name="connsiteX7" fmla="*/ 471697 w 1062874"/>
                        <a:gd name="connsiteY7" fmla="*/ 599641 h 979036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33999"/>
                        <a:gd name="connsiteX1" fmla="*/ 563600 w 1062874"/>
                        <a:gd name="connsiteY1" fmla="*/ 0 h 1033999"/>
                        <a:gd name="connsiteX2" fmla="*/ 703845 w 1062874"/>
                        <a:gd name="connsiteY2" fmla="*/ 311345 h 1033999"/>
                        <a:gd name="connsiteX3" fmla="*/ 1062874 w 1062874"/>
                        <a:gd name="connsiteY3" fmla="*/ 535737 h 1033999"/>
                        <a:gd name="connsiteX4" fmla="*/ 597867 w 1062874"/>
                        <a:gd name="connsiteY4" fmla="*/ 942144 h 1033999"/>
                        <a:gd name="connsiteX5" fmla="*/ 81359 w 1062874"/>
                        <a:gd name="connsiteY5" fmla="*/ 871971 h 1033999"/>
                        <a:gd name="connsiteX6" fmla="*/ 134145 w 1062874"/>
                        <a:gd name="connsiteY6" fmla="*/ 395289 h 1033999"/>
                        <a:gd name="connsiteX7" fmla="*/ 471697 w 1062874"/>
                        <a:gd name="connsiteY7" fmla="*/ 599641 h 1033999"/>
                        <a:gd name="connsiteX0" fmla="*/ 363975 w 1051178"/>
                        <a:gd name="connsiteY0" fmla="*/ 213173 h 1033999"/>
                        <a:gd name="connsiteX1" fmla="*/ 551904 w 1051178"/>
                        <a:gd name="connsiteY1" fmla="*/ 0 h 1033999"/>
                        <a:gd name="connsiteX2" fmla="*/ 692149 w 1051178"/>
                        <a:gd name="connsiteY2" fmla="*/ 311345 h 1033999"/>
                        <a:gd name="connsiteX3" fmla="*/ 1051178 w 1051178"/>
                        <a:gd name="connsiteY3" fmla="*/ 535737 h 1033999"/>
                        <a:gd name="connsiteX4" fmla="*/ 586171 w 1051178"/>
                        <a:gd name="connsiteY4" fmla="*/ 942144 h 1033999"/>
                        <a:gd name="connsiteX5" fmla="*/ 69663 w 1051178"/>
                        <a:gd name="connsiteY5" fmla="*/ 871971 h 1033999"/>
                        <a:gd name="connsiteX6" fmla="*/ 122449 w 1051178"/>
                        <a:gd name="connsiteY6" fmla="*/ 395289 h 1033999"/>
                        <a:gd name="connsiteX7" fmla="*/ 460001 w 1051178"/>
                        <a:gd name="connsiteY7" fmla="*/ 599641 h 1033999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34653"/>
                        <a:gd name="connsiteY0" fmla="*/ 213173 h 1030327"/>
                        <a:gd name="connsiteX1" fmla="*/ 551904 w 1034653"/>
                        <a:gd name="connsiteY1" fmla="*/ 0 h 1030327"/>
                        <a:gd name="connsiteX2" fmla="*/ 692149 w 1034653"/>
                        <a:gd name="connsiteY2" fmla="*/ 311345 h 1030327"/>
                        <a:gd name="connsiteX3" fmla="*/ 1034653 w 1034653"/>
                        <a:gd name="connsiteY3" fmla="*/ 538491 h 1030327"/>
                        <a:gd name="connsiteX4" fmla="*/ 613713 w 1034653"/>
                        <a:gd name="connsiteY4" fmla="*/ 936636 h 1030327"/>
                        <a:gd name="connsiteX5" fmla="*/ 69663 w 1034653"/>
                        <a:gd name="connsiteY5" fmla="*/ 871971 h 1030327"/>
                        <a:gd name="connsiteX6" fmla="*/ 122449 w 1034653"/>
                        <a:gd name="connsiteY6" fmla="*/ 395289 h 1030327"/>
                        <a:gd name="connsiteX7" fmla="*/ 460001 w 1034653"/>
                        <a:gd name="connsiteY7" fmla="*/ 599641 h 1030327"/>
                        <a:gd name="connsiteX0" fmla="*/ 363975 w 1037690"/>
                        <a:gd name="connsiteY0" fmla="*/ 213173 h 1030327"/>
                        <a:gd name="connsiteX1" fmla="*/ 551904 w 1037690"/>
                        <a:gd name="connsiteY1" fmla="*/ 0 h 1030327"/>
                        <a:gd name="connsiteX2" fmla="*/ 692149 w 1037690"/>
                        <a:gd name="connsiteY2" fmla="*/ 311345 h 1030327"/>
                        <a:gd name="connsiteX3" fmla="*/ 1034653 w 1037690"/>
                        <a:gd name="connsiteY3" fmla="*/ 538491 h 1030327"/>
                        <a:gd name="connsiteX4" fmla="*/ 613713 w 1037690"/>
                        <a:gd name="connsiteY4" fmla="*/ 936636 h 1030327"/>
                        <a:gd name="connsiteX5" fmla="*/ 69663 w 1037690"/>
                        <a:gd name="connsiteY5" fmla="*/ 871971 h 1030327"/>
                        <a:gd name="connsiteX6" fmla="*/ 122449 w 1037690"/>
                        <a:gd name="connsiteY6" fmla="*/ 395289 h 1030327"/>
                        <a:gd name="connsiteX7" fmla="*/ 460001 w 1037690"/>
                        <a:gd name="connsiteY7" fmla="*/ 599641 h 1030327"/>
                        <a:gd name="connsiteX0" fmla="*/ 363975 w 1037917"/>
                        <a:gd name="connsiteY0" fmla="*/ 213173 h 1030327"/>
                        <a:gd name="connsiteX1" fmla="*/ 551904 w 1037917"/>
                        <a:gd name="connsiteY1" fmla="*/ 0 h 1030327"/>
                        <a:gd name="connsiteX2" fmla="*/ 692149 w 1037917"/>
                        <a:gd name="connsiteY2" fmla="*/ 311345 h 1030327"/>
                        <a:gd name="connsiteX3" fmla="*/ 1034653 w 1037917"/>
                        <a:gd name="connsiteY3" fmla="*/ 538491 h 1030327"/>
                        <a:gd name="connsiteX4" fmla="*/ 613713 w 1037917"/>
                        <a:gd name="connsiteY4" fmla="*/ 936636 h 1030327"/>
                        <a:gd name="connsiteX5" fmla="*/ 69663 w 1037917"/>
                        <a:gd name="connsiteY5" fmla="*/ 871971 h 1030327"/>
                        <a:gd name="connsiteX6" fmla="*/ 122449 w 1037917"/>
                        <a:gd name="connsiteY6" fmla="*/ 395289 h 1030327"/>
                        <a:gd name="connsiteX7" fmla="*/ 460001 w 103791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270 h 1030424"/>
                        <a:gd name="connsiteX1" fmla="*/ 551904 w 1041370"/>
                        <a:gd name="connsiteY1" fmla="*/ 97 h 1030424"/>
                        <a:gd name="connsiteX2" fmla="*/ 675624 w 1041370"/>
                        <a:gd name="connsiteY2" fmla="*/ 300425 h 1030424"/>
                        <a:gd name="connsiteX3" fmla="*/ 1034653 w 1041370"/>
                        <a:gd name="connsiteY3" fmla="*/ 538588 h 1030424"/>
                        <a:gd name="connsiteX4" fmla="*/ 613713 w 1041370"/>
                        <a:gd name="connsiteY4" fmla="*/ 936733 h 1030424"/>
                        <a:gd name="connsiteX5" fmla="*/ 69663 w 1041370"/>
                        <a:gd name="connsiteY5" fmla="*/ 872068 h 1030424"/>
                        <a:gd name="connsiteX6" fmla="*/ 122449 w 1041370"/>
                        <a:gd name="connsiteY6" fmla="*/ 395386 h 1030424"/>
                        <a:gd name="connsiteX7" fmla="*/ 460001 w 1041370"/>
                        <a:gd name="connsiteY7" fmla="*/ 599738 h 1030424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266"/>
                        <a:gd name="connsiteY0" fmla="*/ 237961 h 1016230"/>
                        <a:gd name="connsiteX1" fmla="*/ 551904 w 1041266"/>
                        <a:gd name="connsiteY1" fmla="*/ 0 h 1016230"/>
                        <a:gd name="connsiteX2" fmla="*/ 675624 w 1041266"/>
                        <a:gd name="connsiteY2" fmla="*/ 300328 h 1016230"/>
                        <a:gd name="connsiteX3" fmla="*/ 1034653 w 1041266"/>
                        <a:gd name="connsiteY3" fmla="*/ 538491 h 1016230"/>
                        <a:gd name="connsiteX4" fmla="*/ 610959 w 1041266"/>
                        <a:gd name="connsiteY4" fmla="*/ 914602 h 1016230"/>
                        <a:gd name="connsiteX5" fmla="*/ 69663 w 1041266"/>
                        <a:gd name="connsiteY5" fmla="*/ 871971 h 1016230"/>
                        <a:gd name="connsiteX6" fmla="*/ 122449 w 1041266"/>
                        <a:gd name="connsiteY6" fmla="*/ 395289 h 1016230"/>
                        <a:gd name="connsiteX7" fmla="*/ 407671 w 1041266"/>
                        <a:gd name="connsiteY7" fmla="*/ 709810 h 1016230"/>
                        <a:gd name="connsiteX0" fmla="*/ 408043 w 1042386"/>
                        <a:gd name="connsiteY0" fmla="*/ 237961 h 1016230"/>
                        <a:gd name="connsiteX1" fmla="*/ 551904 w 1042386"/>
                        <a:gd name="connsiteY1" fmla="*/ 0 h 1016230"/>
                        <a:gd name="connsiteX2" fmla="*/ 675624 w 1042386"/>
                        <a:gd name="connsiteY2" fmla="*/ 300328 h 1016230"/>
                        <a:gd name="connsiteX3" fmla="*/ 1034653 w 1042386"/>
                        <a:gd name="connsiteY3" fmla="*/ 538491 h 1016230"/>
                        <a:gd name="connsiteX4" fmla="*/ 610959 w 1042386"/>
                        <a:gd name="connsiteY4" fmla="*/ 914602 h 1016230"/>
                        <a:gd name="connsiteX5" fmla="*/ 69663 w 1042386"/>
                        <a:gd name="connsiteY5" fmla="*/ 871971 h 1016230"/>
                        <a:gd name="connsiteX6" fmla="*/ 122449 w 1042386"/>
                        <a:gd name="connsiteY6" fmla="*/ 395289 h 1016230"/>
                        <a:gd name="connsiteX7" fmla="*/ 407671 w 1042386"/>
                        <a:gd name="connsiteY7" fmla="*/ 709810 h 1016230"/>
                        <a:gd name="connsiteX0" fmla="*/ 408043 w 1042386"/>
                        <a:gd name="connsiteY0" fmla="*/ 237961 h 1031503"/>
                        <a:gd name="connsiteX1" fmla="*/ 551904 w 1042386"/>
                        <a:gd name="connsiteY1" fmla="*/ 0 h 1031503"/>
                        <a:gd name="connsiteX2" fmla="*/ 675624 w 1042386"/>
                        <a:gd name="connsiteY2" fmla="*/ 300328 h 1031503"/>
                        <a:gd name="connsiteX3" fmla="*/ 1034653 w 1042386"/>
                        <a:gd name="connsiteY3" fmla="*/ 538491 h 1031503"/>
                        <a:gd name="connsiteX4" fmla="*/ 610959 w 1042386"/>
                        <a:gd name="connsiteY4" fmla="*/ 914602 h 1031503"/>
                        <a:gd name="connsiteX5" fmla="*/ 69663 w 1042386"/>
                        <a:gd name="connsiteY5" fmla="*/ 871971 h 1031503"/>
                        <a:gd name="connsiteX6" fmla="*/ 122449 w 1042386"/>
                        <a:gd name="connsiteY6" fmla="*/ 395289 h 1031503"/>
                        <a:gd name="connsiteX7" fmla="*/ 407671 w 1042386"/>
                        <a:gd name="connsiteY7" fmla="*/ 709810 h 1031503"/>
                        <a:gd name="connsiteX0" fmla="*/ 408043 w 1040983"/>
                        <a:gd name="connsiteY0" fmla="*/ 237961 h 1031503"/>
                        <a:gd name="connsiteX1" fmla="*/ 551904 w 1040983"/>
                        <a:gd name="connsiteY1" fmla="*/ 0 h 1031503"/>
                        <a:gd name="connsiteX2" fmla="*/ 675624 w 1040983"/>
                        <a:gd name="connsiteY2" fmla="*/ 300328 h 1031503"/>
                        <a:gd name="connsiteX3" fmla="*/ 1034653 w 1040983"/>
                        <a:gd name="connsiteY3" fmla="*/ 538491 h 1031503"/>
                        <a:gd name="connsiteX4" fmla="*/ 610959 w 1040983"/>
                        <a:gd name="connsiteY4" fmla="*/ 914602 h 1031503"/>
                        <a:gd name="connsiteX5" fmla="*/ 69663 w 1040983"/>
                        <a:gd name="connsiteY5" fmla="*/ 871971 h 1031503"/>
                        <a:gd name="connsiteX6" fmla="*/ 122449 w 1040983"/>
                        <a:gd name="connsiteY6" fmla="*/ 395289 h 1031503"/>
                        <a:gd name="connsiteX7" fmla="*/ 407671 w 1040983"/>
                        <a:gd name="connsiteY7" fmla="*/ 709810 h 1031503"/>
                        <a:gd name="connsiteX0" fmla="*/ 408043 w 1040983"/>
                        <a:gd name="connsiteY0" fmla="*/ 237961 h 1036239"/>
                        <a:gd name="connsiteX1" fmla="*/ 551904 w 1040983"/>
                        <a:gd name="connsiteY1" fmla="*/ 0 h 1036239"/>
                        <a:gd name="connsiteX2" fmla="*/ 675624 w 1040983"/>
                        <a:gd name="connsiteY2" fmla="*/ 300328 h 1036239"/>
                        <a:gd name="connsiteX3" fmla="*/ 1034653 w 1040983"/>
                        <a:gd name="connsiteY3" fmla="*/ 538491 h 1036239"/>
                        <a:gd name="connsiteX4" fmla="*/ 610959 w 1040983"/>
                        <a:gd name="connsiteY4" fmla="*/ 914602 h 1036239"/>
                        <a:gd name="connsiteX5" fmla="*/ 69663 w 1040983"/>
                        <a:gd name="connsiteY5" fmla="*/ 871971 h 1036239"/>
                        <a:gd name="connsiteX6" fmla="*/ 122449 w 1040983"/>
                        <a:gd name="connsiteY6" fmla="*/ 395289 h 1036239"/>
                        <a:gd name="connsiteX7" fmla="*/ 407671 w 1040983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75624 w 1040106"/>
                        <a:gd name="connsiteY2" fmla="*/ 300328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2163"/>
                        <a:gd name="connsiteY0" fmla="*/ 237961 h 1036239"/>
                        <a:gd name="connsiteX1" fmla="*/ 551904 w 1042163"/>
                        <a:gd name="connsiteY1" fmla="*/ 0 h 1036239"/>
                        <a:gd name="connsiteX2" fmla="*/ 694904 w 1042163"/>
                        <a:gd name="connsiteY2" fmla="*/ 308591 h 1036239"/>
                        <a:gd name="connsiteX3" fmla="*/ 1034653 w 1042163"/>
                        <a:gd name="connsiteY3" fmla="*/ 538491 h 1036239"/>
                        <a:gd name="connsiteX4" fmla="*/ 610959 w 1042163"/>
                        <a:gd name="connsiteY4" fmla="*/ 914602 h 1036239"/>
                        <a:gd name="connsiteX5" fmla="*/ 69663 w 1042163"/>
                        <a:gd name="connsiteY5" fmla="*/ 871971 h 1036239"/>
                        <a:gd name="connsiteX6" fmla="*/ 122449 w 1042163"/>
                        <a:gd name="connsiteY6" fmla="*/ 395289 h 1036239"/>
                        <a:gd name="connsiteX7" fmla="*/ 407671 w 1042163"/>
                        <a:gd name="connsiteY7" fmla="*/ 709810 h 1036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2163" h="1036239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69" name="자유형: 도형 100">
                      <a:extLst>
                        <a:ext uri="{FF2B5EF4-FFF2-40B4-BE49-F238E27FC236}">
                          <a16:creationId xmlns:a16="http://schemas.microsoft.com/office/drawing/2014/main" id="{F4336693-772A-4ABD-B3EB-1F8B12925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0565" y="3902140"/>
                      <a:ext cx="223711" cy="335071"/>
                    </a:xfrm>
                    <a:custGeom>
                      <a:avLst/>
                      <a:gdLst>
                        <a:gd name="connsiteX0" fmla="*/ 0 w 210368"/>
                        <a:gd name="connsiteY0" fmla="*/ 692812 h 692812"/>
                        <a:gd name="connsiteX1" fmla="*/ 145855 w 210368"/>
                        <a:gd name="connsiteY1" fmla="*/ 0 h 692812"/>
                        <a:gd name="connsiteX2" fmla="*/ 210368 w 210368"/>
                        <a:gd name="connsiteY2" fmla="*/ 350614 h 692812"/>
                        <a:gd name="connsiteX0" fmla="*/ 0 w 204758"/>
                        <a:gd name="connsiteY0" fmla="*/ 692812 h 692812"/>
                        <a:gd name="connsiteX1" fmla="*/ 145855 w 204758"/>
                        <a:gd name="connsiteY1" fmla="*/ 0 h 692812"/>
                        <a:gd name="connsiteX2" fmla="*/ 204758 w 204758"/>
                        <a:gd name="connsiteY2" fmla="*/ 350614 h 692812"/>
                        <a:gd name="connsiteX0" fmla="*/ 0 w 259110"/>
                        <a:gd name="connsiteY0" fmla="*/ 692812 h 692812"/>
                        <a:gd name="connsiteX1" fmla="*/ 145855 w 259110"/>
                        <a:gd name="connsiteY1" fmla="*/ 0 h 692812"/>
                        <a:gd name="connsiteX2" fmla="*/ 204758 w 259110"/>
                        <a:gd name="connsiteY2" fmla="*/ 350614 h 692812"/>
                        <a:gd name="connsiteX0" fmla="*/ 0 w 259110"/>
                        <a:gd name="connsiteY0" fmla="*/ 670372 h 670372"/>
                        <a:gd name="connsiteX1" fmla="*/ 145855 w 259110"/>
                        <a:gd name="connsiteY1" fmla="*/ 0 h 670372"/>
                        <a:gd name="connsiteX2" fmla="*/ 204758 w 259110"/>
                        <a:gd name="connsiteY2" fmla="*/ 328174 h 670372"/>
                        <a:gd name="connsiteX0" fmla="*/ 0 w 276458"/>
                        <a:gd name="connsiteY0" fmla="*/ 670372 h 670372"/>
                        <a:gd name="connsiteX1" fmla="*/ 145855 w 276458"/>
                        <a:gd name="connsiteY1" fmla="*/ 0 h 670372"/>
                        <a:gd name="connsiteX2" fmla="*/ 204758 w 276458"/>
                        <a:gd name="connsiteY2" fmla="*/ 328174 h 670372"/>
                        <a:gd name="connsiteX0" fmla="*/ 0 w 276458"/>
                        <a:gd name="connsiteY0" fmla="*/ 670381 h 670381"/>
                        <a:gd name="connsiteX1" fmla="*/ 145855 w 276458"/>
                        <a:gd name="connsiteY1" fmla="*/ 9 h 670381"/>
                        <a:gd name="connsiteX2" fmla="*/ 204758 w 276458"/>
                        <a:gd name="connsiteY2" fmla="*/ 328183 h 670381"/>
                        <a:gd name="connsiteX0" fmla="*/ 17567 w 294025"/>
                        <a:gd name="connsiteY0" fmla="*/ 670381 h 670381"/>
                        <a:gd name="connsiteX1" fmla="*/ 163422 w 294025"/>
                        <a:gd name="connsiteY1" fmla="*/ 9 h 670381"/>
                        <a:gd name="connsiteX2" fmla="*/ 222325 w 294025"/>
                        <a:gd name="connsiteY2" fmla="*/ 328183 h 670381"/>
                        <a:gd name="connsiteX0" fmla="*/ 17567 w 327330"/>
                        <a:gd name="connsiteY0" fmla="*/ 671068 h 671068"/>
                        <a:gd name="connsiteX1" fmla="*/ 163422 w 327330"/>
                        <a:gd name="connsiteY1" fmla="*/ 696 h 671068"/>
                        <a:gd name="connsiteX2" fmla="*/ 222325 w 327330"/>
                        <a:gd name="connsiteY2" fmla="*/ 328870 h 671068"/>
                        <a:gd name="connsiteX0" fmla="*/ 17567 w 321664"/>
                        <a:gd name="connsiteY0" fmla="*/ 671068 h 671068"/>
                        <a:gd name="connsiteX1" fmla="*/ 163422 w 321664"/>
                        <a:gd name="connsiteY1" fmla="*/ 696 h 671068"/>
                        <a:gd name="connsiteX2" fmla="*/ 222325 w 321664"/>
                        <a:gd name="connsiteY2" fmla="*/ 328870 h 671068"/>
                        <a:gd name="connsiteX0" fmla="*/ 18431 w 322528"/>
                        <a:gd name="connsiteY0" fmla="*/ 671068 h 671068"/>
                        <a:gd name="connsiteX1" fmla="*/ 164286 w 322528"/>
                        <a:gd name="connsiteY1" fmla="*/ 696 h 671068"/>
                        <a:gd name="connsiteX2" fmla="*/ 223189 w 322528"/>
                        <a:gd name="connsiteY2" fmla="*/ 328870 h 671068"/>
                        <a:gd name="connsiteX0" fmla="*/ 18431 w 311947"/>
                        <a:gd name="connsiteY0" fmla="*/ 671151 h 671151"/>
                        <a:gd name="connsiteX1" fmla="*/ 164286 w 311947"/>
                        <a:gd name="connsiteY1" fmla="*/ 779 h 671151"/>
                        <a:gd name="connsiteX2" fmla="*/ 203910 w 311947"/>
                        <a:gd name="connsiteY2" fmla="*/ 312427 h 671151"/>
                        <a:gd name="connsiteX0" fmla="*/ 18431 w 319515"/>
                        <a:gd name="connsiteY0" fmla="*/ 670768 h 670768"/>
                        <a:gd name="connsiteX1" fmla="*/ 164286 w 319515"/>
                        <a:gd name="connsiteY1" fmla="*/ 396 h 670768"/>
                        <a:gd name="connsiteX2" fmla="*/ 203910 w 319515"/>
                        <a:gd name="connsiteY2" fmla="*/ 312044 h 670768"/>
                        <a:gd name="connsiteX0" fmla="*/ 16717 w 317801"/>
                        <a:gd name="connsiteY0" fmla="*/ 670768 h 670768"/>
                        <a:gd name="connsiteX1" fmla="*/ 162572 w 317801"/>
                        <a:gd name="connsiteY1" fmla="*/ 396 h 670768"/>
                        <a:gd name="connsiteX2" fmla="*/ 202196 w 317801"/>
                        <a:gd name="connsiteY2" fmla="*/ 312044 h 670768"/>
                        <a:gd name="connsiteX0" fmla="*/ 16717 w 320719"/>
                        <a:gd name="connsiteY0" fmla="*/ 670412 h 670412"/>
                        <a:gd name="connsiteX1" fmla="*/ 162572 w 320719"/>
                        <a:gd name="connsiteY1" fmla="*/ 40 h 670412"/>
                        <a:gd name="connsiteX2" fmla="*/ 202196 w 320719"/>
                        <a:gd name="connsiteY2" fmla="*/ 311688 h 670412"/>
                        <a:gd name="connsiteX0" fmla="*/ 16717 w 314294"/>
                        <a:gd name="connsiteY0" fmla="*/ 670412 h 670412"/>
                        <a:gd name="connsiteX1" fmla="*/ 162572 w 314294"/>
                        <a:gd name="connsiteY1" fmla="*/ 40 h 670412"/>
                        <a:gd name="connsiteX2" fmla="*/ 202196 w 314294"/>
                        <a:gd name="connsiteY2" fmla="*/ 311688 h 670412"/>
                        <a:gd name="connsiteX0" fmla="*/ 20002 w 313692"/>
                        <a:gd name="connsiteY0" fmla="*/ 684181 h 684181"/>
                        <a:gd name="connsiteX1" fmla="*/ 157594 w 313692"/>
                        <a:gd name="connsiteY1" fmla="*/ 38 h 684181"/>
                        <a:gd name="connsiteX2" fmla="*/ 205481 w 313692"/>
                        <a:gd name="connsiteY2" fmla="*/ 325457 h 684181"/>
                        <a:gd name="connsiteX0" fmla="*/ 20002 w 335146"/>
                        <a:gd name="connsiteY0" fmla="*/ 684143 h 684143"/>
                        <a:gd name="connsiteX1" fmla="*/ 157594 w 335146"/>
                        <a:gd name="connsiteY1" fmla="*/ 0 h 684143"/>
                        <a:gd name="connsiteX2" fmla="*/ 205481 w 335146"/>
                        <a:gd name="connsiteY2" fmla="*/ 325419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11876 w 318923"/>
                        <a:gd name="connsiteY0" fmla="*/ 463808 h 463808"/>
                        <a:gd name="connsiteX1" fmla="*/ 171501 w 318923"/>
                        <a:gd name="connsiteY1" fmla="*/ 2 h 463808"/>
                        <a:gd name="connsiteX2" fmla="*/ 191846 w 318923"/>
                        <a:gd name="connsiteY2" fmla="*/ 275845 h 463808"/>
                        <a:gd name="connsiteX0" fmla="*/ 11876 w 318923"/>
                        <a:gd name="connsiteY0" fmla="*/ 444528 h 444528"/>
                        <a:gd name="connsiteX1" fmla="*/ 171501 w 318923"/>
                        <a:gd name="connsiteY1" fmla="*/ 2 h 444528"/>
                        <a:gd name="connsiteX2" fmla="*/ 191846 w 318923"/>
                        <a:gd name="connsiteY2" fmla="*/ 275845 h 444528"/>
                        <a:gd name="connsiteX0" fmla="*/ 1452 w 308499"/>
                        <a:gd name="connsiteY0" fmla="*/ 444528 h 444528"/>
                        <a:gd name="connsiteX1" fmla="*/ 161077 w 308499"/>
                        <a:gd name="connsiteY1" fmla="*/ 2 h 444528"/>
                        <a:gd name="connsiteX2" fmla="*/ 181422 w 308499"/>
                        <a:gd name="connsiteY2" fmla="*/ 275845 h 444528"/>
                        <a:gd name="connsiteX0" fmla="*/ 1452 w 296864"/>
                        <a:gd name="connsiteY0" fmla="*/ 444638 h 444638"/>
                        <a:gd name="connsiteX1" fmla="*/ 161077 w 296864"/>
                        <a:gd name="connsiteY1" fmla="*/ 112 h 444638"/>
                        <a:gd name="connsiteX2" fmla="*/ 181422 w 296864"/>
                        <a:gd name="connsiteY2" fmla="*/ 275955 h 444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64" h="444638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cxnSp>
                  <p:nvCxnSpPr>
                    <p:cNvPr id="70" name="직선 연결선 101">
                      <a:extLst>
                        <a:ext uri="{FF2B5EF4-FFF2-40B4-BE49-F238E27FC236}">
                          <a16:creationId xmlns:a16="http://schemas.microsoft.com/office/drawing/2014/main" id="{693327ED-1980-425F-861A-951F3100F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52008" y="3476077"/>
                      <a:ext cx="1188" cy="974737"/>
                    </a:xfrm>
                    <a:prstGeom prst="line">
                      <a:avLst/>
                    </a:prstGeom>
                    <a:ln w="317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DE1C454-525F-405B-940B-03C26091CD97}"/>
              </a:ext>
            </a:extLst>
          </p:cNvPr>
          <p:cNvGrpSpPr/>
          <p:nvPr/>
        </p:nvGrpSpPr>
        <p:grpSpPr>
          <a:xfrm>
            <a:off x="7193665" y="1176108"/>
            <a:ext cx="1673517" cy="1806462"/>
            <a:chOff x="637661" y="1235302"/>
            <a:chExt cx="4747140" cy="5124256"/>
          </a:xfrm>
        </p:grpSpPr>
        <p:sp>
          <p:nvSpPr>
            <p:cNvPr id="80" name="Freeform 1">
              <a:extLst>
                <a:ext uri="{FF2B5EF4-FFF2-40B4-BE49-F238E27FC236}">
                  <a16:creationId xmlns:a16="http://schemas.microsoft.com/office/drawing/2014/main" id="{E9696AFC-B275-4A60-87F9-B2FC5E2DA229}"/>
                </a:ext>
              </a:extLst>
            </p:cNvPr>
            <p:cNvSpPr/>
            <p:nvPr/>
          </p:nvSpPr>
          <p:spPr>
            <a:xfrm flipH="1">
              <a:off x="637661" y="1235302"/>
              <a:ext cx="4747140" cy="5124256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37FF002-CD19-43C5-A9C8-EB83A7698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406" y="1542473"/>
              <a:ext cx="2490363" cy="2281382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39C4EB-3D17-4ABE-AB85-A48A6A3079C3}"/>
              </a:ext>
            </a:extLst>
          </p:cNvPr>
          <p:cNvGrpSpPr/>
          <p:nvPr/>
        </p:nvGrpSpPr>
        <p:grpSpPr>
          <a:xfrm>
            <a:off x="9461470" y="352237"/>
            <a:ext cx="2284955" cy="1754217"/>
            <a:chOff x="7677288" y="3649622"/>
            <a:chExt cx="3472802" cy="266615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A3250DC-2077-44D9-A96E-35AB2F6B6780}"/>
                </a:ext>
              </a:extLst>
            </p:cNvPr>
            <p:cNvGrpSpPr/>
            <p:nvPr/>
          </p:nvGrpSpPr>
          <p:grpSpPr>
            <a:xfrm>
              <a:off x="8911020" y="3649622"/>
              <a:ext cx="2239070" cy="2666157"/>
              <a:chOff x="8911020" y="3649622"/>
              <a:chExt cx="2239070" cy="2666157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E088455-DDBA-4FD9-8126-2003397B8753}"/>
                  </a:ext>
                </a:extLst>
              </p:cNvPr>
              <p:cNvGrpSpPr/>
              <p:nvPr/>
            </p:nvGrpSpPr>
            <p:grpSpPr>
              <a:xfrm>
                <a:off x="8911020" y="4215025"/>
                <a:ext cx="993309" cy="1312459"/>
                <a:chOff x="4414182" y="2417791"/>
                <a:chExt cx="1684167" cy="2225289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42856AB-7069-4A6A-AFED-043CA9148FD0}"/>
                    </a:ext>
                  </a:extLst>
                </p:cNvPr>
                <p:cNvSpPr/>
                <p:nvPr/>
              </p:nvSpPr>
              <p:spPr>
                <a:xfrm>
                  <a:off x="4414182" y="2417791"/>
                  <a:ext cx="1684167" cy="2225289"/>
                </a:xfrm>
                <a:custGeom>
                  <a:avLst/>
                  <a:gdLst>
                    <a:gd name="connsiteX0" fmla="*/ 0 w 1268858"/>
                    <a:gd name="connsiteY0" fmla="*/ 1006972 h 1676542"/>
                    <a:gd name="connsiteX1" fmla="*/ 10536 w 1268858"/>
                    <a:gd name="connsiteY1" fmla="*/ 997353 h 1676542"/>
                    <a:gd name="connsiteX2" fmla="*/ 1076469 w 1268858"/>
                    <a:gd name="connsiteY2" fmla="*/ 1216311 h 1676542"/>
                    <a:gd name="connsiteX3" fmla="*/ 1099372 w 1268858"/>
                    <a:gd name="connsiteY3" fmla="*/ 1230053 h 1676542"/>
                    <a:gd name="connsiteX4" fmla="*/ 1169457 w 1268858"/>
                    <a:gd name="connsiteY4" fmla="*/ 1252957 h 1676542"/>
                    <a:gd name="connsiteX5" fmla="*/ 1116779 w 1268858"/>
                    <a:gd name="connsiteY5" fmla="*/ 1124697 h 1676542"/>
                    <a:gd name="connsiteX6" fmla="*/ 953706 w 1268858"/>
                    <a:gd name="connsiteY6" fmla="*/ 945591 h 1676542"/>
                    <a:gd name="connsiteX7" fmla="*/ 944544 w 1268858"/>
                    <a:gd name="connsiteY7" fmla="*/ 913984 h 1676542"/>
                    <a:gd name="connsiteX8" fmla="*/ 940880 w 1268858"/>
                    <a:gd name="connsiteY8" fmla="*/ 901158 h 1676542"/>
                    <a:gd name="connsiteX9" fmla="*/ 875833 w 1268858"/>
                    <a:gd name="connsiteY9" fmla="*/ 859473 h 1676542"/>
                    <a:gd name="connsiteX10" fmla="*/ 820865 w 1268858"/>
                    <a:gd name="connsiteY10" fmla="*/ 848937 h 1676542"/>
                    <a:gd name="connsiteX11" fmla="*/ 182771 w 1268858"/>
                    <a:gd name="connsiteY11" fmla="*/ 195727 h 1676542"/>
                    <a:gd name="connsiteX12" fmla="*/ 171777 w 1268858"/>
                    <a:gd name="connsiteY12" fmla="*/ 11582 h 1676542"/>
                    <a:gd name="connsiteX13" fmla="*/ 180938 w 1268858"/>
                    <a:gd name="connsiteY13" fmla="*/ 1505 h 1676542"/>
                    <a:gd name="connsiteX14" fmla="*/ 229952 w 1268858"/>
                    <a:gd name="connsiteY14" fmla="*/ 62886 h 1676542"/>
                    <a:gd name="connsiteX15" fmla="*/ 425549 w 1268858"/>
                    <a:gd name="connsiteY15" fmla="*/ 299251 h 1676542"/>
                    <a:gd name="connsiteX16" fmla="*/ 636720 w 1268858"/>
                    <a:gd name="connsiteY16" fmla="*/ 553481 h 1676542"/>
                    <a:gd name="connsiteX17" fmla="*/ 842852 w 1268858"/>
                    <a:gd name="connsiteY17" fmla="*/ 802214 h 1676542"/>
                    <a:gd name="connsiteX18" fmla="*/ 877666 w 1268858"/>
                    <a:gd name="connsiteY18" fmla="*/ 842983 h 1676542"/>
                    <a:gd name="connsiteX19" fmla="*/ 886369 w 1268858"/>
                    <a:gd name="connsiteY19" fmla="*/ 815498 h 1676542"/>
                    <a:gd name="connsiteX20" fmla="*/ 917976 w 1268858"/>
                    <a:gd name="connsiteY20" fmla="*/ 871383 h 1676542"/>
                    <a:gd name="connsiteX21" fmla="*/ 1003177 w 1268858"/>
                    <a:gd name="connsiteY21" fmla="*/ 916732 h 1676542"/>
                    <a:gd name="connsiteX22" fmla="*/ 987145 w 1268858"/>
                    <a:gd name="connsiteY22" fmla="*/ 850312 h 1676542"/>
                    <a:gd name="connsiteX23" fmla="*/ 986687 w 1268858"/>
                    <a:gd name="connsiteY23" fmla="*/ 828324 h 1676542"/>
                    <a:gd name="connsiteX24" fmla="*/ 974777 w 1268858"/>
                    <a:gd name="connsiteY24" fmla="*/ 782059 h 1676542"/>
                    <a:gd name="connsiteX25" fmla="*/ 1097998 w 1268858"/>
                    <a:gd name="connsiteY25" fmla="*/ 157707 h 1676542"/>
                    <a:gd name="connsiteX26" fmla="*/ 1107618 w 1268858"/>
                    <a:gd name="connsiteY26" fmla="*/ 151752 h 1676542"/>
                    <a:gd name="connsiteX27" fmla="*/ 1109450 w 1268858"/>
                    <a:gd name="connsiteY27" fmla="*/ 173282 h 1676542"/>
                    <a:gd name="connsiteX28" fmla="*/ 1040281 w 1268858"/>
                    <a:gd name="connsiteY28" fmla="*/ 574094 h 1676542"/>
                    <a:gd name="connsiteX29" fmla="*/ 1003635 w 1268858"/>
                    <a:gd name="connsiteY29" fmla="*/ 788472 h 1676542"/>
                    <a:gd name="connsiteX30" fmla="*/ 1003177 w 1268858"/>
                    <a:gd name="connsiteY30" fmla="*/ 806337 h 1676542"/>
                    <a:gd name="connsiteX31" fmla="*/ 1010965 w 1268858"/>
                    <a:gd name="connsiteY31" fmla="*/ 888790 h 1676542"/>
                    <a:gd name="connsiteX32" fmla="*/ 1048068 w 1268858"/>
                    <a:gd name="connsiteY32" fmla="*/ 948339 h 1676542"/>
                    <a:gd name="connsiteX33" fmla="*/ 1067766 w 1268858"/>
                    <a:gd name="connsiteY33" fmla="*/ 944216 h 1676542"/>
                    <a:gd name="connsiteX34" fmla="*/ 1076011 w 1268858"/>
                    <a:gd name="connsiteY34" fmla="*/ 930016 h 1676542"/>
                    <a:gd name="connsiteX35" fmla="*/ 1087463 w 1268858"/>
                    <a:gd name="connsiteY35" fmla="*/ 919939 h 1676542"/>
                    <a:gd name="connsiteX36" fmla="*/ 1094334 w 1268858"/>
                    <a:gd name="connsiteY36" fmla="*/ 933223 h 1676542"/>
                    <a:gd name="connsiteX37" fmla="*/ 1100289 w 1268858"/>
                    <a:gd name="connsiteY37" fmla="*/ 975823 h 1676542"/>
                    <a:gd name="connsiteX38" fmla="*/ 1117237 w 1268858"/>
                    <a:gd name="connsiteY38" fmla="*/ 1023921 h 1676542"/>
                    <a:gd name="connsiteX39" fmla="*/ 1233587 w 1268858"/>
                    <a:gd name="connsiteY39" fmla="*/ 1274944 h 1676542"/>
                    <a:gd name="connsiteX40" fmla="*/ 1270691 w 1268858"/>
                    <a:gd name="connsiteY40" fmla="*/ 1503522 h 1676542"/>
                    <a:gd name="connsiteX41" fmla="*/ 1267027 w 1268858"/>
                    <a:gd name="connsiteY41" fmla="*/ 1656518 h 1676542"/>
                    <a:gd name="connsiteX42" fmla="*/ 1262446 w 1268858"/>
                    <a:gd name="connsiteY42" fmla="*/ 1673467 h 1676542"/>
                    <a:gd name="connsiteX43" fmla="*/ 1258323 w 1268858"/>
                    <a:gd name="connsiteY43" fmla="*/ 1676673 h 1676542"/>
                    <a:gd name="connsiteX44" fmla="*/ 1214349 w 1268858"/>
                    <a:gd name="connsiteY44" fmla="*/ 1676215 h 1676542"/>
                    <a:gd name="connsiteX45" fmla="*/ 1212516 w 1268858"/>
                    <a:gd name="connsiteY45" fmla="*/ 1674383 h 1676542"/>
                    <a:gd name="connsiteX46" fmla="*/ 1218471 w 1268858"/>
                    <a:gd name="connsiteY46" fmla="*/ 1514058 h 1676542"/>
                    <a:gd name="connsiteX47" fmla="*/ 1208852 w 1268858"/>
                    <a:gd name="connsiteY47" fmla="*/ 1410533 h 1676542"/>
                    <a:gd name="connsiteX48" fmla="*/ 1198316 w 1268858"/>
                    <a:gd name="connsiteY48" fmla="*/ 1388088 h 1676542"/>
                    <a:gd name="connsiteX49" fmla="*/ 1176787 w 1268858"/>
                    <a:gd name="connsiteY49" fmla="*/ 1353733 h 1676542"/>
                    <a:gd name="connsiteX50" fmla="*/ 1198316 w 1268858"/>
                    <a:gd name="connsiteY50" fmla="*/ 1358313 h 1676542"/>
                    <a:gd name="connsiteX51" fmla="*/ 1176328 w 1268858"/>
                    <a:gd name="connsiteY51" fmla="*/ 1272654 h 1676542"/>
                    <a:gd name="connsiteX52" fmla="*/ 1164419 w 1268858"/>
                    <a:gd name="connsiteY52" fmla="*/ 1264409 h 1676542"/>
                    <a:gd name="connsiteX53" fmla="*/ 1083798 w 1268858"/>
                    <a:gd name="connsiteY53" fmla="*/ 1239673 h 1676542"/>
                    <a:gd name="connsiteX54" fmla="*/ 862549 w 1268858"/>
                    <a:gd name="connsiteY54" fmla="*/ 1192033 h 1676542"/>
                    <a:gd name="connsiteX55" fmla="*/ 125970 w 1268858"/>
                    <a:gd name="connsiteY55" fmla="*/ 1036747 h 1676542"/>
                    <a:gd name="connsiteX56" fmla="*/ 16491 w 1268858"/>
                    <a:gd name="connsiteY56" fmla="*/ 1013843 h 1676542"/>
                    <a:gd name="connsiteX57" fmla="*/ 0 w 1268858"/>
                    <a:gd name="connsiteY57" fmla="*/ 1006972 h 167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1268858" h="1676542">
                      <a:moveTo>
                        <a:pt x="0" y="1006972"/>
                      </a:moveTo>
                      <a:cubicBezTo>
                        <a:pt x="458" y="1000559"/>
                        <a:pt x="6413" y="1000101"/>
                        <a:pt x="10536" y="997353"/>
                      </a:cubicBezTo>
                      <a:cubicBezTo>
                        <a:pt x="368290" y="784807"/>
                        <a:pt x="831859" y="879628"/>
                        <a:pt x="1076469" y="1216311"/>
                      </a:cubicBezTo>
                      <a:cubicBezTo>
                        <a:pt x="1082424" y="1224556"/>
                        <a:pt x="1089295" y="1228679"/>
                        <a:pt x="1099372" y="1230053"/>
                      </a:cubicBezTo>
                      <a:cubicBezTo>
                        <a:pt x="1122734" y="1233718"/>
                        <a:pt x="1145180" y="1241505"/>
                        <a:pt x="1169457" y="1252957"/>
                      </a:cubicBezTo>
                      <a:cubicBezTo>
                        <a:pt x="1154799" y="1206692"/>
                        <a:pt x="1137850" y="1165007"/>
                        <a:pt x="1116779" y="1124697"/>
                      </a:cubicBezTo>
                      <a:cubicBezTo>
                        <a:pt x="1077843" y="1050947"/>
                        <a:pt x="1027913" y="987275"/>
                        <a:pt x="953706" y="945591"/>
                      </a:cubicBezTo>
                      <a:cubicBezTo>
                        <a:pt x="940422" y="937803"/>
                        <a:pt x="937673" y="928184"/>
                        <a:pt x="944544" y="913984"/>
                      </a:cubicBezTo>
                      <a:cubicBezTo>
                        <a:pt x="948209" y="906654"/>
                        <a:pt x="945002" y="904822"/>
                        <a:pt x="940880" y="901158"/>
                      </a:cubicBezTo>
                      <a:cubicBezTo>
                        <a:pt x="920724" y="884667"/>
                        <a:pt x="898279" y="871383"/>
                        <a:pt x="875833" y="859473"/>
                      </a:cubicBezTo>
                      <a:cubicBezTo>
                        <a:pt x="859801" y="851228"/>
                        <a:pt x="839188" y="852602"/>
                        <a:pt x="820865" y="848937"/>
                      </a:cubicBezTo>
                      <a:cubicBezTo>
                        <a:pt x="496550" y="785724"/>
                        <a:pt x="237739" y="520958"/>
                        <a:pt x="182771" y="195727"/>
                      </a:cubicBezTo>
                      <a:cubicBezTo>
                        <a:pt x="172235" y="134804"/>
                        <a:pt x="168570" y="73422"/>
                        <a:pt x="171777" y="11582"/>
                      </a:cubicBezTo>
                      <a:cubicBezTo>
                        <a:pt x="172235" y="7001"/>
                        <a:pt x="168112" y="-3992"/>
                        <a:pt x="180938" y="1505"/>
                      </a:cubicBezTo>
                      <a:cubicBezTo>
                        <a:pt x="195139" y="23950"/>
                        <a:pt x="213461" y="42731"/>
                        <a:pt x="229952" y="62886"/>
                      </a:cubicBezTo>
                      <a:cubicBezTo>
                        <a:pt x="294540" y="142133"/>
                        <a:pt x="360503" y="220463"/>
                        <a:pt x="425549" y="299251"/>
                      </a:cubicBezTo>
                      <a:cubicBezTo>
                        <a:pt x="495634" y="383995"/>
                        <a:pt x="566177" y="468738"/>
                        <a:pt x="636720" y="553481"/>
                      </a:cubicBezTo>
                      <a:cubicBezTo>
                        <a:pt x="705431" y="636392"/>
                        <a:pt x="774600" y="718845"/>
                        <a:pt x="842852" y="802214"/>
                      </a:cubicBezTo>
                      <a:cubicBezTo>
                        <a:pt x="854304" y="815956"/>
                        <a:pt x="865298" y="829698"/>
                        <a:pt x="877666" y="842983"/>
                      </a:cubicBezTo>
                      <a:cubicBezTo>
                        <a:pt x="885453" y="834737"/>
                        <a:pt x="874001" y="821453"/>
                        <a:pt x="886369" y="815498"/>
                      </a:cubicBezTo>
                      <a:cubicBezTo>
                        <a:pt x="880414" y="843899"/>
                        <a:pt x="895530" y="856725"/>
                        <a:pt x="917976" y="871383"/>
                      </a:cubicBezTo>
                      <a:cubicBezTo>
                        <a:pt x="945002" y="888332"/>
                        <a:pt x="973861" y="901158"/>
                        <a:pt x="1003177" y="916732"/>
                      </a:cubicBezTo>
                      <a:cubicBezTo>
                        <a:pt x="994932" y="894745"/>
                        <a:pt x="988519" y="873215"/>
                        <a:pt x="987145" y="850312"/>
                      </a:cubicBezTo>
                      <a:cubicBezTo>
                        <a:pt x="986687" y="842983"/>
                        <a:pt x="984396" y="834737"/>
                        <a:pt x="986687" y="828324"/>
                      </a:cubicBezTo>
                      <a:cubicBezTo>
                        <a:pt x="992184" y="810001"/>
                        <a:pt x="983022" y="796717"/>
                        <a:pt x="974777" y="782059"/>
                      </a:cubicBezTo>
                      <a:cubicBezTo>
                        <a:pt x="856594" y="571346"/>
                        <a:pt x="908815" y="306122"/>
                        <a:pt x="1097998" y="157707"/>
                      </a:cubicBezTo>
                      <a:cubicBezTo>
                        <a:pt x="1101205" y="155417"/>
                        <a:pt x="1104411" y="153584"/>
                        <a:pt x="1107618" y="151752"/>
                      </a:cubicBezTo>
                      <a:cubicBezTo>
                        <a:pt x="1112199" y="158623"/>
                        <a:pt x="1110366" y="165952"/>
                        <a:pt x="1109450" y="173282"/>
                      </a:cubicBezTo>
                      <a:cubicBezTo>
                        <a:pt x="1086546" y="307038"/>
                        <a:pt x="1063185" y="440337"/>
                        <a:pt x="1040281" y="574094"/>
                      </a:cubicBezTo>
                      <a:cubicBezTo>
                        <a:pt x="1027913" y="645554"/>
                        <a:pt x="1015545" y="717013"/>
                        <a:pt x="1003635" y="788472"/>
                      </a:cubicBezTo>
                      <a:cubicBezTo>
                        <a:pt x="1002719" y="794427"/>
                        <a:pt x="1001803" y="800382"/>
                        <a:pt x="1003177" y="806337"/>
                      </a:cubicBezTo>
                      <a:cubicBezTo>
                        <a:pt x="1001345" y="834279"/>
                        <a:pt x="1003177" y="861763"/>
                        <a:pt x="1010965" y="888790"/>
                      </a:cubicBezTo>
                      <a:cubicBezTo>
                        <a:pt x="1017836" y="912151"/>
                        <a:pt x="1028371" y="932764"/>
                        <a:pt x="1048068" y="948339"/>
                      </a:cubicBezTo>
                      <a:cubicBezTo>
                        <a:pt x="1056772" y="955210"/>
                        <a:pt x="1062727" y="955210"/>
                        <a:pt x="1067766" y="944216"/>
                      </a:cubicBezTo>
                      <a:cubicBezTo>
                        <a:pt x="1070056" y="939178"/>
                        <a:pt x="1072804" y="934597"/>
                        <a:pt x="1076011" y="930016"/>
                      </a:cubicBezTo>
                      <a:cubicBezTo>
                        <a:pt x="1079217" y="925893"/>
                        <a:pt x="1081050" y="919022"/>
                        <a:pt x="1087463" y="919939"/>
                      </a:cubicBezTo>
                      <a:cubicBezTo>
                        <a:pt x="1094334" y="920855"/>
                        <a:pt x="1093418" y="928184"/>
                        <a:pt x="1094334" y="933223"/>
                      </a:cubicBezTo>
                      <a:cubicBezTo>
                        <a:pt x="1096624" y="947423"/>
                        <a:pt x="1098914" y="961623"/>
                        <a:pt x="1100289" y="975823"/>
                      </a:cubicBezTo>
                      <a:cubicBezTo>
                        <a:pt x="1101663" y="993230"/>
                        <a:pt x="1106244" y="1009263"/>
                        <a:pt x="1117237" y="1023921"/>
                      </a:cubicBezTo>
                      <a:cubicBezTo>
                        <a:pt x="1173122" y="1099503"/>
                        <a:pt x="1208852" y="1185162"/>
                        <a:pt x="1233587" y="1274944"/>
                      </a:cubicBezTo>
                      <a:cubicBezTo>
                        <a:pt x="1254201" y="1349610"/>
                        <a:pt x="1267943" y="1425650"/>
                        <a:pt x="1270691" y="1503522"/>
                      </a:cubicBezTo>
                      <a:cubicBezTo>
                        <a:pt x="1272524" y="1554826"/>
                        <a:pt x="1272066" y="1605672"/>
                        <a:pt x="1267027" y="1656518"/>
                      </a:cubicBezTo>
                      <a:cubicBezTo>
                        <a:pt x="1266569" y="1662473"/>
                        <a:pt x="1266111" y="1668428"/>
                        <a:pt x="1262446" y="1673467"/>
                      </a:cubicBezTo>
                      <a:cubicBezTo>
                        <a:pt x="1261530" y="1674841"/>
                        <a:pt x="1260156" y="1675757"/>
                        <a:pt x="1258323" y="1676673"/>
                      </a:cubicBezTo>
                      <a:cubicBezTo>
                        <a:pt x="1243665" y="1678964"/>
                        <a:pt x="1229007" y="1679880"/>
                        <a:pt x="1214349" y="1676215"/>
                      </a:cubicBezTo>
                      <a:cubicBezTo>
                        <a:pt x="1213890" y="1675757"/>
                        <a:pt x="1212974" y="1674841"/>
                        <a:pt x="1212516" y="1674383"/>
                      </a:cubicBezTo>
                      <a:cubicBezTo>
                        <a:pt x="1218471" y="1621247"/>
                        <a:pt x="1220762" y="1567652"/>
                        <a:pt x="1218471" y="1514058"/>
                      </a:cubicBezTo>
                      <a:cubicBezTo>
                        <a:pt x="1217097" y="1479244"/>
                        <a:pt x="1212974" y="1444889"/>
                        <a:pt x="1208852" y="1410533"/>
                      </a:cubicBezTo>
                      <a:cubicBezTo>
                        <a:pt x="1207477" y="1401830"/>
                        <a:pt x="1202439" y="1394959"/>
                        <a:pt x="1198316" y="1388088"/>
                      </a:cubicBezTo>
                      <a:cubicBezTo>
                        <a:pt x="1191445" y="1376636"/>
                        <a:pt x="1184116" y="1365184"/>
                        <a:pt x="1176787" y="1353733"/>
                      </a:cubicBezTo>
                      <a:cubicBezTo>
                        <a:pt x="1184574" y="1351900"/>
                        <a:pt x="1190071" y="1358313"/>
                        <a:pt x="1198316" y="1358313"/>
                      </a:cubicBezTo>
                      <a:cubicBezTo>
                        <a:pt x="1193277" y="1328997"/>
                        <a:pt x="1185490" y="1300596"/>
                        <a:pt x="1176328" y="1272654"/>
                      </a:cubicBezTo>
                      <a:cubicBezTo>
                        <a:pt x="1174496" y="1267615"/>
                        <a:pt x="1168999" y="1266241"/>
                        <a:pt x="1164419" y="1264409"/>
                      </a:cubicBezTo>
                      <a:cubicBezTo>
                        <a:pt x="1139225" y="1251583"/>
                        <a:pt x="1111740" y="1244253"/>
                        <a:pt x="1083798" y="1239673"/>
                      </a:cubicBezTo>
                      <a:cubicBezTo>
                        <a:pt x="1010507" y="1222266"/>
                        <a:pt x="936299" y="1207608"/>
                        <a:pt x="862549" y="1192033"/>
                      </a:cubicBezTo>
                      <a:cubicBezTo>
                        <a:pt x="616107" y="1139813"/>
                        <a:pt x="371038" y="1088051"/>
                        <a:pt x="125970" y="1036747"/>
                      </a:cubicBezTo>
                      <a:cubicBezTo>
                        <a:pt x="89324" y="1028960"/>
                        <a:pt x="53136" y="1021631"/>
                        <a:pt x="16491" y="1013843"/>
                      </a:cubicBezTo>
                      <a:cubicBezTo>
                        <a:pt x="10536" y="1012011"/>
                        <a:pt x="5039" y="1010637"/>
                        <a:pt x="0" y="10069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5C3F9AF5-10EF-45D6-837F-99A30902F31B}"/>
                    </a:ext>
                  </a:extLst>
                </p:cNvPr>
                <p:cNvSpPr/>
                <p:nvPr/>
              </p:nvSpPr>
              <p:spPr>
                <a:xfrm>
                  <a:off x="4649538" y="2419787"/>
                  <a:ext cx="936324" cy="1124805"/>
                </a:xfrm>
                <a:custGeom>
                  <a:avLst/>
                  <a:gdLst>
                    <a:gd name="connsiteX0" fmla="*/ 708135 w 705430"/>
                    <a:gd name="connsiteY0" fmla="*/ 814910 h 847432"/>
                    <a:gd name="connsiteX1" fmla="*/ 705845 w 705430"/>
                    <a:gd name="connsiteY1" fmla="*/ 839646 h 847432"/>
                    <a:gd name="connsiteX2" fmla="*/ 703096 w 705430"/>
                    <a:gd name="connsiteY2" fmla="*/ 848807 h 847432"/>
                    <a:gd name="connsiteX3" fmla="*/ 694851 w 705430"/>
                    <a:gd name="connsiteY3" fmla="*/ 843768 h 847432"/>
                    <a:gd name="connsiteX4" fmla="*/ 649502 w 705430"/>
                    <a:gd name="connsiteY4" fmla="*/ 788800 h 847432"/>
                    <a:gd name="connsiteX5" fmla="*/ 567049 w 705430"/>
                    <a:gd name="connsiteY5" fmla="*/ 689398 h 847432"/>
                    <a:gd name="connsiteX6" fmla="*/ 461234 w 705430"/>
                    <a:gd name="connsiteY6" fmla="*/ 561596 h 847432"/>
                    <a:gd name="connsiteX7" fmla="*/ 367788 w 705430"/>
                    <a:gd name="connsiteY7" fmla="*/ 448452 h 847432"/>
                    <a:gd name="connsiteX8" fmla="*/ 272509 w 705430"/>
                    <a:gd name="connsiteY8" fmla="*/ 333018 h 847432"/>
                    <a:gd name="connsiteX9" fmla="*/ 178604 w 705430"/>
                    <a:gd name="connsiteY9" fmla="*/ 220333 h 847432"/>
                    <a:gd name="connsiteX10" fmla="*/ 86074 w 705430"/>
                    <a:gd name="connsiteY10" fmla="*/ 108563 h 847432"/>
                    <a:gd name="connsiteX11" fmla="*/ 6827 w 705430"/>
                    <a:gd name="connsiteY11" fmla="*/ 12368 h 847432"/>
                    <a:gd name="connsiteX12" fmla="*/ 3163 w 705430"/>
                    <a:gd name="connsiteY12" fmla="*/ 0 h 847432"/>
                    <a:gd name="connsiteX13" fmla="*/ 166236 w 705430"/>
                    <a:gd name="connsiteY13" fmla="*/ 38020 h 847432"/>
                    <a:gd name="connsiteX14" fmla="*/ 692103 w 705430"/>
                    <a:gd name="connsiteY14" fmla="*/ 639010 h 847432"/>
                    <a:gd name="connsiteX15" fmla="*/ 708135 w 705430"/>
                    <a:gd name="connsiteY15" fmla="*/ 814910 h 84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05430" h="847432">
                      <a:moveTo>
                        <a:pt x="708135" y="814910"/>
                      </a:moveTo>
                      <a:cubicBezTo>
                        <a:pt x="703096" y="822697"/>
                        <a:pt x="706761" y="831400"/>
                        <a:pt x="705845" y="839646"/>
                      </a:cubicBezTo>
                      <a:cubicBezTo>
                        <a:pt x="705387" y="842852"/>
                        <a:pt x="707219" y="847433"/>
                        <a:pt x="703096" y="848807"/>
                      </a:cubicBezTo>
                      <a:cubicBezTo>
                        <a:pt x="698974" y="850181"/>
                        <a:pt x="696683" y="846059"/>
                        <a:pt x="694851" y="843768"/>
                      </a:cubicBezTo>
                      <a:cubicBezTo>
                        <a:pt x="679735" y="825445"/>
                        <a:pt x="664618" y="807123"/>
                        <a:pt x="649502" y="788800"/>
                      </a:cubicBezTo>
                      <a:cubicBezTo>
                        <a:pt x="622018" y="755818"/>
                        <a:pt x="594533" y="722837"/>
                        <a:pt x="567049" y="689398"/>
                      </a:cubicBezTo>
                      <a:cubicBezTo>
                        <a:pt x="531778" y="646797"/>
                        <a:pt x="496506" y="604197"/>
                        <a:pt x="461234" y="561596"/>
                      </a:cubicBezTo>
                      <a:cubicBezTo>
                        <a:pt x="430086" y="524034"/>
                        <a:pt x="398937" y="486014"/>
                        <a:pt x="367788" y="448452"/>
                      </a:cubicBezTo>
                      <a:cubicBezTo>
                        <a:pt x="336181" y="409974"/>
                        <a:pt x="304116" y="371496"/>
                        <a:pt x="272509" y="333018"/>
                      </a:cubicBezTo>
                      <a:cubicBezTo>
                        <a:pt x="241360" y="295456"/>
                        <a:pt x="209753" y="257894"/>
                        <a:pt x="178604" y="220333"/>
                      </a:cubicBezTo>
                      <a:cubicBezTo>
                        <a:pt x="147455" y="183229"/>
                        <a:pt x="116764" y="145667"/>
                        <a:pt x="86074" y="108563"/>
                      </a:cubicBezTo>
                      <a:cubicBezTo>
                        <a:pt x="59505" y="76498"/>
                        <a:pt x="33395" y="44433"/>
                        <a:pt x="6827" y="12368"/>
                      </a:cubicBezTo>
                      <a:cubicBezTo>
                        <a:pt x="4079" y="9161"/>
                        <a:pt x="-4625" y="6413"/>
                        <a:pt x="3163" y="0"/>
                      </a:cubicBezTo>
                      <a:cubicBezTo>
                        <a:pt x="59505" y="4581"/>
                        <a:pt x="114016" y="17865"/>
                        <a:pt x="166236" y="38020"/>
                      </a:cubicBezTo>
                      <a:cubicBezTo>
                        <a:pt x="447950" y="144751"/>
                        <a:pt x="623850" y="345386"/>
                        <a:pt x="692103" y="639010"/>
                      </a:cubicBezTo>
                      <a:cubicBezTo>
                        <a:pt x="705387" y="696269"/>
                        <a:pt x="710426" y="755360"/>
                        <a:pt x="708135" y="81491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5142657-9502-47AF-A1FF-10051BA29B45}"/>
                    </a:ext>
                  </a:extLst>
                </p:cNvPr>
                <p:cNvSpPr/>
                <p:nvPr/>
              </p:nvSpPr>
              <p:spPr>
                <a:xfrm>
                  <a:off x="4414182" y="3754353"/>
                  <a:ext cx="1434886" cy="462082"/>
                </a:xfrm>
                <a:custGeom>
                  <a:avLst/>
                  <a:gdLst>
                    <a:gd name="connsiteX0" fmla="*/ 0 w 1081049"/>
                    <a:gd name="connsiteY0" fmla="*/ 0 h 348134"/>
                    <a:gd name="connsiteX1" fmla="*/ 92989 w 1081049"/>
                    <a:gd name="connsiteY1" fmla="*/ 18323 h 348134"/>
                    <a:gd name="connsiteX2" fmla="*/ 317444 w 1081049"/>
                    <a:gd name="connsiteY2" fmla="*/ 65504 h 348134"/>
                    <a:gd name="connsiteX3" fmla="*/ 547396 w 1081049"/>
                    <a:gd name="connsiteY3" fmla="*/ 114060 h 348134"/>
                    <a:gd name="connsiteX4" fmla="*/ 812161 w 1081049"/>
                    <a:gd name="connsiteY4" fmla="*/ 169945 h 348134"/>
                    <a:gd name="connsiteX5" fmla="*/ 1058146 w 1081049"/>
                    <a:gd name="connsiteY5" fmla="*/ 222165 h 348134"/>
                    <a:gd name="connsiteX6" fmla="*/ 1082882 w 1081049"/>
                    <a:gd name="connsiteY6" fmla="*/ 232242 h 348134"/>
                    <a:gd name="connsiteX7" fmla="*/ 589538 w 1081049"/>
                    <a:gd name="connsiteY7" fmla="*/ 344928 h 348134"/>
                    <a:gd name="connsiteX8" fmla="*/ 10078 w 1081049"/>
                    <a:gd name="connsiteY8" fmla="*/ 16033 h 348134"/>
                    <a:gd name="connsiteX9" fmla="*/ 0 w 1081049"/>
                    <a:gd name="connsiteY9" fmla="*/ 0 h 348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81049" h="348134">
                      <a:moveTo>
                        <a:pt x="0" y="0"/>
                      </a:moveTo>
                      <a:cubicBezTo>
                        <a:pt x="31607" y="3665"/>
                        <a:pt x="61840" y="11910"/>
                        <a:pt x="92989" y="18323"/>
                      </a:cubicBezTo>
                      <a:cubicBezTo>
                        <a:pt x="167654" y="33439"/>
                        <a:pt x="242778" y="49472"/>
                        <a:pt x="317444" y="65504"/>
                      </a:cubicBezTo>
                      <a:cubicBezTo>
                        <a:pt x="393942" y="81537"/>
                        <a:pt x="470898" y="98027"/>
                        <a:pt x="547396" y="114060"/>
                      </a:cubicBezTo>
                      <a:cubicBezTo>
                        <a:pt x="635804" y="132841"/>
                        <a:pt x="723754" y="151164"/>
                        <a:pt x="812161" y="169945"/>
                      </a:cubicBezTo>
                      <a:cubicBezTo>
                        <a:pt x="894156" y="187351"/>
                        <a:pt x="976151" y="204300"/>
                        <a:pt x="1058146" y="222165"/>
                      </a:cubicBezTo>
                      <a:cubicBezTo>
                        <a:pt x="1066849" y="223997"/>
                        <a:pt x="1077843" y="220791"/>
                        <a:pt x="1082882" y="232242"/>
                      </a:cubicBezTo>
                      <a:cubicBezTo>
                        <a:pt x="930802" y="323399"/>
                        <a:pt x="765896" y="362793"/>
                        <a:pt x="589538" y="344928"/>
                      </a:cubicBezTo>
                      <a:cubicBezTo>
                        <a:pt x="348593" y="320192"/>
                        <a:pt x="155744" y="209339"/>
                        <a:pt x="10078" y="16033"/>
                      </a:cubicBezTo>
                      <a:cubicBezTo>
                        <a:pt x="6413" y="10994"/>
                        <a:pt x="458" y="73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D77B8F5-CC01-466C-AD91-A7BE6746989C}"/>
                    </a:ext>
                  </a:extLst>
                </p:cNvPr>
                <p:cNvSpPr/>
                <p:nvPr/>
              </p:nvSpPr>
              <p:spPr>
                <a:xfrm>
                  <a:off x="5736242" y="2619213"/>
                  <a:ext cx="255361" cy="869444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97296F1-DEA8-47BD-AB4C-50631085250A}"/>
                  </a:ext>
                </a:extLst>
              </p:cNvPr>
              <p:cNvGrpSpPr/>
              <p:nvPr/>
            </p:nvGrpSpPr>
            <p:grpSpPr>
              <a:xfrm>
                <a:off x="9787428" y="3649622"/>
                <a:ext cx="1362662" cy="1879040"/>
                <a:chOff x="5900141" y="1459144"/>
                <a:chExt cx="2310409" cy="3185932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A77EFB0-C571-4AB3-812D-1A967F10F478}"/>
                    </a:ext>
                  </a:extLst>
                </p:cNvPr>
                <p:cNvSpPr/>
                <p:nvPr/>
              </p:nvSpPr>
              <p:spPr>
                <a:xfrm>
                  <a:off x="6793296" y="2856334"/>
                  <a:ext cx="1416645" cy="510722"/>
                </a:xfrm>
                <a:custGeom>
                  <a:avLst/>
                  <a:gdLst>
                    <a:gd name="connsiteX0" fmla="*/ 76956 w 1067307"/>
                    <a:gd name="connsiteY0" fmla="*/ 336683 h 384780"/>
                    <a:gd name="connsiteX1" fmla="*/ 5039 w 1067307"/>
                    <a:gd name="connsiteY1" fmla="*/ 304618 h 384780"/>
                    <a:gd name="connsiteX2" fmla="*/ 0 w 1067307"/>
                    <a:gd name="connsiteY2" fmla="*/ 297747 h 384780"/>
                    <a:gd name="connsiteX3" fmla="*/ 32981 w 1067307"/>
                    <a:gd name="connsiteY3" fmla="*/ 284004 h 384780"/>
                    <a:gd name="connsiteX4" fmla="*/ 496092 w 1067307"/>
                    <a:gd name="connsiteY4" fmla="*/ 156202 h 384780"/>
                    <a:gd name="connsiteX5" fmla="*/ 862091 w 1067307"/>
                    <a:gd name="connsiteY5" fmla="*/ 55885 h 384780"/>
                    <a:gd name="connsiteX6" fmla="*/ 1059062 w 1067307"/>
                    <a:gd name="connsiteY6" fmla="*/ 916 h 384780"/>
                    <a:gd name="connsiteX7" fmla="*/ 1067766 w 1067307"/>
                    <a:gd name="connsiteY7" fmla="*/ 0 h 384780"/>
                    <a:gd name="connsiteX8" fmla="*/ 945460 w 1067307"/>
                    <a:gd name="connsiteY8" fmla="*/ 156661 h 384780"/>
                    <a:gd name="connsiteX9" fmla="*/ 453949 w 1067307"/>
                    <a:gd name="connsiteY9" fmla="*/ 386613 h 384780"/>
                    <a:gd name="connsiteX10" fmla="*/ 76956 w 1067307"/>
                    <a:gd name="connsiteY10" fmla="*/ 336683 h 38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7307" h="384780">
                      <a:moveTo>
                        <a:pt x="76956" y="336683"/>
                      </a:moveTo>
                      <a:cubicBezTo>
                        <a:pt x="52220" y="327521"/>
                        <a:pt x="27942" y="316986"/>
                        <a:pt x="5039" y="304618"/>
                      </a:cubicBezTo>
                      <a:cubicBezTo>
                        <a:pt x="2290" y="303244"/>
                        <a:pt x="458" y="300953"/>
                        <a:pt x="0" y="297747"/>
                      </a:cubicBezTo>
                      <a:cubicBezTo>
                        <a:pt x="8245" y="286295"/>
                        <a:pt x="21529" y="287211"/>
                        <a:pt x="32981" y="284004"/>
                      </a:cubicBezTo>
                      <a:cubicBezTo>
                        <a:pt x="187352" y="240946"/>
                        <a:pt x="341722" y="198345"/>
                        <a:pt x="496092" y="156202"/>
                      </a:cubicBezTo>
                      <a:cubicBezTo>
                        <a:pt x="617939" y="122763"/>
                        <a:pt x="740244" y="89782"/>
                        <a:pt x="862091" y="55885"/>
                      </a:cubicBezTo>
                      <a:cubicBezTo>
                        <a:pt x="928054" y="38020"/>
                        <a:pt x="993558" y="19239"/>
                        <a:pt x="1059062" y="916"/>
                      </a:cubicBezTo>
                      <a:cubicBezTo>
                        <a:pt x="1061811" y="0"/>
                        <a:pt x="1065017" y="0"/>
                        <a:pt x="1067766" y="0"/>
                      </a:cubicBezTo>
                      <a:cubicBezTo>
                        <a:pt x="1034784" y="58175"/>
                        <a:pt x="993100" y="109937"/>
                        <a:pt x="945460" y="156661"/>
                      </a:cubicBezTo>
                      <a:cubicBezTo>
                        <a:pt x="808497" y="290876"/>
                        <a:pt x="644049" y="366457"/>
                        <a:pt x="453949" y="386613"/>
                      </a:cubicBezTo>
                      <a:cubicBezTo>
                        <a:pt x="235449" y="402187"/>
                        <a:pt x="80621" y="337599"/>
                        <a:pt x="76956" y="33668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12284AF1-2886-485A-857B-1E3B728B1780}"/>
                    </a:ext>
                  </a:extLst>
                </p:cNvPr>
                <p:cNvSpPr/>
                <p:nvPr/>
              </p:nvSpPr>
              <p:spPr>
                <a:xfrm>
                  <a:off x="5900141" y="1459144"/>
                  <a:ext cx="2310409" cy="3185932"/>
                </a:xfrm>
                <a:custGeom>
                  <a:avLst/>
                  <a:gdLst>
                    <a:gd name="connsiteX0" fmla="*/ 529989 w 1740672"/>
                    <a:gd name="connsiteY0" fmla="*/ 0 h 2400296"/>
                    <a:gd name="connsiteX1" fmla="*/ 533196 w 1740672"/>
                    <a:gd name="connsiteY1" fmla="*/ 5955 h 2400296"/>
                    <a:gd name="connsiteX2" fmla="*/ 535028 w 1740672"/>
                    <a:gd name="connsiteY2" fmla="*/ 26568 h 2400296"/>
                    <a:gd name="connsiteX3" fmla="*/ 535028 w 1740672"/>
                    <a:gd name="connsiteY3" fmla="*/ 1082424 h 2400296"/>
                    <a:gd name="connsiteX4" fmla="*/ 532280 w 1740672"/>
                    <a:gd name="connsiteY4" fmla="*/ 1111740 h 2400296"/>
                    <a:gd name="connsiteX5" fmla="*/ 547854 w 1740672"/>
                    <a:gd name="connsiteY5" fmla="*/ 1193277 h 2400296"/>
                    <a:gd name="connsiteX6" fmla="*/ 561138 w 1740672"/>
                    <a:gd name="connsiteY6" fmla="*/ 1242291 h 2400296"/>
                    <a:gd name="connsiteX7" fmla="*/ 599158 w 1740672"/>
                    <a:gd name="connsiteY7" fmla="*/ 1193735 h 2400296"/>
                    <a:gd name="connsiteX8" fmla="*/ 632139 w 1740672"/>
                    <a:gd name="connsiteY8" fmla="*/ 1151593 h 2400296"/>
                    <a:gd name="connsiteX9" fmla="*/ 661914 w 1740672"/>
                    <a:gd name="connsiteY9" fmla="*/ 1144263 h 2400296"/>
                    <a:gd name="connsiteX10" fmla="*/ 671991 w 1740672"/>
                    <a:gd name="connsiteY10" fmla="*/ 1178161 h 2400296"/>
                    <a:gd name="connsiteX11" fmla="*/ 663746 w 1740672"/>
                    <a:gd name="connsiteY11" fmla="*/ 1190529 h 2400296"/>
                    <a:gd name="connsiteX12" fmla="*/ 539609 w 1740672"/>
                    <a:gd name="connsiteY12" fmla="*/ 1352228 h 2400296"/>
                    <a:gd name="connsiteX13" fmla="*/ 530905 w 1740672"/>
                    <a:gd name="connsiteY13" fmla="*/ 1364596 h 2400296"/>
                    <a:gd name="connsiteX14" fmla="*/ 547396 w 1740672"/>
                    <a:gd name="connsiteY14" fmla="*/ 1361847 h 2400296"/>
                    <a:gd name="connsiteX15" fmla="*/ 655043 w 1740672"/>
                    <a:gd name="connsiteY15" fmla="*/ 1341692 h 2400296"/>
                    <a:gd name="connsiteX16" fmla="*/ 681153 w 1740672"/>
                    <a:gd name="connsiteY16" fmla="*/ 1326576 h 2400296"/>
                    <a:gd name="connsiteX17" fmla="*/ 1252827 w 1740672"/>
                    <a:gd name="connsiteY17" fmla="*/ 962867 h 2400296"/>
                    <a:gd name="connsiteX18" fmla="*/ 1734718 w 1740672"/>
                    <a:gd name="connsiteY18" fmla="*/ 1045778 h 2400296"/>
                    <a:gd name="connsiteX19" fmla="*/ 1744338 w 1740672"/>
                    <a:gd name="connsiteY19" fmla="*/ 1049443 h 2400296"/>
                    <a:gd name="connsiteX20" fmla="*/ 1744338 w 1740672"/>
                    <a:gd name="connsiteY20" fmla="*/ 1052649 h 2400296"/>
                    <a:gd name="connsiteX21" fmla="*/ 1743422 w 1740672"/>
                    <a:gd name="connsiteY21" fmla="*/ 1053565 h 2400296"/>
                    <a:gd name="connsiteX22" fmla="*/ 1742047 w 1740672"/>
                    <a:gd name="connsiteY22" fmla="*/ 1053107 h 2400296"/>
                    <a:gd name="connsiteX23" fmla="*/ 1724641 w 1740672"/>
                    <a:gd name="connsiteY23" fmla="*/ 1061352 h 2400296"/>
                    <a:gd name="connsiteX24" fmla="*/ 1357267 w 1740672"/>
                    <a:gd name="connsiteY24" fmla="*/ 1162586 h 2400296"/>
                    <a:gd name="connsiteX25" fmla="*/ 1068682 w 1740672"/>
                    <a:gd name="connsiteY25" fmla="*/ 1242291 h 2400296"/>
                    <a:gd name="connsiteX26" fmla="*/ 693979 w 1740672"/>
                    <a:gd name="connsiteY26" fmla="*/ 1345815 h 2400296"/>
                    <a:gd name="connsiteX27" fmla="*/ 676114 w 1740672"/>
                    <a:gd name="connsiteY27" fmla="*/ 1353144 h 2400296"/>
                    <a:gd name="connsiteX28" fmla="*/ 629849 w 1740672"/>
                    <a:gd name="connsiteY28" fmla="*/ 1360931 h 2400296"/>
                    <a:gd name="connsiteX29" fmla="*/ 527241 w 1740672"/>
                    <a:gd name="connsiteY29" fmla="*/ 1385667 h 2400296"/>
                    <a:gd name="connsiteX30" fmla="*/ 516705 w 1740672"/>
                    <a:gd name="connsiteY30" fmla="*/ 1393454 h 2400296"/>
                    <a:gd name="connsiteX31" fmla="*/ 429213 w 1740672"/>
                    <a:gd name="connsiteY31" fmla="*/ 1521257 h 2400296"/>
                    <a:gd name="connsiteX32" fmla="*/ 510292 w 1740672"/>
                    <a:gd name="connsiteY32" fmla="*/ 1509347 h 2400296"/>
                    <a:gd name="connsiteX33" fmla="*/ 522202 w 1740672"/>
                    <a:gd name="connsiteY33" fmla="*/ 1503850 h 2400296"/>
                    <a:gd name="connsiteX34" fmla="*/ 767270 w 1740672"/>
                    <a:gd name="connsiteY34" fmla="*/ 1387958 h 2400296"/>
                    <a:gd name="connsiteX35" fmla="*/ 1080592 w 1740672"/>
                    <a:gd name="connsiteY35" fmla="*/ 1444300 h 2400296"/>
                    <a:gd name="connsiteX36" fmla="*/ 1167167 w 1740672"/>
                    <a:gd name="connsiteY36" fmla="*/ 1506140 h 2400296"/>
                    <a:gd name="connsiteX37" fmla="*/ 1182742 w 1740672"/>
                    <a:gd name="connsiteY37" fmla="*/ 1521715 h 2400296"/>
                    <a:gd name="connsiteX38" fmla="*/ 1168999 w 1740672"/>
                    <a:gd name="connsiteY38" fmla="*/ 1523547 h 2400296"/>
                    <a:gd name="connsiteX39" fmla="*/ 1074637 w 1740672"/>
                    <a:gd name="connsiteY39" fmla="*/ 1525837 h 2400296"/>
                    <a:gd name="connsiteX40" fmla="*/ 1049443 w 1740672"/>
                    <a:gd name="connsiteY40" fmla="*/ 1527211 h 2400296"/>
                    <a:gd name="connsiteX41" fmla="*/ 821323 w 1740672"/>
                    <a:gd name="connsiteY41" fmla="*/ 1527211 h 2400296"/>
                    <a:gd name="connsiteX42" fmla="*/ 529531 w 1740672"/>
                    <a:gd name="connsiteY42" fmla="*/ 1524005 h 2400296"/>
                    <a:gd name="connsiteX43" fmla="*/ 516247 w 1740672"/>
                    <a:gd name="connsiteY43" fmla="*/ 1523547 h 2400296"/>
                    <a:gd name="connsiteX44" fmla="*/ 485556 w 1740672"/>
                    <a:gd name="connsiteY44" fmla="*/ 1525837 h 2400296"/>
                    <a:gd name="connsiteX45" fmla="*/ 416387 w 1740672"/>
                    <a:gd name="connsiteY45" fmla="*/ 1542786 h 2400296"/>
                    <a:gd name="connsiteX46" fmla="*/ 404935 w 1740672"/>
                    <a:gd name="connsiteY46" fmla="*/ 1553322 h 2400296"/>
                    <a:gd name="connsiteX47" fmla="*/ 259727 w 1740672"/>
                    <a:gd name="connsiteY47" fmla="*/ 1858397 h 2400296"/>
                    <a:gd name="connsiteX48" fmla="*/ 272095 w 1740672"/>
                    <a:gd name="connsiteY48" fmla="*/ 1875346 h 2400296"/>
                    <a:gd name="connsiteX49" fmla="*/ 298663 w 1740672"/>
                    <a:gd name="connsiteY49" fmla="*/ 1876262 h 2400296"/>
                    <a:gd name="connsiteX50" fmla="*/ 301869 w 1740672"/>
                    <a:gd name="connsiteY50" fmla="*/ 1877636 h 2400296"/>
                    <a:gd name="connsiteX51" fmla="*/ 250107 w 1740672"/>
                    <a:gd name="connsiteY51" fmla="*/ 1914740 h 2400296"/>
                    <a:gd name="connsiteX52" fmla="*/ 238197 w 1740672"/>
                    <a:gd name="connsiteY52" fmla="*/ 1930773 h 2400296"/>
                    <a:gd name="connsiteX53" fmla="*/ 206590 w 1740672"/>
                    <a:gd name="connsiteY53" fmla="*/ 2211113 h 2400296"/>
                    <a:gd name="connsiteX54" fmla="*/ 207965 w 1740672"/>
                    <a:gd name="connsiteY54" fmla="*/ 2215235 h 2400296"/>
                    <a:gd name="connsiteX55" fmla="*/ 244610 w 1740672"/>
                    <a:gd name="connsiteY55" fmla="*/ 2193248 h 2400296"/>
                    <a:gd name="connsiteX56" fmla="*/ 213003 w 1740672"/>
                    <a:gd name="connsiteY56" fmla="*/ 2275243 h 2400296"/>
                    <a:gd name="connsiteX57" fmla="*/ 207049 w 1740672"/>
                    <a:gd name="connsiteY57" fmla="*/ 2310056 h 2400296"/>
                    <a:gd name="connsiteX58" fmla="*/ 208423 w 1740672"/>
                    <a:gd name="connsiteY58" fmla="*/ 2393425 h 2400296"/>
                    <a:gd name="connsiteX59" fmla="*/ 197887 w 1740672"/>
                    <a:gd name="connsiteY59" fmla="*/ 2402587 h 2400296"/>
                    <a:gd name="connsiteX60" fmla="*/ 162616 w 1740672"/>
                    <a:gd name="connsiteY60" fmla="*/ 2401670 h 2400296"/>
                    <a:gd name="connsiteX61" fmla="*/ 158493 w 1740672"/>
                    <a:gd name="connsiteY61" fmla="*/ 2398922 h 2400296"/>
                    <a:gd name="connsiteX62" fmla="*/ 155744 w 1740672"/>
                    <a:gd name="connsiteY62" fmla="*/ 2387470 h 2400296"/>
                    <a:gd name="connsiteX63" fmla="*/ 152538 w 1740672"/>
                    <a:gd name="connsiteY63" fmla="*/ 2183628 h 2400296"/>
                    <a:gd name="connsiteX64" fmla="*/ 208881 w 1740672"/>
                    <a:gd name="connsiteY64" fmla="*/ 1846946 h 2400296"/>
                    <a:gd name="connsiteX65" fmla="*/ 301411 w 1740672"/>
                    <a:gd name="connsiteY65" fmla="*/ 1630736 h 2400296"/>
                    <a:gd name="connsiteX66" fmla="*/ 305076 w 1740672"/>
                    <a:gd name="connsiteY66" fmla="*/ 1595006 h 2400296"/>
                    <a:gd name="connsiteX67" fmla="*/ 290876 w 1740672"/>
                    <a:gd name="connsiteY67" fmla="*/ 1528128 h 2400296"/>
                    <a:gd name="connsiteX68" fmla="*/ 278508 w 1740672"/>
                    <a:gd name="connsiteY68" fmla="*/ 1505224 h 2400296"/>
                    <a:gd name="connsiteX69" fmla="*/ 127802 w 1740672"/>
                    <a:gd name="connsiteY69" fmla="*/ 1332989 h 2400296"/>
                    <a:gd name="connsiteX70" fmla="*/ 65046 w 1740672"/>
                    <a:gd name="connsiteY70" fmla="*/ 1218013 h 2400296"/>
                    <a:gd name="connsiteX71" fmla="*/ 0 w 1740672"/>
                    <a:gd name="connsiteY71" fmla="*/ 870336 h 2400296"/>
                    <a:gd name="connsiteX72" fmla="*/ 149790 w 1740672"/>
                    <a:gd name="connsiteY72" fmla="*/ 418678 h 2400296"/>
                    <a:gd name="connsiteX73" fmla="*/ 161699 w 1740672"/>
                    <a:gd name="connsiteY73" fmla="*/ 410890 h 2400296"/>
                    <a:gd name="connsiteX74" fmla="*/ 178190 w 1740672"/>
                    <a:gd name="connsiteY74" fmla="*/ 534570 h 2400296"/>
                    <a:gd name="connsiteX75" fmla="*/ 259269 w 1740672"/>
                    <a:gd name="connsiteY75" fmla="*/ 1182741 h 2400296"/>
                    <a:gd name="connsiteX76" fmla="*/ 297289 w 1740672"/>
                    <a:gd name="connsiteY76" fmla="*/ 1486901 h 2400296"/>
                    <a:gd name="connsiteX77" fmla="*/ 301869 w 1740672"/>
                    <a:gd name="connsiteY77" fmla="*/ 1502476 h 2400296"/>
                    <a:gd name="connsiteX78" fmla="*/ 310573 w 1740672"/>
                    <a:gd name="connsiteY78" fmla="*/ 1532250 h 2400296"/>
                    <a:gd name="connsiteX79" fmla="*/ 322483 w 1740672"/>
                    <a:gd name="connsiteY79" fmla="*/ 1587677 h 2400296"/>
                    <a:gd name="connsiteX80" fmla="*/ 352715 w 1740672"/>
                    <a:gd name="connsiteY80" fmla="*/ 1536831 h 2400296"/>
                    <a:gd name="connsiteX81" fmla="*/ 534570 w 1740672"/>
                    <a:gd name="connsiteY81" fmla="*/ 1275272 h 2400296"/>
                    <a:gd name="connsiteX82" fmla="*/ 542815 w 1740672"/>
                    <a:gd name="connsiteY82" fmla="*/ 1234045 h 2400296"/>
                    <a:gd name="connsiteX83" fmla="*/ 523576 w 1740672"/>
                    <a:gd name="connsiteY83" fmla="*/ 1148386 h 2400296"/>
                    <a:gd name="connsiteX84" fmla="*/ 490595 w 1740672"/>
                    <a:gd name="connsiteY84" fmla="*/ 1080133 h 2400296"/>
                    <a:gd name="connsiteX85" fmla="*/ 450743 w 1740672"/>
                    <a:gd name="connsiteY85" fmla="*/ 1026539 h 2400296"/>
                    <a:gd name="connsiteX86" fmla="*/ 306450 w 1740672"/>
                    <a:gd name="connsiteY86" fmla="*/ 553809 h 2400296"/>
                    <a:gd name="connsiteX87" fmla="*/ 522660 w 1740672"/>
                    <a:gd name="connsiteY87" fmla="*/ 9161 h 2400296"/>
                    <a:gd name="connsiteX88" fmla="*/ 527699 w 1740672"/>
                    <a:gd name="connsiteY88" fmla="*/ 2290 h 2400296"/>
                    <a:gd name="connsiteX89" fmla="*/ 529989 w 1740672"/>
                    <a:gd name="connsiteY89" fmla="*/ 0 h 2400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1740672" h="2400296">
                      <a:moveTo>
                        <a:pt x="529989" y="0"/>
                      </a:moveTo>
                      <a:cubicBezTo>
                        <a:pt x="530905" y="1832"/>
                        <a:pt x="531821" y="3665"/>
                        <a:pt x="533196" y="5955"/>
                      </a:cubicBezTo>
                      <a:cubicBezTo>
                        <a:pt x="534570" y="12826"/>
                        <a:pt x="535028" y="19697"/>
                        <a:pt x="535028" y="26568"/>
                      </a:cubicBezTo>
                      <a:cubicBezTo>
                        <a:pt x="535028" y="378367"/>
                        <a:pt x="535028" y="730625"/>
                        <a:pt x="535028" y="1082424"/>
                      </a:cubicBezTo>
                      <a:cubicBezTo>
                        <a:pt x="535028" y="1092501"/>
                        <a:pt x="534570" y="1102121"/>
                        <a:pt x="532280" y="1111740"/>
                      </a:cubicBezTo>
                      <a:cubicBezTo>
                        <a:pt x="538234" y="1138767"/>
                        <a:pt x="539609" y="1166709"/>
                        <a:pt x="547854" y="1193277"/>
                      </a:cubicBezTo>
                      <a:cubicBezTo>
                        <a:pt x="552893" y="1208851"/>
                        <a:pt x="556557" y="1224884"/>
                        <a:pt x="561138" y="1242291"/>
                      </a:cubicBezTo>
                      <a:cubicBezTo>
                        <a:pt x="574422" y="1225342"/>
                        <a:pt x="586790" y="1209310"/>
                        <a:pt x="599158" y="1193735"/>
                      </a:cubicBezTo>
                      <a:cubicBezTo>
                        <a:pt x="610152" y="1179535"/>
                        <a:pt x="621145" y="1165793"/>
                        <a:pt x="632139" y="1151593"/>
                      </a:cubicBezTo>
                      <a:cubicBezTo>
                        <a:pt x="639926" y="1141057"/>
                        <a:pt x="649546" y="1136934"/>
                        <a:pt x="661914" y="1144263"/>
                      </a:cubicBezTo>
                      <a:cubicBezTo>
                        <a:pt x="673366" y="1151134"/>
                        <a:pt x="677946" y="1166251"/>
                        <a:pt x="671991" y="1178161"/>
                      </a:cubicBezTo>
                      <a:cubicBezTo>
                        <a:pt x="669701" y="1182741"/>
                        <a:pt x="666495" y="1186406"/>
                        <a:pt x="663746" y="1190529"/>
                      </a:cubicBezTo>
                      <a:cubicBezTo>
                        <a:pt x="622520" y="1244581"/>
                        <a:pt x="580835" y="1298634"/>
                        <a:pt x="539609" y="1352228"/>
                      </a:cubicBezTo>
                      <a:cubicBezTo>
                        <a:pt x="536402" y="1356351"/>
                        <a:pt x="534112" y="1360015"/>
                        <a:pt x="530905" y="1364596"/>
                      </a:cubicBezTo>
                      <a:cubicBezTo>
                        <a:pt x="537318" y="1366428"/>
                        <a:pt x="542357" y="1363680"/>
                        <a:pt x="547396" y="1361847"/>
                      </a:cubicBezTo>
                      <a:cubicBezTo>
                        <a:pt x="582209" y="1348563"/>
                        <a:pt x="618397" y="1343983"/>
                        <a:pt x="655043" y="1341692"/>
                      </a:cubicBezTo>
                      <a:cubicBezTo>
                        <a:pt x="666953" y="1340776"/>
                        <a:pt x="674282" y="1337112"/>
                        <a:pt x="681153" y="1326576"/>
                      </a:cubicBezTo>
                      <a:cubicBezTo>
                        <a:pt x="817658" y="1120902"/>
                        <a:pt x="1008216" y="998597"/>
                        <a:pt x="1252827" y="962867"/>
                      </a:cubicBezTo>
                      <a:cubicBezTo>
                        <a:pt x="1421855" y="938589"/>
                        <a:pt x="1582638" y="968364"/>
                        <a:pt x="1734718" y="1045778"/>
                      </a:cubicBezTo>
                      <a:cubicBezTo>
                        <a:pt x="1737925" y="1047152"/>
                        <a:pt x="1741131" y="1048068"/>
                        <a:pt x="1744338" y="1049443"/>
                      </a:cubicBezTo>
                      <a:cubicBezTo>
                        <a:pt x="1744338" y="1050359"/>
                        <a:pt x="1744338" y="1051275"/>
                        <a:pt x="1744338" y="1052649"/>
                      </a:cubicBezTo>
                      <a:lnTo>
                        <a:pt x="1743422" y="1053565"/>
                      </a:lnTo>
                      <a:lnTo>
                        <a:pt x="1742047" y="1053107"/>
                      </a:lnTo>
                      <a:cubicBezTo>
                        <a:pt x="1737008" y="1057230"/>
                        <a:pt x="1731054" y="1059520"/>
                        <a:pt x="1724641" y="1061352"/>
                      </a:cubicBezTo>
                      <a:cubicBezTo>
                        <a:pt x="1601877" y="1094334"/>
                        <a:pt x="1479572" y="1128689"/>
                        <a:pt x="1357267" y="1162586"/>
                      </a:cubicBezTo>
                      <a:cubicBezTo>
                        <a:pt x="1261072" y="1189154"/>
                        <a:pt x="1164877" y="1215723"/>
                        <a:pt x="1068682" y="1242291"/>
                      </a:cubicBezTo>
                      <a:cubicBezTo>
                        <a:pt x="943628" y="1276646"/>
                        <a:pt x="819033" y="1311002"/>
                        <a:pt x="693979" y="1345815"/>
                      </a:cubicBezTo>
                      <a:cubicBezTo>
                        <a:pt x="687566" y="1347647"/>
                        <a:pt x="681611" y="1349021"/>
                        <a:pt x="676114" y="1353144"/>
                      </a:cubicBezTo>
                      <a:cubicBezTo>
                        <a:pt x="661914" y="1361847"/>
                        <a:pt x="644965" y="1359557"/>
                        <a:pt x="629849" y="1360931"/>
                      </a:cubicBezTo>
                      <a:cubicBezTo>
                        <a:pt x="594119" y="1363680"/>
                        <a:pt x="561138" y="1376048"/>
                        <a:pt x="527241" y="1385667"/>
                      </a:cubicBezTo>
                      <a:cubicBezTo>
                        <a:pt x="522660" y="1387041"/>
                        <a:pt x="519453" y="1389790"/>
                        <a:pt x="516705" y="1393454"/>
                      </a:cubicBezTo>
                      <a:cubicBezTo>
                        <a:pt x="486472" y="1434681"/>
                        <a:pt x="457156" y="1476365"/>
                        <a:pt x="429213" y="1521257"/>
                      </a:cubicBezTo>
                      <a:cubicBezTo>
                        <a:pt x="457156" y="1513469"/>
                        <a:pt x="482808" y="1506598"/>
                        <a:pt x="510292" y="1509347"/>
                      </a:cubicBezTo>
                      <a:cubicBezTo>
                        <a:pt x="514873" y="1509805"/>
                        <a:pt x="518537" y="1507056"/>
                        <a:pt x="522202" y="1503850"/>
                      </a:cubicBezTo>
                      <a:cubicBezTo>
                        <a:pt x="593203" y="1442926"/>
                        <a:pt x="675198" y="1405364"/>
                        <a:pt x="767270" y="1387958"/>
                      </a:cubicBezTo>
                      <a:cubicBezTo>
                        <a:pt x="938131" y="1363222"/>
                        <a:pt x="1078759" y="1441094"/>
                        <a:pt x="1080592" y="1444300"/>
                      </a:cubicBezTo>
                      <a:cubicBezTo>
                        <a:pt x="1110366" y="1463998"/>
                        <a:pt x="1140599" y="1481862"/>
                        <a:pt x="1167167" y="1506140"/>
                      </a:cubicBezTo>
                      <a:cubicBezTo>
                        <a:pt x="1172664" y="1511179"/>
                        <a:pt x="1177703" y="1516218"/>
                        <a:pt x="1182742" y="1521715"/>
                      </a:cubicBezTo>
                      <a:cubicBezTo>
                        <a:pt x="1178619" y="1526295"/>
                        <a:pt x="1173580" y="1524005"/>
                        <a:pt x="1168999" y="1523547"/>
                      </a:cubicBezTo>
                      <a:cubicBezTo>
                        <a:pt x="1137393" y="1519424"/>
                        <a:pt x="1106244" y="1517592"/>
                        <a:pt x="1074637" y="1525837"/>
                      </a:cubicBezTo>
                      <a:cubicBezTo>
                        <a:pt x="1066391" y="1527211"/>
                        <a:pt x="1057688" y="1527211"/>
                        <a:pt x="1049443" y="1527211"/>
                      </a:cubicBezTo>
                      <a:cubicBezTo>
                        <a:pt x="973403" y="1527211"/>
                        <a:pt x="897363" y="1526753"/>
                        <a:pt x="821323" y="1527211"/>
                      </a:cubicBezTo>
                      <a:cubicBezTo>
                        <a:pt x="724212" y="1528128"/>
                        <a:pt x="626642" y="1521715"/>
                        <a:pt x="529531" y="1524005"/>
                      </a:cubicBezTo>
                      <a:cubicBezTo>
                        <a:pt x="524950" y="1524005"/>
                        <a:pt x="520828" y="1522631"/>
                        <a:pt x="516247" y="1523547"/>
                      </a:cubicBezTo>
                      <a:cubicBezTo>
                        <a:pt x="506169" y="1528128"/>
                        <a:pt x="495634" y="1524463"/>
                        <a:pt x="485556" y="1525837"/>
                      </a:cubicBezTo>
                      <a:cubicBezTo>
                        <a:pt x="461737" y="1529044"/>
                        <a:pt x="438833" y="1535457"/>
                        <a:pt x="416387" y="1542786"/>
                      </a:cubicBezTo>
                      <a:cubicBezTo>
                        <a:pt x="410432" y="1544618"/>
                        <a:pt x="407684" y="1548741"/>
                        <a:pt x="404935" y="1553322"/>
                      </a:cubicBezTo>
                      <a:cubicBezTo>
                        <a:pt x="345844" y="1649975"/>
                        <a:pt x="294998" y="1750750"/>
                        <a:pt x="259727" y="1858397"/>
                      </a:cubicBezTo>
                      <a:cubicBezTo>
                        <a:pt x="254230" y="1874888"/>
                        <a:pt x="254230" y="1874888"/>
                        <a:pt x="272095" y="1875346"/>
                      </a:cubicBezTo>
                      <a:cubicBezTo>
                        <a:pt x="280798" y="1875804"/>
                        <a:pt x="289960" y="1875804"/>
                        <a:pt x="298663" y="1876262"/>
                      </a:cubicBezTo>
                      <a:cubicBezTo>
                        <a:pt x="299121" y="1876262"/>
                        <a:pt x="299579" y="1876720"/>
                        <a:pt x="301869" y="1877636"/>
                      </a:cubicBezTo>
                      <a:cubicBezTo>
                        <a:pt x="284005" y="1890462"/>
                        <a:pt x="267056" y="1902830"/>
                        <a:pt x="250107" y="1914740"/>
                      </a:cubicBezTo>
                      <a:cubicBezTo>
                        <a:pt x="244152" y="1918863"/>
                        <a:pt x="240030" y="1923443"/>
                        <a:pt x="238197" y="1930773"/>
                      </a:cubicBezTo>
                      <a:cubicBezTo>
                        <a:pt x="215752" y="2022845"/>
                        <a:pt x="206132" y="2116292"/>
                        <a:pt x="206590" y="2211113"/>
                      </a:cubicBezTo>
                      <a:cubicBezTo>
                        <a:pt x="206590" y="2212029"/>
                        <a:pt x="207049" y="2212945"/>
                        <a:pt x="207965" y="2215235"/>
                      </a:cubicBezTo>
                      <a:cubicBezTo>
                        <a:pt x="219416" y="2208364"/>
                        <a:pt x="230410" y="2201951"/>
                        <a:pt x="244610" y="2193248"/>
                      </a:cubicBezTo>
                      <a:cubicBezTo>
                        <a:pt x="233159" y="2223022"/>
                        <a:pt x="223539" y="2249133"/>
                        <a:pt x="213003" y="2275243"/>
                      </a:cubicBezTo>
                      <a:cubicBezTo>
                        <a:pt x="208423" y="2286695"/>
                        <a:pt x="206590" y="2297688"/>
                        <a:pt x="207049" y="2310056"/>
                      </a:cubicBezTo>
                      <a:cubicBezTo>
                        <a:pt x="207965" y="2337999"/>
                        <a:pt x="207965" y="2365483"/>
                        <a:pt x="208423" y="2393425"/>
                      </a:cubicBezTo>
                      <a:cubicBezTo>
                        <a:pt x="208881" y="2401212"/>
                        <a:pt x="202926" y="2402129"/>
                        <a:pt x="197887" y="2402587"/>
                      </a:cubicBezTo>
                      <a:cubicBezTo>
                        <a:pt x="185977" y="2403045"/>
                        <a:pt x="174525" y="2404419"/>
                        <a:pt x="162616" y="2401670"/>
                      </a:cubicBezTo>
                      <a:cubicBezTo>
                        <a:pt x="161241" y="2401212"/>
                        <a:pt x="159867" y="2400296"/>
                        <a:pt x="158493" y="2398922"/>
                      </a:cubicBezTo>
                      <a:cubicBezTo>
                        <a:pt x="156203" y="2395258"/>
                        <a:pt x="155744" y="2391593"/>
                        <a:pt x="155744" y="2387470"/>
                      </a:cubicBezTo>
                      <a:cubicBezTo>
                        <a:pt x="154828" y="2319676"/>
                        <a:pt x="150706" y="2251423"/>
                        <a:pt x="152538" y="2183628"/>
                      </a:cubicBezTo>
                      <a:cubicBezTo>
                        <a:pt x="156203" y="2069110"/>
                        <a:pt x="172693" y="1956425"/>
                        <a:pt x="208881" y="1846946"/>
                      </a:cubicBezTo>
                      <a:cubicBezTo>
                        <a:pt x="233617" y="1772280"/>
                        <a:pt x="264766" y="1700363"/>
                        <a:pt x="301411" y="1630736"/>
                      </a:cubicBezTo>
                      <a:cubicBezTo>
                        <a:pt x="307824" y="1618826"/>
                        <a:pt x="309199" y="1607832"/>
                        <a:pt x="305076" y="1595006"/>
                      </a:cubicBezTo>
                      <a:cubicBezTo>
                        <a:pt x="298205" y="1573019"/>
                        <a:pt x="293624" y="1550573"/>
                        <a:pt x="290876" y="1528128"/>
                      </a:cubicBezTo>
                      <a:cubicBezTo>
                        <a:pt x="289501" y="1518508"/>
                        <a:pt x="285837" y="1511637"/>
                        <a:pt x="278508" y="1505224"/>
                      </a:cubicBezTo>
                      <a:cubicBezTo>
                        <a:pt x="219416" y="1455294"/>
                        <a:pt x="170403" y="1397577"/>
                        <a:pt x="127802" y="1332989"/>
                      </a:cubicBezTo>
                      <a:cubicBezTo>
                        <a:pt x="103524" y="1296343"/>
                        <a:pt x="82911" y="1257865"/>
                        <a:pt x="65046" y="1218013"/>
                      </a:cubicBezTo>
                      <a:cubicBezTo>
                        <a:pt x="47181" y="1175870"/>
                        <a:pt x="0" y="972944"/>
                        <a:pt x="0" y="870336"/>
                      </a:cubicBezTo>
                      <a:cubicBezTo>
                        <a:pt x="4123" y="704514"/>
                        <a:pt x="54511" y="554267"/>
                        <a:pt x="149790" y="418678"/>
                      </a:cubicBezTo>
                      <a:cubicBezTo>
                        <a:pt x="155286" y="411348"/>
                        <a:pt x="155286" y="411348"/>
                        <a:pt x="161699" y="410890"/>
                      </a:cubicBezTo>
                      <a:cubicBezTo>
                        <a:pt x="169028" y="452117"/>
                        <a:pt x="173151" y="493343"/>
                        <a:pt x="178190" y="534570"/>
                      </a:cubicBezTo>
                      <a:cubicBezTo>
                        <a:pt x="205216" y="750780"/>
                        <a:pt x="232701" y="966532"/>
                        <a:pt x="259269" y="1182741"/>
                      </a:cubicBezTo>
                      <a:cubicBezTo>
                        <a:pt x="271637" y="1283975"/>
                        <a:pt x="284463" y="1385667"/>
                        <a:pt x="297289" y="1486901"/>
                      </a:cubicBezTo>
                      <a:cubicBezTo>
                        <a:pt x="298205" y="1492398"/>
                        <a:pt x="298663" y="1497895"/>
                        <a:pt x="301869" y="1502476"/>
                      </a:cubicBezTo>
                      <a:cubicBezTo>
                        <a:pt x="308282" y="1511179"/>
                        <a:pt x="309199" y="1521715"/>
                        <a:pt x="310573" y="1532250"/>
                      </a:cubicBezTo>
                      <a:cubicBezTo>
                        <a:pt x="313321" y="1550573"/>
                        <a:pt x="317444" y="1568438"/>
                        <a:pt x="322483" y="1587677"/>
                      </a:cubicBezTo>
                      <a:cubicBezTo>
                        <a:pt x="334392" y="1570728"/>
                        <a:pt x="342638" y="1553322"/>
                        <a:pt x="352715" y="1536831"/>
                      </a:cubicBezTo>
                      <a:cubicBezTo>
                        <a:pt x="407684" y="1445675"/>
                        <a:pt x="469524" y="1359099"/>
                        <a:pt x="534570" y="1275272"/>
                      </a:cubicBezTo>
                      <a:cubicBezTo>
                        <a:pt x="544647" y="1261988"/>
                        <a:pt x="546938" y="1249162"/>
                        <a:pt x="542815" y="1234045"/>
                      </a:cubicBezTo>
                      <a:cubicBezTo>
                        <a:pt x="535028" y="1205645"/>
                        <a:pt x="523576" y="1177703"/>
                        <a:pt x="523576" y="1148386"/>
                      </a:cubicBezTo>
                      <a:cubicBezTo>
                        <a:pt x="523576" y="1118611"/>
                        <a:pt x="508002" y="1099830"/>
                        <a:pt x="490595" y="1080133"/>
                      </a:cubicBezTo>
                      <a:cubicBezTo>
                        <a:pt x="475937" y="1063643"/>
                        <a:pt x="461737" y="1046236"/>
                        <a:pt x="450743" y="1026539"/>
                      </a:cubicBezTo>
                      <a:cubicBezTo>
                        <a:pt x="371954" y="888201"/>
                        <a:pt x="307824" y="726044"/>
                        <a:pt x="306450" y="553809"/>
                      </a:cubicBezTo>
                      <a:cubicBezTo>
                        <a:pt x="309657" y="344928"/>
                        <a:pt x="382032" y="163532"/>
                        <a:pt x="522660" y="9161"/>
                      </a:cubicBezTo>
                      <a:cubicBezTo>
                        <a:pt x="524492" y="6871"/>
                        <a:pt x="525867" y="4581"/>
                        <a:pt x="527699" y="2290"/>
                      </a:cubicBezTo>
                      <a:cubicBezTo>
                        <a:pt x="527699" y="0"/>
                        <a:pt x="528615" y="0"/>
                        <a:pt x="5299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5FEB3290-6A6C-4287-A779-4F2768E2A13E}"/>
                    </a:ext>
                  </a:extLst>
                </p:cNvPr>
                <p:cNvSpPr/>
                <p:nvPr/>
              </p:nvSpPr>
              <p:spPr>
                <a:xfrm>
                  <a:off x="6109274" y="2001482"/>
                  <a:ext cx="395202" cy="1453126"/>
                </a:xfrm>
                <a:custGeom>
                  <a:avLst/>
                  <a:gdLst>
                    <a:gd name="connsiteX0" fmla="*/ 142932 w 297746"/>
                    <a:gd name="connsiteY0" fmla="*/ 1094334 h 1094791"/>
                    <a:gd name="connsiteX1" fmla="*/ 134229 w 297746"/>
                    <a:gd name="connsiteY1" fmla="*/ 1086546 h 1094791"/>
                    <a:gd name="connsiteX2" fmla="*/ 119112 w 297746"/>
                    <a:gd name="connsiteY2" fmla="*/ 957370 h 1094791"/>
                    <a:gd name="connsiteX3" fmla="*/ 102164 w 297746"/>
                    <a:gd name="connsiteY3" fmla="*/ 826820 h 1094791"/>
                    <a:gd name="connsiteX4" fmla="*/ 89338 w 297746"/>
                    <a:gd name="connsiteY4" fmla="*/ 722837 h 1094791"/>
                    <a:gd name="connsiteX5" fmla="*/ 75596 w 297746"/>
                    <a:gd name="connsiteY5" fmla="*/ 612900 h 1094791"/>
                    <a:gd name="connsiteX6" fmla="*/ 62770 w 297746"/>
                    <a:gd name="connsiteY6" fmla="*/ 507085 h 1094791"/>
                    <a:gd name="connsiteX7" fmla="*/ 49027 w 297746"/>
                    <a:gd name="connsiteY7" fmla="*/ 398522 h 1094791"/>
                    <a:gd name="connsiteX8" fmla="*/ 35743 w 297746"/>
                    <a:gd name="connsiteY8" fmla="*/ 291334 h 1094791"/>
                    <a:gd name="connsiteX9" fmla="*/ 25666 w 297746"/>
                    <a:gd name="connsiteY9" fmla="*/ 212087 h 1094791"/>
                    <a:gd name="connsiteX10" fmla="*/ 11924 w 297746"/>
                    <a:gd name="connsiteY10" fmla="*/ 100776 h 1094791"/>
                    <a:gd name="connsiteX11" fmla="*/ 1388 w 297746"/>
                    <a:gd name="connsiteY11" fmla="*/ 20155 h 1094791"/>
                    <a:gd name="connsiteX12" fmla="*/ 2762 w 297746"/>
                    <a:gd name="connsiteY12" fmla="*/ 0 h 1094791"/>
                    <a:gd name="connsiteX13" fmla="*/ 146597 w 297746"/>
                    <a:gd name="connsiteY13" fmla="*/ 154370 h 1094791"/>
                    <a:gd name="connsiteX14" fmla="*/ 255618 w 297746"/>
                    <a:gd name="connsiteY14" fmla="*/ 370580 h 1094791"/>
                    <a:gd name="connsiteX15" fmla="*/ 289973 w 297746"/>
                    <a:gd name="connsiteY15" fmla="*/ 532279 h 1094791"/>
                    <a:gd name="connsiteX16" fmla="*/ 295928 w 297746"/>
                    <a:gd name="connsiteY16" fmla="*/ 617939 h 1094791"/>
                    <a:gd name="connsiteX17" fmla="*/ 299135 w 297746"/>
                    <a:gd name="connsiteY17" fmla="*/ 663288 h 1094791"/>
                    <a:gd name="connsiteX18" fmla="*/ 221721 w 297746"/>
                    <a:gd name="connsiteY18" fmla="*/ 970196 h 1094791"/>
                    <a:gd name="connsiteX19" fmla="*/ 158507 w 297746"/>
                    <a:gd name="connsiteY19" fmla="*/ 1081508 h 1094791"/>
                    <a:gd name="connsiteX20" fmla="*/ 142932 w 297746"/>
                    <a:gd name="connsiteY20" fmla="*/ 1094334 h 109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7746" h="1094791">
                      <a:moveTo>
                        <a:pt x="142932" y="1094334"/>
                      </a:moveTo>
                      <a:cubicBezTo>
                        <a:pt x="135145" y="1097082"/>
                        <a:pt x="134687" y="1090669"/>
                        <a:pt x="134229" y="1086546"/>
                      </a:cubicBezTo>
                      <a:cubicBezTo>
                        <a:pt x="129190" y="1043488"/>
                        <a:pt x="124151" y="1000429"/>
                        <a:pt x="119112" y="957370"/>
                      </a:cubicBezTo>
                      <a:cubicBezTo>
                        <a:pt x="113616" y="913853"/>
                        <a:pt x="107661" y="870336"/>
                        <a:pt x="102164" y="826820"/>
                      </a:cubicBezTo>
                      <a:cubicBezTo>
                        <a:pt x="97583" y="792006"/>
                        <a:pt x="93918" y="757193"/>
                        <a:pt x="89338" y="722837"/>
                      </a:cubicBezTo>
                      <a:cubicBezTo>
                        <a:pt x="84757" y="686192"/>
                        <a:pt x="80176" y="649546"/>
                        <a:pt x="75596" y="612900"/>
                      </a:cubicBezTo>
                      <a:cubicBezTo>
                        <a:pt x="71015" y="577629"/>
                        <a:pt x="66892" y="542357"/>
                        <a:pt x="62770" y="507085"/>
                      </a:cubicBezTo>
                      <a:cubicBezTo>
                        <a:pt x="58189" y="470898"/>
                        <a:pt x="53608" y="434710"/>
                        <a:pt x="49027" y="398522"/>
                      </a:cubicBezTo>
                      <a:cubicBezTo>
                        <a:pt x="44447" y="362793"/>
                        <a:pt x="40324" y="327063"/>
                        <a:pt x="35743" y="291334"/>
                      </a:cubicBezTo>
                      <a:cubicBezTo>
                        <a:pt x="32537" y="264766"/>
                        <a:pt x="28872" y="238655"/>
                        <a:pt x="25666" y="212087"/>
                      </a:cubicBezTo>
                      <a:cubicBezTo>
                        <a:pt x="21085" y="174983"/>
                        <a:pt x="16504" y="137880"/>
                        <a:pt x="11924" y="100776"/>
                      </a:cubicBezTo>
                      <a:cubicBezTo>
                        <a:pt x="8717" y="73750"/>
                        <a:pt x="5053" y="47181"/>
                        <a:pt x="1388" y="20155"/>
                      </a:cubicBezTo>
                      <a:cubicBezTo>
                        <a:pt x="472" y="13284"/>
                        <a:pt x="-1819" y="6413"/>
                        <a:pt x="2762" y="0"/>
                      </a:cubicBezTo>
                      <a:cubicBezTo>
                        <a:pt x="58189" y="44433"/>
                        <a:pt x="105370" y="96653"/>
                        <a:pt x="146597" y="154370"/>
                      </a:cubicBezTo>
                      <a:cubicBezTo>
                        <a:pt x="193778" y="220791"/>
                        <a:pt x="229966" y="293166"/>
                        <a:pt x="255618" y="370580"/>
                      </a:cubicBezTo>
                      <a:cubicBezTo>
                        <a:pt x="273025" y="423258"/>
                        <a:pt x="284476" y="476853"/>
                        <a:pt x="289973" y="532279"/>
                      </a:cubicBezTo>
                      <a:cubicBezTo>
                        <a:pt x="292722" y="560680"/>
                        <a:pt x="295928" y="589080"/>
                        <a:pt x="295928" y="617939"/>
                      </a:cubicBezTo>
                      <a:cubicBezTo>
                        <a:pt x="302799" y="632597"/>
                        <a:pt x="300051" y="648630"/>
                        <a:pt x="299135" y="663288"/>
                      </a:cubicBezTo>
                      <a:cubicBezTo>
                        <a:pt x="292722" y="770477"/>
                        <a:pt x="268444" y="873085"/>
                        <a:pt x="221721" y="970196"/>
                      </a:cubicBezTo>
                      <a:cubicBezTo>
                        <a:pt x="202940" y="1008674"/>
                        <a:pt x="183242" y="1046236"/>
                        <a:pt x="158507" y="1081508"/>
                      </a:cubicBezTo>
                      <a:cubicBezTo>
                        <a:pt x="153926" y="1087004"/>
                        <a:pt x="151636" y="1094334"/>
                        <a:pt x="142932" y="1094334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E829EE9C-BA9B-4AB2-82D6-B967EB449C1C}"/>
                    </a:ext>
                  </a:extLst>
                </p:cNvPr>
                <p:cNvSpPr/>
                <p:nvPr/>
              </p:nvSpPr>
              <p:spPr>
                <a:xfrm>
                  <a:off x="6582926" y="3472535"/>
                  <a:ext cx="881603" cy="182401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1561A85-E553-4B5C-B60D-91F7788AF30D}"/>
                    </a:ext>
                  </a:extLst>
                </p:cNvPr>
                <p:cNvSpPr/>
                <p:nvPr/>
              </p:nvSpPr>
              <p:spPr>
                <a:xfrm>
                  <a:off x="6602971" y="1467048"/>
                  <a:ext cx="291841" cy="1465286"/>
                </a:xfrm>
                <a:custGeom>
                  <a:avLst/>
                  <a:gdLst>
                    <a:gd name="connsiteX0" fmla="*/ 2764 w 219874"/>
                    <a:gd name="connsiteY0" fmla="*/ 1105785 h 1103953"/>
                    <a:gd name="connsiteX1" fmla="*/ 473 w 219874"/>
                    <a:gd name="connsiteY1" fmla="*/ 1090211 h 1103953"/>
                    <a:gd name="connsiteX2" fmla="*/ 473 w 219874"/>
                    <a:gd name="connsiteY2" fmla="*/ 16949 h 1103953"/>
                    <a:gd name="connsiteX3" fmla="*/ 3680 w 219874"/>
                    <a:gd name="connsiteY3" fmla="*/ 0 h 1103953"/>
                    <a:gd name="connsiteX4" fmla="*/ 143392 w 219874"/>
                    <a:gd name="connsiteY4" fmla="*/ 203842 h 1103953"/>
                    <a:gd name="connsiteX5" fmla="*/ 220348 w 219874"/>
                    <a:gd name="connsiteY5" fmla="*/ 604197 h 1103953"/>
                    <a:gd name="connsiteX6" fmla="*/ 2764 w 219874"/>
                    <a:gd name="connsiteY6" fmla="*/ 1105785 h 1103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874" h="1103953">
                      <a:moveTo>
                        <a:pt x="2764" y="1105785"/>
                      </a:moveTo>
                      <a:cubicBezTo>
                        <a:pt x="-1359" y="1101205"/>
                        <a:pt x="473" y="1095250"/>
                        <a:pt x="473" y="1090211"/>
                      </a:cubicBezTo>
                      <a:cubicBezTo>
                        <a:pt x="473" y="732457"/>
                        <a:pt x="473" y="374703"/>
                        <a:pt x="473" y="16949"/>
                      </a:cubicBezTo>
                      <a:cubicBezTo>
                        <a:pt x="473" y="11452"/>
                        <a:pt x="-1817" y="5039"/>
                        <a:pt x="3680" y="0"/>
                      </a:cubicBezTo>
                      <a:cubicBezTo>
                        <a:pt x="61855" y="60007"/>
                        <a:pt x="107662" y="128718"/>
                        <a:pt x="143392" y="203842"/>
                      </a:cubicBezTo>
                      <a:cubicBezTo>
                        <a:pt x="203857" y="330728"/>
                        <a:pt x="229967" y="464485"/>
                        <a:pt x="220348" y="604197"/>
                      </a:cubicBezTo>
                      <a:cubicBezTo>
                        <a:pt x="207064" y="797045"/>
                        <a:pt x="134230" y="964241"/>
                        <a:pt x="2764" y="11057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DE50CFC-1E59-4AA0-A3CA-E70C79B1D585}"/>
                  </a:ext>
                </a:extLst>
              </p:cNvPr>
              <p:cNvGrpSpPr/>
              <p:nvPr/>
            </p:nvGrpSpPr>
            <p:grpSpPr>
              <a:xfrm>
                <a:off x="9419663" y="5501642"/>
                <a:ext cx="953249" cy="814137"/>
                <a:chOff x="4983166" y="4633525"/>
                <a:chExt cx="2207049" cy="1884966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290EC2A-DFB1-4439-BEBF-440F872B547B}"/>
                    </a:ext>
                  </a:extLst>
                </p:cNvPr>
                <p:cNvSpPr/>
                <p:nvPr/>
              </p:nvSpPr>
              <p:spPr>
                <a:xfrm>
                  <a:off x="4983166" y="4633683"/>
                  <a:ext cx="2207049" cy="1884808"/>
                </a:xfrm>
                <a:custGeom>
                  <a:avLst/>
                  <a:gdLst>
                    <a:gd name="connsiteX0" fmla="*/ 1539660 w 1662800"/>
                    <a:gd name="connsiteY0" fmla="*/ 2629 h 1420022"/>
                    <a:gd name="connsiteX1" fmla="*/ 847514 w 1662800"/>
                    <a:gd name="connsiteY1" fmla="*/ 1713 h 1420022"/>
                    <a:gd name="connsiteX2" fmla="*/ 110934 w 1662800"/>
                    <a:gd name="connsiteY2" fmla="*/ 4003 h 1420022"/>
                    <a:gd name="connsiteX3" fmla="*/ 81 w 1662800"/>
                    <a:gd name="connsiteY3" fmla="*/ 133638 h 1420022"/>
                    <a:gd name="connsiteX4" fmla="*/ 120554 w 1662800"/>
                    <a:gd name="connsiteY4" fmla="*/ 249988 h 1420022"/>
                    <a:gd name="connsiteX5" fmla="*/ 180103 w 1662800"/>
                    <a:gd name="connsiteY5" fmla="*/ 258233 h 1420022"/>
                    <a:gd name="connsiteX6" fmla="*/ 180103 w 1662800"/>
                    <a:gd name="connsiteY6" fmla="*/ 258233 h 1420022"/>
                    <a:gd name="connsiteX7" fmla="*/ 180103 w 1662800"/>
                    <a:gd name="connsiteY7" fmla="*/ 258233 h 1420022"/>
                    <a:gd name="connsiteX8" fmla="*/ 218581 w 1662800"/>
                    <a:gd name="connsiteY8" fmla="*/ 1255913 h 1420022"/>
                    <a:gd name="connsiteX9" fmla="*/ 367454 w 1662800"/>
                    <a:gd name="connsiteY9" fmla="*/ 1419445 h 1420022"/>
                    <a:gd name="connsiteX10" fmla="*/ 1279475 w 1662800"/>
                    <a:gd name="connsiteY10" fmla="*/ 1420819 h 1420022"/>
                    <a:gd name="connsiteX11" fmla="*/ 1443465 w 1662800"/>
                    <a:gd name="connsiteY11" fmla="*/ 1264617 h 1420022"/>
                    <a:gd name="connsiteX12" fmla="*/ 1483775 w 1662800"/>
                    <a:gd name="connsiteY12" fmla="*/ 249988 h 1420022"/>
                    <a:gd name="connsiteX13" fmla="*/ 1544699 w 1662800"/>
                    <a:gd name="connsiteY13" fmla="*/ 250446 h 1420022"/>
                    <a:gd name="connsiteX14" fmla="*/ 1664256 w 1662800"/>
                    <a:gd name="connsiteY14" fmla="*/ 129515 h 1420022"/>
                    <a:gd name="connsiteX15" fmla="*/ 1539660 w 1662800"/>
                    <a:gd name="connsiteY15" fmla="*/ 2629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62800" h="1420022">
                      <a:moveTo>
                        <a:pt x="1539660" y="2629"/>
                      </a:moveTo>
                      <a:cubicBezTo>
                        <a:pt x="1490646" y="1713"/>
                        <a:pt x="847514" y="1713"/>
                        <a:pt x="847514" y="1713"/>
                      </a:cubicBezTo>
                      <a:cubicBezTo>
                        <a:pt x="841559" y="-2868"/>
                        <a:pt x="120095" y="3087"/>
                        <a:pt x="110934" y="4003"/>
                      </a:cubicBezTo>
                      <a:cubicBezTo>
                        <a:pt x="44514" y="10416"/>
                        <a:pt x="-2210" y="65385"/>
                        <a:pt x="81" y="133638"/>
                      </a:cubicBezTo>
                      <a:cubicBezTo>
                        <a:pt x="2371" y="197310"/>
                        <a:pt x="55965" y="249072"/>
                        <a:pt x="120554" y="249988"/>
                      </a:cubicBezTo>
                      <a:cubicBezTo>
                        <a:pt x="137044" y="250446"/>
                        <a:pt x="181019" y="249988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79187" y="282053"/>
                        <a:pt x="213542" y="1117118"/>
                        <a:pt x="218581" y="1255913"/>
                      </a:cubicBezTo>
                      <a:cubicBezTo>
                        <a:pt x="221787" y="1343863"/>
                        <a:pt x="280421" y="1410742"/>
                        <a:pt x="367454" y="1419445"/>
                      </a:cubicBezTo>
                      <a:cubicBezTo>
                        <a:pt x="405932" y="1423110"/>
                        <a:pt x="1134267" y="1420819"/>
                        <a:pt x="1279475" y="1420819"/>
                      </a:cubicBezTo>
                      <a:cubicBezTo>
                        <a:pt x="1367425" y="1420819"/>
                        <a:pt x="1439800" y="1352109"/>
                        <a:pt x="1443465" y="1264617"/>
                      </a:cubicBezTo>
                      <a:cubicBezTo>
                        <a:pt x="1450794" y="1092382"/>
                        <a:pt x="1484692" y="276556"/>
                        <a:pt x="1483775" y="249988"/>
                      </a:cubicBezTo>
                      <a:cubicBezTo>
                        <a:pt x="1503931" y="249988"/>
                        <a:pt x="1524544" y="250904"/>
                        <a:pt x="1544699" y="250446"/>
                      </a:cubicBezTo>
                      <a:cubicBezTo>
                        <a:pt x="1610203" y="248614"/>
                        <a:pt x="1662882" y="195019"/>
                        <a:pt x="1664256" y="129515"/>
                      </a:cubicBezTo>
                      <a:cubicBezTo>
                        <a:pt x="1665172" y="59430"/>
                        <a:pt x="1611119" y="3545"/>
                        <a:pt x="1539660" y="2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23BF9E48-E0B5-416F-A458-A2EFF36A3C5E}"/>
                    </a:ext>
                  </a:extLst>
                </p:cNvPr>
                <p:cNvSpPr/>
                <p:nvPr/>
              </p:nvSpPr>
              <p:spPr>
                <a:xfrm>
                  <a:off x="6087405" y="4633525"/>
                  <a:ext cx="1100484" cy="1884808"/>
                </a:xfrm>
                <a:custGeom>
                  <a:avLst/>
                  <a:gdLst>
                    <a:gd name="connsiteX0" fmla="*/ 707721 w 829110"/>
                    <a:gd name="connsiteY0" fmla="*/ 1832 h 1420022"/>
                    <a:gd name="connsiteX1" fmla="*/ 15574 w 829110"/>
                    <a:gd name="connsiteY1" fmla="*/ 916 h 1420022"/>
                    <a:gd name="connsiteX2" fmla="*/ 0 w 829110"/>
                    <a:gd name="connsiteY2" fmla="*/ 0 h 1420022"/>
                    <a:gd name="connsiteX3" fmla="*/ 0 w 829110"/>
                    <a:gd name="connsiteY3" fmla="*/ 1420481 h 1420022"/>
                    <a:gd name="connsiteX4" fmla="*/ 447536 w 829110"/>
                    <a:gd name="connsiteY4" fmla="*/ 1419565 h 1420022"/>
                    <a:gd name="connsiteX5" fmla="*/ 611526 w 829110"/>
                    <a:gd name="connsiteY5" fmla="*/ 1263362 h 1420022"/>
                    <a:gd name="connsiteX6" fmla="*/ 651836 w 829110"/>
                    <a:gd name="connsiteY6" fmla="*/ 248733 h 1420022"/>
                    <a:gd name="connsiteX7" fmla="*/ 712760 w 829110"/>
                    <a:gd name="connsiteY7" fmla="*/ 249191 h 1420022"/>
                    <a:gd name="connsiteX8" fmla="*/ 832316 w 829110"/>
                    <a:gd name="connsiteY8" fmla="*/ 128260 h 1420022"/>
                    <a:gd name="connsiteX9" fmla="*/ 707721 w 829110"/>
                    <a:gd name="connsiteY9" fmla="*/ 1832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29110" h="1420022">
                      <a:moveTo>
                        <a:pt x="707721" y="1832"/>
                      </a:moveTo>
                      <a:cubicBezTo>
                        <a:pt x="658707" y="916"/>
                        <a:pt x="15574" y="916"/>
                        <a:pt x="15574" y="916"/>
                      </a:cubicBezTo>
                      <a:cubicBezTo>
                        <a:pt x="15116" y="458"/>
                        <a:pt x="9619" y="0"/>
                        <a:pt x="0" y="0"/>
                      </a:cubicBezTo>
                      <a:lnTo>
                        <a:pt x="0" y="1420481"/>
                      </a:lnTo>
                      <a:cubicBezTo>
                        <a:pt x="190100" y="1420481"/>
                        <a:pt x="380658" y="1419565"/>
                        <a:pt x="447536" y="1419565"/>
                      </a:cubicBezTo>
                      <a:cubicBezTo>
                        <a:pt x="535486" y="1419565"/>
                        <a:pt x="607861" y="1350854"/>
                        <a:pt x="611526" y="1263362"/>
                      </a:cubicBezTo>
                      <a:cubicBezTo>
                        <a:pt x="618855" y="1091127"/>
                        <a:pt x="652752" y="275301"/>
                        <a:pt x="651836" y="248733"/>
                      </a:cubicBezTo>
                      <a:cubicBezTo>
                        <a:pt x="671991" y="248733"/>
                        <a:pt x="692605" y="249649"/>
                        <a:pt x="712760" y="249191"/>
                      </a:cubicBezTo>
                      <a:cubicBezTo>
                        <a:pt x="778264" y="247359"/>
                        <a:pt x="830942" y="193765"/>
                        <a:pt x="832316" y="128260"/>
                      </a:cubicBezTo>
                      <a:cubicBezTo>
                        <a:pt x="833233" y="58633"/>
                        <a:pt x="779180" y="2749"/>
                        <a:pt x="707721" y="183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99E854F8-417C-452C-8456-CD2ED48D1430}"/>
                    </a:ext>
                  </a:extLst>
                </p:cNvPr>
                <p:cNvSpPr/>
                <p:nvPr/>
              </p:nvSpPr>
              <p:spPr>
                <a:xfrm>
                  <a:off x="5221664" y="4967953"/>
                  <a:ext cx="1726727" cy="103360"/>
                </a:xfrm>
                <a:custGeom>
                  <a:avLst/>
                  <a:gdLst>
                    <a:gd name="connsiteX0" fmla="*/ 1304547 w 1300924"/>
                    <a:gd name="connsiteY0" fmla="*/ 1353 h 77872"/>
                    <a:gd name="connsiteX1" fmla="*/ 1283476 w 1300924"/>
                    <a:gd name="connsiteY1" fmla="*/ 895 h 77872"/>
                    <a:gd name="connsiteX2" fmla="*/ 653169 w 1300924"/>
                    <a:gd name="connsiteY2" fmla="*/ 895 h 77872"/>
                    <a:gd name="connsiteX3" fmla="*/ 647214 w 1300924"/>
                    <a:gd name="connsiteY3" fmla="*/ 895 h 77872"/>
                    <a:gd name="connsiteX4" fmla="*/ 629808 w 1300924"/>
                    <a:gd name="connsiteY4" fmla="*/ 2269 h 77872"/>
                    <a:gd name="connsiteX5" fmla="*/ 16907 w 1300924"/>
                    <a:gd name="connsiteY5" fmla="*/ 2269 h 77872"/>
                    <a:gd name="connsiteX6" fmla="*/ 15991 w 1300924"/>
                    <a:gd name="connsiteY6" fmla="*/ 2269 h 77872"/>
                    <a:gd name="connsiteX7" fmla="*/ 15075 w 1300924"/>
                    <a:gd name="connsiteY7" fmla="*/ 437 h 77872"/>
                    <a:gd name="connsiteX8" fmla="*/ 417 w 1300924"/>
                    <a:gd name="connsiteY8" fmla="*/ 9140 h 77872"/>
                    <a:gd name="connsiteX9" fmla="*/ 3165 w 1300924"/>
                    <a:gd name="connsiteY9" fmla="*/ 80600 h 77872"/>
                    <a:gd name="connsiteX10" fmla="*/ 9120 w 1300924"/>
                    <a:gd name="connsiteY10" fmla="*/ 80600 h 77872"/>
                    <a:gd name="connsiteX11" fmla="*/ 9120 w 1300924"/>
                    <a:gd name="connsiteY11" fmla="*/ 80600 h 77872"/>
                    <a:gd name="connsiteX12" fmla="*/ 653169 w 1300924"/>
                    <a:gd name="connsiteY12" fmla="*/ 80600 h 77872"/>
                    <a:gd name="connsiteX13" fmla="*/ 1300425 w 1300924"/>
                    <a:gd name="connsiteY13" fmla="*/ 80600 h 77872"/>
                    <a:gd name="connsiteX14" fmla="*/ 1304547 w 1300924"/>
                    <a:gd name="connsiteY14" fmla="*/ 1353 h 77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00924" h="77872">
                      <a:moveTo>
                        <a:pt x="1304547" y="1353"/>
                      </a:moveTo>
                      <a:cubicBezTo>
                        <a:pt x="1297676" y="1353"/>
                        <a:pt x="1290805" y="895"/>
                        <a:pt x="1283476" y="895"/>
                      </a:cubicBezTo>
                      <a:cubicBezTo>
                        <a:pt x="1073221" y="895"/>
                        <a:pt x="863424" y="895"/>
                        <a:pt x="653169" y="895"/>
                      </a:cubicBezTo>
                      <a:cubicBezTo>
                        <a:pt x="651337" y="895"/>
                        <a:pt x="649047" y="895"/>
                        <a:pt x="647214" y="895"/>
                      </a:cubicBezTo>
                      <a:cubicBezTo>
                        <a:pt x="641717" y="3644"/>
                        <a:pt x="635304" y="2269"/>
                        <a:pt x="629808" y="2269"/>
                      </a:cubicBezTo>
                      <a:cubicBezTo>
                        <a:pt x="425508" y="2269"/>
                        <a:pt x="221207" y="2269"/>
                        <a:pt x="16907" y="2269"/>
                      </a:cubicBezTo>
                      <a:cubicBezTo>
                        <a:pt x="16449" y="2269"/>
                        <a:pt x="16449" y="2269"/>
                        <a:pt x="15991" y="2269"/>
                      </a:cubicBezTo>
                      <a:cubicBezTo>
                        <a:pt x="15991" y="1811"/>
                        <a:pt x="15991" y="1353"/>
                        <a:pt x="15075" y="437"/>
                      </a:cubicBezTo>
                      <a:cubicBezTo>
                        <a:pt x="7288" y="-1395"/>
                        <a:pt x="3165" y="2728"/>
                        <a:pt x="417" y="9140"/>
                      </a:cubicBezTo>
                      <a:cubicBezTo>
                        <a:pt x="-499" y="32960"/>
                        <a:pt x="-41" y="56780"/>
                        <a:pt x="3165" y="80600"/>
                      </a:cubicBezTo>
                      <a:cubicBezTo>
                        <a:pt x="4998" y="80600"/>
                        <a:pt x="6830" y="80600"/>
                        <a:pt x="9120" y="80600"/>
                      </a:cubicBezTo>
                      <a:cubicBezTo>
                        <a:pt x="9120" y="80600"/>
                        <a:pt x="9120" y="80600"/>
                        <a:pt x="9120" y="80600"/>
                      </a:cubicBezTo>
                      <a:cubicBezTo>
                        <a:pt x="223956" y="80600"/>
                        <a:pt x="438334" y="80600"/>
                        <a:pt x="653169" y="80600"/>
                      </a:cubicBezTo>
                      <a:cubicBezTo>
                        <a:pt x="868921" y="80600"/>
                        <a:pt x="1084673" y="80600"/>
                        <a:pt x="1300425" y="80600"/>
                      </a:cubicBezTo>
                      <a:cubicBezTo>
                        <a:pt x="1301799" y="54490"/>
                        <a:pt x="1305464" y="27922"/>
                        <a:pt x="1304547" y="135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83E139D3-7165-4C5A-8598-7CEC6B6CDADB}"/>
                    </a:ext>
                  </a:extLst>
                </p:cNvPr>
                <p:cNvSpPr/>
                <p:nvPr/>
              </p:nvSpPr>
              <p:spPr>
                <a:xfrm>
                  <a:off x="6022956" y="4640821"/>
                  <a:ext cx="60800" cy="6080"/>
                </a:xfrm>
                <a:custGeom>
                  <a:avLst/>
                  <a:gdLst>
                    <a:gd name="connsiteX0" fmla="*/ 45807 w 45807"/>
                    <a:gd name="connsiteY0" fmla="*/ 458 h 0"/>
                    <a:gd name="connsiteX1" fmla="*/ 0 w 45807"/>
                    <a:gd name="connsiteY1" fmla="*/ 0 h 0"/>
                    <a:gd name="connsiteX2" fmla="*/ 45807 w 45807"/>
                    <a:gd name="connsiteY2" fmla="*/ 458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07">
                      <a:moveTo>
                        <a:pt x="45807" y="458"/>
                      </a:moveTo>
                      <a:cubicBezTo>
                        <a:pt x="30691" y="4123"/>
                        <a:pt x="15116" y="4581"/>
                        <a:pt x="0" y="0"/>
                      </a:cubicBezTo>
                      <a:cubicBezTo>
                        <a:pt x="15116" y="458"/>
                        <a:pt x="30691" y="458"/>
                        <a:pt x="45807" y="458"/>
                      </a:cubicBezTo>
                      <a:close/>
                    </a:path>
                  </a:pathLst>
                </a:custGeom>
                <a:solidFill>
                  <a:srgbClr val="C1531C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1746AE5-E8A7-4A60-91BD-9ADBAFEF5730}"/>
                </a:ext>
              </a:extLst>
            </p:cNvPr>
            <p:cNvGrpSpPr/>
            <p:nvPr/>
          </p:nvGrpSpPr>
          <p:grpSpPr>
            <a:xfrm>
              <a:off x="7677288" y="4585723"/>
              <a:ext cx="1104510" cy="1694561"/>
              <a:chOff x="5253117" y="4621218"/>
              <a:chExt cx="1104510" cy="1694561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AA7EA06-F986-43A0-8DD9-64617BDB89BD}"/>
                  </a:ext>
                </a:extLst>
              </p:cNvPr>
              <p:cNvGrpSpPr/>
              <p:nvPr/>
            </p:nvGrpSpPr>
            <p:grpSpPr>
              <a:xfrm>
                <a:off x="5253117" y="4621218"/>
                <a:ext cx="1104510" cy="1031011"/>
                <a:chOff x="7309611" y="4544531"/>
                <a:chExt cx="1104510" cy="1031011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BAB7E47-2DB2-4E5D-9A66-42376F399489}"/>
                    </a:ext>
                  </a:extLst>
                </p:cNvPr>
                <p:cNvSpPr/>
                <p:nvPr/>
              </p:nvSpPr>
              <p:spPr>
                <a:xfrm>
                  <a:off x="7623414" y="5127082"/>
                  <a:ext cx="208810" cy="447159"/>
                </a:xfrm>
                <a:custGeom>
                  <a:avLst/>
                  <a:gdLst>
                    <a:gd name="connsiteX0" fmla="*/ 5349 w 208810"/>
                    <a:gd name="connsiteY0" fmla="*/ 0 h 447159"/>
                    <a:gd name="connsiteX1" fmla="*/ 17474 w 208810"/>
                    <a:gd name="connsiteY1" fmla="*/ 10445 h 447159"/>
                    <a:gd name="connsiteX2" fmla="*/ 63564 w 208810"/>
                    <a:gd name="connsiteY2" fmla="*/ 34977 h 447159"/>
                    <a:gd name="connsiteX3" fmla="*/ 56243 w 208810"/>
                    <a:gd name="connsiteY3" fmla="*/ 4648 h 447159"/>
                    <a:gd name="connsiteX4" fmla="*/ 66195 w 208810"/>
                    <a:gd name="connsiteY4" fmla="*/ 7847 h 447159"/>
                    <a:gd name="connsiteX5" fmla="*/ 66629 w 208810"/>
                    <a:gd name="connsiteY5" fmla="*/ 7708 h 447159"/>
                    <a:gd name="connsiteX6" fmla="*/ 67777 w 208810"/>
                    <a:gd name="connsiteY6" fmla="*/ 19861 h 447159"/>
                    <a:gd name="connsiteX7" fmla="*/ 87848 w 208810"/>
                    <a:gd name="connsiteY7" fmla="*/ 52075 h 447159"/>
                    <a:gd name="connsiteX8" fmla="*/ 98504 w 208810"/>
                    <a:gd name="connsiteY8" fmla="*/ 49845 h 447159"/>
                    <a:gd name="connsiteX9" fmla="*/ 102964 w 208810"/>
                    <a:gd name="connsiteY9" fmla="*/ 42163 h 447159"/>
                    <a:gd name="connsiteX10" fmla="*/ 109159 w 208810"/>
                    <a:gd name="connsiteY10" fmla="*/ 36712 h 447159"/>
                    <a:gd name="connsiteX11" fmla="*/ 112876 w 208810"/>
                    <a:gd name="connsiteY11" fmla="*/ 43898 h 447159"/>
                    <a:gd name="connsiteX12" fmla="*/ 116097 w 208810"/>
                    <a:gd name="connsiteY12" fmla="*/ 66943 h 447159"/>
                    <a:gd name="connsiteX13" fmla="*/ 125266 w 208810"/>
                    <a:gd name="connsiteY13" fmla="*/ 92962 h 447159"/>
                    <a:gd name="connsiteX14" fmla="*/ 188206 w 208810"/>
                    <a:gd name="connsiteY14" fmla="*/ 228755 h 447159"/>
                    <a:gd name="connsiteX15" fmla="*/ 208278 w 208810"/>
                    <a:gd name="connsiteY15" fmla="*/ 352406 h 447159"/>
                    <a:gd name="connsiteX16" fmla="*/ 206296 w 208810"/>
                    <a:gd name="connsiteY16" fmla="*/ 435170 h 447159"/>
                    <a:gd name="connsiteX17" fmla="*/ 203818 w 208810"/>
                    <a:gd name="connsiteY17" fmla="*/ 444339 h 447159"/>
                    <a:gd name="connsiteX18" fmla="*/ 201587 w 208810"/>
                    <a:gd name="connsiteY18" fmla="*/ 446073 h 447159"/>
                    <a:gd name="connsiteX19" fmla="*/ 177799 w 208810"/>
                    <a:gd name="connsiteY19" fmla="*/ 445825 h 447159"/>
                    <a:gd name="connsiteX20" fmla="*/ 176808 w 208810"/>
                    <a:gd name="connsiteY20" fmla="*/ 444834 h 447159"/>
                    <a:gd name="connsiteX21" fmla="*/ 180029 w 208810"/>
                    <a:gd name="connsiteY21" fmla="*/ 358105 h 447159"/>
                    <a:gd name="connsiteX22" fmla="*/ 174825 w 208810"/>
                    <a:gd name="connsiteY22" fmla="*/ 302102 h 447159"/>
                    <a:gd name="connsiteX23" fmla="*/ 169126 w 208810"/>
                    <a:gd name="connsiteY23" fmla="*/ 289961 h 447159"/>
                    <a:gd name="connsiteX24" fmla="*/ 157480 w 208810"/>
                    <a:gd name="connsiteY24" fmla="*/ 271376 h 447159"/>
                    <a:gd name="connsiteX25" fmla="*/ 169126 w 208810"/>
                    <a:gd name="connsiteY25" fmla="*/ 273854 h 447159"/>
                    <a:gd name="connsiteX26" fmla="*/ 157231 w 208810"/>
                    <a:gd name="connsiteY26" fmla="*/ 227516 h 447159"/>
                    <a:gd name="connsiteX27" fmla="*/ 150789 w 208810"/>
                    <a:gd name="connsiteY27" fmla="*/ 223056 h 447159"/>
                    <a:gd name="connsiteX28" fmla="*/ 107177 w 208810"/>
                    <a:gd name="connsiteY28" fmla="*/ 209674 h 447159"/>
                    <a:gd name="connsiteX29" fmla="*/ 106813 w 208810"/>
                    <a:gd name="connsiteY29" fmla="*/ 209596 h 447159"/>
                    <a:gd name="connsiteX30" fmla="*/ 107614 w 208810"/>
                    <a:gd name="connsiteY30" fmla="*/ 202003 h 447159"/>
                    <a:gd name="connsiteX31" fmla="*/ 106874 w 208810"/>
                    <a:gd name="connsiteY31" fmla="*/ 199234 h 447159"/>
                    <a:gd name="connsiteX32" fmla="*/ 115601 w 208810"/>
                    <a:gd name="connsiteY32" fmla="*/ 204470 h 447159"/>
                    <a:gd name="connsiteX33" fmla="*/ 153514 w 208810"/>
                    <a:gd name="connsiteY33" fmla="*/ 216860 h 447159"/>
                    <a:gd name="connsiteX34" fmla="*/ 125018 w 208810"/>
                    <a:gd name="connsiteY34" fmla="*/ 147477 h 447159"/>
                    <a:gd name="connsiteX35" fmla="*/ 36802 w 208810"/>
                    <a:gd name="connsiteY35" fmla="*/ 50588 h 447159"/>
                    <a:gd name="connsiteX36" fmla="*/ 31846 w 208810"/>
                    <a:gd name="connsiteY36" fmla="*/ 33490 h 447159"/>
                    <a:gd name="connsiteX37" fmla="*/ 29864 w 208810"/>
                    <a:gd name="connsiteY37" fmla="*/ 26552 h 447159"/>
                    <a:gd name="connsiteX38" fmla="*/ 0 w 208810"/>
                    <a:gd name="connsiteY38" fmla="*/ 7414 h 447159"/>
                    <a:gd name="connsiteX39" fmla="*/ 5322 w 208810"/>
                    <a:gd name="connsiteY39" fmla="*/ 100 h 44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08810" h="447159">
                      <a:moveTo>
                        <a:pt x="5349" y="0"/>
                      </a:moveTo>
                      <a:lnTo>
                        <a:pt x="17474" y="10445"/>
                      </a:lnTo>
                      <a:cubicBezTo>
                        <a:pt x="32094" y="19614"/>
                        <a:pt x="47705" y="26552"/>
                        <a:pt x="63564" y="34977"/>
                      </a:cubicBezTo>
                      <a:lnTo>
                        <a:pt x="56243" y="4648"/>
                      </a:lnTo>
                      <a:lnTo>
                        <a:pt x="66195" y="7847"/>
                      </a:lnTo>
                      <a:lnTo>
                        <a:pt x="66629" y="7708"/>
                      </a:lnTo>
                      <a:lnTo>
                        <a:pt x="67777" y="19861"/>
                      </a:lnTo>
                      <a:cubicBezTo>
                        <a:pt x="71494" y="32499"/>
                        <a:pt x="77193" y="43649"/>
                        <a:pt x="87848" y="52075"/>
                      </a:cubicBezTo>
                      <a:cubicBezTo>
                        <a:pt x="92557" y="55792"/>
                        <a:pt x="95778" y="55792"/>
                        <a:pt x="98504" y="49845"/>
                      </a:cubicBezTo>
                      <a:cubicBezTo>
                        <a:pt x="99743" y="47119"/>
                        <a:pt x="101229" y="44641"/>
                        <a:pt x="102964" y="42163"/>
                      </a:cubicBezTo>
                      <a:cubicBezTo>
                        <a:pt x="104698" y="39933"/>
                        <a:pt x="105690" y="36216"/>
                        <a:pt x="109159" y="36712"/>
                      </a:cubicBezTo>
                      <a:cubicBezTo>
                        <a:pt x="112876" y="37207"/>
                        <a:pt x="112381" y="41172"/>
                        <a:pt x="112876" y="43898"/>
                      </a:cubicBezTo>
                      <a:cubicBezTo>
                        <a:pt x="114115" y="51579"/>
                        <a:pt x="115354" y="59261"/>
                        <a:pt x="116097" y="66943"/>
                      </a:cubicBezTo>
                      <a:cubicBezTo>
                        <a:pt x="116841" y="76359"/>
                        <a:pt x="119319" y="85032"/>
                        <a:pt x="125266" y="92962"/>
                      </a:cubicBezTo>
                      <a:cubicBezTo>
                        <a:pt x="155497" y="133848"/>
                        <a:pt x="174825" y="180186"/>
                        <a:pt x="188206" y="228755"/>
                      </a:cubicBezTo>
                      <a:cubicBezTo>
                        <a:pt x="199357" y="269146"/>
                        <a:pt x="206791" y="310280"/>
                        <a:pt x="208278" y="352406"/>
                      </a:cubicBezTo>
                      <a:cubicBezTo>
                        <a:pt x="209269" y="380159"/>
                        <a:pt x="209022" y="407665"/>
                        <a:pt x="206296" y="435170"/>
                      </a:cubicBezTo>
                      <a:cubicBezTo>
                        <a:pt x="206048" y="438391"/>
                        <a:pt x="205800" y="441613"/>
                        <a:pt x="203818" y="444339"/>
                      </a:cubicBezTo>
                      <a:cubicBezTo>
                        <a:pt x="203322" y="445082"/>
                        <a:pt x="202579" y="445578"/>
                        <a:pt x="201587" y="446073"/>
                      </a:cubicBezTo>
                      <a:cubicBezTo>
                        <a:pt x="193658" y="447312"/>
                        <a:pt x="185728" y="447808"/>
                        <a:pt x="177799" y="445825"/>
                      </a:cubicBezTo>
                      <a:cubicBezTo>
                        <a:pt x="177551" y="445578"/>
                        <a:pt x="177055" y="445082"/>
                        <a:pt x="176808" y="444834"/>
                      </a:cubicBezTo>
                      <a:cubicBezTo>
                        <a:pt x="180029" y="416090"/>
                        <a:pt x="181268" y="387097"/>
                        <a:pt x="180029" y="358105"/>
                      </a:cubicBezTo>
                      <a:cubicBezTo>
                        <a:pt x="179286" y="339272"/>
                        <a:pt x="177055" y="320688"/>
                        <a:pt x="174825" y="302102"/>
                      </a:cubicBezTo>
                      <a:cubicBezTo>
                        <a:pt x="174082" y="297395"/>
                        <a:pt x="171356" y="293678"/>
                        <a:pt x="169126" y="289961"/>
                      </a:cubicBezTo>
                      <a:cubicBezTo>
                        <a:pt x="165409" y="283766"/>
                        <a:pt x="161444" y="277571"/>
                        <a:pt x="157480" y="271376"/>
                      </a:cubicBezTo>
                      <a:cubicBezTo>
                        <a:pt x="161692" y="270384"/>
                        <a:pt x="164666" y="273854"/>
                        <a:pt x="169126" y="273854"/>
                      </a:cubicBezTo>
                      <a:cubicBezTo>
                        <a:pt x="166400" y="257995"/>
                        <a:pt x="162188" y="242631"/>
                        <a:pt x="157231" y="227516"/>
                      </a:cubicBezTo>
                      <a:cubicBezTo>
                        <a:pt x="156240" y="224790"/>
                        <a:pt x="153267" y="224047"/>
                        <a:pt x="150789" y="223056"/>
                      </a:cubicBezTo>
                      <a:cubicBezTo>
                        <a:pt x="137160" y="216117"/>
                        <a:pt x="122292" y="212152"/>
                        <a:pt x="107177" y="209674"/>
                      </a:cubicBezTo>
                      <a:lnTo>
                        <a:pt x="106813" y="209596"/>
                      </a:lnTo>
                      <a:lnTo>
                        <a:pt x="107614" y="202003"/>
                      </a:lnTo>
                      <a:lnTo>
                        <a:pt x="106874" y="199234"/>
                      </a:lnTo>
                      <a:lnTo>
                        <a:pt x="115601" y="204470"/>
                      </a:lnTo>
                      <a:cubicBezTo>
                        <a:pt x="128239" y="206453"/>
                        <a:pt x="140382" y="210665"/>
                        <a:pt x="153514" y="216860"/>
                      </a:cubicBezTo>
                      <a:cubicBezTo>
                        <a:pt x="145585" y="191833"/>
                        <a:pt x="136416" y="169283"/>
                        <a:pt x="125018" y="147477"/>
                      </a:cubicBezTo>
                      <a:cubicBezTo>
                        <a:pt x="103955" y="107582"/>
                        <a:pt x="76945" y="73138"/>
                        <a:pt x="36802" y="50588"/>
                      </a:cubicBezTo>
                      <a:cubicBezTo>
                        <a:pt x="29616" y="46375"/>
                        <a:pt x="28129" y="41172"/>
                        <a:pt x="31846" y="33490"/>
                      </a:cubicBezTo>
                      <a:cubicBezTo>
                        <a:pt x="33829" y="29525"/>
                        <a:pt x="32094" y="28534"/>
                        <a:pt x="29864" y="26552"/>
                      </a:cubicBezTo>
                      <a:lnTo>
                        <a:pt x="0" y="7414"/>
                      </a:lnTo>
                      <a:lnTo>
                        <a:pt x="5322" y="1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F4384B6B-FF65-4085-A00C-CB38D9BC960F}"/>
                    </a:ext>
                  </a:extLst>
                </p:cNvPr>
                <p:cNvSpPr/>
                <p:nvPr/>
              </p:nvSpPr>
              <p:spPr>
                <a:xfrm>
                  <a:off x="7832186" y="4882689"/>
                  <a:ext cx="282666" cy="692853"/>
                </a:xfrm>
                <a:custGeom>
                  <a:avLst/>
                  <a:gdLst>
                    <a:gd name="connsiteX0" fmla="*/ 206792 w 282666"/>
                    <a:gd name="connsiteY0" fmla="*/ 0 h 692853"/>
                    <a:gd name="connsiteX1" fmla="*/ 214100 w 282666"/>
                    <a:gd name="connsiteY1" fmla="*/ 38262 h 692853"/>
                    <a:gd name="connsiteX2" fmla="*/ 221286 w 282666"/>
                    <a:gd name="connsiteY2" fmla="*/ 64776 h 692853"/>
                    <a:gd name="connsiteX3" fmla="*/ 241853 w 282666"/>
                    <a:gd name="connsiteY3" fmla="*/ 38510 h 692853"/>
                    <a:gd name="connsiteX4" fmla="*/ 259695 w 282666"/>
                    <a:gd name="connsiteY4" fmla="*/ 15713 h 692853"/>
                    <a:gd name="connsiteX5" fmla="*/ 275802 w 282666"/>
                    <a:gd name="connsiteY5" fmla="*/ 11747 h 692853"/>
                    <a:gd name="connsiteX6" fmla="*/ 281253 w 282666"/>
                    <a:gd name="connsiteY6" fmla="*/ 30085 h 692853"/>
                    <a:gd name="connsiteX7" fmla="*/ 276793 w 282666"/>
                    <a:gd name="connsiteY7" fmla="*/ 36775 h 692853"/>
                    <a:gd name="connsiteX8" fmla="*/ 209640 w 282666"/>
                    <a:gd name="connsiteY8" fmla="*/ 124248 h 692853"/>
                    <a:gd name="connsiteX9" fmla="*/ 204931 w 282666"/>
                    <a:gd name="connsiteY9" fmla="*/ 130938 h 692853"/>
                    <a:gd name="connsiteX10" fmla="*/ 213852 w 282666"/>
                    <a:gd name="connsiteY10" fmla="*/ 129451 h 692853"/>
                    <a:gd name="connsiteX11" fmla="*/ 272085 w 282666"/>
                    <a:gd name="connsiteY11" fmla="*/ 118548 h 692853"/>
                    <a:gd name="connsiteX12" fmla="*/ 272419 w 282666"/>
                    <a:gd name="connsiteY12" fmla="*/ 118355 h 692853"/>
                    <a:gd name="connsiteX13" fmla="*/ 272495 w 282666"/>
                    <a:gd name="connsiteY13" fmla="*/ 127946 h 692853"/>
                    <a:gd name="connsiteX14" fmla="*/ 271156 w 282666"/>
                    <a:gd name="connsiteY14" fmla="*/ 128336 h 692853"/>
                    <a:gd name="connsiteX15" fmla="*/ 258456 w 282666"/>
                    <a:gd name="connsiteY15" fmla="*/ 128956 h 692853"/>
                    <a:gd name="connsiteX16" fmla="*/ 202949 w 282666"/>
                    <a:gd name="connsiteY16" fmla="*/ 142337 h 692853"/>
                    <a:gd name="connsiteX17" fmla="*/ 197250 w 282666"/>
                    <a:gd name="connsiteY17" fmla="*/ 146549 h 692853"/>
                    <a:gd name="connsiteX18" fmla="*/ 149920 w 282666"/>
                    <a:gd name="connsiteY18" fmla="*/ 215685 h 692853"/>
                    <a:gd name="connsiteX19" fmla="*/ 193781 w 282666"/>
                    <a:gd name="connsiteY19" fmla="*/ 209242 h 692853"/>
                    <a:gd name="connsiteX20" fmla="*/ 198173 w 282666"/>
                    <a:gd name="connsiteY20" fmla="*/ 207216 h 692853"/>
                    <a:gd name="connsiteX21" fmla="*/ 190778 w 282666"/>
                    <a:gd name="connsiteY21" fmla="*/ 217389 h 692853"/>
                    <a:gd name="connsiteX22" fmla="*/ 180400 w 282666"/>
                    <a:gd name="connsiteY22" fmla="*/ 218163 h 692853"/>
                    <a:gd name="connsiteX23" fmla="*/ 142982 w 282666"/>
                    <a:gd name="connsiteY23" fmla="*/ 227331 h 692853"/>
                    <a:gd name="connsiteX24" fmla="*/ 136787 w 282666"/>
                    <a:gd name="connsiteY24" fmla="*/ 233031 h 692853"/>
                    <a:gd name="connsiteX25" fmla="*/ 58236 w 282666"/>
                    <a:gd name="connsiteY25" fmla="*/ 398064 h 692853"/>
                    <a:gd name="connsiteX26" fmla="*/ 64926 w 282666"/>
                    <a:gd name="connsiteY26" fmla="*/ 407232 h 692853"/>
                    <a:gd name="connsiteX27" fmla="*/ 79298 w 282666"/>
                    <a:gd name="connsiteY27" fmla="*/ 407728 h 692853"/>
                    <a:gd name="connsiteX28" fmla="*/ 81033 w 282666"/>
                    <a:gd name="connsiteY28" fmla="*/ 408471 h 692853"/>
                    <a:gd name="connsiteX29" fmla="*/ 53032 w 282666"/>
                    <a:gd name="connsiteY29" fmla="*/ 428543 h 692853"/>
                    <a:gd name="connsiteX30" fmla="*/ 46589 w 282666"/>
                    <a:gd name="connsiteY30" fmla="*/ 437216 h 692853"/>
                    <a:gd name="connsiteX31" fmla="*/ 29491 w 282666"/>
                    <a:gd name="connsiteY31" fmla="*/ 588868 h 692853"/>
                    <a:gd name="connsiteX32" fmla="*/ 30235 w 282666"/>
                    <a:gd name="connsiteY32" fmla="*/ 591098 h 692853"/>
                    <a:gd name="connsiteX33" fmla="*/ 50058 w 282666"/>
                    <a:gd name="connsiteY33" fmla="*/ 579204 h 692853"/>
                    <a:gd name="connsiteX34" fmla="*/ 32960 w 282666"/>
                    <a:gd name="connsiteY34" fmla="*/ 623560 h 692853"/>
                    <a:gd name="connsiteX35" fmla="*/ 29739 w 282666"/>
                    <a:gd name="connsiteY35" fmla="*/ 642392 h 692853"/>
                    <a:gd name="connsiteX36" fmla="*/ 30482 w 282666"/>
                    <a:gd name="connsiteY36" fmla="*/ 687491 h 692853"/>
                    <a:gd name="connsiteX37" fmla="*/ 24783 w 282666"/>
                    <a:gd name="connsiteY37" fmla="*/ 692448 h 692853"/>
                    <a:gd name="connsiteX38" fmla="*/ 5703 w 282666"/>
                    <a:gd name="connsiteY38" fmla="*/ 691951 h 692853"/>
                    <a:gd name="connsiteX39" fmla="*/ 3472 w 282666"/>
                    <a:gd name="connsiteY39" fmla="*/ 690465 h 692853"/>
                    <a:gd name="connsiteX40" fmla="*/ 1985 w 282666"/>
                    <a:gd name="connsiteY40" fmla="*/ 684270 h 692853"/>
                    <a:gd name="connsiteX41" fmla="*/ 251 w 282666"/>
                    <a:gd name="connsiteY41" fmla="*/ 574000 h 692853"/>
                    <a:gd name="connsiteX42" fmla="*/ 30730 w 282666"/>
                    <a:gd name="connsiteY42" fmla="*/ 391869 h 692853"/>
                    <a:gd name="connsiteX43" fmla="*/ 80785 w 282666"/>
                    <a:gd name="connsiteY43" fmla="*/ 274909 h 692853"/>
                    <a:gd name="connsiteX44" fmla="*/ 82767 w 282666"/>
                    <a:gd name="connsiteY44" fmla="*/ 255580 h 692853"/>
                    <a:gd name="connsiteX45" fmla="*/ 75086 w 282666"/>
                    <a:gd name="connsiteY45" fmla="*/ 219402 h 692853"/>
                    <a:gd name="connsiteX46" fmla="*/ 71618 w 282666"/>
                    <a:gd name="connsiteY46" fmla="*/ 212979 h 692853"/>
                    <a:gd name="connsiteX47" fmla="*/ 81385 w 282666"/>
                    <a:gd name="connsiteY47" fmla="*/ 206730 h 692853"/>
                    <a:gd name="connsiteX48" fmla="*/ 85741 w 282666"/>
                    <a:gd name="connsiteY48" fmla="*/ 221632 h 692853"/>
                    <a:gd name="connsiteX49" fmla="*/ 92184 w 282666"/>
                    <a:gd name="connsiteY49" fmla="*/ 251616 h 692853"/>
                    <a:gd name="connsiteX50" fmla="*/ 108538 w 282666"/>
                    <a:gd name="connsiteY50" fmla="*/ 224110 h 692853"/>
                    <a:gd name="connsiteX51" fmla="*/ 206914 w 282666"/>
                    <a:gd name="connsiteY51" fmla="*/ 82618 h 692853"/>
                    <a:gd name="connsiteX52" fmla="*/ 211374 w 282666"/>
                    <a:gd name="connsiteY52" fmla="*/ 60316 h 692853"/>
                    <a:gd name="connsiteX53" fmla="*/ 200967 w 282666"/>
                    <a:gd name="connsiteY53" fmla="*/ 13978 h 692853"/>
                    <a:gd name="connsiteX54" fmla="*/ 197889 w 282666"/>
                    <a:gd name="connsiteY54" fmla="*/ 2268 h 69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82666" h="692853">
                      <a:moveTo>
                        <a:pt x="206792" y="0"/>
                      </a:moveTo>
                      <a:lnTo>
                        <a:pt x="214100" y="38262"/>
                      </a:lnTo>
                      <a:cubicBezTo>
                        <a:pt x="216826" y="46687"/>
                        <a:pt x="218808" y="55360"/>
                        <a:pt x="221286" y="64776"/>
                      </a:cubicBezTo>
                      <a:cubicBezTo>
                        <a:pt x="228472" y="55608"/>
                        <a:pt x="235163" y="46935"/>
                        <a:pt x="241853" y="38510"/>
                      </a:cubicBezTo>
                      <a:cubicBezTo>
                        <a:pt x="247801" y="30828"/>
                        <a:pt x="253747" y="23394"/>
                        <a:pt x="259695" y="15713"/>
                      </a:cubicBezTo>
                      <a:cubicBezTo>
                        <a:pt x="263907" y="10013"/>
                        <a:pt x="269111" y="7783"/>
                        <a:pt x="275802" y="11747"/>
                      </a:cubicBezTo>
                      <a:cubicBezTo>
                        <a:pt x="281997" y="15464"/>
                        <a:pt x="284474" y="23642"/>
                        <a:pt x="281253" y="30085"/>
                      </a:cubicBezTo>
                      <a:cubicBezTo>
                        <a:pt x="280014" y="32562"/>
                        <a:pt x="278280" y="34545"/>
                        <a:pt x="276793" y="36775"/>
                      </a:cubicBezTo>
                      <a:cubicBezTo>
                        <a:pt x="254491" y="66015"/>
                        <a:pt x="231941" y="95255"/>
                        <a:pt x="209640" y="124248"/>
                      </a:cubicBezTo>
                      <a:cubicBezTo>
                        <a:pt x="207905" y="126478"/>
                        <a:pt x="206666" y="128460"/>
                        <a:pt x="204931" y="130938"/>
                      </a:cubicBezTo>
                      <a:cubicBezTo>
                        <a:pt x="208401" y="131929"/>
                        <a:pt x="211126" y="130443"/>
                        <a:pt x="213852" y="129451"/>
                      </a:cubicBezTo>
                      <a:cubicBezTo>
                        <a:pt x="232685" y="122265"/>
                        <a:pt x="252261" y="119787"/>
                        <a:pt x="272085" y="118548"/>
                      </a:cubicBezTo>
                      <a:lnTo>
                        <a:pt x="272419" y="118355"/>
                      </a:lnTo>
                      <a:lnTo>
                        <a:pt x="272495" y="127946"/>
                      </a:lnTo>
                      <a:lnTo>
                        <a:pt x="271156" y="128336"/>
                      </a:lnTo>
                      <a:cubicBezTo>
                        <a:pt x="266881" y="128708"/>
                        <a:pt x="262545" y="128584"/>
                        <a:pt x="258456" y="128956"/>
                      </a:cubicBezTo>
                      <a:cubicBezTo>
                        <a:pt x="239128" y="130443"/>
                        <a:pt x="221286" y="137133"/>
                        <a:pt x="202949" y="142337"/>
                      </a:cubicBezTo>
                      <a:cubicBezTo>
                        <a:pt x="200471" y="143080"/>
                        <a:pt x="198736" y="144567"/>
                        <a:pt x="197250" y="146549"/>
                      </a:cubicBezTo>
                      <a:cubicBezTo>
                        <a:pt x="180895" y="168851"/>
                        <a:pt x="165036" y="191400"/>
                        <a:pt x="149920" y="215685"/>
                      </a:cubicBezTo>
                      <a:cubicBezTo>
                        <a:pt x="165036" y="211472"/>
                        <a:pt x="178913" y="207755"/>
                        <a:pt x="193781" y="209242"/>
                      </a:cubicBezTo>
                      <a:lnTo>
                        <a:pt x="198173" y="207216"/>
                      </a:lnTo>
                      <a:lnTo>
                        <a:pt x="190778" y="217389"/>
                      </a:lnTo>
                      <a:lnTo>
                        <a:pt x="180400" y="218163"/>
                      </a:lnTo>
                      <a:cubicBezTo>
                        <a:pt x="167514" y="219898"/>
                        <a:pt x="155124" y="223367"/>
                        <a:pt x="142982" y="227331"/>
                      </a:cubicBezTo>
                      <a:cubicBezTo>
                        <a:pt x="139761" y="228322"/>
                        <a:pt x="138274" y="230553"/>
                        <a:pt x="136787" y="233031"/>
                      </a:cubicBezTo>
                      <a:cubicBezTo>
                        <a:pt x="104821" y="285316"/>
                        <a:pt x="77316" y="339831"/>
                        <a:pt x="58236" y="398064"/>
                      </a:cubicBezTo>
                      <a:cubicBezTo>
                        <a:pt x="55262" y="406985"/>
                        <a:pt x="55262" y="406985"/>
                        <a:pt x="64926" y="407232"/>
                      </a:cubicBezTo>
                      <a:cubicBezTo>
                        <a:pt x="69634" y="407480"/>
                        <a:pt x="74590" y="407480"/>
                        <a:pt x="79298" y="407728"/>
                      </a:cubicBezTo>
                      <a:cubicBezTo>
                        <a:pt x="79546" y="407728"/>
                        <a:pt x="79794" y="407976"/>
                        <a:pt x="81033" y="408471"/>
                      </a:cubicBezTo>
                      <a:cubicBezTo>
                        <a:pt x="71369" y="415410"/>
                        <a:pt x="62200" y="422100"/>
                        <a:pt x="53032" y="428543"/>
                      </a:cubicBezTo>
                      <a:cubicBezTo>
                        <a:pt x="49810" y="430773"/>
                        <a:pt x="47580" y="433251"/>
                        <a:pt x="46589" y="437216"/>
                      </a:cubicBezTo>
                      <a:cubicBezTo>
                        <a:pt x="34447" y="487023"/>
                        <a:pt x="29243" y="537574"/>
                        <a:pt x="29491" y="588868"/>
                      </a:cubicBezTo>
                      <a:cubicBezTo>
                        <a:pt x="29491" y="589364"/>
                        <a:pt x="29739" y="589859"/>
                        <a:pt x="30235" y="591098"/>
                      </a:cubicBezTo>
                      <a:cubicBezTo>
                        <a:pt x="36429" y="587381"/>
                        <a:pt x="42376" y="583912"/>
                        <a:pt x="50058" y="579204"/>
                      </a:cubicBezTo>
                      <a:cubicBezTo>
                        <a:pt x="43863" y="595310"/>
                        <a:pt x="38659" y="609435"/>
                        <a:pt x="32960" y="623560"/>
                      </a:cubicBezTo>
                      <a:cubicBezTo>
                        <a:pt x="30482" y="629755"/>
                        <a:pt x="29491" y="635702"/>
                        <a:pt x="29739" y="642392"/>
                      </a:cubicBezTo>
                      <a:cubicBezTo>
                        <a:pt x="30235" y="657508"/>
                        <a:pt x="30235" y="672376"/>
                        <a:pt x="30482" y="687491"/>
                      </a:cubicBezTo>
                      <a:cubicBezTo>
                        <a:pt x="30730" y="691704"/>
                        <a:pt x="27509" y="692200"/>
                        <a:pt x="24783" y="692448"/>
                      </a:cubicBezTo>
                      <a:cubicBezTo>
                        <a:pt x="18340" y="692695"/>
                        <a:pt x="12145" y="693439"/>
                        <a:pt x="5703" y="691951"/>
                      </a:cubicBezTo>
                      <a:cubicBezTo>
                        <a:pt x="4959" y="691704"/>
                        <a:pt x="4216" y="691208"/>
                        <a:pt x="3472" y="690465"/>
                      </a:cubicBezTo>
                      <a:cubicBezTo>
                        <a:pt x="2233" y="688483"/>
                        <a:pt x="1985" y="686500"/>
                        <a:pt x="1985" y="684270"/>
                      </a:cubicBezTo>
                      <a:cubicBezTo>
                        <a:pt x="1490" y="647596"/>
                        <a:pt x="-740" y="610674"/>
                        <a:pt x="251" y="574000"/>
                      </a:cubicBezTo>
                      <a:cubicBezTo>
                        <a:pt x="2233" y="512051"/>
                        <a:pt x="11154" y="451093"/>
                        <a:pt x="30730" y="391869"/>
                      </a:cubicBezTo>
                      <a:cubicBezTo>
                        <a:pt x="44111" y="351478"/>
                        <a:pt x="60961" y="312574"/>
                        <a:pt x="80785" y="274909"/>
                      </a:cubicBezTo>
                      <a:cubicBezTo>
                        <a:pt x="84254" y="268466"/>
                        <a:pt x="84998" y="262519"/>
                        <a:pt x="82767" y="255580"/>
                      </a:cubicBezTo>
                      <a:cubicBezTo>
                        <a:pt x="79051" y="243686"/>
                        <a:pt x="76572" y="231544"/>
                        <a:pt x="75086" y="219402"/>
                      </a:cubicBezTo>
                      <a:lnTo>
                        <a:pt x="71618" y="212979"/>
                      </a:lnTo>
                      <a:lnTo>
                        <a:pt x="81385" y="206730"/>
                      </a:lnTo>
                      <a:lnTo>
                        <a:pt x="85741" y="221632"/>
                      </a:lnTo>
                      <a:cubicBezTo>
                        <a:pt x="87228" y="231544"/>
                        <a:pt x="89458" y="241208"/>
                        <a:pt x="92184" y="251616"/>
                      </a:cubicBezTo>
                      <a:cubicBezTo>
                        <a:pt x="98626" y="242447"/>
                        <a:pt x="103087" y="233031"/>
                        <a:pt x="108538" y="224110"/>
                      </a:cubicBezTo>
                      <a:cubicBezTo>
                        <a:pt x="138274" y="174798"/>
                        <a:pt x="171727" y="127965"/>
                        <a:pt x="206914" y="82618"/>
                      </a:cubicBezTo>
                      <a:cubicBezTo>
                        <a:pt x="212365" y="75432"/>
                        <a:pt x="213605" y="68493"/>
                        <a:pt x="211374" y="60316"/>
                      </a:cubicBezTo>
                      <a:cubicBezTo>
                        <a:pt x="207162" y="44952"/>
                        <a:pt x="200967" y="29837"/>
                        <a:pt x="200967" y="13978"/>
                      </a:cubicBezTo>
                      <a:lnTo>
                        <a:pt x="197889" y="226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A05F4E1E-E1CC-4B9B-A956-D21E5EDDF85A}"/>
                    </a:ext>
                  </a:extLst>
                </p:cNvPr>
                <p:cNvGrpSpPr/>
                <p:nvPr/>
              </p:nvGrpSpPr>
              <p:grpSpPr>
                <a:xfrm>
                  <a:off x="8020611" y="5021033"/>
                  <a:ext cx="393510" cy="145217"/>
                  <a:chOff x="8637381" y="4172403"/>
                  <a:chExt cx="393510" cy="145217"/>
                </a:xfrm>
              </p:grpSpPr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C36CBD41-C23B-45A6-AEEF-672E09CBB3A5}"/>
                      </a:ext>
                    </a:extLst>
                  </p:cNvPr>
                  <p:cNvSpPr/>
                  <p:nvPr/>
                </p:nvSpPr>
                <p:spPr>
                  <a:xfrm>
                    <a:off x="8637381" y="4172403"/>
                    <a:ext cx="393510" cy="79641"/>
                  </a:xfrm>
                  <a:custGeom>
                    <a:avLst/>
                    <a:gdLst>
                      <a:gd name="connsiteX0" fmla="*/ 234095 w 393510"/>
                      <a:gd name="connsiteY0" fmla="*/ 0 h 79641"/>
                      <a:gd name="connsiteX1" fmla="*/ 338252 w 393510"/>
                      <a:gd name="connsiteY1" fmla="*/ 31606 h 79641"/>
                      <a:gd name="connsiteX2" fmla="*/ 385085 w 393510"/>
                      <a:gd name="connsiteY2" fmla="*/ 65058 h 79641"/>
                      <a:gd name="connsiteX3" fmla="*/ 393510 w 393510"/>
                      <a:gd name="connsiteY3" fmla="*/ 73484 h 79641"/>
                      <a:gd name="connsiteX4" fmla="*/ 386076 w 393510"/>
                      <a:gd name="connsiteY4" fmla="*/ 74475 h 79641"/>
                      <a:gd name="connsiteX5" fmla="*/ 335030 w 393510"/>
                      <a:gd name="connsiteY5" fmla="*/ 75714 h 79641"/>
                      <a:gd name="connsiteX6" fmla="*/ 321401 w 393510"/>
                      <a:gd name="connsiteY6" fmla="*/ 76457 h 79641"/>
                      <a:gd name="connsiteX7" fmla="*/ 197998 w 393510"/>
                      <a:gd name="connsiteY7" fmla="*/ 76457 h 79641"/>
                      <a:gd name="connsiteX8" fmla="*/ 40151 w 393510"/>
                      <a:gd name="connsiteY8" fmla="*/ 74723 h 79641"/>
                      <a:gd name="connsiteX9" fmla="*/ 32965 w 393510"/>
                      <a:gd name="connsiteY9" fmla="*/ 74475 h 79641"/>
                      <a:gd name="connsiteX10" fmla="*/ 16362 w 393510"/>
                      <a:gd name="connsiteY10" fmla="*/ 75714 h 79641"/>
                      <a:gd name="connsiteX11" fmla="*/ 336 w 393510"/>
                      <a:gd name="connsiteY11" fmla="*/ 79641 h 79641"/>
                      <a:gd name="connsiteX12" fmla="*/ 0 w 393510"/>
                      <a:gd name="connsiteY12" fmla="*/ 78505 h 79641"/>
                      <a:gd name="connsiteX13" fmla="*/ 2275 w 393510"/>
                      <a:gd name="connsiteY13" fmla="*/ 70828 h 79641"/>
                      <a:gd name="connsiteX14" fmla="*/ 29743 w 393510"/>
                      <a:gd name="connsiteY14" fmla="*/ 66793 h 79641"/>
                      <a:gd name="connsiteX15" fmla="*/ 36186 w 393510"/>
                      <a:gd name="connsiteY15" fmla="*/ 63820 h 79641"/>
                      <a:gd name="connsiteX16" fmla="*/ 98198 w 393510"/>
                      <a:gd name="connsiteY16" fmla="*/ 23645 h 79641"/>
                      <a:gd name="connsiteX17" fmla="*/ 158382 w 393510"/>
                      <a:gd name="connsiteY17" fmla="*/ 4438 h 79641"/>
                      <a:gd name="connsiteX18" fmla="*/ 219272 w 393510"/>
                      <a:gd name="connsiteY18" fmla="*/ 256 h 79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3510" h="79641">
                        <a:moveTo>
                          <a:pt x="234095" y="0"/>
                        </a:moveTo>
                        <a:cubicBezTo>
                          <a:pt x="294530" y="6284"/>
                          <a:pt x="337508" y="30305"/>
                          <a:pt x="338252" y="31606"/>
                        </a:cubicBezTo>
                        <a:cubicBezTo>
                          <a:pt x="354358" y="42261"/>
                          <a:pt x="370713" y="51925"/>
                          <a:pt x="385085" y="65058"/>
                        </a:cubicBezTo>
                        <a:cubicBezTo>
                          <a:pt x="388059" y="67784"/>
                          <a:pt x="390785" y="70510"/>
                          <a:pt x="393510" y="73484"/>
                        </a:cubicBezTo>
                        <a:cubicBezTo>
                          <a:pt x="391280" y="75962"/>
                          <a:pt x="388554" y="74723"/>
                          <a:pt x="386076" y="74475"/>
                        </a:cubicBezTo>
                        <a:cubicBezTo>
                          <a:pt x="368979" y="72245"/>
                          <a:pt x="352128" y="71254"/>
                          <a:pt x="335030" y="75714"/>
                        </a:cubicBezTo>
                        <a:cubicBezTo>
                          <a:pt x="330569" y="76457"/>
                          <a:pt x="325861" y="76457"/>
                          <a:pt x="321401" y="76457"/>
                        </a:cubicBezTo>
                        <a:cubicBezTo>
                          <a:pt x="280267" y="76457"/>
                          <a:pt x="239132" y="76209"/>
                          <a:pt x="197998" y="76457"/>
                        </a:cubicBezTo>
                        <a:cubicBezTo>
                          <a:pt x="145465" y="76953"/>
                          <a:pt x="92684" y="73484"/>
                          <a:pt x="40151" y="74723"/>
                        </a:cubicBezTo>
                        <a:cubicBezTo>
                          <a:pt x="37673" y="74723"/>
                          <a:pt x="35443" y="73979"/>
                          <a:pt x="32965" y="74475"/>
                        </a:cubicBezTo>
                        <a:cubicBezTo>
                          <a:pt x="27513" y="76953"/>
                          <a:pt x="21814" y="74970"/>
                          <a:pt x="16362" y="75714"/>
                        </a:cubicBezTo>
                        <a:lnTo>
                          <a:pt x="336" y="79641"/>
                        </a:lnTo>
                        <a:lnTo>
                          <a:pt x="0" y="78505"/>
                        </a:lnTo>
                        <a:lnTo>
                          <a:pt x="2275" y="70828"/>
                        </a:lnTo>
                        <a:lnTo>
                          <a:pt x="29743" y="66793"/>
                        </a:lnTo>
                        <a:cubicBezTo>
                          <a:pt x="32222" y="67041"/>
                          <a:pt x="34204" y="65554"/>
                          <a:pt x="36186" y="63820"/>
                        </a:cubicBezTo>
                        <a:cubicBezTo>
                          <a:pt x="55391" y="47341"/>
                          <a:pt x="76082" y="34022"/>
                          <a:pt x="98198" y="23645"/>
                        </a:cubicBezTo>
                        <a:lnTo>
                          <a:pt x="158382" y="4438"/>
                        </a:lnTo>
                        <a:lnTo>
                          <a:pt x="219272" y="25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B16B7E9D-ACC4-45B5-931D-5CA2D151201F}"/>
                      </a:ext>
                    </a:extLst>
                  </p:cNvPr>
                  <p:cNvSpPr/>
                  <p:nvPr/>
                </p:nvSpPr>
                <p:spPr>
                  <a:xfrm>
                    <a:off x="8669354" y="4243281"/>
                    <a:ext cx="359306" cy="74339"/>
                  </a:xfrm>
                  <a:custGeom>
                    <a:avLst/>
                    <a:gdLst>
                      <a:gd name="connsiteX0" fmla="*/ 0 w 664204"/>
                      <a:gd name="connsiteY0" fmla="*/ 4817 h 137421"/>
                      <a:gd name="connsiteX1" fmla="*/ 14658 w 664204"/>
                      <a:gd name="connsiteY1" fmla="*/ 694 h 137421"/>
                      <a:gd name="connsiteX2" fmla="*/ 163532 w 664204"/>
                      <a:gd name="connsiteY2" fmla="*/ 1152 h 137421"/>
                      <a:gd name="connsiteX3" fmla="*/ 560680 w 664204"/>
                      <a:gd name="connsiteY3" fmla="*/ 3900 h 137421"/>
                      <a:gd name="connsiteX4" fmla="*/ 662372 w 664204"/>
                      <a:gd name="connsiteY4" fmla="*/ 5733 h 137421"/>
                      <a:gd name="connsiteX5" fmla="*/ 664662 w 664204"/>
                      <a:gd name="connsiteY5" fmla="*/ 8939 h 137421"/>
                      <a:gd name="connsiteX6" fmla="*/ 390735 w 664204"/>
                      <a:gd name="connsiteY6" fmla="*/ 134451 h 137421"/>
                      <a:gd name="connsiteX7" fmla="*/ 0 w 664204"/>
                      <a:gd name="connsiteY7" fmla="*/ 4817 h 1374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4204" h="137421">
                        <a:moveTo>
                          <a:pt x="0" y="4817"/>
                        </a:moveTo>
                        <a:cubicBezTo>
                          <a:pt x="3665" y="-1138"/>
                          <a:pt x="9619" y="694"/>
                          <a:pt x="14658" y="694"/>
                        </a:cubicBezTo>
                        <a:cubicBezTo>
                          <a:pt x="64130" y="694"/>
                          <a:pt x="114060" y="-1138"/>
                          <a:pt x="163532" y="1152"/>
                        </a:cubicBezTo>
                        <a:cubicBezTo>
                          <a:pt x="295914" y="6649"/>
                          <a:pt x="428297" y="2068"/>
                          <a:pt x="560680" y="3900"/>
                        </a:cubicBezTo>
                        <a:cubicBezTo>
                          <a:pt x="594577" y="1610"/>
                          <a:pt x="628475" y="694"/>
                          <a:pt x="662372" y="5733"/>
                        </a:cubicBezTo>
                        <a:cubicBezTo>
                          <a:pt x="664204" y="6191"/>
                          <a:pt x="664204" y="7565"/>
                          <a:pt x="664662" y="8939"/>
                        </a:cubicBezTo>
                        <a:cubicBezTo>
                          <a:pt x="587248" y="80856"/>
                          <a:pt x="495634" y="123457"/>
                          <a:pt x="390735" y="134451"/>
                        </a:cubicBezTo>
                        <a:cubicBezTo>
                          <a:pt x="241862" y="150483"/>
                          <a:pt x="111311" y="105592"/>
                          <a:pt x="0" y="4817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96110CCB-37C7-4AA4-B802-115CC1B40F44}"/>
                    </a:ext>
                  </a:extLst>
                </p:cNvPr>
                <p:cNvGrpSpPr/>
                <p:nvPr/>
              </p:nvGrpSpPr>
              <p:grpSpPr>
                <a:xfrm>
                  <a:off x="7639492" y="4771415"/>
                  <a:ext cx="149429" cy="394835"/>
                  <a:chOff x="7639492" y="4748236"/>
                  <a:chExt cx="147703" cy="390274"/>
                </a:xfrm>
              </p:grpSpPr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3A7473C3-2622-4B7E-B0A9-BA28CB9EECA5}"/>
                      </a:ext>
                    </a:extLst>
                  </p:cNvPr>
                  <p:cNvSpPr/>
                  <p:nvPr/>
                </p:nvSpPr>
                <p:spPr>
                  <a:xfrm>
                    <a:off x="7683120" y="4748236"/>
                    <a:ext cx="104075" cy="354351"/>
                  </a:xfrm>
                  <a:custGeom>
                    <a:avLst/>
                    <a:gdLst>
                      <a:gd name="connsiteX0" fmla="*/ 3925 w 192390"/>
                      <a:gd name="connsiteY0" fmla="*/ 655959 h 655042"/>
                      <a:gd name="connsiteX1" fmla="*/ 719 w 192390"/>
                      <a:gd name="connsiteY1" fmla="*/ 642217 h 655042"/>
                      <a:gd name="connsiteX2" fmla="*/ 32326 w 192390"/>
                      <a:gd name="connsiteY2" fmla="*/ 463111 h 655042"/>
                      <a:gd name="connsiteX3" fmla="*/ 66223 w 192390"/>
                      <a:gd name="connsiteY3" fmla="*/ 262017 h 655042"/>
                      <a:gd name="connsiteX4" fmla="*/ 103785 w 192390"/>
                      <a:gd name="connsiteY4" fmla="*/ 48098 h 655042"/>
                      <a:gd name="connsiteX5" fmla="*/ 110656 w 192390"/>
                      <a:gd name="connsiteY5" fmla="*/ 0 h 655042"/>
                      <a:gd name="connsiteX6" fmla="*/ 117069 w 192390"/>
                      <a:gd name="connsiteY6" fmla="*/ 7787 h 655042"/>
                      <a:gd name="connsiteX7" fmla="*/ 190360 w 192390"/>
                      <a:gd name="connsiteY7" fmla="*/ 207048 h 655042"/>
                      <a:gd name="connsiteX8" fmla="*/ 188070 w 192390"/>
                      <a:gd name="connsiteY8" fmla="*/ 342638 h 655042"/>
                      <a:gd name="connsiteX9" fmla="*/ 189902 w 192390"/>
                      <a:gd name="connsiteY9" fmla="*/ 356838 h 655042"/>
                      <a:gd name="connsiteX10" fmla="*/ 18125 w 192390"/>
                      <a:gd name="connsiteY10" fmla="*/ 650004 h 655042"/>
                      <a:gd name="connsiteX11" fmla="*/ 3925 w 192390"/>
                      <a:gd name="connsiteY11" fmla="*/ 655959 h 655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2390" h="655042">
                        <a:moveTo>
                          <a:pt x="3925" y="655959"/>
                        </a:moveTo>
                        <a:cubicBezTo>
                          <a:pt x="-1114" y="652294"/>
                          <a:pt x="-197" y="646797"/>
                          <a:pt x="719" y="642217"/>
                        </a:cubicBezTo>
                        <a:cubicBezTo>
                          <a:pt x="11254" y="582667"/>
                          <a:pt x="21790" y="523118"/>
                          <a:pt x="32326" y="463111"/>
                        </a:cubicBezTo>
                        <a:cubicBezTo>
                          <a:pt x="43777" y="396232"/>
                          <a:pt x="54771" y="328896"/>
                          <a:pt x="66223" y="262017"/>
                        </a:cubicBezTo>
                        <a:cubicBezTo>
                          <a:pt x="78591" y="190558"/>
                          <a:pt x="91417" y="119557"/>
                          <a:pt x="103785" y="48098"/>
                        </a:cubicBezTo>
                        <a:cubicBezTo>
                          <a:pt x="106533" y="32065"/>
                          <a:pt x="108366" y="16033"/>
                          <a:pt x="110656" y="0"/>
                        </a:cubicBezTo>
                        <a:cubicBezTo>
                          <a:pt x="115695" y="458"/>
                          <a:pt x="116153" y="4123"/>
                          <a:pt x="117069" y="7787"/>
                        </a:cubicBezTo>
                        <a:cubicBezTo>
                          <a:pt x="158295" y="68253"/>
                          <a:pt x="180283" y="135589"/>
                          <a:pt x="190360" y="207048"/>
                        </a:cubicBezTo>
                        <a:cubicBezTo>
                          <a:pt x="196773" y="251939"/>
                          <a:pt x="196773" y="297289"/>
                          <a:pt x="188070" y="342638"/>
                        </a:cubicBezTo>
                        <a:cubicBezTo>
                          <a:pt x="191277" y="347218"/>
                          <a:pt x="190819" y="351799"/>
                          <a:pt x="189902" y="356838"/>
                        </a:cubicBezTo>
                        <a:cubicBezTo>
                          <a:pt x="167915" y="475020"/>
                          <a:pt x="110656" y="573048"/>
                          <a:pt x="18125" y="650004"/>
                        </a:cubicBezTo>
                        <a:cubicBezTo>
                          <a:pt x="14461" y="653210"/>
                          <a:pt x="10338" y="657333"/>
                          <a:pt x="3925" y="6559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EF303BFD-A136-48D1-BB36-0A6ACFD5D560}"/>
                      </a:ext>
                    </a:extLst>
                  </p:cNvPr>
                  <p:cNvSpPr/>
                  <p:nvPr/>
                </p:nvSpPr>
                <p:spPr>
                  <a:xfrm>
                    <a:off x="7639492" y="4749768"/>
                    <a:ext cx="107522" cy="388742"/>
                  </a:xfrm>
                  <a:custGeom>
                    <a:avLst/>
                    <a:gdLst>
                      <a:gd name="connsiteX0" fmla="*/ 105912 w 107522"/>
                      <a:gd name="connsiteY0" fmla="*/ 0 h 388742"/>
                      <a:gd name="connsiteX1" fmla="*/ 106903 w 107522"/>
                      <a:gd name="connsiteY1" fmla="*/ 11647 h 388742"/>
                      <a:gd name="connsiteX2" fmla="*/ 69486 w 107522"/>
                      <a:gd name="connsiteY2" fmla="*/ 228469 h 388742"/>
                      <a:gd name="connsiteX3" fmla="*/ 49662 w 107522"/>
                      <a:gd name="connsiteY3" fmla="*/ 344439 h 388742"/>
                      <a:gd name="connsiteX4" fmla="*/ 49414 w 107522"/>
                      <a:gd name="connsiteY4" fmla="*/ 354103 h 388742"/>
                      <a:gd name="connsiteX5" fmla="*/ 52686 w 107522"/>
                      <a:gd name="connsiteY5" fmla="*/ 388742 h 388742"/>
                      <a:gd name="connsiteX6" fmla="*/ 42040 w 107522"/>
                      <a:gd name="connsiteY6" fmla="*/ 383271 h 388742"/>
                      <a:gd name="connsiteX7" fmla="*/ 40741 w 107522"/>
                      <a:gd name="connsiteY7" fmla="*/ 377891 h 388742"/>
                      <a:gd name="connsiteX8" fmla="*/ 40494 w 107522"/>
                      <a:gd name="connsiteY8" fmla="*/ 365997 h 388742"/>
                      <a:gd name="connsiteX9" fmla="*/ 34051 w 107522"/>
                      <a:gd name="connsiteY9" fmla="*/ 340969 h 388742"/>
                      <a:gd name="connsiteX10" fmla="*/ 100708 w 107522"/>
                      <a:gd name="connsiteY10" fmla="*/ 3221 h 388742"/>
                      <a:gd name="connsiteX11" fmla="*/ 105912 w 107522"/>
                      <a:gd name="connsiteY11" fmla="*/ 0 h 388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522" h="388742">
                        <a:moveTo>
                          <a:pt x="105912" y="0"/>
                        </a:moveTo>
                        <a:cubicBezTo>
                          <a:pt x="108390" y="3717"/>
                          <a:pt x="107399" y="7681"/>
                          <a:pt x="106903" y="11647"/>
                        </a:cubicBezTo>
                        <a:cubicBezTo>
                          <a:pt x="94513" y="84003"/>
                          <a:pt x="81876" y="156112"/>
                          <a:pt x="69486" y="228469"/>
                        </a:cubicBezTo>
                        <a:cubicBezTo>
                          <a:pt x="62795" y="267126"/>
                          <a:pt x="56105" y="305782"/>
                          <a:pt x="49662" y="344439"/>
                        </a:cubicBezTo>
                        <a:cubicBezTo>
                          <a:pt x="49166" y="347660"/>
                          <a:pt x="48671" y="350881"/>
                          <a:pt x="49414" y="354103"/>
                        </a:cubicBezTo>
                        <a:lnTo>
                          <a:pt x="52686" y="388742"/>
                        </a:lnTo>
                        <a:lnTo>
                          <a:pt x="42040" y="383271"/>
                        </a:lnTo>
                        <a:lnTo>
                          <a:pt x="40741" y="377891"/>
                        </a:lnTo>
                        <a:cubicBezTo>
                          <a:pt x="40494" y="373927"/>
                          <a:pt x="39254" y="369466"/>
                          <a:pt x="40494" y="365997"/>
                        </a:cubicBezTo>
                        <a:cubicBezTo>
                          <a:pt x="43467" y="356085"/>
                          <a:pt x="38511" y="348899"/>
                          <a:pt x="34051" y="340969"/>
                        </a:cubicBezTo>
                        <a:cubicBezTo>
                          <a:pt x="-29881" y="226982"/>
                          <a:pt x="-1632" y="83507"/>
                          <a:pt x="100708" y="3221"/>
                        </a:cubicBezTo>
                        <a:cubicBezTo>
                          <a:pt x="102443" y="1982"/>
                          <a:pt x="104177" y="991"/>
                          <a:pt x="10591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EF82451-7730-49D9-B5DD-44AEE7329E2C}"/>
                    </a:ext>
                  </a:extLst>
                </p:cNvPr>
                <p:cNvGrpSpPr/>
                <p:nvPr/>
              </p:nvGrpSpPr>
              <p:grpSpPr>
                <a:xfrm rot="18000000">
                  <a:off x="7432314" y="4839942"/>
                  <a:ext cx="149429" cy="394835"/>
                  <a:chOff x="7639492" y="4748236"/>
                  <a:chExt cx="147703" cy="390274"/>
                </a:xfrm>
              </p:grpSpPr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06318684-AF36-4B98-93A3-30CD07C3A274}"/>
                      </a:ext>
                    </a:extLst>
                  </p:cNvPr>
                  <p:cNvSpPr/>
                  <p:nvPr/>
                </p:nvSpPr>
                <p:spPr>
                  <a:xfrm>
                    <a:off x="7683120" y="4748236"/>
                    <a:ext cx="104075" cy="354351"/>
                  </a:xfrm>
                  <a:custGeom>
                    <a:avLst/>
                    <a:gdLst>
                      <a:gd name="connsiteX0" fmla="*/ 3925 w 192390"/>
                      <a:gd name="connsiteY0" fmla="*/ 655959 h 655042"/>
                      <a:gd name="connsiteX1" fmla="*/ 719 w 192390"/>
                      <a:gd name="connsiteY1" fmla="*/ 642217 h 655042"/>
                      <a:gd name="connsiteX2" fmla="*/ 32326 w 192390"/>
                      <a:gd name="connsiteY2" fmla="*/ 463111 h 655042"/>
                      <a:gd name="connsiteX3" fmla="*/ 66223 w 192390"/>
                      <a:gd name="connsiteY3" fmla="*/ 262017 h 655042"/>
                      <a:gd name="connsiteX4" fmla="*/ 103785 w 192390"/>
                      <a:gd name="connsiteY4" fmla="*/ 48098 h 655042"/>
                      <a:gd name="connsiteX5" fmla="*/ 110656 w 192390"/>
                      <a:gd name="connsiteY5" fmla="*/ 0 h 655042"/>
                      <a:gd name="connsiteX6" fmla="*/ 117069 w 192390"/>
                      <a:gd name="connsiteY6" fmla="*/ 7787 h 655042"/>
                      <a:gd name="connsiteX7" fmla="*/ 190360 w 192390"/>
                      <a:gd name="connsiteY7" fmla="*/ 207048 h 655042"/>
                      <a:gd name="connsiteX8" fmla="*/ 188070 w 192390"/>
                      <a:gd name="connsiteY8" fmla="*/ 342638 h 655042"/>
                      <a:gd name="connsiteX9" fmla="*/ 189902 w 192390"/>
                      <a:gd name="connsiteY9" fmla="*/ 356838 h 655042"/>
                      <a:gd name="connsiteX10" fmla="*/ 18125 w 192390"/>
                      <a:gd name="connsiteY10" fmla="*/ 650004 h 655042"/>
                      <a:gd name="connsiteX11" fmla="*/ 3925 w 192390"/>
                      <a:gd name="connsiteY11" fmla="*/ 655959 h 655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2390" h="655042">
                        <a:moveTo>
                          <a:pt x="3925" y="655959"/>
                        </a:moveTo>
                        <a:cubicBezTo>
                          <a:pt x="-1114" y="652294"/>
                          <a:pt x="-197" y="646797"/>
                          <a:pt x="719" y="642217"/>
                        </a:cubicBezTo>
                        <a:cubicBezTo>
                          <a:pt x="11254" y="582667"/>
                          <a:pt x="21790" y="523118"/>
                          <a:pt x="32326" y="463111"/>
                        </a:cubicBezTo>
                        <a:cubicBezTo>
                          <a:pt x="43777" y="396232"/>
                          <a:pt x="54771" y="328896"/>
                          <a:pt x="66223" y="262017"/>
                        </a:cubicBezTo>
                        <a:cubicBezTo>
                          <a:pt x="78591" y="190558"/>
                          <a:pt x="91417" y="119557"/>
                          <a:pt x="103785" y="48098"/>
                        </a:cubicBezTo>
                        <a:cubicBezTo>
                          <a:pt x="106533" y="32065"/>
                          <a:pt x="108366" y="16033"/>
                          <a:pt x="110656" y="0"/>
                        </a:cubicBezTo>
                        <a:cubicBezTo>
                          <a:pt x="115695" y="458"/>
                          <a:pt x="116153" y="4123"/>
                          <a:pt x="117069" y="7787"/>
                        </a:cubicBezTo>
                        <a:cubicBezTo>
                          <a:pt x="158295" y="68253"/>
                          <a:pt x="180283" y="135589"/>
                          <a:pt x="190360" y="207048"/>
                        </a:cubicBezTo>
                        <a:cubicBezTo>
                          <a:pt x="196773" y="251939"/>
                          <a:pt x="196773" y="297289"/>
                          <a:pt x="188070" y="342638"/>
                        </a:cubicBezTo>
                        <a:cubicBezTo>
                          <a:pt x="191277" y="347218"/>
                          <a:pt x="190819" y="351799"/>
                          <a:pt x="189902" y="356838"/>
                        </a:cubicBezTo>
                        <a:cubicBezTo>
                          <a:pt x="167915" y="475020"/>
                          <a:pt x="110656" y="573048"/>
                          <a:pt x="18125" y="650004"/>
                        </a:cubicBezTo>
                        <a:cubicBezTo>
                          <a:pt x="14461" y="653210"/>
                          <a:pt x="10338" y="657333"/>
                          <a:pt x="3925" y="6559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E5B6EF54-AF09-4E04-97A2-C453BE4B7151}"/>
                      </a:ext>
                    </a:extLst>
                  </p:cNvPr>
                  <p:cNvSpPr/>
                  <p:nvPr/>
                </p:nvSpPr>
                <p:spPr>
                  <a:xfrm>
                    <a:off x="7639492" y="4749768"/>
                    <a:ext cx="107522" cy="388742"/>
                  </a:xfrm>
                  <a:custGeom>
                    <a:avLst/>
                    <a:gdLst>
                      <a:gd name="connsiteX0" fmla="*/ 105912 w 107522"/>
                      <a:gd name="connsiteY0" fmla="*/ 0 h 388742"/>
                      <a:gd name="connsiteX1" fmla="*/ 106903 w 107522"/>
                      <a:gd name="connsiteY1" fmla="*/ 11647 h 388742"/>
                      <a:gd name="connsiteX2" fmla="*/ 69486 w 107522"/>
                      <a:gd name="connsiteY2" fmla="*/ 228469 h 388742"/>
                      <a:gd name="connsiteX3" fmla="*/ 49662 w 107522"/>
                      <a:gd name="connsiteY3" fmla="*/ 344439 h 388742"/>
                      <a:gd name="connsiteX4" fmla="*/ 49414 w 107522"/>
                      <a:gd name="connsiteY4" fmla="*/ 354103 h 388742"/>
                      <a:gd name="connsiteX5" fmla="*/ 52686 w 107522"/>
                      <a:gd name="connsiteY5" fmla="*/ 388742 h 388742"/>
                      <a:gd name="connsiteX6" fmla="*/ 42040 w 107522"/>
                      <a:gd name="connsiteY6" fmla="*/ 383271 h 388742"/>
                      <a:gd name="connsiteX7" fmla="*/ 40741 w 107522"/>
                      <a:gd name="connsiteY7" fmla="*/ 377891 h 388742"/>
                      <a:gd name="connsiteX8" fmla="*/ 40494 w 107522"/>
                      <a:gd name="connsiteY8" fmla="*/ 365997 h 388742"/>
                      <a:gd name="connsiteX9" fmla="*/ 34051 w 107522"/>
                      <a:gd name="connsiteY9" fmla="*/ 340969 h 388742"/>
                      <a:gd name="connsiteX10" fmla="*/ 100708 w 107522"/>
                      <a:gd name="connsiteY10" fmla="*/ 3221 h 388742"/>
                      <a:gd name="connsiteX11" fmla="*/ 105912 w 107522"/>
                      <a:gd name="connsiteY11" fmla="*/ 0 h 388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522" h="388742">
                        <a:moveTo>
                          <a:pt x="105912" y="0"/>
                        </a:moveTo>
                        <a:cubicBezTo>
                          <a:pt x="108390" y="3717"/>
                          <a:pt x="107399" y="7681"/>
                          <a:pt x="106903" y="11647"/>
                        </a:cubicBezTo>
                        <a:cubicBezTo>
                          <a:pt x="94513" y="84003"/>
                          <a:pt x="81876" y="156112"/>
                          <a:pt x="69486" y="228469"/>
                        </a:cubicBezTo>
                        <a:cubicBezTo>
                          <a:pt x="62795" y="267126"/>
                          <a:pt x="56105" y="305782"/>
                          <a:pt x="49662" y="344439"/>
                        </a:cubicBezTo>
                        <a:cubicBezTo>
                          <a:pt x="49166" y="347660"/>
                          <a:pt x="48671" y="350881"/>
                          <a:pt x="49414" y="354103"/>
                        </a:cubicBezTo>
                        <a:lnTo>
                          <a:pt x="52686" y="388742"/>
                        </a:lnTo>
                        <a:lnTo>
                          <a:pt x="42040" y="383271"/>
                        </a:lnTo>
                        <a:lnTo>
                          <a:pt x="40741" y="377891"/>
                        </a:lnTo>
                        <a:cubicBezTo>
                          <a:pt x="40494" y="373927"/>
                          <a:pt x="39254" y="369466"/>
                          <a:pt x="40494" y="365997"/>
                        </a:cubicBezTo>
                        <a:cubicBezTo>
                          <a:pt x="43467" y="356085"/>
                          <a:pt x="38511" y="348899"/>
                          <a:pt x="34051" y="340969"/>
                        </a:cubicBezTo>
                        <a:cubicBezTo>
                          <a:pt x="-29881" y="226982"/>
                          <a:pt x="-1632" y="83507"/>
                          <a:pt x="100708" y="3221"/>
                        </a:cubicBezTo>
                        <a:cubicBezTo>
                          <a:pt x="102443" y="1982"/>
                          <a:pt x="104177" y="991"/>
                          <a:pt x="10591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C31C684-E9A8-41FF-B86E-822FC7D0475E}"/>
                    </a:ext>
                  </a:extLst>
                </p:cNvPr>
                <p:cNvGrpSpPr/>
                <p:nvPr/>
              </p:nvGrpSpPr>
              <p:grpSpPr>
                <a:xfrm rot="16568835">
                  <a:off x="7864391" y="4668677"/>
                  <a:ext cx="393510" cy="145217"/>
                  <a:chOff x="8637381" y="4172403"/>
                  <a:chExt cx="393510" cy="145217"/>
                </a:xfrm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49D92FD1-9EEA-4124-A3A5-5FFC76F95F2B}"/>
                      </a:ext>
                    </a:extLst>
                  </p:cNvPr>
                  <p:cNvSpPr/>
                  <p:nvPr/>
                </p:nvSpPr>
                <p:spPr>
                  <a:xfrm>
                    <a:off x="8637381" y="4172403"/>
                    <a:ext cx="393510" cy="79641"/>
                  </a:xfrm>
                  <a:custGeom>
                    <a:avLst/>
                    <a:gdLst>
                      <a:gd name="connsiteX0" fmla="*/ 234095 w 393510"/>
                      <a:gd name="connsiteY0" fmla="*/ 0 h 79641"/>
                      <a:gd name="connsiteX1" fmla="*/ 338252 w 393510"/>
                      <a:gd name="connsiteY1" fmla="*/ 31606 h 79641"/>
                      <a:gd name="connsiteX2" fmla="*/ 385085 w 393510"/>
                      <a:gd name="connsiteY2" fmla="*/ 65058 h 79641"/>
                      <a:gd name="connsiteX3" fmla="*/ 393510 w 393510"/>
                      <a:gd name="connsiteY3" fmla="*/ 73484 h 79641"/>
                      <a:gd name="connsiteX4" fmla="*/ 386076 w 393510"/>
                      <a:gd name="connsiteY4" fmla="*/ 74475 h 79641"/>
                      <a:gd name="connsiteX5" fmla="*/ 335030 w 393510"/>
                      <a:gd name="connsiteY5" fmla="*/ 75714 h 79641"/>
                      <a:gd name="connsiteX6" fmla="*/ 321401 w 393510"/>
                      <a:gd name="connsiteY6" fmla="*/ 76457 h 79641"/>
                      <a:gd name="connsiteX7" fmla="*/ 197998 w 393510"/>
                      <a:gd name="connsiteY7" fmla="*/ 76457 h 79641"/>
                      <a:gd name="connsiteX8" fmla="*/ 40151 w 393510"/>
                      <a:gd name="connsiteY8" fmla="*/ 74723 h 79641"/>
                      <a:gd name="connsiteX9" fmla="*/ 32965 w 393510"/>
                      <a:gd name="connsiteY9" fmla="*/ 74475 h 79641"/>
                      <a:gd name="connsiteX10" fmla="*/ 16362 w 393510"/>
                      <a:gd name="connsiteY10" fmla="*/ 75714 h 79641"/>
                      <a:gd name="connsiteX11" fmla="*/ 336 w 393510"/>
                      <a:gd name="connsiteY11" fmla="*/ 79641 h 79641"/>
                      <a:gd name="connsiteX12" fmla="*/ 0 w 393510"/>
                      <a:gd name="connsiteY12" fmla="*/ 78505 h 79641"/>
                      <a:gd name="connsiteX13" fmla="*/ 2275 w 393510"/>
                      <a:gd name="connsiteY13" fmla="*/ 70828 h 79641"/>
                      <a:gd name="connsiteX14" fmla="*/ 29743 w 393510"/>
                      <a:gd name="connsiteY14" fmla="*/ 66793 h 79641"/>
                      <a:gd name="connsiteX15" fmla="*/ 36186 w 393510"/>
                      <a:gd name="connsiteY15" fmla="*/ 63820 h 79641"/>
                      <a:gd name="connsiteX16" fmla="*/ 98198 w 393510"/>
                      <a:gd name="connsiteY16" fmla="*/ 23645 h 79641"/>
                      <a:gd name="connsiteX17" fmla="*/ 158382 w 393510"/>
                      <a:gd name="connsiteY17" fmla="*/ 4438 h 79641"/>
                      <a:gd name="connsiteX18" fmla="*/ 219272 w 393510"/>
                      <a:gd name="connsiteY18" fmla="*/ 256 h 79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3510" h="79641">
                        <a:moveTo>
                          <a:pt x="234095" y="0"/>
                        </a:moveTo>
                        <a:cubicBezTo>
                          <a:pt x="294530" y="6284"/>
                          <a:pt x="337508" y="30305"/>
                          <a:pt x="338252" y="31606"/>
                        </a:cubicBezTo>
                        <a:cubicBezTo>
                          <a:pt x="354358" y="42261"/>
                          <a:pt x="370713" y="51925"/>
                          <a:pt x="385085" y="65058"/>
                        </a:cubicBezTo>
                        <a:cubicBezTo>
                          <a:pt x="388059" y="67784"/>
                          <a:pt x="390785" y="70510"/>
                          <a:pt x="393510" y="73484"/>
                        </a:cubicBezTo>
                        <a:cubicBezTo>
                          <a:pt x="391280" y="75962"/>
                          <a:pt x="388554" y="74723"/>
                          <a:pt x="386076" y="74475"/>
                        </a:cubicBezTo>
                        <a:cubicBezTo>
                          <a:pt x="368979" y="72245"/>
                          <a:pt x="352128" y="71254"/>
                          <a:pt x="335030" y="75714"/>
                        </a:cubicBezTo>
                        <a:cubicBezTo>
                          <a:pt x="330569" y="76457"/>
                          <a:pt x="325861" y="76457"/>
                          <a:pt x="321401" y="76457"/>
                        </a:cubicBezTo>
                        <a:cubicBezTo>
                          <a:pt x="280267" y="76457"/>
                          <a:pt x="239132" y="76209"/>
                          <a:pt x="197998" y="76457"/>
                        </a:cubicBezTo>
                        <a:cubicBezTo>
                          <a:pt x="145465" y="76953"/>
                          <a:pt x="92684" y="73484"/>
                          <a:pt x="40151" y="74723"/>
                        </a:cubicBezTo>
                        <a:cubicBezTo>
                          <a:pt x="37673" y="74723"/>
                          <a:pt x="35443" y="73979"/>
                          <a:pt x="32965" y="74475"/>
                        </a:cubicBezTo>
                        <a:cubicBezTo>
                          <a:pt x="27513" y="76953"/>
                          <a:pt x="21814" y="74970"/>
                          <a:pt x="16362" y="75714"/>
                        </a:cubicBezTo>
                        <a:lnTo>
                          <a:pt x="336" y="79641"/>
                        </a:lnTo>
                        <a:lnTo>
                          <a:pt x="0" y="78505"/>
                        </a:lnTo>
                        <a:lnTo>
                          <a:pt x="2275" y="70828"/>
                        </a:lnTo>
                        <a:lnTo>
                          <a:pt x="29743" y="66793"/>
                        </a:lnTo>
                        <a:cubicBezTo>
                          <a:pt x="32222" y="67041"/>
                          <a:pt x="34204" y="65554"/>
                          <a:pt x="36186" y="63820"/>
                        </a:cubicBezTo>
                        <a:cubicBezTo>
                          <a:pt x="55391" y="47341"/>
                          <a:pt x="76082" y="34022"/>
                          <a:pt x="98198" y="23645"/>
                        </a:cubicBezTo>
                        <a:lnTo>
                          <a:pt x="158382" y="4438"/>
                        </a:lnTo>
                        <a:lnTo>
                          <a:pt x="219272" y="25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927B5690-DCD6-477C-98B3-802AAE6732C5}"/>
                      </a:ext>
                    </a:extLst>
                  </p:cNvPr>
                  <p:cNvSpPr/>
                  <p:nvPr/>
                </p:nvSpPr>
                <p:spPr>
                  <a:xfrm>
                    <a:off x="8669354" y="4243281"/>
                    <a:ext cx="359306" cy="74339"/>
                  </a:xfrm>
                  <a:custGeom>
                    <a:avLst/>
                    <a:gdLst>
                      <a:gd name="connsiteX0" fmla="*/ 0 w 664204"/>
                      <a:gd name="connsiteY0" fmla="*/ 4817 h 137421"/>
                      <a:gd name="connsiteX1" fmla="*/ 14658 w 664204"/>
                      <a:gd name="connsiteY1" fmla="*/ 694 h 137421"/>
                      <a:gd name="connsiteX2" fmla="*/ 163532 w 664204"/>
                      <a:gd name="connsiteY2" fmla="*/ 1152 h 137421"/>
                      <a:gd name="connsiteX3" fmla="*/ 560680 w 664204"/>
                      <a:gd name="connsiteY3" fmla="*/ 3900 h 137421"/>
                      <a:gd name="connsiteX4" fmla="*/ 662372 w 664204"/>
                      <a:gd name="connsiteY4" fmla="*/ 5733 h 137421"/>
                      <a:gd name="connsiteX5" fmla="*/ 664662 w 664204"/>
                      <a:gd name="connsiteY5" fmla="*/ 8939 h 137421"/>
                      <a:gd name="connsiteX6" fmla="*/ 390735 w 664204"/>
                      <a:gd name="connsiteY6" fmla="*/ 134451 h 137421"/>
                      <a:gd name="connsiteX7" fmla="*/ 0 w 664204"/>
                      <a:gd name="connsiteY7" fmla="*/ 4817 h 1374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4204" h="137421">
                        <a:moveTo>
                          <a:pt x="0" y="4817"/>
                        </a:moveTo>
                        <a:cubicBezTo>
                          <a:pt x="3665" y="-1138"/>
                          <a:pt x="9619" y="694"/>
                          <a:pt x="14658" y="694"/>
                        </a:cubicBezTo>
                        <a:cubicBezTo>
                          <a:pt x="64130" y="694"/>
                          <a:pt x="114060" y="-1138"/>
                          <a:pt x="163532" y="1152"/>
                        </a:cubicBezTo>
                        <a:cubicBezTo>
                          <a:pt x="295914" y="6649"/>
                          <a:pt x="428297" y="2068"/>
                          <a:pt x="560680" y="3900"/>
                        </a:cubicBezTo>
                        <a:cubicBezTo>
                          <a:pt x="594577" y="1610"/>
                          <a:pt x="628475" y="694"/>
                          <a:pt x="662372" y="5733"/>
                        </a:cubicBezTo>
                        <a:cubicBezTo>
                          <a:pt x="664204" y="6191"/>
                          <a:pt x="664204" y="7565"/>
                          <a:pt x="664662" y="8939"/>
                        </a:cubicBezTo>
                        <a:cubicBezTo>
                          <a:pt x="587248" y="80856"/>
                          <a:pt x="495634" y="123457"/>
                          <a:pt x="390735" y="134451"/>
                        </a:cubicBezTo>
                        <a:cubicBezTo>
                          <a:pt x="241862" y="150483"/>
                          <a:pt x="111311" y="105592"/>
                          <a:pt x="0" y="4817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2A2AF43-C5B1-4029-A11A-EC91B00FDAC8}"/>
                  </a:ext>
                </a:extLst>
              </p:cNvPr>
              <p:cNvGrpSpPr/>
              <p:nvPr/>
            </p:nvGrpSpPr>
            <p:grpSpPr>
              <a:xfrm>
                <a:off x="5297313" y="5501642"/>
                <a:ext cx="953249" cy="814137"/>
                <a:chOff x="4983166" y="4633525"/>
                <a:chExt cx="2207049" cy="1884966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BFDD331-8157-4A64-91F6-2E27C6BF7954}"/>
                    </a:ext>
                  </a:extLst>
                </p:cNvPr>
                <p:cNvSpPr/>
                <p:nvPr/>
              </p:nvSpPr>
              <p:spPr>
                <a:xfrm>
                  <a:off x="4983166" y="4633683"/>
                  <a:ext cx="2207049" cy="1884808"/>
                </a:xfrm>
                <a:custGeom>
                  <a:avLst/>
                  <a:gdLst>
                    <a:gd name="connsiteX0" fmla="*/ 1539660 w 1662800"/>
                    <a:gd name="connsiteY0" fmla="*/ 2629 h 1420022"/>
                    <a:gd name="connsiteX1" fmla="*/ 847514 w 1662800"/>
                    <a:gd name="connsiteY1" fmla="*/ 1713 h 1420022"/>
                    <a:gd name="connsiteX2" fmla="*/ 110934 w 1662800"/>
                    <a:gd name="connsiteY2" fmla="*/ 4003 h 1420022"/>
                    <a:gd name="connsiteX3" fmla="*/ 81 w 1662800"/>
                    <a:gd name="connsiteY3" fmla="*/ 133638 h 1420022"/>
                    <a:gd name="connsiteX4" fmla="*/ 120554 w 1662800"/>
                    <a:gd name="connsiteY4" fmla="*/ 249988 h 1420022"/>
                    <a:gd name="connsiteX5" fmla="*/ 180103 w 1662800"/>
                    <a:gd name="connsiteY5" fmla="*/ 258233 h 1420022"/>
                    <a:gd name="connsiteX6" fmla="*/ 180103 w 1662800"/>
                    <a:gd name="connsiteY6" fmla="*/ 258233 h 1420022"/>
                    <a:gd name="connsiteX7" fmla="*/ 180103 w 1662800"/>
                    <a:gd name="connsiteY7" fmla="*/ 258233 h 1420022"/>
                    <a:gd name="connsiteX8" fmla="*/ 218581 w 1662800"/>
                    <a:gd name="connsiteY8" fmla="*/ 1255913 h 1420022"/>
                    <a:gd name="connsiteX9" fmla="*/ 367454 w 1662800"/>
                    <a:gd name="connsiteY9" fmla="*/ 1419445 h 1420022"/>
                    <a:gd name="connsiteX10" fmla="*/ 1279475 w 1662800"/>
                    <a:gd name="connsiteY10" fmla="*/ 1420819 h 1420022"/>
                    <a:gd name="connsiteX11" fmla="*/ 1443465 w 1662800"/>
                    <a:gd name="connsiteY11" fmla="*/ 1264617 h 1420022"/>
                    <a:gd name="connsiteX12" fmla="*/ 1483775 w 1662800"/>
                    <a:gd name="connsiteY12" fmla="*/ 249988 h 1420022"/>
                    <a:gd name="connsiteX13" fmla="*/ 1544699 w 1662800"/>
                    <a:gd name="connsiteY13" fmla="*/ 250446 h 1420022"/>
                    <a:gd name="connsiteX14" fmla="*/ 1664256 w 1662800"/>
                    <a:gd name="connsiteY14" fmla="*/ 129515 h 1420022"/>
                    <a:gd name="connsiteX15" fmla="*/ 1539660 w 1662800"/>
                    <a:gd name="connsiteY15" fmla="*/ 2629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62800" h="1420022">
                      <a:moveTo>
                        <a:pt x="1539660" y="2629"/>
                      </a:moveTo>
                      <a:cubicBezTo>
                        <a:pt x="1490646" y="1713"/>
                        <a:pt x="847514" y="1713"/>
                        <a:pt x="847514" y="1713"/>
                      </a:cubicBezTo>
                      <a:cubicBezTo>
                        <a:pt x="841559" y="-2868"/>
                        <a:pt x="120095" y="3087"/>
                        <a:pt x="110934" y="4003"/>
                      </a:cubicBezTo>
                      <a:cubicBezTo>
                        <a:pt x="44514" y="10416"/>
                        <a:pt x="-2210" y="65385"/>
                        <a:pt x="81" y="133638"/>
                      </a:cubicBezTo>
                      <a:cubicBezTo>
                        <a:pt x="2371" y="197310"/>
                        <a:pt x="55965" y="249072"/>
                        <a:pt x="120554" y="249988"/>
                      </a:cubicBezTo>
                      <a:cubicBezTo>
                        <a:pt x="137044" y="250446"/>
                        <a:pt x="181019" y="249988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79187" y="282053"/>
                        <a:pt x="213542" y="1117118"/>
                        <a:pt x="218581" y="1255913"/>
                      </a:cubicBezTo>
                      <a:cubicBezTo>
                        <a:pt x="221787" y="1343863"/>
                        <a:pt x="280421" y="1410742"/>
                        <a:pt x="367454" y="1419445"/>
                      </a:cubicBezTo>
                      <a:cubicBezTo>
                        <a:pt x="405932" y="1423110"/>
                        <a:pt x="1134267" y="1420819"/>
                        <a:pt x="1279475" y="1420819"/>
                      </a:cubicBezTo>
                      <a:cubicBezTo>
                        <a:pt x="1367425" y="1420819"/>
                        <a:pt x="1439800" y="1352109"/>
                        <a:pt x="1443465" y="1264617"/>
                      </a:cubicBezTo>
                      <a:cubicBezTo>
                        <a:pt x="1450794" y="1092382"/>
                        <a:pt x="1484692" y="276556"/>
                        <a:pt x="1483775" y="249988"/>
                      </a:cubicBezTo>
                      <a:cubicBezTo>
                        <a:pt x="1503931" y="249988"/>
                        <a:pt x="1524544" y="250904"/>
                        <a:pt x="1544699" y="250446"/>
                      </a:cubicBezTo>
                      <a:cubicBezTo>
                        <a:pt x="1610203" y="248614"/>
                        <a:pt x="1662882" y="195019"/>
                        <a:pt x="1664256" y="129515"/>
                      </a:cubicBezTo>
                      <a:cubicBezTo>
                        <a:pt x="1665172" y="59430"/>
                        <a:pt x="1611119" y="3545"/>
                        <a:pt x="1539660" y="2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7EC5837-CAFD-47D7-AA20-7D9989E21F99}"/>
                    </a:ext>
                  </a:extLst>
                </p:cNvPr>
                <p:cNvSpPr/>
                <p:nvPr/>
              </p:nvSpPr>
              <p:spPr>
                <a:xfrm>
                  <a:off x="6087405" y="4633525"/>
                  <a:ext cx="1100484" cy="1884808"/>
                </a:xfrm>
                <a:custGeom>
                  <a:avLst/>
                  <a:gdLst>
                    <a:gd name="connsiteX0" fmla="*/ 707721 w 829110"/>
                    <a:gd name="connsiteY0" fmla="*/ 1832 h 1420022"/>
                    <a:gd name="connsiteX1" fmla="*/ 15574 w 829110"/>
                    <a:gd name="connsiteY1" fmla="*/ 916 h 1420022"/>
                    <a:gd name="connsiteX2" fmla="*/ 0 w 829110"/>
                    <a:gd name="connsiteY2" fmla="*/ 0 h 1420022"/>
                    <a:gd name="connsiteX3" fmla="*/ 0 w 829110"/>
                    <a:gd name="connsiteY3" fmla="*/ 1420481 h 1420022"/>
                    <a:gd name="connsiteX4" fmla="*/ 447536 w 829110"/>
                    <a:gd name="connsiteY4" fmla="*/ 1419565 h 1420022"/>
                    <a:gd name="connsiteX5" fmla="*/ 611526 w 829110"/>
                    <a:gd name="connsiteY5" fmla="*/ 1263362 h 1420022"/>
                    <a:gd name="connsiteX6" fmla="*/ 651836 w 829110"/>
                    <a:gd name="connsiteY6" fmla="*/ 248733 h 1420022"/>
                    <a:gd name="connsiteX7" fmla="*/ 712760 w 829110"/>
                    <a:gd name="connsiteY7" fmla="*/ 249191 h 1420022"/>
                    <a:gd name="connsiteX8" fmla="*/ 832316 w 829110"/>
                    <a:gd name="connsiteY8" fmla="*/ 128260 h 1420022"/>
                    <a:gd name="connsiteX9" fmla="*/ 707721 w 829110"/>
                    <a:gd name="connsiteY9" fmla="*/ 1832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29110" h="1420022">
                      <a:moveTo>
                        <a:pt x="707721" y="1832"/>
                      </a:moveTo>
                      <a:cubicBezTo>
                        <a:pt x="658707" y="916"/>
                        <a:pt x="15574" y="916"/>
                        <a:pt x="15574" y="916"/>
                      </a:cubicBezTo>
                      <a:cubicBezTo>
                        <a:pt x="15116" y="458"/>
                        <a:pt x="9619" y="0"/>
                        <a:pt x="0" y="0"/>
                      </a:cubicBezTo>
                      <a:lnTo>
                        <a:pt x="0" y="1420481"/>
                      </a:lnTo>
                      <a:cubicBezTo>
                        <a:pt x="190100" y="1420481"/>
                        <a:pt x="380658" y="1419565"/>
                        <a:pt x="447536" y="1419565"/>
                      </a:cubicBezTo>
                      <a:cubicBezTo>
                        <a:pt x="535486" y="1419565"/>
                        <a:pt x="607861" y="1350854"/>
                        <a:pt x="611526" y="1263362"/>
                      </a:cubicBezTo>
                      <a:cubicBezTo>
                        <a:pt x="618855" y="1091127"/>
                        <a:pt x="652752" y="275301"/>
                        <a:pt x="651836" y="248733"/>
                      </a:cubicBezTo>
                      <a:cubicBezTo>
                        <a:pt x="671991" y="248733"/>
                        <a:pt x="692605" y="249649"/>
                        <a:pt x="712760" y="249191"/>
                      </a:cubicBezTo>
                      <a:cubicBezTo>
                        <a:pt x="778264" y="247359"/>
                        <a:pt x="830942" y="193765"/>
                        <a:pt x="832316" y="128260"/>
                      </a:cubicBezTo>
                      <a:cubicBezTo>
                        <a:pt x="833233" y="58633"/>
                        <a:pt x="779180" y="2749"/>
                        <a:pt x="707721" y="183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D0213C1-70EB-456A-AE84-17D8A98C0ABF}"/>
                    </a:ext>
                  </a:extLst>
                </p:cNvPr>
                <p:cNvSpPr/>
                <p:nvPr/>
              </p:nvSpPr>
              <p:spPr>
                <a:xfrm>
                  <a:off x="5221664" y="4967953"/>
                  <a:ext cx="1726727" cy="103360"/>
                </a:xfrm>
                <a:custGeom>
                  <a:avLst/>
                  <a:gdLst>
                    <a:gd name="connsiteX0" fmla="*/ 1304547 w 1300924"/>
                    <a:gd name="connsiteY0" fmla="*/ 1353 h 77872"/>
                    <a:gd name="connsiteX1" fmla="*/ 1283476 w 1300924"/>
                    <a:gd name="connsiteY1" fmla="*/ 895 h 77872"/>
                    <a:gd name="connsiteX2" fmla="*/ 653169 w 1300924"/>
                    <a:gd name="connsiteY2" fmla="*/ 895 h 77872"/>
                    <a:gd name="connsiteX3" fmla="*/ 647214 w 1300924"/>
                    <a:gd name="connsiteY3" fmla="*/ 895 h 77872"/>
                    <a:gd name="connsiteX4" fmla="*/ 629808 w 1300924"/>
                    <a:gd name="connsiteY4" fmla="*/ 2269 h 77872"/>
                    <a:gd name="connsiteX5" fmla="*/ 16907 w 1300924"/>
                    <a:gd name="connsiteY5" fmla="*/ 2269 h 77872"/>
                    <a:gd name="connsiteX6" fmla="*/ 15991 w 1300924"/>
                    <a:gd name="connsiteY6" fmla="*/ 2269 h 77872"/>
                    <a:gd name="connsiteX7" fmla="*/ 15075 w 1300924"/>
                    <a:gd name="connsiteY7" fmla="*/ 437 h 77872"/>
                    <a:gd name="connsiteX8" fmla="*/ 417 w 1300924"/>
                    <a:gd name="connsiteY8" fmla="*/ 9140 h 77872"/>
                    <a:gd name="connsiteX9" fmla="*/ 3165 w 1300924"/>
                    <a:gd name="connsiteY9" fmla="*/ 80600 h 77872"/>
                    <a:gd name="connsiteX10" fmla="*/ 9120 w 1300924"/>
                    <a:gd name="connsiteY10" fmla="*/ 80600 h 77872"/>
                    <a:gd name="connsiteX11" fmla="*/ 9120 w 1300924"/>
                    <a:gd name="connsiteY11" fmla="*/ 80600 h 77872"/>
                    <a:gd name="connsiteX12" fmla="*/ 653169 w 1300924"/>
                    <a:gd name="connsiteY12" fmla="*/ 80600 h 77872"/>
                    <a:gd name="connsiteX13" fmla="*/ 1300425 w 1300924"/>
                    <a:gd name="connsiteY13" fmla="*/ 80600 h 77872"/>
                    <a:gd name="connsiteX14" fmla="*/ 1304547 w 1300924"/>
                    <a:gd name="connsiteY14" fmla="*/ 1353 h 77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00924" h="77872">
                      <a:moveTo>
                        <a:pt x="1304547" y="1353"/>
                      </a:moveTo>
                      <a:cubicBezTo>
                        <a:pt x="1297676" y="1353"/>
                        <a:pt x="1290805" y="895"/>
                        <a:pt x="1283476" y="895"/>
                      </a:cubicBezTo>
                      <a:cubicBezTo>
                        <a:pt x="1073221" y="895"/>
                        <a:pt x="863424" y="895"/>
                        <a:pt x="653169" y="895"/>
                      </a:cubicBezTo>
                      <a:cubicBezTo>
                        <a:pt x="651337" y="895"/>
                        <a:pt x="649047" y="895"/>
                        <a:pt x="647214" y="895"/>
                      </a:cubicBezTo>
                      <a:cubicBezTo>
                        <a:pt x="641717" y="3644"/>
                        <a:pt x="635304" y="2269"/>
                        <a:pt x="629808" y="2269"/>
                      </a:cubicBezTo>
                      <a:cubicBezTo>
                        <a:pt x="425508" y="2269"/>
                        <a:pt x="221207" y="2269"/>
                        <a:pt x="16907" y="2269"/>
                      </a:cubicBezTo>
                      <a:cubicBezTo>
                        <a:pt x="16449" y="2269"/>
                        <a:pt x="16449" y="2269"/>
                        <a:pt x="15991" y="2269"/>
                      </a:cubicBezTo>
                      <a:cubicBezTo>
                        <a:pt x="15991" y="1811"/>
                        <a:pt x="15991" y="1353"/>
                        <a:pt x="15075" y="437"/>
                      </a:cubicBezTo>
                      <a:cubicBezTo>
                        <a:pt x="7288" y="-1395"/>
                        <a:pt x="3165" y="2728"/>
                        <a:pt x="417" y="9140"/>
                      </a:cubicBezTo>
                      <a:cubicBezTo>
                        <a:pt x="-499" y="32960"/>
                        <a:pt x="-41" y="56780"/>
                        <a:pt x="3165" y="80600"/>
                      </a:cubicBezTo>
                      <a:cubicBezTo>
                        <a:pt x="4998" y="80600"/>
                        <a:pt x="6830" y="80600"/>
                        <a:pt x="9120" y="80600"/>
                      </a:cubicBezTo>
                      <a:cubicBezTo>
                        <a:pt x="9120" y="80600"/>
                        <a:pt x="9120" y="80600"/>
                        <a:pt x="9120" y="80600"/>
                      </a:cubicBezTo>
                      <a:cubicBezTo>
                        <a:pt x="223956" y="80600"/>
                        <a:pt x="438334" y="80600"/>
                        <a:pt x="653169" y="80600"/>
                      </a:cubicBezTo>
                      <a:cubicBezTo>
                        <a:pt x="868921" y="80600"/>
                        <a:pt x="1084673" y="80600"/>
                        <a:pt x="1300425" y="80600"/>
                      </a:cubicBezTo>
                      <a:cubicBezTo>
                        <a:pt x="1301799" y="54490"/>
                        <a:pt x="1305464" y="27922"/>
                        <a:pt x="1304547" y="135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3C15D36-A899-48AC-A2B7-24BAC77A2DB3}"/>
                    </a:ext>
                  </a:extLst>
                </p:cNvPr>
                <p:cNvSpPr/>
                <p:nvPr/>
              </p:nvSpPr>
              <p:spPr>
                <a:xfrm>
                  <a:off x="6022956" y="4640821"/>
                  <a:ext cx="60800" cy="6080"/>
                </a:xfrm>
                <a:custGeom>
                  <a:avLst/>
                  <a:gdLst>
                    <a:gd name="connsiteX0" fmla="*/ 45807 w 45807"/>
                    <a:gd name="connsiteY0" fmla="*/ 458 h 0"/>
                    <a:gd name="connsiteX1" fmla="*/ 0 w 45807"/>
                    <a:gd name="connsiteY1" fmla="*/ 0 h 0"/>
                    <a:gd name="connsiteX2" fmla="*/ 45807 w 45807"/>
                    <a:gd name="connsiteY2" fmla="*/ 458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07">
                      <a:moveTo>
                        <a:pt x="45807" y="458"/>
                      </a:moveTo>
                      <a:cubicBezTo>
                        <a:pt x="30691" y="4123"/>
                        <a:pt x="15116" y="4581"/>
                        <a:pt x="0" y="0"/>
                      </a:cubicBezTo>
                      <a:cubicBezTo>
                        <a:pt x="15116" y="458"/>
                        <a:pt x="30691" y="458"/>
                        <a:pt x="45807" y="458"/>
                      </a:cubicBezTo>
                      <a:close/>
                    </a:path>
                  </a:pathLst>
                </a:custGeom>
                <a:solidFill>
                  <a:srgbClr val="C1531C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415BE36-8AC4-498A-833E-D982B8295C28}"/>
              </a:ext>
            </a:extLst>
          </p:cNvPr>
          <p:cNvGrpSpPr/>
          <p:nvPr/>
        </p:nvGrpSpPr>
        <p:grpSpPr>
          <a:xfrm>
            <a:off x="8030423" y="4514558"/>
            <a:ext cx="4065877" cy="2017082"/>
            <a:chOff x="834933" y="1320837"/>
            <a:chExt cx="10775481" cy="534571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99F8556-6423-41AD-9A55-B316766B6E0F}"/>
                </a:ext>
              </a:extLst>
            </p:cNvPr>
            <p:cNvGrpSpPr/>
            <p:nvPr/>
          </p:nvGrpSpPr>
          <p:grpSpPr>
            <a:xfrm>
              <a:off x="1989325" y="4498722"/>
              <a:ext cx="8213350" cy="2167833"/>
              <a:chOff x="3960971" y="2777942"/>
              <a:chExt cx="4267200" cy="1310664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17F11EF-77DD-4026-B845-59A269F00DD9}"/>
                  </a:ext>
                </a:extLst>
              </p:cNvPr>
              <p:cNvSpPr/>
              <p:nvPr/>
            </p:nvSpPr>
            <p:spPr>
              <a:xfrm>
                <a:off x="4033932" y="3469638"/>
                <a:ext cx="4104504" cy="543410"/>
              </a:xfrm>
              <a:custGeom>
                <a:avLst/>
                <a:gdLst>
                  <a:gd name="connsiteX0" fmla="*/ 3881914 w 4086225"/>
                  <a:gd name="connsiteY0" fmla="*/ 86622 h 657225"/>
                  <a:gd name="connsiteX1" fmla="*/ 2049304 w 4086225"/>
                  <a:gd name="connsiteY1" fmla="*/ 319032 h 657225"/>
                  <a:gd name="connsiteX2" fmla="*/ 2049304 w 4086225"/>
                  <a:gd name="connsiteY2" fmla="*/ 313317 h 657225"/>
                  <a:gd name="connsiteX3" fmla="*/ 210979 w 4086225"/>
                  <a:gd name="connsiteY3" fmla="*/ 78050 h 657225"/>
                  <a:gd name="connsiteX4" fmla="*/ 7144 w 4086225"/>
                  <a:gd name="connsiteY4" fmla="*/ 603830 h 657225"/>
                  <a:gd name="connsiteX5" fmla="*/ 1779746 w 4086225"/>
                  <a:gd name="connsiteY5" fmla="*/ 375230 h 657225"/>
                  <a:gd name="connsiteX6" fmla="*/ 2043589 w 4086225"/>
                  <a:gd name="connsiteY6" fmla="*/ 643835 h 657225"/>
                  <a:gd name="connsiteX7" fmla="*/ 2043589 w 4086225"/>
                  <a:gd name="connsiteY7" fmla="*/ 652407 h 657225"/>
                  <a:gd name="connsiteX8" fmla="*/ 2312194 w 4086225"/>
                  <a:gd name="connsiteY8" fmla="*/ 383802 h 657225"/>
                  <a:gd name="connsiteX9" fmla="*/ 4084796 w 4086225"/>
                  <a:gd name="connsiteY9" fmla="*/ 612402 h 657225"/>
                  <a:gd name="connsiteX10" fmla="*/ 3881914 w 4086225"/>
                  <a:gd name="connsiteY10" fmla="*/ 86622 h 657225"/>
                  <a:gd name="connsiteX0" fmla="*/ 3874770 w 4077652"/>
                  <a:gd name="connsiteY0" fmla="*/ 165396 h 731180"/>
                  <a:gd name="connsiteX1" fmla="*/ 2042160 w 4077652"/>
                  <a:gd name="connsiteY1" fmla="*/ 397806 h 731180"/>
                  <a:gd name="connsiteX2" fmla="*/ 2042160 w 4077652"/>
                  <a:gd name="connsiteY2" fmla="*/ 392091 h 731180"/>
                  <a:gd name="connsiteX3" fmla="*/ 203835 w 4077652"/>
                  <a:gd name="connsiteY3" fmla="*/ 156824 h 731180"/>
                  <a:gd name="connsiteX4" fmla="*/ 0 w 4077652"/>
                  <a:gd name="connsiteY4" fmla="*/ 682604 h 731180"/>
                  <a:gd name="connsiteX5" fmla="*/ 1772602 w 4077652"/>
                  <a:gd name="connsiteY5" fmla="*/ 454004 h 731180"/>
                  <a:gd name="connsiteX6" fmla="*/ 2036445 w 4077652"/>
                  <a:gd name="connsiteY6" fmla="*/ 722609 h 731180"/>
                  <a:gd name="connsiteX7" fmla="*/ 2036445 w 4077652"/>
                  <a:gd name="connsiteY7" fmla="*/ 731181 h 731180"/>
                  <a:gd name="connsiteX8" fmla="*/ 2305050 w 4077652"/>
                  <a:gd name="connsiteY8" fmla="*/ 462576 h 731180"/>
                  <a:gd name="connsiteX9" fmla="*/ 4077652 w 4077652"/>
                  <a:gd name="connsiteY9" fmla="*/ 691176 h 731180"/>
                  <a:gd name="connsiteX10" fmla="*/ 3874770 w 4077652"/>
                  <a:gd name="connsiteY10" fmla="*/ 165396 h 731180"/>
                  <a:gd name="connsiteX0" fmla="*/ 3874770 w 4077652"/>
                  <a:gd name="connsiteY0" fmla="*/ 153654 h 719439"/>
                  <a:gd name="connsiteX1" fmla="*/ 2042160 w 4077652"/>
                  <a:gd name="connsiteY1" fmla="*/ 386064 h 719439"/>
                  <a:gd name="connsiteX2" fmla="*/ 2042160 w 4077652"/>
                  <a:gd name="connsiteY2" fmla="*/ 380349 h 719439"/>
                  <a:gd name="connsiteX3" fmla="*/ 203835 w 4077652"/>
                  <a:gd name="connsiteY3" fmla="*/ 145082 h 719439"/>
                  <a:gd name="connsiteX4" fmla="*/ 0 w 4077652"/>
                  <a:gd name="connsiteY4" fmla="*/ 670862 h 719439"/>
                  <a:gd name="connsiteX5" fmla="*/ 1772602 w 4077652"/>
                  <a:gd name="connsiteY5" fmla="*/ 442262 h 719439"/>
                  <a:gd name="connsiteX6" fmla="*/ 2036445 w 4077652"/>
                  <a:gd name="connsiteY6" fmla="*/ 710867 h 719439"/>
                  <a:gd name="connsiteX7" fmla="*/ 2036445 w 4077652"/>
                  <a:gd name="connsiteY7" fmla="*/ 719439 h 719439"/>
                  <a:gd name="connsiteX8" fmla="*/ 2305050 w 4077652"/>
                  <a:gd name="connsiteY8" fmla="*/ 450834 h 719439"/>
                  <a:gd name="connsiteX9" fmla="*/ 4077652 w 4077652"/>
                  <a:gd name="connsiteY9" fmla="*/ 679434 h 719439"/>
                  <a:gd name="connsiteX10" fmla="*/ 3874770 w 4077652"/>
                  <a:gd name="connsiteY10" fmla="*/ 153654 h 719439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254978 h 820763"/>
                  <a:gd name="connsiteX1" fmla="*/ 2064925 w 4100417"/>
                  <a:gd name="connsiteY1" fmla="*/ 487388 h 820763"/>
                  <a:gd name="connsiteX2" fmla="*/ 2064925 w 4100417"/>
                  <a:gd name="connsiteY2" fmla="*/ 309195 h 820763"/>
                  <a:gd name="connsiteX3" fmla="*/ 226600 w 4100417"/>
                  <a:gd name="connsiteY3" fmla="*/ 246406 h 820763"/>
                  <a:gd name="connsiteX4" fmla="*/ 22765 w 4100417"/>
                  <a:gd name="connsiteY4" fmla="*/ 772186 h 820763"/>
                  <a:gd name="connsiteX5" fmla="*/ 1795367 w 4100417"/>
                  <a:gd name="connsiteY5" fmla="*/ 543586 h 820763"/>
                  <a:gd name="connsiteX6" fmla="*/ 2059210 w 4100417"/>
                  <a:gd name="connsiteY6" fmla="*/ 812191 h 820763"/>
                  <a:gd name="connsiteX7" fmla="*/ 2059210 w 4100417"/>
                  <a:gd name="connsiteY7" fmla="*/ 820763 h 820763"/>
                  <a:gd name="connsiteX8" fmla="*/ 2327815 w 4100417"/>
                  <a:gd name="connsiteY8" fmla="*/ 552158 h 820763"/>
                  <a:gd name="connsiteX9" fmla="*/ 4100417 w 4100417"/>
                  <a:gd name="connsiteY9" fmla="*/ 780758 h 820763"/>
                  <a:gd name="connsiteX10" fmla="*/ 3897535 w 4100417"/>
                  <a:gd name="connsiteY10" fmla="*/ 254978 h 820763"/>
                  <a:gd name="connsiteX0" fmla="*/ 3897535 w 4100417"/>
                  <a:gd name="connsiteY0" fmla="*/ 254978 h 820763"/>
                  <a:gd name="connsiteX1" fmla="*/ 2064925 w 4100417"/>
                  <a:gd name="connsiteY1" fmla="*/ 487388 h 820763"/>
                  <a:gd name="connsiteX2" fmla="*/ 2064925 w 4100417"/>
                  <a:gd name="connsiteY2" fmla="*/ 309195 h 820763"/>
                  <a:gd name="connsiteX3" fmla="*/ 226600 w 4100417"/>
                  <a:gd name="connsiteY3" fmla="*/ 246406 h 820763"/>
                  <a:gd name="connsiteX4" fmla="*/ 22765 w 4100417"/>
                  <a:gd name="connsiteY4" fmla="*/ 772186 h 820763"/>
                  <a:gd name="connsiteX5" fmla="*/ 1795367 w 4100417"/>
                  <a:gd name="connsiteY5" fmla="*/ 543586 h 820763"/>
                  <a:gd name="connsiteX6" fmla="*/ 2059210 w 4100417"/>
                  <a:gd name="connsiteY6" fmla="*/ 812191 h 820763"/>
                  <a:gd name="connsiteX7" fmla="*/ 2059210 w 4100417"/>
                  <a:gd name="connsiteY7" fmla="*/ 820763 h 820763"/>
                  <a:gd name="connsiteX8" fmla="*/ 2327815 w 4100417"/>
                  <a:gd name="connsiteY8" fmla="*/ 552158 h 820763"/>
                  <a:gd name="connsiteX9" fmla="*/ 4100417 w 4100417"/>
                  <a:gd name="connsiteY9" fmla="*/ 780758 h 820763"/>
                  <a:gd name="connsiteX10" fmla="*/ 3897535 w 4100417"/>
                  <a:gd name="connsiteY10" fmla="*/ 254978 h 820763"/>
                  <a:gd name="connsiteX0" fmla="*/ 3897535 w 4100417"/>
                  <a:gd name="connsiteY0" fmla="*/ 148746 h 714531"/>
                  <a:gd name="connsiteX1" fmla="*/ 2064925 w 4100417"/>
                  <a:gd name="connsiteY1" fmla="*/ 381156 h 714531"/>
                  <a:gd name="connsiteX2" fmla="*/ 2064925 w 4100417"/>
                  <a:gd name="connsiteY2" fmla="*/ 390440 h 714531"/>
                  <a:gd name="connsiteX3" fmla="*/ 226600 w 4100417"/>
                  <a:gd name="connsiteY3" fmla="*/ 140174 h 714531"/>
                  <a:gd name="connsiteX4" fmla="*/ 22765 w 4100417"/>
                  <a:gd name="connsiteY4" fmla="*/ 665954 h 714531"/>
                  <a:gd name="connsiteX5" fmla="*/ 1795367 w 4100417"/>
                  <a:gd name="connsiteY5" fmla="*/ 437354 h 714531"/>
                  <a:gd name="connsiteX6" fmla="*/ 2059210 w 4100417"/>
                  <a:gd name="connsiteY6" fmla="*/ 705959 h 714531"/>
                  <a:gd name="connsiteX7" fmla="*/ 2059210 w 4100417"/>
                  <a:gd name="connsiteY7" fmla="*/ 714531 h 714531"/>
                  <a:gd name="connsiteX8" fmla="*/ 2327815 w 4100417"/>
                  <a:gd name="connsiteY8" fmla="*/ 445926 h 714531"/>
                  <a:gd name="connsiteX9" fmla="*/ 4100417 w 4100417"/>
                  <a:gd name="connsiteY9" fmla="*/ 674526 h 714531"/>
                  <a:gd name="connsiteX10" fmla="*/ 3897535 w 4100417"/>
                  <a:gd name="connsiteY10" fmla="*/ 148746 h 714531"/>
                  <a:gd name="connsiteX0" fmla="*/ 3897535 w 4100417"/>
                  <a:gd name="connsiteY0" fmla="*/ 148746 h 714531"/>
                  <a:gd name="connsiteX1" fmla="*/ 2064925 w 4100417"/>
                  <a:gd name="connsiteY1" fmla="*/ 381156 h 714531"/>
                  <a:gd name="connsiteX2" fmla="*/ 2064925 w 4100417"/>
                  <a:gd name="connsiteY2" fmla="*/ 382941 h 714531"/>
                  <a:gd name="connsiteX3" fmla="*/ 226600 w 4100417"/>
                  <a:gd name="connsiteY3" fmla="*/ 140174 h 714531"/>
                  <a:gd name="connsiteX4" fmla="*/ 22765 w 4100417"/>
                  <a:gd name="connsiteY4" fmla="*/ 665954 h 714531"/>
                  <a:gd name="connsiteX5" fmla="*/ 1795367 w 4100417"/>
                  <a:gd name="connsiteY5" fmla="*/ 437354 h 714531"/>
                  <a:gd name="connsiteX6" fmla="*/ 2059210 w 4100417"/>
                  <a:gd name="connsiteY6" fmla="*/ 705959 h 714531"/>
                  <a:gd name="connsiteX7" fmla="*/ 2059210 w 4100417"/>
                  <a:gd name="connsiteY7" fmla="*/ 714531 h 714531"/>
                  <a:gd name="connsiteX8" fmla="*/ 2327815 w 4100417"/>
                  <a:gd name="connsiteY8" fmla="*/ 445926 h 714531"/>
                  <a:gd name="connsiteX9" fmla="*/ 4100417 w 4100417"/>
                  <a:gd name="connsiteY9" fmla="*/ 674526 h 714531"/>
                  <a:gd name="connsiteX10" fmla="*/ 3897535 w 4100417"/>
                  <a:gd name="connsiteY10" fmla="*/ 148746 h 714531"/>
                  <a:gd name="connsiteX0" fmla="*/ 3976713 w 4100417"/>
                  <a:gd name="connsiteY0" fmla="*/ 156842 h 707629"/>
                  <a:gd name="connsiteX1" fmla="*/ 2064925 w 4100417"/>
                  <a:gd name="connsiteY1" fmla="*/ 374254 h 707629"/>
                  <a:gd name="connsiteX2" fmla="*/ 2064925 w 4100417"/>
                  <a:gd name="connsiteY2" fmla="*/ 376039 h 707629"/>
                  <a:gd name="connsiteX3" fmla="*/ 226600 w 4100417"/>
                  <a:gd name="connsiteY3" fmla="*/ 133272 h 707629"/>
                  <a:gd name="connsiteX4" fmla="*/ 22765 w 4100417"/>
                  <a:gd name="connsiteY4" fmla="*/ 659052 h 707629"/>
                  <a:gd name="connsiteX5" fmla="*/ 1795367 w 4100417"/>
                  <a:gd name="connsiteY5" fmla="*/ 430452 h 707629"/>
                  <a:gd name="connsiteX6" fmla="*/ 2059210 w 4100417"/>
                  <a:gd name="connsiteY6" fmla="*/ 699057 h 707629"/>
                  <a:gd name="connsiteX7" fmla="*/ 2059210 w 4100417"/>
                  <a:gd name="connsiteY7" fmla="*/ 707629 h 707629"/>
                  <a:gd name="connsiteX8" fmla="*/ 2327815 w 4100417"/>
                  <a:gd name="connsiteY8" fmla="*/ 439024 h 707629"/>
                  <a:gd name="connsiteX9" fmla="*/ 4100417 w 4100417"/>
                  <a:gd name="connsiteY9" fmla="*/ 667624 h 707629"/>
                  <a:gd name="connsiteX10" fmla="*/ 3976713 w 4100417"/>
                  <a:gd name="connsiteY10" fmla="*/ 156842 h 707629"/>
                  <a:gd name="connsiteX0" fmla="*/ 3961867 w 4100417"/>
                  <a:gd name="connsiteY0" fmla="*/ 156842 h 707629"/>
                  <a:gd name="connsiteX1" fmla="*/ 2064925 w 4100417"/>
                  <a:gd name="connsiteY1" fmla="*/ 374254 h 707629"/>
                  <a:gd name="connsiteX2" fmla="*/ 2064925 w 4100417"/>
                  <a:gd name="connsiteY2" fmla="*/ 376039 h 707629"/>
                  <a:gd name="connsiteX3" fmla="*/ 226600 w 4100417"/>
                  <a:gd name="connsiteY3" fmla="*/ 133272 h 707629"/>
                  <a:gd name="connsiteX4" fmla="*/ 22765 w 4100417"/>
                  <a:gd name="connsiteY4" fmla="*/ 659052 h 707629"/>
                  <a:gd name="connsiteX5" fmla="*/ 1795367 w 4100417"/>
                  <a:gd name="connsiteY5" fmla="*/ 430452 h 707629"/>
                  <a:gd name="connsiteX6" fmla="*/ 2059210 w 4100417"/>
                  <a:gd name="connsiteY6" fmla="*/ 699057 h 707629"/>
                  <a:gd name="connsiteX7" fmla="*/ 2059210 w 4100417"/>
                  <a:gd name="connsiteY7" fmla="*/ 707629 h 707629"/>
                  <a:gd name="connsiteX8" fmla="*/ 2327815 w 4100417"/>
                  <a:gd name="connsiteY8" fmla="*/ 439024 h 707629"/>
                  <a:gd name="connsiteX9" fmla="*/ 4100417 w 4100417"/>
                  <a:gd name="connsiteY9" fmla="*/ 667624 h 707629"/>
                  <a:gd name="connsiteX10" fmla="*/ 3961867 w 4100417"/>
                  <a:gd name="connsiteY10" fmla="*/ 156842 h 707629"/>
                  <a:gd name="connsiteX0" fmla="*/ 4045994 w 4100417"/>
                  <a:gd name="connsiteY0" fmla="*/ 202705 h 700998"/>
                  <a:gd name="connsiteX1" fmla="*/ 2064925 w 4100417"/>
                  <a:gd name="connsiteY1" fmla="*/ 367623 h 700998"/>
                  <a:gd name="connsiteX2" fmla="*/ 2064925 w 4100417"/>
                  <a:gd name="connsiteY2" fmla="*/ 369408 h 700998"/>
                  <a:gd name="connsiteX3" fmla="*/ 226600 w 4100417"/>
                  <a:gd name="connsiteY3" fmla="*/ 126641 h 700998"/>
                  <a:gd name="connsiteX4" fmla="*/ 22765 w 4100417"/>
                  <a:gd name="connsiteY4" fmla="*/ 652421 h 700998"/>
                  <a:gd name="connsiteX5" fmla="*/ 1795367 w 4100417"/>
                  <a:gd name="connsiteY5" fmla="*/ 423821 h 700998"/>
                  <a:gd name="connsiteX6" fmla="*/ 2059210 w 4100417"/>
                  <a:gd name="connsiteY6" fmla="*/ 692426 h 700998"/>
                  <a:gd name="connsiteX7" fmla="*/ 2059210 w 4100417"/>
                  <a:gd name="connsiteY7" fmla="*/ 700998 h 700998"/>
                  <a:gd name="connsiteX8" fmla="*/ 2327815 w 4100417"/>
                  <a:gd name="connsiteY8" fmla="*/ 432393 h 700998"/>
                  <a:gd name="connsiteX9" fmla="*/ 4100417 w 4100417"/>
                  <a:gd name="connsiteY9" fmla="*/ 660993 h 700998"/>
                  <a:gd name="connsiteX10" fmla="*/ 4045994 w 4100417"/>
                  <a:gd name="connsiteY10" fmla="*/ 202705 h 700998"/>
                  <a:gd name="connsiteX0" fmla="*/ 4045994 w 4178399"/>
                  <a:gd name="connsiteY0" fmla="*/ 202705 h 700998"/>
                  <a:gd name="connsiteX1" fmla="*/ 2064925 w 4178399"/>
                  <a:gd name="connsiteY1" fmla="*/ 367623 h 700998"/>
                  <a:gd name="connsiteX2" fmla="*/ 2064925 w 4178399"/>
                  <a:gd name="connsiteY2" fmla="*/ 369408 h 700998"/>
                  <a:gd name="connsiteX3" fmla="*/ 226600 w 4178399"/>
                  <a:gd name="connsiteY3" fmla="*/ 126641 h 700998"/>
                  <a:gd name="connsiteX4" fmla="*/ 22765 w 4178399"/>
                  <a:gd name="connsiteY4" fmla="*/ 652421 h 700998"/>
                  <a:gd name="connsiteX5" fmla="*/ 1795367 w 4178399"/>
                  <a:gd name="connsiteY5" fmla="*/ 423821 h 700998"/>
                  <a:gd name="connsiteX6" fmla="*/ 2059210 w 4178399"/>
                  <a:gd name="connsiteY6" fmla="*/ 692426 h 700998"/>
                  <a:gd name="connsiteX7" fmla="*/ 2059210 w 4178399"/>
                  <a:gd name="connsiteY7" fmla="*/ 700998 h 700998"/>
                  <a:gd name="connsiteX8" fmla="*/ 2327815 w 4178399"/>
                  <a:gd name="connsiteY8" fmla="*/ 432393 h 700998"/>
                  <a:gd name="connsiteX9" fmla="*/ 4100417 w 4178399"/>
                  <a:gd name="connsiteY9" fmla="*/ 660993 h 700998"/>
                  <a:gd name="connsiteX10" fmla="*/ 4045994 w 4178399"/>
                  <a:gd name="connsiteY10" fmla="*/ 202705 h 700998"/>
                  <a:gd name="connsiteX0" fmla="*/ 3867842 w 4100417"/>
                  <a:gd name="connsiteY0" fmla="*/ 156841 h 707628"/>
                  <a:gd name="connsiteX1" fmla="*/ 2064925 w 4100417"/>
                  <a:gd name="connsiteY1" fmla="*/ 374253 h 707628"/>
                  <a:gd name="connsiteX2" fmla="*/ 2064925 w 4100417"/>
                  <a:gd name="connsiteY2" fmla="*/ 376038 h 707628"/>
                  <a:gd name="connsiteX3" fmla="*/ 226600 w 4100417"/>
                  <a:gd name="connsiteY3" fmla="*/ 133271 h 707628"/>
                  <a:gd name="connsiteX4" fmla="*/ 22765 w 4100417"/>
                  <a:gd name="connsiteY4" fmla="*/ 659051 h 707628"/>
                  <a:gd name="connsiteX5" fmla="*/ 1795367 w 4100417"/>
                  <a:gd name="connsiteY5" fmla="*/ 430451 h 707628"/>
                  <a:gd name="connsiteX6" fmla="*/ 2059210 w 4100417"/>
                  <a:gd name="connsiteY6" fmla="*/ 699056 h 707628"/>
                  <a:gd name="connsiteX7" fmla="*/ 2059210 w 4100417"/>
                  <a:gd name="connsiteY7" fmla="*/ 707628 h 707628"/>
                  <a:gd name="connsiteX8" fmla="*/ 2327815 w 4100417"/>
                  <a:gd name="connsiteY8" fmla="*/ 439023 h 707628"/>
                  <a:gd name="connsiteX9" fmla="*/ 4100417 w 4100417"/>
                  <a:gd name="connsiteY9" fmla="*/ 667623 h 707628"/>
                  <a:gd name="connsiteX10" fmla="*/ 3867842 w 4100417"/>
                  <a:gd name="connsiteY10" fmla="*/ 156841 h 707628"/>
                  <a:gd name="connsiteX0" fmla="*/ 3867842 w 4104504"/>
                  <a:gd name="connsiteY0" fmla="*/ 156841 h 707628"/>
                  <a:gd name="connsiteX1" fmla="*/ 2064925 w 4104504"/>
                  <a:gd name="connsiteY1" fmla="*/ 374253 h 707628"/>
                  <a:gd name="connsiteX2" fmla="*/ 2064925 w 4104504"/>
                  <a:gd name="connsiteY2" fmla="*/ 376038 h 707628"/>
                  <a:gd name="connsiteX3" fmla="*/ 226600 w 4104504"/>
                  <a:gd name="connsiteY3" fmla="*/ 133271 h 707628"/>
                  <a:gd name="connsiteX4" fmla="*/ 22765 w 4104504"/>
                  <a:gd name="connsiteY4" fmla="*/ 659051 h 707628"/>
                  <a:gd name="connsiteX5" fmla="*/ 1795367 w 4104504"/>
                  <a:gd name="connsiteY5" fmla="*/ 430451 h 707628"/>
                  <a:gd name="connsiteX6" fmla="*/ 2059210 w 4104504"/>
                  <a:gd name="connsiteY6" fmla="*/ 699056 h 707628"/>
                  <a:gd name="connsiteX7" fmla="*/ 2059210 w 4104504"/>
                  <a:gd name="connsiteY7" fmla="*/ 707628 h 707628"/>
                  <a:gd name="connsiteX8" fmla="*/ 2327815 w 4104504"/>
                  <a:gd name="connsiteY8" fmla="*/ 439023 h 707628"/>
                  <a:gd name="connsiteX9" fmla="*/ 4100417 w 4104504"/>
                  <a:gd name="connsiteY9" fmla="*/ 667623 h 707628"/>
                  <a:gd name="connsiteX10" fmla="*/ 3867842 w 4104504"/>
                  <a:gd name="connsiteY10" fmla="*/ 156841 h 707628"/>
                  <a:gd name="connsiteX0" fmla="*/ 3867842 w 4104504"/>
                  <a:gd name="connsiteY0" fmla="*/ 156841 h 707628"/>
                  <a:gd name="connsiteX1" fmla="*/ 2064925 w 4104504"/>
                  <a:gd name="connsiteY1" fmla="*/ 374253 h 707628"/>
                  <a:gd name="connsiteX2" fmla="*/ 2064925 w 4104504"/>
                  <a:gd name="connsiteY2" fmla="*/ 376038 h 707628"/>
                  <a:gd name="connsiteX3" fmla="*/ 226600 w 4104504"/>
                  <a:gd name="connsiteY3" fmla="*/ 133271 h 707628"/>
                  <a:gd name="connsiteX4" fmla="*/ 22765 w 4104504"/>
                  <a:gd name="connsiteY4" fmla="*/ 659051 h 707628"/>
                  <a:gd name="connsiteX5" fmla="*/ 1795367 w 4104504"/>
                  <a:gd name="connsiteY5" fmla="*/ 430451 h 707628"/>
                  <a:gd name="connsiteX6" fmla="*/ 2059210 w 4104504"/>
                  <a:gd name="connsiteY6" fmla="*/ 699056 h 707628"/>
                  <a:gd name="connsiteX7" fmla="*/ 2059210 w 4104504"/>
                  <a:gd name="connsiteY7" fmla="*/ 707628 h 707628"/>
                  <a:gd name="connsiteX8" fmla="*/ 2327815 w 4104504"/>
                  <a:gd name="connsiteY8" fmla="*/ 439023 h 707628"/>
                  <a:gd name="connsiteX9" fmla="*/ 4100417 w 4104504"/>
                  <a:gd name="connsiteY9" fmla="*/ 667623 h 707628"/>
                  <a:gd name="connsiteX10" fmla="*/ 3867842 w 4104504"/>
                  <a:gd name="connsiteY10" fmla="*/ 156841 h 707628"/>
                  <a:gd name="connsiteX0" fmla="*/ 3867842 w 4104504"/>
                  <a:gd name="connsiteY0" fmla="*/ 156841 h 707628"/>
                  <a:gd name="connsiteX1" fmla="*/ 2064925 w 4104504"/>
                  <a:gd name="connsiteY1" fmla="*/ 374253 h 707628"/>
                  <a:gd name="connsiteX2" fmla="*/ 2064925 w 4104504"/>
                  <a:gd name="connsiteY2" fmla="*/ 376038 h 707628"/>
                  <a:gd name="connsiteX3" fmla="*/ 226600 w 4104504"/>
                  <a:gd name="connsiteY3" fmla="*/ 133271 h 707628"/>
                  <a:gd name="connsiteX4" fmla="*/ 22765 w 4104504"/>
                  <a:gd name="connsiteY4" fmla="*/ 659051 h 707628"/>
                  <a:gd name="connsiteX5" fmla="*/ 1795367 w 4104504"/>
                  <a:gd name="connsiteY5" fmla="*/ 430451 h 707628"/>
                  <a:gd name="connsiteX6" fmla="*/ 2059210 w 4104504"/>
                  <a:gd name="connsiteY6" fmla="*/ 699056 h 707628"/>
                  <a:gd name="connsiteX7" fmla="*/ 2059210 w 4104504"/>
                  <a:gd name="connsiteY7" fmla="*/ 707628 h 707628"/>
                  <a:gd name="connsiteX8" fmla="*/ 2327815 w 4104504"/>
                  <a:gd name="connsiteY8" fmla="*/ 439023 h 707628"/>
                  <a:gd name="connsiteX9" fmla="*/ 4100417 w 4104504"/>
                  <a:gd name="connsiteY9" fmla="*/ 667623 h 707628"/>
                  <a:gd name="connsiteX10" fmla="*/ 3867842 w 4104504"/>
                  <a:gd name="connsiteY10" fmla="*/ 156841 h 707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04504" h="707628">
                    <a:moveTo>
                      <a:pt x="3867842" y="156841"/>
                    </a:moveTo>
                    <a:cubicBezTo>
                      <a:pt x="3541134" y="68259"/>
                      <a:pt x="2355762" y="-242317"/>
                      <a:pt x="2064925" y="374253"/>
                    </a:cubicBezTo>
                    <a:cubicBezTo>
                      <a:pt x="2064925" y="372348"/>
                      <a:pt x="2104515" y="370444"/>
                      <a:pt x="2064925" y="376038"/>
                    </a:cubicBezTo>
                    <a:cubicBezTo>
                      <a:pt x="1787027" y="-235891"/>
                      <a:pt x="566960" y="86102"/>
                      <a:pt x="226600" y="133271"/>
                    </a:cubicBezTo>
                    <a:cubicBezTo>
                      <a:pt x="-113760" y="180440"/>
                      <a:pt x="33242" y="349488"/>
                      <a:pt x="22765" y="659051"/>
                    </a:cubicBezTo>
                    <a:lnTo>
                      <a:pt x="1795367" y="430451"/>
                    </a:lnTo>
                    <a:cubicBezTo>
                      <a:pt x="1795367" y="577136"/>
                      <a:pt x="1913477" y="696198"/>
                      <a:pt x="2059210" y="699056"/>
                    </a:cubicBezTo>
                    <a:lnTo>
                      <a:pt x="2059210" y="707628"/>
                    </a:lnTo>
                    <a:cubicBezTo>
                      <a:pt x="2207800" y="707628"/>
                      <a:pt x="2327815" y="587613"/>
                      <a:pt x="2327815" y="439023"/>
                    </a:cubicBezTo>
                    <a:lnTo>
                      <a:pt x="4100417" y="667623"/>
                    </a:lnTo>
                    <a:cubicBezTo>
                      <a:pt x="4091845" y="358061"/>
                      <a:pt x="4174659" y="239330"/>
                      <a:pt x="3867842" y="1568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26DCAA7-E84F-4E11-A62C-3A15E3EA32C4}"/>
                  </a:ext>
                </a:extLst>
              </p:cNvPr>
              <p:cNvSpPr/>
              <p:nvPr/>
            </p:nvSpPr>
            <p:spPr>
              <a:xfrm>
                <a:off x="3960971" y="3698081"/>
                <a:ext cx="4267200" cy="390525"/>
              </a:xfrm>
              <a:custGeom>
                <a:avLst/>
                <a:gdLst>
                  <a:gd name="connsiteX0" fmla="*/ 2127409 w 4267200"/>
                  <a:gd name="connsiteY0" fmla="*/ 389096 h 390525"/>
                  <a:gd name="connsiteX1" fmla="*/ 1806416 w 4267200"/>
                  <a:gd name="connsiteY1" fmla="*/ 120491 h 390525"/>
                  <a:gd name="connsiteX2" fmla="*/ 51911 w 4267200"/>
                  <a:gd name="connsiteY2" fmla="*/ 330041 h 390525"/>
                  <a:gd name="connsiteX3" fmla="*/ 7144 w 4267200"/>
                  <a:gd name="connsiteY3" fmla="*/ 294799 h 390525"/>
                  <a:gd name="connsiteX4" fmla="*/ 7144 w 4267200"/>
                  <a:gd name="connsiteY4" fmla="*/ 251936 h 390525"/>
                  <a:gd name="connsiteX5" fmla="*/ 51911 w 4267200"/>
                  <a:gd name="connsiteY5" fmla="*/ 216694 h 390525"/>
                  <a:gd name="connsiteX6" fmla="*/ 1859756 w 4267200"/>
                  <a:gd name="connsiteY6" fmla="*/ 7144 h 390525"/>
                  <a:gd name="connsiteX7" fmla="*/ 1915954 w 4267200"/>
                  <a:gd name="connsiteY7" fmla="*/ 65246 h 390525"/>
                  <a:gd name="connsiteX8" fmla="*/ 2127409 w 4267200"/>
                  <a:gd name="connsiteY8" fmla="*/ 275749 h 390525"/>
                  <a:gd name="connsiteX9" fmla="*/ 2338864 w 4267200"/>
                  <a:gd name="connsiteY9" fmla="*/ 65246 h 390525"/>
                  <a:gd name="connsiteX10" fmla="*/ 2395061 w 4267200"/>
                  <a:gd name="connsiteY10" fmla="*/ 7144 h 390525"/>
                  <a:gd name="connsiteX11" fmla="*/ 4231482 w 4267200"/>
                  <a:gd name="connsiteY11" fmla="*/ 216694 h 390525"/>
                  <a:gd name="connsiteX12" fmla="*/ 4266724 w 4267200"/>
                  <a:gd name="connsiteY12" fmla="*/ 251936 h 390525"/>
                  <a:gd name="connsiteX13" fmla="*/ 4266724 w 4267200"/>
                  <a:gd name="connsiteY13" fmla="*/ 294799 h 390525"/>
                  <a:gd name="connsiteX14" fmla="*/ 4231482 w 4267200"/>
                  <a:gd name="connsiteY14" fmla="*/ 330041 h 390525"/>
                  <a:gd name="connsiteX15" fmla="*/ 2448401 w 4267200"/>
                  <a:gd name="connsiteY15" fmla="*/ 120491 h 390525"/>
                  <a:gd name="connsiteX16" fmla="*/ 2127409 w 4267200"/>
                  <a:gd name="connsiteY16" fmla="*/ 38909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67200" h="390525">
                    <a:moveTo>
                      <a:pt x="2127409" y="389096"/>
                    </a:moveTo>
                    <a:cubicBezTo>
                      <a:pt x="1967389" y="389096"/>
                      <a:pt x="1834039" y="272891"/>
                      <a:pt x="1806416" y="120491"/>
                    </a:cubicBezTo>
                    <a:lnTo>
                      <a:pt x="51911" y="330041"/>
                    </a:lnTo>
                    <a:cubicBezTo>
                      <a:pt x="31909" y="330041"/>
                      <a:pt x="7144" y="313849"/>
                      <a:pt x="7144" y="294799"/>
                    </a:cubicBezTo>
                    <a:lnTo>
                      <a:pt x="7144" y="251936"/>
                    </a:lnTo>
                    <a:cubicBezTo>
                      <a:pt x="7144" y="231934"/>
                      <a:pt x="32861" y="216694"/>
                      <a:pt x="51911" y="216694"/>
                    </a:cubicBezTo>
                    <a:lnTo>
                      <a:pt x="1859756" y="7144"/>
                    </a:lnTo>
                    <a:cubicBezTo>
                      <a:pt x="1891189" y="7144"/>
                      <a:pt x="1915954" y="32861"/>
                      <a:pt x="1915954" y="65246"/>
                    </a:cubicBezTo>
                    <a:cubicBezTo>
                      <a:pt x="1915954" y="181451"/>
                      <a:pt x="2011204" y="275749"/>
                      <a:pt x="2127409" y="275749"/>
                    </a:cubicBezTo>
                    <a:cubicBezTo>
                      <a:pt x="2243614" y="275749"/>
                      <a:pt x="2338864" y="181451"/>
                      <a:pt x="2338864" y="65246"/>
                    </a:cubicBezTo>
                    <a:cubicBezTo>
                      <a:pt x="2338864" y="33814"/>
                      <a:pt x="2363629" y="7144"/>
                      <a:pt x="2395061" y="7144"/>
                    </a:cubicBezTo>
                    <a:lnTo>
                      <a:pt x="4231482" y="216694"/>
                    </a:lnTo>
                    <a:cubicBezTo>
                      <a:pt x="4251484" y="216694"/>
                      <a:pt x="4266724" y="232886"/>
                      <a:pt x="4266724" y="251936"/>
                    </a:cubicBezTo>
                    <a:lnTo>
                      <a:pt x="4266724" y="294799"/>
                    </a:lnTo>
                    <a:cubicBezTo>
                      <a:pt x="4266724" y="314801"/>
                      <a:pt x="4250532" y="330041"/>
                      <a:pt x="4231482" y="330041"/>
                    </a:cubicBezTo>
                    <a:lnTo>
                      <a:pt x="2448401" y="120491"/>
                    </a:lnTo>
                    <a:cubicBezTo>
                      <a:pt x="2420779" y="272891"/>
                      <a:pt x="2287429" y="389096"/>
                      <a:pt x="2127409" y="389096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F5965E0-8F29-4DB3-85F7-968A6D54A88C}"/>
                  </a:ext>
                </a:extLst>
              </p:cNvPr>
              <p:cNvSpPr/>
              <p:nvPr/>
            </p:nvSpPr>
            <p:spPr>
              <a:xfrm rot="21335567">
                <a:off x="4052794" y="2777942"/>
                <a:ext cx="2032905" cy="1059250"/>
              </a:xfrm>
              <a:custGeom>
                <a:avLst/>
                <a:gdLst>
                  <a:gd name="connsiteX0" fmla="*/ 1811179 w 1809750"/>
                  <a:gd name="connsiteY0" fmla="*/ 915250 h 942975"/>
                  <a:gd name="connsiteX1" fmla="*/ 1796891 w 1809750"/>
                  <a:gd name="connsiteY1" fmla="*/ 903820 h 942975"/>
                  <a:gd name="connsiteX2" fmla="*/ 1809274 w 1809750"/>
                  <a:gd name="connsiteY2" fmla="*/ 890485 h 942975"/>
                  <a:gd name="connsiteX3" fmla="*/ 1779746 w 1809750"/>
                  <a:gd name="connsiteY3" fmla="*/ 865720 h 942975"/>
                  <a:gd name="connsiteX4" fmla="*/ 451009 w 1809750"/>
                  <a:gd name="connsiteY4" fmla="*/ 7517 h 942975"/>
                  <a:gd name="connsiteX5" fmla="*/ 444341 w 1809750"/>
                  <a:gd name="connsiteY5" fmla="*/ 9422 h 942975"/>
                  <a:gd name="connsiteX6" fmla="*/ 446246 w 1809750"/>
                  <a:gd name="connsiteY6" fmla="*/ 16090 h 942975"/>
                  <a:gd name="connsiteX7" fmla="*/ 1745456 w 1809750"/>
                  <a:gd name="connsiteY7" fmla="*/ 839050 h 942975"/>
                  <a:gd name="connsiteX8" fmla="*/ 1381601 w 1809750"/>
                  <a:gd name="connsiteY8" fmla="*/ 621880 h 942975"/>
                  <a:gd name="connsiteX9" fmla="*/ 168116 w 1809750"/>
                  <a:gd name="connsiteY9" fmla="*/ 304697 h 942975"/>
                  <a:gd name="connsiteX10" fmla="*/ 147161 w 1809750"/>
                  <a:gd name="connsiteY10" fmla="*/ 322795 h 942975"/>
                  <a:gd name="connsiteX11" fmla="*/ 164306 w 1809750"/>
                  <a:gd name="connsiteY11" fmla="*/ 342797 h 942975"/>
                  <a:gd name="connsiteX12" fmla="*/ 1363504 w 1809750"/>
                  <a:gd name="connsiteY12" fmla="*/ 657122 h 942975"/>
                  <a:gd name="connsiteX13" fmla="*/ 1436846 w 1809750"/>
                  <a:gd name="connsiteY13" fmla="*/ 694270 h 942975"/>
                  <a:gd name="connsiteX14" fmla="*/ 97631 w 1809750"/>
                  <a:gd name="connsiteY14" fmla="*/ 385660 h 942975"/>
                  <a:gd name="connsiteX15" fmla="*/ 92869 w 1809750"/>
                  <a:gd name="connsiteY15" fmla="*/ 390422 h 942975"/>
                  <a:gd name="connsiteX16" fmla="*/ 97631 w 1809750"/>
                  <a:gd name="connsiteY16" fmla="*/ 395185 h 942975"/>
                  <a:gd name="connsiteX17" fmla="*/ 1475899 w 1809750"/>
                  <a:gd name="connsiteY17" fmla="*/ 720940 h 942975"/>
                  <a:gd name="connsiteX18" fmla="*/ 1397794 w 1809750"/>
                  <a:gd name="connsiteY18" fmla="*/ 687602 h 942975"/>
                  <a:gd name="connsiteX19" fmla="*/ 70009 w 1809750"/>
                  <a:gd name="connsiteY19" fmla="*/ 446620 h 942975"/>
                  <a:gd name="connsiteX20" fmla="*/ 50006 w 1809750"/>
                  <a:gd name="connsiteY20" fmla="*/ 464717 h 942975"/>
                  <a:gd name="connsiteX21" fmla="*/ 68104 w 1809750"/>
                  <a:gd name="connsiteY21" fmla="*/ 484720 h 942975"/>
                  <a:gd name="connsiteX22" fmla="*/ 1381601 w 1809750"/>
                  <a:gd name="connsiteY22" fmla="*/ 721892 h 942975"/>
                  <a:gd name="connsiteX23" fmla="*/ 1395889 w 1809750"/>
                  <a:gd name="connsiteY23" fmla="*/ 727607 h 942975"/>
                  <a:gd name="connsiteX24" fmla="*/ 11906 w 1809750"/>
                  <a:gd name="connsiteY24" fmla="*/ 554252 h 942975"/>
                  <a:gd name="connsiteX25" fmla="*/ 7144 w 1809750"/>
                  <a:gd name="connsiteY25" fmla="*/ 559015 h 942975"/>
                  <a:gd name="connsiteX26" fmla="*/ 11906 w 1809750"/>
                  <a:gd name="connsiteY26" fmla="*/ 563777 h 942975"/>
                  <a:gd name="connsiteX27" fmla="*/ 1484471 w 1809750"/>
                  <a:gd name="connsiteY27" fmla="*/ 773327 h 942975"/>
                  <a:gd name="connsiteX28" fmla="*/ 1486376 w 1809750"/>
                  <a:gd name="connsiteY28" fmla="*/ 773327 h 942975"/>
                  <a:gd name="connsiteX29" fmla="*/ 1490186 w 1809750"/>
                  <a:gd name="connsiteY29" fmla="*/ 770470 h 942975"/>
                  <a:gd name="connsiteX30" fmla="*/ 1785461 w 1809750"/>
                  <a:gd name="connsiteY30" fmla="*/ 943825 h 942975"/>
                  <a:gd name="connsiteX31" fmla="*/ 1811179 w 1809750"/>
                  <a:gd name="connsiteY31" fmla="*/ 91525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09750" h="942975">
                    <a:moveTo>
                      <a:pt x="1811179" y="915250"/>
                    </a:moveTo>
                    <a:cubicBezTo>
                      <a:pt x="1810226" y="914297"/>
                      <a:pt x="1805464" y="910487"/>
                      <a:pt x="1796891" y="903820"/>
                    </a:cubicBezTo>
                    <a:lnTo>
                      <a:pt x="1809274" y="890485"/>
                    </a:lnTo>
                    <a:cubicBezTo>
                      <a:pt x="1807369" y="889532"/>
                      <a:pt x="1797844" y="880007"/>
                      <a:pt x="1779746" y="865720"/>
                    </a:cubicBezTo>
                    <a:cubicBezTo>
                      <a:pt x="1303496" y="268502"/>
                      <a:pt x="459581" y="12280"/>
                      <a:pt x="451009" y="7517"/>
                    </a:cubicBezTo>
                    <a:cubicBezTo>
                      <a:pt x="448151" y="6565"/>
                      <a:pt x="446246" y="7517"/>
                      <a:pt x="444341" y="9422"/>
                    </a:cubicBezTo>
                    <a:cubicBezTo>
                      <a:pt x="443389" y="11327"/>
                      <a:pt x="444341" y="14185"/>
                      <a:pt x="446246" y="16090"/>
                    </a:cubicBezTo>
                    <a:cubicBezTo>
                      <a:pt x="453866" y="19900"/>
                      <a:pt x="1267301" y="266597"/>
                      <a:pt x="1745456" y="839050"/>
                    </a:cubicBezTo>
                    <a:cubicBezTo>
                      <a:pt x="1678781" y="789520"/>
                      <a:pt x="1558766" y="707605"/>
                      <a:pt x="1381601" y="621880"/>
                    </a:cubicBezTo>
                    <a:cubicBezTo>
                      <a:pt x="1126331" y="498055"/>
                      <a:pt x="754856" y="350417"/>
                      <a:pt x="168116" y="304697"/>
                    </a:cubicBezTo>
                    <a:cubicBezTo>
                      <a:pt x="157639" y="303745"/>
                      <a:pt x="148114" y="311365"/>
                      <a:pt x="147161" y="322795"/>
                    </a:cubicBezTo>
                    <a:cubicBezTo>
                      <a:pt x="146209" y="333272"/>
                      <a:pt x="153829" y="341845"/>
                      <a:pt x="164306" y="342797"/>
                    </a:cubicBezTo>
                    <a:cubicBezTo>
                      <a:pt x="744379" y="388517"/>
                      <a:pt x="1110139" y="534250"/>
                      <a:pt x="1363504" y="657122"/>
                    </a:cubicBezTo>
                    <a:cubicBezTo>
                      <a:pt x="1389221" y="669505"/>
                      <a:pt x="1413986" y="681887"/>
                      <a:pt x="1436846" y="694270"/>
                    </a:cubicBezTo>
                    <a:cubicBezTo>
                      <a:pt x="791051" y="396137"/>
                      <a:pt x="105251" y="385660"/>
                      <a:pt x="97631" y="385660"/>
                    </a:cubicBezTo>
                    <a:cubicBezTo>
                      <a:pt x="94774" y="385660"/>
                      <a:pt x="92869" y="387565"/>
                      <a:pt x="92869" y="390422"/>
                    </a:cubicBezTo>
                    <a:cubicBezTo>
                      <a:pt x="92869" y="393280"/>
                      <a:pt x="94774" y="395185"/>
                      <a:pt x="97631" y="395185"/>
                    </a:cubicBezTo>
                    <a:cubicBezTo>
                      <a:pt x="106204" y="395185"/>
                      <a:pt x="819626" y="405662"/>
                      <a:pt x="1475899" y="720940"/>
                    </a:cubicBezTo>
                    <a:cubicBezTo>
                      <a:pt x="1451134" y="710462"/>
                      <a:pt x="1425416" y="699032"/>
                      <a:pt x="1397794" y="687602"/>
                    </a:cubicBezTo>
                    <a:cubicBezTo>
                      <a:pt x="1141571" y="582827"/>
                      <a:pt x="704374" y="473290"/>
                      <a:pt x="70009" y="446620"/>
                    </a:cubicBezTo>
                    <a:cubicBezTo>
                      <a:pt x="59531" y="446620"/>
                      <a:pt x="50959" y="454240"/>
                      <a:pt x="50006" y="464717"/>
                    </a:cubicBezTo>
                    <a:cubicBezTo>
                      <a:pt x="50006" y="475195"/>
                      <a:pt x="57626" y="483767"/>
                      <a:pt x="68104" y="484720"/>
                    </a:cubicBezTo>
                    <a:cubicBezTo>
                      <a:pt x="695801" y="511390"/>
                      <a:pt x="1128236" y="619975"/>
                      <a:pt x="1381601" y="721892"/>
                    </a:cubicBezTo>
                    <a:cubicBezTo>
                      <a:pt x="1386364" y="723797"/>
                      <a:pt x="1391126" y="725702"/>
                      <a:pt x="1395889" y="727607"/>
                    </a:cubicBezTo>
                    <a:cubicBezTo>
                      <a:pt x="758666" y="501865"/>
                      <a:pt x="19526" y="554252"/>
                      <a:pt x="11906" y="554252"/>
                    </a:cubicBezTo>
                    <a:cubicBezTo>
                      <a:pt x="9049" y="554252"/>
                      <a:pt x="7144" y="556157"/>
                      <a:pt x="7144" y="559015"/>
                    </a:cubicBezTo>
                    <a:cubicBezTo>
                      <a:pt x="7144" y="561872"/>
                      <a:pt x="9049" y="563777"/>
                      <a:pt x="11906" y="563777"/>
                    </a:cubicBezTo>
                    <a:cubicBezTo>
                      <a:pt x="20479" y="563777"/>
                      <a:pt x="831056" y="505675"/>
                      <a:pt x="1484471" y="773327"/>
                    </a:cubicBezTo>
                    <a:cubicBezTo>
                      <a:pt x="1485424" y="773327"/>
                      <a:pt x="1486376" y="773327"/>
                      <a:pt x="1486376" y="773327"/>
                    </a:cubicBezTo>
                    <a:cubicBezTo>
                      <a:pt x="1488281" y="773327"/>
                      <a:pt x="1489234" y="772375"/>
                      <a:pt x="1490186" y="770470"/>
                    </a:cubicBezTo>
                    <a:cubicBezTo>
                      <a:pt x="1690211" y="863815"/>
                      <a:pt x="1783556" y="942872"/>
                      <a:pt x="1785461" y="943825"/>
                    </a:cubicBezTo>
                    <a:lnTo>
                      <a:pt x="1811179" y="915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275004A-0321-47B4-BD2A-F1CE48180BFE}"/>
                  </a:ext>
                </a:extLst>
              </p:cNvPr>
              <p:cNvSpPr/>
              <p:nvPr/>
            </p:nvSpPr>
            <p:spPr>
              <a:xfrm rot="264433" flipH="1">
                <a:off x="6090750" y="2795219"/>
                <a:ext cx="2032905" cy="1059250"/>
              </a:xfrm>
              <a:custGeom>
                <a:avLst/>
                <a:gdLst>
                  <a:gd name="connsiteX0" fmla="*/ 1811179 w 1809750"/>
                  <a:gd name="connsiteY0" fmla="*/ 915250 h 942975"/>
                  <a:gd name="connsiteX1" fmla="*/ 1796891 w 1809750"/>
                  <a:gd name="connsiteY1" fmla="*/ 903820 h 942975"/>
                  <a:gd name="connsiteX2" fmla="*/ 1809274 w 1809750"/>
                  <a:gd name="connsiteY2" fmla="*/ 890485 h 942975"/>
                  <a:gd name="connsiteX3" fmla="*/ 1779746 w 1809750"/>
                  <a:gd name="connsiteY3" fmla="*/ 865720 h 942975"/>
                  <a:gd name="connsiteX4" fmla="*/ 451009 w 1809750"/>
                  <a:gd name="connsiteY4" fmla="*/ 7517 h 942975"/>
                  <a:gd name="connsiteX5" fmla="*/ 444341 w 1809750"/>
                  <a:gd name="connsiteY5" fmla="*/ 9422 h 942975"/>
                  <a:gd name="connsiteX6" fmla="*/ 446246 w 1809750"/>
                  <a:gd name="connsiteY6" fmla="*/ 16090 h 942975"/>
                  <a:gd name="connsiteX7" fmla="*/ 1745456 w 1809750"/>
                  <a:gd name="connsiteY7" fmla="*/ 839050 h 942975"/>
                  <a:gd name="connsiteX8" fmla="*/ 1381601 w 1809750"/>
                  <a:gd name="connsiteY8" fmla="*/ 621880 h 942975"/>
                  <a:gd name="connsiteX9" fmla="*/ 168116 w 1809750"/>
                  <a:gd name="connsiteY9" fmla="*/ 304697 h 942975"/>
                  <a:gd name="connsiteX10" fmla="*/ 147161 w 1809750"/>
                  <a:gd name="connsiteY10" fmla="*/ 322795 h 942975"/>
                  <a:gd name="connsiteX11" fmla="*/ 164306 w 1809750"/>
                  <a:gd name="connsiteY11" fmla="*/ 342797 h 942975"/>
                  <a:gd name="connsiteX12" fmla="*/ 1363504 w 1809750"/>
                  <a:gd name="connsiteY12" fmla="*/ 657122 h 942975"/>
                  <a:gd name="connsiteX13" fmla="*/ 1436846 w 1809750"/>
                  <a:gd name="connsiteY13" fmla="*/ 694270 h 942975"/>
                  <a:gd name="connsiteX14" fmla="*/ 97631 w 1809750"/>
                  <a:gd name="connsiteY14" fmla="*/ 385660 h 942975"/>
                  <a:gd name="connsiteX15" fmla="*/ 92869 w 1809750"/>
                  <a:gd name="connsiteY15" fmla="*/ 390422 h 942975"/>
                  <a:gd name="connsiteX16" fmla="*/ 97631 w 1809750"/>
                  <a:gd name="connsiteY16" fmla="*/ 395185 h 942975"/>
                  <a:gd name="connsiteX17" fmla="*/ 1475899 w 1809750"/>
                  <a:gd name="connsiteY17" fmla="*/ 720940 h 942975"/>
                  <a:gd name="connsiteX18" fmla="*/ 1397794 w 1809750"/>
                  <a:gd name="connsiteY18" fmla="*/ 687602 h 942975"/>
                  <a:gd name="connsiteX19" fmla="*/ 70009 w 1809750"/>
                  <a:gd name="connsiteY19" fmla="*/ 446620 h 942975"/>
                  <a:gd name="connsiteX20" fmla="*/ 50006 w 1809750"/>
                  <a:gd name="connsiteY20" fmla="*/ 464717 h 942975"/>
                  <a:gd name="connsiteX21" fmla="*/ 68104 w 1809750"/>
                  <a:gd name="connsiteY21" fmla="*/ 484720 h 942975"/>
                  <a:gd name="connsiteX22" fmla="*/ 1381601 w 1809750"/>
                  <a:gd name="connsiteY22" fmla="*/ 721892 h 942975"/>
                  <a:gd name="connsiteX23" fmla="*/ 1395889 w 1809750"/>
                  <a:gd name="connsiteY23" fmla="*/ 727607 h 942975"/>
                  <a:gd name="connsiteX24" fmla="*/ 11906 w 1809750"/>
                  <a:gd name="connsiteY24" fmla="*/ 554252 h 942975"/>
                  <a:gd name="connsiteX25" fmla="*/ 7144 w 1809750"/>
                  <a:gd name="connsiteY25" fmla="*/ 559015 h 942975"/>
                  <a:gd name="connsiteX26" fmla="*/ 11906 w 1809750"/>
                  <a:gd name="connsiteY26" fmla="*/ 563777 h 942975"/>
                  <a:gd name="connsiteX27" fmla="*/ 1484471 w 1809750"/>
                  <a:gd name="connsiteY27" fmla="*/ 773327 h 942975"/>
                  <a:gd name="connsiteX28" fmla="*/ 1486376 w 1809750"/>
                  <a:gd name="connsiteY28" fmla="*/ 773327 h 942975"/>
                  <a:gd name="connsiteX29" fmla="*/ 1490186 w 1809750"/>
                  <a:gd name="connsiteY29" fmla="*/ 770470 h 942975"/>
                  <a:gd name="connsiteX30" fmla="*/ 1785461 w 1809750"/>
                  <a:gd name="connsiteY30" fmla="*/ 943825 h 942975"/>
                  <a:gd name="connsiteX31" fmla="*/ 1811179 w 1809750"/>
                  <a:gd name="connsiteY31" fmla="*/ 91525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09750" h="942975">
                    <a:moveTo>
                      <a:pt x="1811179" y="915250"/>
                    </a:moveTo>
                    <a:cubicBezTo>
                      <a:pt x="1810226" y="914297"/>
                      <a:pt x="1805464" y="910487"/>
                      <a:pt x="1796891" y="903820"/>
                    </a:cubicBezTo>
                    <a:lnTo>
                      <a:pt x="1809274" y="890485"/>
                    </a:lnTo>
                    <a:cubicBezTo>
                      <a:pt x="1807369" y="889532"/>
                      <a:pt x="1797844" y="880007"/>
                      <a:pt x="1779746" y="865720"/>
                    </a:cubicBezTo>
                    <a:cubicBezTo>
                      <a:pt x="1303496" y="268502"/>
                      <a:pt x="459581" y="12280"/>
                      <a:pt x="451009" y="7517"/>
                    </a:cubicBezTo>
                    <a:cubicBezTo>
                      <a:pt x="448151" y="6565"/>
                      <a:pt x="446246" y="7517"/>
                      <a:pt x="444341" y="9422"/>
                    </a:cubicBezTo>
                    <a:cubicBezTo>
                      <a:pt x="443389" y="11327"/>
                      <a:pt x="444341" y="14185"/>
                      <a:pt x="446246" y="16090"/>
                    </a:cubicBezTo>
                    <a:cubicBezTo>
                      <a:pt x="453866" y="19900"/>
                      <a:pt x="1267301" y="266597"/>
                      <a:pt x="1745456" y="839050"/>
                    </a:cubicBezTo>
                    <a:cubicBezTo>
                      <a:pt x="1678781" y="789520"/>
                      <a:pt x="1558766" y="707605"/>
                      <a:pt x="1381601" y="621880"/>
                    </a:cubicBezTo>
                    <a:cubicBezTo>
                      <a:pt x="1126331" y="498055"/>
                      <a:pt x="754856" y="350417"/>
                      <a:pt x="168116" y="304697"/>
                    </a:cubicBezTo>
                    <a:cubicBezTo>
                      <a:pt x="157639" y="303745"/>
                      <a:pt x="148114" y="311365"/>
                      <a:pt x="147161" y="322795"/>
                    </a:cubicBezTo>
                    <a:cubicBezTo>
                      <a:pt x="146209" y="333272"/>
                      <a:pt x="153829" y="341845"/>
                      <a:pt x="164306" y="342797"/>
                    </a:cubicBezTo>
                    <a:cubicBezTo>
                      <a:pt x="744379" y="388517"/>
                      <a:pt x="1110139" y="534250"/>
                      <a:pt x="1363504" y="657122"/>
                    </a:cubicBezTo>
                    <a:cubicBezTo>
                      <a:pt x="1389221" y="669505"/>
                      <a:pt x="1413986" y="681887"/>
                      <a:pt x="1436846" y="694270"/>
                    </a:cubicBezTo>
                    <a:cubicBezTo>
                      <a:pt x="791051" y="396137"/>
                      <a:pt x="105251" y="385660"/>
                      <a:pt x="97631" y="385660"/>
                    </a:cubicBezTo>
                    <a:cubicBezTo>
                      <a:pt x="94774" y="385660"/>
                      <a:pt x="92869" y="387565"/>
                      <a:pt x="92869" y="390422"/>
                    </a:cubicBezTo>
                    <a:cubicBezTo>
                      <a:pt x="92869" y="393280"/>
                      <a:pt x="94774" y="395185"/>
                      <a:pt x="97631" y="395185"/>
                    </a:cubicBezTo>
                    <a:cubicBezTo>
                      <a:pt x="106204" y="395185"/>
                      <a:pt x="819626" y="405662"/>
                      <a:pt x="1475899" y="720940"/>
                    </a:cubicBezTo>
                    <a:cubicBezTo>
                      <a:pt x="1451134" y="710462"/>
                      <a:pt x="1425416" y="699032"/>
                      <a:pt x="1397794" y="687602"/>
                    </a:cubicBezTo>
                    <a:cubicBezTo>
                      <a:pt x="1141571" y="582827"/>
                      <a:pt x="704374" y="473290"/>
                      <a:pt x="70009" y="446620"/>
                    </a:cubicBezTo>
                    <a:cubicBezTo>
                      <a:pt x="59531" y="446620"/>
                      <a:pt x="50959" y="454240"/>
                      <a:pt x="50006" y="464717"/>
                    </a:cubicBezTo>
                    <a:cubicBezTo>
                      <a:pt x="50006" y="475195"/>
                      <a:pt x="57626" y="483767"/>
                      <a:pt x="68104" y="484720"/>
                    </a:cubicBezTo>
                    <a:cubicBezTo>
                      <a:pt x="695801" y="511390"/>
                      <a:pt x="1128236" y="619975"/>
                      <a:pt x="1381601" y="721892"/>
                    </a:cubicBezTo>
                    <a:cubicBezTo>
                      <a:pt x="1386364" y="723797"/>
                      <a:pt x="1391126" y="725702"/>
                      <a:pt x="1395889" y="727607"/>
                    </a:cubicBezTo>
                    <a:cubicBezTo>
                      <a:pt x="758666" y="501865"/>
                      <a:pt x="19526" y="554252"/>
                      <a:pt x="11906" y="554252"/>
                    </a:cubicBezTo>
                    <a:cubicBezTo>
                      <a:pt x="9049" y="554252"/>
                      <a:pt x="7144" y="556157"/>
                      <a:pt x="7144" y="559015"/>
                    </a:cubicBezTo>
                    <a:cubicBezTo>
                      <a:pt x="7144" y="561872"/>
                      <a:pt x="9049" y="563777"/>
                      <a:pt x="11906" y="563777"/>
                    </a:cubicBezTo>
                    <a:cubicBezTo>
                      <a:pt x="20479" y="563777"/>
                      <a:pt x="831056" y="505675"/>
                      <a:pt x="1484471" y="773327"/>
                    </a:cubicBezTo>
                    <a:cubicBezTo>
                      <a:pt x="1485424" y="773327"/>
                      <a:pt x="1486376" y="773327"/>
                      <a:pt x="1486376" y="773327"/>
                    </a:cubicBezTo>
                    <a:cubicBezTo>
                      <a:pt x="1488281" y="773327"/>
                      <a:pt x="1489234" y="772375"/>
                      <a:pt x="1490186" y="770470"/>
                    </a:cubicBezTo>
                    <a:cubicBezTo>
                      <a:pt x="1690211" y="863815"/>
                      <a:pt x="1783556" y="942872"/>
                      <a:pt x="1785461" y="943825"/>
                    </a:cubicBezTo>
                    <a:lnTo>
                      <a:pt x="1811179" y="915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67E9FFE-1CC9-499A-B171-DD13A40890F5}"/>
                </a:ext>
              </a:extLst>
            </p:cNvPr>
            <p:cNvSpPr/>
            <p:nvPr/>
          </p:nvSpPr>
          <p:spPr>
            <a:xfrm>
              <a:off x="834933" y="2310183"/>
              <a:ext cx="2709253" cy="3925632"/>
            </a:xfrm>
            <a:custGeom>
              <a:avLst/>
              <a:gdLst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1028700 w 3600450"/>
                <a:gd name="connsiteY2" fmla="*/ 1533525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295525 w 3600450"/>
                <a:gd name="connsiteY3" fmla="*/ 190500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1657350 w 3600450"/>
                <a:gd name="connsiteY3" fmla="*/ 1895475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1543050 w 4505325"/>
                <a:gd name="connsiteY2" fmla="*/ 21145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2495550 w 4505325"/>
                <a:gd name="connsiteY4" fmla="*/ 866775 h 3324225"/>
                <a:gd name="connsiteX5" fmla="*/ 4505325 w 4505325"/>
                <a:gd name="connsiteY5" fmla="*/ 0 h 332422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2028825 w 3971925"/>
                <a:gd name="connsiteY3" fmla="*/ 154305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1724025 w 3971925"/>
                <a:gd name="connsiteY3" fmla="*/ 156210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495550 w 3162300"/>
                <a:gd name="connsiteY4" fmla="*/ 819150 h 3276600"/>
                <a:gd name="connsiteX5" fmla="*/ 3162300 w 3162300"/>
                <a:gd name="connsiteY5" fmla="*/ 0 h 3276600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247900 w 3162300"/>
                <a:gd name="connsiteY4" fmla="*/ 781050 h 3276600"/>
                <a:gd name="connsiteX5" fmla="*/ 3162300 w 3162300"/>
                <a:gd name="connsiteY5" fmla="*/ 0 h 3276600"/>
                <a:gd name="connsiteX0" fmla="*/ 1409700 w 3324225"/>
                <a:gd name="connsiteY0" fmla="*/ 3114675 h 3114675"/>
                <a:gd name="connsiteX1" fmla="*/ 0 w 3324225"/>
                <a:gd name="connsiteY1" fmla="*/ 2838450 h 3114675"/>
                <a:gd name="connsiteX2" fmla="*/ 571500 w 3324225"/>
                <a:gd name="connsiteY2" fmla="*/ 1790700 h 3114675"/>
                <a:gd name="connsiteX3" fmla="*/ 1724025 w 3324225"/>
                <a:gd name="connsiteY3" fmla="*/ 1447800 h 3114675"/>
                <a:gd name="connsiteX4" fmla="*/ 2247900 w 3324225"/>
                <a:gd name="connsiteY4" fmla="*/ 619125 h 3114675"/>
                <a:gd name="connsiteX5" fmla="*/ 3324225 w 3324225"/>
                <a:gd name="connsiteY5" fmla="*/ 0 h 3114675"/>
                <a:gd name="connsiteX0" fmla="*/ 1409700 w 3324225"/>
                <a:gd name="connsiteY0" fmla="*/ 3114675 h 3116337"/>
                <a:gd name="connsiteX1" fmla="*/ 0 w 3324225"/>
                <a:gd name="connsiteY1" fmla="*/ 2838450 h 3116337"/>
                <a:gd name="connsiteX2" fmla="*/ 571500 w 3324225"/>
                <a:gd name="connsiteY2" fmla="*/ 1790700 h 3116337"/>
                <a:gd name="connsiteX3" fmla="*/ 1724025 w 3324225"/>
                <a:gd name="connsiteY3" fmla="*/ 1447800 h 3116337"/>
                <a:gd name="connsiteX4" fmla="*/ 2247900 w 3324225"/>
                <a:gd name="connsiteY4" fmla="*/ 619125 h 3116337"/>
                <a:gd name="connsiteX5" fmla="*/ 3324225 w 3324225"/>
                <a:gd name="connsiteY5" fmla="*/ 0 h 3116337"/>
                <a:gd name="connsiteX0" fmla="*/ 1463442 w 3377967"/>
                <a:gd name="connsiteY0" fmla="*/ 3114675 h 3116337"/>
                <a:gd name="connsiteX1" fmla="*/ 53742 w 3377967"/>
                <a:gd name="connsiteY1" fmla="*/ 2838450 h 3116337"/>
                <a:gd name="connsiteX2" fmla="*/ 625242 w 3377967"/>
                <a:gd name="connsiteY2" fmla="*/ 1790700 h 3116337"/>
                <a:gd name="connsiteX3" fmla="*/ 1777767 w 3377967"/>
                <a:gd name="connsiteY3" fmla="*/ 1447800 h 3116337"/>
                <a:gd name="connsiteX4" fmla="*/ 2301642 w 3377967"/>
                <a:gd name="connsiteY4" fmla="*/ 619125 h 3116337"/>
                <a:gd name="connsiteX5" fmla="*/ 3377967 w 3377967"/>
                <a:gd name="connsiteY5" fmla="*/ 0 h 3116337"/>
                <a:gd name="connsiteX0" fmla="*/ 1463442 w 3377967"/>
                <a:gd name="connsiteY0" fmla="*/ 3114675 h 3118177"/>
                <a:gd name="connsiteX1" fmla="*/ 53742 w 3377967"/>
                <a:gd name="connsiteY1" fmla="*/ 2838450 h 3118177"/>
                <a:gd name="connsiteX2" fmla="*/ 625242 w 3377967"/>
                <a:gd name="connsiteY2" fmla="*/ 1790700 h 3118177"/>
                <a:gd name="connsiteX3" fmla="*/ 1777767 w 3377967"/>
                <a:gd name="connsiteY3" fmla="*/ 1447800 h 3118177"/>
                <a:gd name="connsiteX4" fmla="*/ 2301642 w 3377967"/>
                <a:gd name="connsiteY4" fmla="*/ 619125 h 3118177"/>
                <a:gd name="connsiteX5" fmla="*/ 3377967 w 3377967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838604 w 3335256"/>
                <a:gd name="connsiteY0" fmla="*/ 3213292 h 3216143"/>
                <a:gd name="connsiteX1" fmla="*/ 67675 w 3335256"/>
                <a:gd name="connsiteY1" fmla="*/ 2911279 h 3216143"/>
                <a:gd name="connsiteX2" fmla="*/ 639175 w 3335256"/>
                <a:gd name="connsiteY2" fmla="*/ 1863529 h 3216143"/>
                <a:gd name="connsiteX3" fmla="*/ 1791700 w 3335256"/>
                <a:gd name="connsiteY3" fmla="*/ 1520629 h 3216143"/>
                <a:gd name="connsiteX4" fmla="*/ 2315575 w 3335256"/>
                <a:gd name="connsiteY4" fmla="*/ 691954 h 3216143"/>
                <a:gd name="connsiteX5" fmla="*/ 3335256 w 3335256"/>
                <a:gd name="connsiteY5" fmla="*/ 0 h 3216143"/>
                <a:gd name="connsiteX0" fmla="*/ 1838604 w 3335256"/>
                <a:gd name="connsiteY0" fmla="*/ 3213292 h 3218057"/>
                <a:gd name="connsiteX1" fmla="*/ 67675 w 3335256"/>
                <a:gd name="connsiteY1" fmla="*/ 2911279 h 3218057"/>
                <a:gd name="connsiteX2" fmla="*/ 639175 w 3335256"/>
                <a:gd name="connsiteY2" fmla="*/ 1863529 h 3218057"/>
                <a:gd name="connsiteX3" fmla="*/ 1791700 w 3335256"/>
                <a:gd name="connsiteY3" fmla="*/ 1520629 h 3218057"/>
                <a:gd name="connsiteX4" fmla="*/ 2315575 w 3335256"/>
                <a:gd name="connsiteY4" fmla="*/ 691954 h 3218057"/>
                <a:gd name="connsiteX5" fmla="*/ 3335256 w 3335256"/>
                <a:gd name="connsiteY5" fmla="*/ 0 h 3218057"/>
                <a:gd name="connsiteX0" fmla="*/ 1850218 w 3346870"/>
                <a:gd name="connsiteY0" fmla="*/ 3213292 h 3218057"/>
                <a:gd name="connsiteX1" fmla="*/ 79289 w 3346870"/>
                <a:gd name="connsiteY1" fmla="*/ 2911279 h 3218057"/>
                <a:gd name="connsiteX2" fmla="*/ 650789 w 3346870"/>
                <a:gd name="connsiteY2" fmla="*/ 1863529 h 3218057"/>
                <a:gd name="connsiteX3" fmla="*/ 1803314 w 3346870"/>
                <a:gd name="connsiteY3" fmla="*/ 1520629 h 3218057"/>
                <a:gd name="connsiteX4" fmla="*/ 2327189 w 3346870"/>
                <a:gd name="connsiteY4" fmla="*/ 691954 h 3218057"/>
                <a:gd name="connsiteX5" fmla="*/ 3346870 w 3346870"/>
                <a:gd name="connsiteY5" fmla="*/ 0 h 3218057"/>
                <a:gd name="connsiteX0" fmla="*/ 1850218 w 3346870"/>
                <a:gd name="connsiteY0" fmla="*/ 3213292 h 3218057"/>
                <a:gd name="connsiteX1" fmla="*/ 79289 w 3346870"/>
                <a:gd name="connsiteY1" fmla="*/ 2911279 h 3218057"/>
                <a:gd name="connsiteX2" fmla="*/ 650789 w 3346870"/>
                <a:gd name="connsiteY2" fmla="*/ 1863529 h 3218057"/>
                <a:gd name="connsiteX3" fmla="*/ 1803314 w 3346870"/>
                <a:gd name="connsiteY3" fmla="*/ 1520629 h 3218057"/>
                <a:gd name="connsiteX4" fmla="*/ 2327189 w 3346870"/>
                <a:gd name="connsiteY4" fmla="*/ 691954 h 3218057"/>
                <a:gd name="connsiteX5" fmla="*/ 3346870 w 3346870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626600 w 3359472"/>
                <a:gd name="connsiteY0" fmla="*/ 3987254 h 3987696"/>
                <a:gd name="connsiteX1" fmla="*/ 91891 w 3359472"/>
                <a:gd name="connsiteY1" fmla="*/ 2911279 h 3987696"/>
                <a:gd name="connsiteX2" fmla="*/ 663391 w 3359472"/>
                <a:gd name="connsiteY2" fmla="*/ 1863529 h 3987696"/>
                <a:gd name="connsiteX3" fmla="*/ 1815916 w 3359472"/>
                <a:gd name="connsiteY3" fmla="*/ 1520629 h 3987696"/>
                <a:gd name="connsiteX4" fmla="*/ 2339791 w 3359472"/>
                <a:gd name="connsiteY4" fmla="*/ 691954 h 3987696"/>
                <a:gd name="connsiteX5" fmla="*/ 3359472 w 3359472"/>
                <a:gd name="connsiteY5" fmla="*/ 0 h 3987696"/>
                <a:gd name="connsiteX0" fmla="*/ 1626600 w 3359472"/>
                <a:gd name="connsiteY0" fmla="*/ 3987254 h 3987254"/>
                <a:gd name="connsiteX1" fmla="*/ 91891 w 3359472"/>
                <a:gd name="connsiteY1" fmla="*/ 2911279 h 3987254"/>
                <a:gd name="connsiteX2" fmla="*/ 663391 w 3359472"/>
                <a:gd name="connsiteY2" fmla="*/ 1863529 h 3987254"/>
                <a:gd name="connsiteX3" fmla="*/ 1815916 w 3359472"/>
                <a:gd name="connsiteY3" fmla="*/ 1520629 h 3987254"/>
                <a:gd name="connsiteX4" fmla="*/ 2339791 w 3359472"/>
                <a:gd name="connsiteY4" fmla="*/ 691954 h 3987254"/>
                <a:gd name="connsiteX5" fmla="*/ 3359472 w 3359472"/>
                <a:gd name="connsiteY5" fmla="*/ 0 h 39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9472" h="3987254">
                  <a:moveTo>
                    <a:pt x="1626600" y="3987254"/>
                  </a:moveTo>
                  <a:cubicBezTo>
                    <a:pt x="1154033" y="3864361"/>
                    <a:pt x="346280" y="3187352"/>
                    <a:pt x="91891" y="2911279"/>
                  </a:cubicBezTo>
                  <a:cubicBezTo>
                    <a:pt x="-176337" y="2557148"/>
                    <a:pt x="181541" y="2144247"/>
                    <a:pt x="663391" y="1863529"/>
                  </a:cubicBezTo>
                  <a:cubicBezTo>
                    <a:pt x="973908" y="1698101"/>
                    <a:pt x="1568147" y="1689986"/>
                    <a:pt x="1815916" y="1520629"/>
                  </a:cubicBezTo>
                  <a:cubicBezTo>
                    <a:pt x="2173553" y="1291100"/>
                    <a:pt x="2050358" y="987229"/>
                    <a:pt x="2339791" y="691954"/>
                  </a:cubicBezTo>
                  <a:cubicBezTo>
                    <a:pt x="2545835" y="490883"/>
                    <a:pt x="3165825" y="478638"/>
                    <a:pt x="3359472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C54735B-3898-43F5-8BF4-B4DD1ECC878F}"/>
                </a:ext>
              </a:extLst>
            </p:cNvPr>
            <p:cNvSpPr/>
            <p:nvPr/>
          </p:nvSpPr>
          <p:spPr>
            <a:xfrm flipH="1">
              <a:off x="8756700" y="2173317"/>
              <a:ext cx="2853714" cy="4056953"/>
            </a:xfrm>
            <a:custGeom>
              <a:avLst/>
              <a:gdLst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1028700 w 3600450"/>
                <a:gd name="connsiteY2" fmla="*/ 1533525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295525 w 3600450"/>
                <a:gd name="connsiteY3" fmla="*/ 190500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1657350 w 3600450"/>
                <a:gd name="connsiteY3" fmla="*/ 1895475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1543050 w 4505325"/>
                <a:gd name="connsiteY2" fmla="*/ 21145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2495550 w 4505325"/>
                <a:gd name="connsiteY4" fmla="*/ 866775 h 3324225"/>
                <a:gd name="connsiteX5" fmla="*/ 4505325 w 4505325"/>
                <a:gd name="connsiteY5" fmla="*/ 0 h 332422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2028825 w 3971925"/>
                <a:gd name="connsiteY3" fmla="*/ 154305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1724025 w 3971925"/>
                <a:gd name="connsiteY3" fmla="*/ 156210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495550 w 3162300"/>
                <a:gd name="connsiteY4" fmla="*/ 819150 h 3276600"/>
                <a:gd name="connsiteX5" fmla="*/ 3162300 w 3162300"/>
                <a:gd name="connsiteY5" fmla="*/ 0 h 3276600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247900 w 3162300"/>
                <a:gd name="connsiteY4" fmla="*/ 781050 h 3276600"/>
                <a:gd name="connsiteX5" fmla="*/ 3162300 w 3162300"/>
                <a:gd name="connsiteY5" fmla="*/ 0 h 3276600"/>
                <a:gd name="connsiteX0" fmla="*/ 1409700 w 3324225"/>
                <a:gd name="connsiteY0" fmla="*/ 3114675 h 3114675"/>
                <a:gd name="connsiteX1" fmla="*/ 0 w 3324225"/>
                <a:gd name="connsiteY1" fmla="*/ 2838450 h 3114675"/>
                <a:gd name="connsiteX2" fmla="*/ 571500 w 3324225"/>
                <a:gd name="connsiteY2" fmla="*/ 1790700 h 3114675"/>
                <a:gd name="connsiteX3" fmla="*/ 1724025 w 3324225"/>
                <a:gd name="connsiteY3" fmla="*/ 1447800 h 3114675"/>
                <a:gd name="connsiteX4" fmla="*/ 2247900 w 3324225"/>
                <a:gd name="connsiteY4" fmla="*/ 619125 h 3114675"/>
                <a:gd name="connsiteX5" fmla="*/ 3324225 w 3324225"/>
                <a:gd name="connsiteY5" fmla="*/ 0 h 3114675"/>
                <a:gd name="connsiteX0" fmla="*/ 1409700 w 3324225"/>
                <a:gd name="connsiteY0" fmla="*/ 3114675 h 3116337"/>
                <a:gd name="connsiteX1" fmla="*/ 0 w 3324225"/>
                <a:gd name="connsiteY1" fmla="*/ 2838450 h 3116337"/>
                <a:gd name="connsiteX2" fmla="*/ 571500 w 3324225"/>
                <a:gd name="connsiteY2" fmla="*/ 1790700 h 3116337"/>
                <a:gd name="connsiteX3" fmla="*/ 1724025 w 3324225"/>
                <a:gd name="connsiteY3" fmla="*/ 1447800 h 3116337"/>
                <a:gd name="connsiteX4" fmla="*/ 2247900 w 3324225"/>
                <a:gd name="connsiteY4" fmla="*/ 619125 h 3116337"/>
                <a:gd name="connsiteX5" fmla="*/ 3324225 w 3324225"/>
                <a:gd name="connsiteY5" fmla="*/ 0 h 3116337"/>
                <a:gd name="connsiteX0" fmla="*/ 1463442 w 3377967"/>
                <a:gd name="connsiteY0" fmla="*/ 3114675 h 3116337"/>
                <a:gd name="connsiteX1" fmla="*/ 53742 w 3377967"/>
                <a:gd name="connsiteY1" fmla="*/ 2838450 h 3116337"/>
                <a:gd name="connsiteX2" fmla="*/ 625242 w 3377967"/>
                <a:gd name="connsiteY2" fmla="*/ 1790700 h 3116337"/>
                <a:gd name="connsiteX3" fmla="*/ 1777767 w 3377967"/>
                <a:gd name="connsiteY3" fmla="*/ 1447800 h 3116337"/>
                <a:gd name="connsiteX4" fmla="*/ 2301642 w 3377967"/>
                <a:gd name="connsiteY4" fmla="*/ 619125 h 3116337"/>
                <a:gd name="connsiteX5" fmla="*/ 3377967 w 3377967"/>
                <a:gd name="connsiteY5" fmla="*/ 0 h 3116337"/>
                <a:gd name="connsiteX0" fmla="*/ 1463442 w 3377967"/>
                <a:gd name="connsiteY0" fmla="*/ 3114675 h 3118177"/>
                <a:gd name="connsiteX1" fmla="*/ 53742 w 3377967"/>
                <a:gd name="connsiteY1" fmla="*/ 2838450 h 3118177"/>
                <a:gd name="connsiteX2" fmla="*/ 625242 w 3377967"/>
                <a:gd name="connsiteY2" fmla="*/ 1790700 h 3118177"/>
                <a:gd name="connsiteX3" fmla="*/ 1777767 w 3377967"/>
                <a:gd name="connsiteY3" fmla="*/ 1447800 h 3118177"/>
                <a:gd name="connsiteX4" fmla="*/ 2301642 w 3377967"/>
                <a:gd name="connsiteY4" fmla="*/ 619125 h 3118177"/>
                <a:gd name="connsiteX5" fmla="*/ 3377967 w 3377967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652654 w 3567179"/>
                <a:gd name="connsiteY0" fmla="*/ 3114675 h 3115660"/>
                <a:gd name="connsiteX1" fmla="*/ 52454 w 3567179"/>
                <a:gd name="connsiteY1" fmla="*/ 2562225 h 3115660"/>
                <a:gd name="connsiteX2" fmla="*/ 814454 w 3567179"/>
                <a:gd name="connsiteY2" fmla="*/ 1790700 h 3115660"/>
                <a:gd name="connsiteX3" fmla="*/ 1966979 w 3567179"/>
                <a:gd name="connsiteY3" fmla="*/ 1447800 h 3115660"/>
                <a:gd name="connsiteX4" fmla="*/ 2490854 w 3567179"/>
                <a:gd name="connsiteY4" fmla="*/ 619125 h 3115660"/>
                <a:gd name="connsiteX5" fmla="*/ 3567179 w 356717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952249 w 3552449"/>
                <a:gd name="connsiteY3" fmla="*/ 14478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469636 w 3603236"/>
                <a:gd name="connsiteY3" fmla="*/ 1104900 h 3115660"/>
                <a:gd name="connsiteX4" fmla="*/ 2526911 w 3603236"/>
                <a:gd name="connsiteY4" fmla="*/ 619125 h 3115660"/>
                <a:gd name="connsiteX5" fmla="*/ 3603236 w 3603236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088636 w 3603236"/>
                <a:gd name="connsiteY3" fmla="*/ 942975 h 3115660"/>
                <a:gd name="connsiteX4" fmla="*/ 2526911 w 3603236"/>
                <a:gd name="connsiteY4" fmla="*/ 619125 h 3115660"/>
                <a:gd name="connsiteX5" fmla="*/ 3603236 w 3603236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088636 w 3603236"/>
                <a:gd name="connsiteY3" fmla="*/ 942975 h 3115660"/>
                <a:gd name="connsiteX4" fmla="*/ 2098286 w 3603236"/>
                <a:gd name="connsiteY4" fmla="*/ 695325 h 3115660"/>
                <a:gd name="connsiteX5" fmla="*/ 3603236 w 3603236"/>
                <a:gd name="connsiteY5" fmla="*/ 0 h 31156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2098286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479161 w 2707886"/>
                <a:gd name="connsiteY0" fmla="*/ 4242268 h 4242487"/>
                <a:gd name="connsiteX1" fmla="*/ 88511 w 2707886"/>
                <a:gd name="connsiteY1" fmla="*/ 2375001 h 4242487"/>
                <a:gd name="connsiteX2" fmla="*/ 1174361 w 2707886"/>
                <a:gd name="connsiteY2" fmla="*/ 1841601 h 4242487"/>
                <a:gd name="connsiteX3" fmla="*/ 1088636 w 2707886"/>
                <a:gd name="connsiteY3" fmla="*/ 755751 h 4242487"/>
                <a:gd name="connsiteX4" fmla="*/ 1879211 w 2707886"/>
                <a:gd name="connsiteY4" fmla="*/ 508101 h 4242487"/>
                <a:gd name="connsiteX5" fmla="*/ 2707886 w 2707886"/>
                <a:gd name="connsiteY5" fmla="*/ 0 h 4242487"/>
                <a:gd name="connsiteX0" fmla="*/ 1659357 w 2888082"/>
                <a:gd name="connsiteY0" fmla="*/ 4242268 h 4242528"/>
                <a:gd name="connsiteX1" fmla="*/ 78207 w 2888082"/>
                <a:gd name="connsiteY1" fmla="*/ 2643941 h 4242528"/>
                <a:gd name="connsiteX2" fmla="*/ 1354557 w 2888082"/>
                <a:gd name="connsiteY2" fmla="*/ 1841601 h 4242528"/>
                <a:gd name="connsiteX3" fmla="*/ 1268832 w 2888082"/>
                <a:gd name="connsiteY3" fmla="*/ 755751 h 4242528"/>
                <a:gd name="connsiteX4" fmla="*/ 2059407 w 2888082"/>
                <a:gd name="connsiteY4" fmla="*/ 508101 h 4242528"/>
                <a:gd name="connsiteX5" fmla="*/ 2888082 w 2888082"/>
                <a:gd name="connsiteY5" fmla="*/ 0 h 4242528"/>
                <a:gd name="connsiteX0" fmla="*/ 1624989 w 2853714"/>
                <a:gd name="connsiteY0" fmla="*/ 4242268 h 4242528"/>
                <a:gd name="connsiteX1" fmla="*/ 43839 w 2853714"/>
                <a:gd name="connsiteY1" fmla="*/ 2643941 h 4242528"/>
                <a:gd name="connsiteX2" fmla="*/ 1320189 w 2853714"/>
                <a:gd name="connsiteY2" fmla="*/ 1841601 h 4242528"/>
                <a:gd name="connsiteX3" fmla="*/ 1234464 w 2853714"/>
                <a:gd name="connsiteY3" fmla="*/ 755751 h 4242528"/>
                <a:gd name="connsiteX4" fmla="*/ 2025039 w 2853714"/>
                <a:gd name="connsiteY4" fmla="*/ 508101 h 4242528"/>
                <a:gd name="connsiteX5" fmla="*/ 2853714 w 2853714"/>
                <a:gd name="connsiteY5" fmla="*/ 0 h 4242528"/>
                <a:gd name="connsiteX0" fmla="*/ 1624989 w 2853714"/>
                <a:gd name="connsiteY0" fmla="*/ 4242268 h 4242546"/>
                <a:gd name="connsiteX1" fmla="*/ 43839 w 2853714"/>
                <a:gd name="connsiteY1" fmla="*/ 2643941 h 4242546"/>
                <a:gd name="connsiteX2" fmla="*/ 1320189 w 2853714"/>
                <a:gd name="connsiteY2" fmla="*/ 1841601 h 4242546"/>
                <a:gd name="connsiteX3" fmla="*/ 1234464 w 2853714"/>
                <a:gd name="connsiteY3" fmla="*/ 755751 h 4242546"/>
                <a:gd name="connsiteX4" fmla="*/ 2025039 w 2853714"/>
                <a:gd name="connsiteY4" fmla="*/ 508101 h 4242546"/>
                <a:gd name="connsiteX5" fmla="*/ 2853714 w 2853714"/>
                <a:gd name="connsiteY5" fmla="*/ 0 h 4242546"/>
                <a:gd name="connsiteX0" fmla="*/ 1644039 w 2853714"/>
                <a:gd name="connsiteY0" fmla="*/ 4242268 h 4242546"/>
                <a:gd name="connsiteX1" fmla="*/ 43839 w 2853714"/>
                <a:gd name="connsiteY1" fmla="*/ 2643941 h 4242546"/>
                <a:gd name="connsiteX2" fmla="*/ 1320189 w 2853714"/>
                <a:gd name="connsiteY2" fmla="*/ 1841601 h 4242546"/>
                <a:gd name="connsiteX3" fmla="*/ 1234464 w 2853714"/>
                <a:gd name="connsiteY3" fmla="*/ 755751 h 4242546"/>
                <a:gd name="connsiteX4" fmla="*/ 2025039 w 2853714"/>
                <a:gd name="connsiteY4" fmla="*/ 508101 h 4242546"/>
                <a:gd name="connsiteX5" fmla="*/ 2853714 w 2853714"/>
                <a:gd name="connsiteY5" fmla="*/ 0 h 424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3714" h="4242546">
                  <a:moveTo>
                    <a:pt x="1644039" y="4242268"/>
                  </a:moveTo>
                  <a:cubicBezTo>
                    <a:pt x="1136039" y="4264493"/>
                    <a:pt x="218464" y="2949488"/>
                    <a:pt x="43839" y="2643941"/>
                  </a:cubicBezTo>
                  <a:cubicBezTo>
                    <a:pt x="-241911" y="2068644"/>
                    <a:pt x="948714" y="2105126"/>
                    <a:pt x="1320189" y="1841601"/>
                  </a:cubicBezTo>
                  <a:cubicBezTo>
                    <a:pt x="1675789" y="1546326"/>
                    <a:pt x="907439" y="993876"/>
                    <a:pt x="1234464" y="755751"/>
                  </a:cubicBezTo>
                  <a:cubicBezTo>
                    <a:pt x="1437664" y="622401"/>
                    <a:pt x="1650389" y="539060"/>
                    <a:pt x="2025039" y="508101"/>
                  </a:cubicBezTo>
                  <a:cubicBezTo>
                    <a:pt x="2345714" y="466329"/>
                    <a:pt x="2599714" y="549275"/>
                    <a:pt x="2853714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8F5FBC9-1062-41CD-B233-257833F738DE}"/>
                </a:ext>
              </a:extLst>
            </p:cNvPr>
            <p:cNvGrpSpPr/>
            <p:nvPr/>
          </p:nvGrpSpPr>
          <p:grpSpPr>
            <a:xfrm rot="19591271">
              <a:off x="8185093" y="1320837"/>
              <a:ext cx="614009" cy="1057220"/>
              <a:chOff x="6231659" y="1257727"/>
              <a:chExt cx="1207366" cy="2078880"/>
            </a:xfrm>
          </p:grpSpPr>
          <p:sp>
            <p:nvSpPr>
              <p:cNvPr id="156" name="Chord 155">
                <a:extLst>
                  <a:ext uri="{FF2B5EF4-FFF2-40B4-BE49-F238E27FC236}">
                    <a16:creationId xmlns:a16="http://schemas.microsoft.com/office/drawing/2014/main" id="{87DF8264-C7BA-4690-A70B-646C46B13D70}"/>
                  </a:ext>
                </a:extLst>
              </p:cNvPr>
              <p:cNvSpPr/>
              <p:nvPr/>
            </p:nvSpPr>
            <p:spPr>
              <a:xfrm rot="14400000">
                <a:off x="6524625" y="1638300"/>
                <a:ext cx="914400" cy="914400"/>
              </a:xfrm>
              <a:prstGeom prst="chor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970CABC3-D0B8-4646-9EEF-E3B5AEB7A06F}"/>
                  </a:ext>
                </a:extLst>
              </p:cNvPr>
              <p:cNvSpPr/>
              <p:nvPr/>
            </p:nvSpPr>
            <p:spPr>
              <a:xfrm rot="1072930">
                <a:off x="6905486" y="2083358"/>
                <a:ext cx="341803" cy="1253249"/>
              </a:xfrm>
              <a:prstGeom prst="roundRect">
                <a:avLst>
                  <a:gd name="adj" fmla="val 299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87EE9E90-2DFE-4727-8B50-98332590A616}"/>
                  </a:ext>
                </a:extLst>
              </p:cNvPr>
              <p:cNvSpPr/>
              <p:nvPr/>
            </p:nvSpPr>
            <p:spPr>
              <a:xfrm rot="2245720">
                <a:off x="6719738" y="1466521"/>
                <a:ext cx="9144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F0448E0-8312-4F43-8CE8-EB8C00BA70D3}"/>
                  </a:ext>
                </a:extLst>
              </p:cNvPr>
              <p:cNvSpPr/>
              <p:nvPr/>
            </p:nvSpPr>
            <p:spPr>
              <a:xfrm rot="18420000">
                <a:off x="6037697" y="1451689"/>
                <a:ext cx="892749" cy="504825"/>
              </a:xfrm>
              <a:custGeom>
                <a:avLst/>
                <a:gdLst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14" fmla="*/ 211695 w 890175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2750"/>
                  <a:gd name="connsiteY0" fmla="*/ 0 h 504825"/>
                  <a:gd name="connsiteX1" fmla="*/ 678580 w 892750"/>
                  <a:gd name="connsiteY1" fmla="*/ 0 h 504825"/>
                  <a:gd name="connsiteX2" fmla="*/ 743708 w 892750"/>
                  <a:gd name="connsiteY2" fmla="*/ 13149 h 504825"/>
                  <a:gd name="connsiteX3" fmla="*/ 832756 w 892750"/>
                  <a:gd name="connsiteY3" fmla="*/ 102198 h 504825"/>
                  <a:gd name="connsiteX4" fmla="*/ 845905 w 892750"/>
                  <a:gd name="connsiteY4" fmla="*/ 167325 h 504825"/>
                  <a:gd name="connsiteX5" fmla="*/ 845905 w 892750"/>
                  <a:gd name="connsiteY5" fmla="*/ 155726 h 504825"/>
                  <a:gd name="connsiteX6" fmla="*/ 890854 w 892750"/>
                  <a:gd name="connsiteY6" fmla="*/ 430285 h 504825"/>
                  <a:gd name="connsiteX7" fmla="*/ 816313 w 892750"/>
                  <a:gd name="connsiteY7" fmla="*/ 504825 h 504825"/>
                  <a:gd name="connsiteX8" fmla="*/ 74114 w 892750"/>
                  <a:gd name="connsiteY8" fmla="*/ 504825 h 504825"/>
                  <a:gd name="connsiteX9" fmla="*/ 679 w 892750"/>
                  <a:gd name="connsiteY9" fmla="*/ 431389 h 504825"/>
                  <a:gd name="connsiteX10" fmla="*/ 45049 w 892750"/>
                  <a:gd name="connsiteY10" fmla="*/ 160357 h 504825"/>
                  <a:gd name="connsiteX11" fmla="*/ 45049 w 892750"/>
                  <a:gd name="connsiteY11" fmla="*/ 167325 h 504825"/>
                  <a:gd name="connsiteX12" fmla="*/ 58198 w 892750"/>
                  <a:gd name="connsiteY12" fmla="*/ 102197 h 504825"/>
                  <a:gd name="connsiteX13" fmla="*/ 147247 w 892750"/>
                  <a:gd name="connsiteY13" fmla="*/ 13149 h 504825"/>
                  <a:gd name="connsiteX14" fmla="*/ 212374 w 892750"/>
                  <a:gd name="connsiteY14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92750" h="504825">
                    <a:moveTo>
                      <a:pt x="212374" y="0"/>
                    </a:moveTo>
                    <a:lnTo>
                      <a:pt x="678580" y="0"/>
                    </a:lnTo>
                    <a:lnTo>
                      <a:pt x="743708" y="13149"/>
                    </a:lnTo>
                    <a:cubicBezTo>
                      <a:pt x="783746" y="30084"/>
                      <a:pt x="815821" y="62159"/>
                      <a:pt x="832756" y="102198"/>
                    </a:cubicBezTo>
                    <a:lnTo>
                      <a:pt x="845905" y="167325"/>
                    </a:lnTo>
                    <a:lnTo>
                      <a:pt x="845905" y="155726"/>
                    </a:lnTo>
                    <a:lnTo>
                      <a:pt x="890854" y="430285"/>
                    </a:lnTo>
                    <a:cubicBezTo>
                      <a:pt x="902688" y="468233"/>
                      <a:pt x="856881" y="503559"/>
                      <a:pt x="816313" y="504825"/>
                    </a:cubicBezTo>
                    <a:lnTo>
                      <a:pt x="74114" y="504825"/>
                    </a:lnTo>
                    <a:cubicBezTo>
                      <a:pt x="41776" y="501307"/>
                      <a:pt x="-6283" y="461108"/>
                      <a:pt x="679" y="431389"/>
                    </a:cubicBezTo>
                    <a:lnTo>
                      <a:pt x="45049" y="160357"/>
                    </a:lnTo>
                    <a:lnTo>
                      <a:pt x="45049" y="167325"/>
                    </a:lnTo>
                    <a:lnTo>
                      <a:pt x="58198" y="102197"/>
                    </a:lnTo>
                    <a:cubicBezTo>
                      <a:pt x="75133" y="62159"/>
                      <a:pt x="107208" y="30084"/>
                      <a:pt x="147247" y="13149"/>
                    </a:cubicBezTo>
                    <a:lnTo>
                      <a:pt x="212374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1BE8F1E-CF60-4A28-B539-E6E2C8084A21}"/>
                </a:ext>
              </a:extLst>
            </p:cNvPr>
            <p:cNvGrpSpPr/>
            <p:nvPr/>
          </p:nvGrpSpPr>
          <p:grpSpPr>
            <a:xfrm rot="1441980" flipH="1">
              <a:off x="3479349" y="1323724"/>
              <a:ext cx="611355" cy="1063441"/>
              <a:chOff x="6236878" y="1245493"/>
              <a:chExt cx="1202147" cy="2091114"/>
            </a:xfrm>
          </p:grpSpPr>
          <p:sp>
            <p:nvSpPr>
              <p:cNvPr id="161" name="Chord 160">
                <a:extLst>
                  <a:ext uri="{FF2B5EF4-FFF2-40B4-BE49-F238E27FC236}">
                    <a16:creationId xmlns:a16="http://schemas.microsoft.com/office/drawing/2014/main" id="{1BB2845C-5DD9-46F8-836D-82965F757446}"/>
                  </a:ext>
                </a:extLst>
              </p:cNvPr>
              <p:cNvSpPr/>
              <p:nvPr/>
            </p:nvSpPr>
            <p:spPr>
              <a:xfrm rot="14400000">
                <a:off x="6524625" y="1638300"/>
                <a:ext cx="914400" cy="914400"/>
              </a:xfrm>
              <a:prstGeom prst="chor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565F0BE7-024C-4321-A035-485EBAD9451A}"/>
                  </a:ext>
                </a:extLst>
              </p:cNvPr>
              <p:cNvSpPr/>
              <p:nvPr/>
            </p:nvSpPr>
            <p:spPr>
              <a:xfrm rot="1072930">
                <a:off x="6905486" y="2083358"/>
                <a:ext cx="341803" cy="1253249"/>
              </a:xfrm>
              <a:prstGeom prst="roundRect">
                <a:avLst>
                  <a:gd name="adj" fmla="val 299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5580C9B0-9B33-4EEB-8723-3EA348F2A03C}"/>
                  </a:ext>
                </a:extLst>
              </p:cNvPr>
              <p:cNvSpPr/>
              <p:nvPr/>
            </p:nvSpPr>
            <p:spPr>
              <a:xfrm rot="2245720">
                <a:off x="6719738" y="1466521"/>
                <a:ext cx="9144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DF3C133-E358-4CA3-BAB8-748D4359E0E3}"/>
                  </a:ext>
                </a:extLst>
              </p:cNvPr>
              <p:cNvSpPr/>
              <p:nvPr/>
            </p:nvSpPr>
            <p:spPr>
              <a:xfrm rot="18420000">
                <a:off x="6042916" y="1439455"/>
                <a:ext cx="892749" cy="504825"/>
              </a:xfrm>
              <a:custGeom>
                <a:avLst/>
                <a:gdLst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14" fmla="*/ 211695 w 890175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2750"/>
                  <a:gd name="connsiteY0" fmla="*/ 0 h 504825"/>
                  <a:gd name="connsiteX1" fmla="*/ 678580 w 892750"/>
                  <a:gd name="connsiteY1" fmla="*/ 0 h 504825"/>
                  <a:gd name="connsiteX2" fmla="*/ 743708 w 892750"/>
                  <a:gd name="connsiteY2" fmla="*/ 13149 h 504825"/>
                  <a:gd name="connsiteX3" fmla="*/ 832756 w 892750"/>
                  <a:gd name="connsiteY3" fmla="*/ 102198 h 504825"/>
                  <a:gd name="connsiteX4" fmla="*/ 845905 w 892750"/>
                  <a:gd name="connsiteY4" fmla="*/ 167325 h 504825"/>
                  <a:gd name="connsiteX5" fmla="*/ 845905 w 892750"/>
                  <a:gd name="connsiteY5" fmla="*/ 155726 h 504825"/>
                  <a:gd name="connsiteX6" fmla="*/ 890854 w 892750"/>
                  <a:gd name="connsiteY6" fmla="*/ 430285 h 504825"/>
                  <a:gd name="connsiteX7" fmla="*/ 816313 w 892750"/>
                  <a:gd name="connsiteY7" fmla="*/ 504825 h 504825"/>
                  <a:gd name="connsiteX8" fmla="*/ 74114 w 892750"/>
                  <a:gd name="connsiteY8" fmla="*/ 504825 h 504825"/>
                  <a:gd name="connsiteX9" fmla="*/ 679 w 892750"/>
                  <a:gd name="connsiteY9" fmla="*/ 431389 h 504825"/>
                  <a:gd name="connsiteX10" fmla="*/ 45049 w 892750"/>
                  <a:gd name="connsiteY10" fmla="*/ 160357 h 504825"/>
                  <a:gd name="connsiteX11" fmla="*/ 45049 w 892750"/>
                  <a:gd name="connsiteY11" fmla="*/ 167325 h 504825"/>
                  <a:gd name="connsiteX12" fmla="*/ 58198 w 892750"/>
                  <a:gd name="connsiteY12" fmla="*/ 102197 h 504825"/>
                  <a:gd name="connsiteX13" fmla="*/ 147247 w 892750"/>
                  <a:gd name="connsiteY13" fmla="*/ 13149 h 504825"/>
                  <a:gd name="connsiteX14" fmla="*/ 212374 w 892750"/>
                  <a:gd name="connsiteY14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92750" h="504825">
                    <a:moveTo>
                      <a:pt x="212374" y="0"/>
                    </a:moveTo>
                    <a:lnTo>
                      <a:pt x="678580" y="0"/>
                    </a:lnTo>
                    <a:lnTo>
                      <a:pt x="743708" y="13149"/>
                    </a:lnTo>
                    <a:cubicBezTo>
                      <a:pt x="783746" y="30084"/>
                      <a:pt x="815821" y="62159"/>
                      <a:pt x="832756" y="102198"/>
                    </a:cubicBezTo>
                    <a:lnTo>
                      <a:pt x="845905" y="167325"/>
                    </a:lnTo>
                    <a:lnTo>
                      <a:pt x="845905" y="155726"/>
                    </a:lnTo>
                    <a:lnTo>
                      <a:pt x="890854" y="430285"/>
                    </a:lnTo>
                    <a:cubicBezTo>
                      <a:pt x="902688" y="468233"/>
                      <a:pt x="856881" y="503559"/>
                      <a:pt x="816313" y="504825"/>
                    </a:cubicBezTo>
                    <a:lnTo>
                      <a:pt x="74114" y="504825"/>
                    </a:lnTo>
                    <a:cubicBezTo>
                      <a:pt x="41776" y="501307"/>
                      <a:pt x="-6283" y="461108"/>
                      <a:pt x="679" y="431389"/>
                    </a:cubicBezTo>
                    <a:lnTo>
                      <a:pt x="45049" y="160357"/>
                    </a:lnTo>
                    <a:lnTo>
                      <a:pt x="45049" y="167325"/>
                    </a:lnTo>
                    <a:lnTo>
                      <a:pt x="58198" y="102197"/>
                    </a:lnTo>
                    <a:cubicBezTo>
                      <a:pt x="75133" y="62159"/>
                      <a:pt x="107208" y="30084"/>
                      <a:pt x="147247" y="13149"/>
                    </a:cubicBezTo>
                    <a:lnTo>
                      <a:pt x="212374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8ECE77A-BD74-423F-BCF3-7EF359540CAB}"/>
              </a:ext>
            </a:extLst>
          </p:cNvPr>
          <p:cNvGrpSpPr/>
          <p:nvPr/>
        </p:nvGrpSpPr>
        <p:grpSpPr>
          <a:xfrm>
            <a:off x="2998440" y="1279186"/>
            <a:ext cx="2503829" cy="1979733"/>
            <a:chOff x="30481" y="1154194"/>
            <a:chExt cx="4709648" cy="372383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B462C89-C819-4472-BE59-91B30F52C56C}"/>
                </a:ext>
              </a:extLst>
            </p:cNvPr>
            <p:cNvGrpSpPr/>
            <p:nvPr/>
          </p:nvGrpSpPr>
          <p:grpSpPr>
            <a:xfrm>
              <a:off x="30481" y="1154194"/>
              <a:ext cx="4709648" cy="3723835"/>
              <a:chOff x="2228055" y="1971102"/>
              <a:chExt cx="4575969" cy="3618138"/>
            </a:xfrm>
          </p:grpSpPr>
          <p:sp>
            <p:nvSpPr>
              <p:cNvPr id="171" name="Freeform 18">
                <a:extLst>
                  <a:ext uri="{FF2B5EF4-FFF2-40B4-BE49-F238E27FC236}">
                    <a16:creationId xmlns:a16="http://schemas.microsoft.com/office/drawing/2014/main" id="{0729EC30-8A7C-452F-8739-B5FEB6904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4A823009-1EBC-43D4-8543-BC508682194D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174" name="Rounded Rectangle 10">
                  <a:extLst>
                    <a:ext uri="{FF2B5EF4-FFF2-40B4-BE49-F238E27FC236}">
                      <a16:creationId xmlns:a16="http://schemas.microsoft.com/office/drawing/2014/main" id="{9A61449D-0462-4E27-9954-2699456907EC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5" name="Rounded Rectangle 13">
                  <a:extLst>
                    <a:ext uri="{FF2B5EF4-FFF2-40B4-BE49-F238E27FC236}">
                      <a16:creationId xmlns:a16="http://schemas.microsoft.com/office/drawing/2014/main" id="{63F422C5-7E4E-488C-A7A0-769DBF37633A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6" name="Chord 175">
                  <a:extLst>
                    <a:ext uri="{FF2B5EF4-FFF2-40B4-BE49-F238E27FC236}">
                      <a16:creationId xmlns:a16="http://schemas.microsoft.com/office/drawing/2014/main" id="{D7DCBE5A-E30D-47AD-9205-B0F0DABBCC2D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73" name="Freeform 18">
                <a:extLst>
                  <a:ext uri="{FF2B5EF4-FFF2-40B4-BE49-F238E27FC236}">
                    <a16:creationId xmlns:a16="http://schemas.microsoft.com/office/drawing/2014/main" id="{D5A82223-01B1-4828-BD7A-FB0B9B99CA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68" name="Graphic 33">
              <a:extLst>
                <a:ext uri="{FF2B5EF4-FFF2-40B4-BE49-F238E27FC236}">
                  <a16:creationId xmlns:a16="http://schemas.microsoft.com/office/drawing/2014/main" id="{C598A3E6-E318-42C6-87D4-2E52FAB926C5}"/>
                </a:ext>
              </a:extLst>
            </p:cNvPr>
            <p:cNvGrpSpPr/>
            <p:nvPr/>
          </p:nvGrpSpPr>
          <p:grpSpPr>
            <a:xfrm>
              <a:off x="1686089" y="182595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4E32214-D456-4399-8665-0EFBD30C8B69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B03A538-1019-490D-9C2F-8B18B7448187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177" name="Graphic 27">
            <a:extLst>
              <a:ext uri="{FF2B5EF4-FFF2-40B4-BE49-F238E27FC236}">
                <a16:creationId xmlns:a16="http://schemas.microsoft.com/office/drawing/2014/main" id="{C8176854-53CA-4E83-8E9D-6523841B5000}"/>
              </a:ext>
            </a:extLst>
          </p:cNvPr>
          <p:cNvGrpSpPr/>
          <p:nvPr/>
        </p:nvGrpSpPr>
        <p:grpSpPr>
          <a:xfrm>
            <a:off x="9129858" y="2328331"/>
            <a:ext cx="2810220" cy="1480025"/>
            <a:chOff x="6942632" y="4124750"/>
            <a:chExt cx="5182215" cy="2729255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35F0CBA-2209-4CA4-92B9-3DE0A5CD6AA0}"/>
                </a:ext>
              </a:extLst>
            </p:cNvPr>
            <p:cNvSpPr/>
            <p:nvPr/>
          </p:nvSpPr>
          <p:spPr>
            <a:xfrm>
              <a:off x="6942588" y="4254341"/>
              <a:ext cx="5181867" cy="2600959"/>
            </a:xfrm>
            <a:custGeom>
              <a:avLst/>
              <a:gdLst>
                <a:gd name="connsiteX0" fmla="*/ 5181585 w 5181867"/>
                <a:gd name="connsiteY0" fmla="*/ 626851 h 2600959"/>
                <a:gd name="connsiteX1" fmla="*/ 4760404 w 5181867"/>
                <a:gd name="connsiteY1" fmla="*/ 807 h 2600959"/>
                <a:gd name="connsiteX2" fmla="*/ 4701101 w 5181867"/>
                <a:gd name="connsiteY2" fmla="*/ 4176 h 2600959"/>
                <a:gd name="connsiteX3" fmla="*/ 4655277 w 5181867"/>
                <a:gd name="connsiteY3" fmla="*/ 8556 h 2600959"/>
                <a:gd name="connsiteX4" fmla="*/ 4586877 w 5181867"/>
                <a:gd name="connsiteY4" fmla="*/ 21360 h 2600959"/>
                <a:gd name="connsiteX5" fmla="*/ 3504946 w 5181867"/>
                <a:gd name="connsiteY5" fmla="*/ 390315 h 2600959"/>
                <a:gd name="connsiteX6" fmla="*/ 2324628 w 5181867"/>
                <a:gd name="connsiteY6" fmla="*/ 706033 h 2600959"/>
                <a:gd name="connsiteX7" fmla="*/ 1492037 w 5181867"/>
                <a:gd name="connsiteY7" fmla="*/ 866082 h 2600959"/>
                <a:gd name="connsiteX8" fmla="*/ 733910 w 5181867"/>
                <a:gd name="connsiteY8" fmla="*/ 1008272 h 2600959"/>
                <a:gd name="connsiteX9" fmla="*/ 31043 w 5181867"/>
                <a:gd name="connsiteY9" fmla="*/ 1316914 h 2600959"/>
                <a:gd name="connsiteX10" fmla="*/ 44857 w 5181867"/>
                <a:gd name="connsiteY10" fmla="*/ 1814582 h 2600959"/>
                <a:gd name="connsiteX11" fmla="*/ 274991 w 5181867"/>
                <a:gd name="connsiteY11" fmla="*/ 2264404 h 2600959"/>
                <a:gd name="connsiteX12" fmla="*/ 264546 w 5181867"/>
                <a:gd name="connsiteY12" fmla="*/ 2301131 h 2600959"/>
                <a:gd name="connsiteX13" fmla="*/ 201537 w 5181867"/>
                <a:gd name="connsiteY13" fmla="*/ 2329097 h 2600959"/>
                <a:gd name="connsiteX14" fmla="*/ 189070 w 5181867"/>
                <a:gd name="connsiteY14" fmla="*/ 2354705 h 2600959"/>
                <a:gd name="connsiteX15" fmla="*/ 202885 w 5181867"/>
                <a:gd name="connsiteY15" fmla="*/ 2385030 h 2600959"/>
                <a:gd name="connsiteX16" fmla="*/ 610925 w 5181867"/>
                <a:gd name="connsiteY16" fmla="*/ 2584838 h 2600959"/>
                <a:gd name="connsiteX17" fmla="*/ 854200 w 5181867"/>
                <a:gd name="connsiteY17" fmla="*/ 2461517 h 2600959"/>
                <a:gd name="connsiteX18" fmla="*/ 1131505 w 5181867"/>
                <a:gd name="connsiteY18" fmla="*/ 2350325 h 2600959"/>
                <a:gd name="connsiteX19" fmla="*/ 1759908 w 5181867"/>
                <a:gd name="connsiteY19" fmla="*/ 2078073 h 2600959"/>
                <a:gd name="connsiteX20" fmla="*/ 3246173 w 5181867"/>
                <a:gd name="connsiteY20" fmla="*/ 1502234 h 2600959"/>
                <a:gd name="connsiteX21" fmla="*/ 4810272 w 5181867"/>
                <a:gd name="connsiteY21" fmla="*/ 1053423 h 2600959"/>
                <a:gd name="connsiteX22" fmla="*/ 4857444 w 5181867"/>
                <a:gd name="connsiteY22" fmla="*/ 1040956 h 2600959"/>
                <a:gd name="connsiteX23" fmla="*/ 5181585 w 5181867"/>
                <a:gd name="connsiteY23" fmla="*/ 626851 h 2600959"/>
                <a:gd name="connsiteX24" fmla="*/ 2326650 w 5181867"/>
                <a:gd name="connsiteY24" fmla="*/ 735684 h 2600959"/>
                <a:gd name="connsiteX25" fmla="*/ 2326650 w 5181867"/>
                <a:gd name="connsiteY25" fmla="*/ 735684 h 2600959"/>
                <a:gd name="connsiteX26" fmla="*/ 2325976 w 5181867"/>
                <a:gd name="connsiteY26" fmla="*/ 734336 h 2600959"/>
                <a:gd name="connsiteX27" fmla="*/ 2327323 w 5181867"/>
                <a:gd name="connsiteY27" fmla="*/ 734336 h 2600959"/>
                <a:gd name="connsiteX28" fmla="*/ 2327997 w 5181867"/>
                <a:gd name="connsiteY28" fmla="*/ 734336 h 2600959"/>
                <a:gd name="connsiteX29" fmla="*/ 2326650 w 5181867"/>
                <a:gd name="connsiteY29" fmla="*/ 735684 h 2600959"/>
                <a:gd name="connsiteX30" fmla="*/ 3059842 w 5181867"/>
                <a:gd name="connsiteY30" fmla="*/ 674360 h 2600959"/>
                <a:gd name="connsiteX31" fmla="*/ 3070624 w 5181867"/>
                <a:gd name="connsiteY31" fmla="*/ 675708 h 2600959"/>
                <a:gd name="connsiteX32" fmla="*/ 3059842 w 5181867"/>
                <a:gd name="connsiteY32" fmla="*/ 674360 h 260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181867" h="2600959">
                  <a:moveTo>
                    <a:pt x="5181585" y="626851"/>
                  </a:moveTo>
                  <a:cubicBezTo>
                    <a:pt x="5173162" y="351903"/>
                    <a:pt x="5048492" y="33490"/>
                    <a:pt x="4760404" y="807"/>
                  </a:cubicBezTo>
                  <a:cubicBezTo>
                    <a:pt x="4741198" y="-1215"/>
                    <a:pt x="4720981" y="807"/>
                    <a:pt x="4701101" y="4176"/>
                  </a:cubicBezTo>
                  <a:cubicBezTo>
                    <a:pt x="4687287" y="6535"/>
                    <a:pt x="4669429" y="6198"/>
                    <a:pt x="4655277" y="8556"/>
                  </a:cubicBezTo>
                  <a:cubicBezTo>
                    <a:pt x="4632702" y="12600"/>
                    <a:pt x="4609452" y="16980"/>
                    <a:pt x="4586877" y="21360"/>
                  </a:cubicBezTo>
                  <a:cubicBezTo>
                    <a:pt x="4213542" y="95825"/>
                    <a:pt x="3869184" y="282156"/>
                    <a:pt x="3504946" y="390315"/>
                  </a:cubicBezTo>
                  <a:cubicBezTo>
                    <a:pt x="3114427" y="506898"/>
                    <a:pt x="2719191" y="605286"/>
                    <a:pt x="2324628" y="706033"/>
                  </a:cubicBezTo>
                  <a:cubicBezTo>
                    <a:pt x="2052713" y="775443"/>
                    <a:pt x="1768331" y="813518"/>
                    <a:pt x="1492037" y="866082"/>
                  </a:cubicBezTo>
                  <a:cubicBezTo>
                    <a:pt x="1240339" y="918308"/>
                    <a:pt x="986282" y="959415"/>
                    <a:pt x="733910" y="1008272"/>
                  </a:cubicBezTo>
                  <a:cubicBezTo>
                    <a:pt x="504114" y="1052749"/>
                    <a:pt x="119322" y="1045336"/>
                    <a:pt x="31043" y="1316914"/>
                  </a:cubicBezTo>
                  <a:cubicBezTo>
                    <a:pt x="-21184" y="1477637"/>
                    <a:pt x="-1304" y="1654870"/>
                    <a:pt x="44857" y="1814582"/>
                  </a:cubicBezTo>
                  <a:cubicBezTo>
                    <a:pt x="93041" y="1981370"/>
                    <a:pt x="270611" y="2262382"/>
                    <a:pt x="274991" y="2264404"/>
                  </a:cubicBezTo>
                  <a:cubicBezTo>
                    <a:pt x="290827" y="2287316"/>
                    <a:pt x="291838" y="2289001"/>
                    <a:pt x="264546" y="2301131"/>
                  </a:cubicBezTo>
                  <a:cubicBezTo>
                    <a:pt x="243655" y="2310565"/>
                    <a:pt x="224449" y="2323369"/>
                    <a:pt x="201537" y="2329097"/>
                  </a:cubicBezTo>
                  <a:cubicBezTo>
                    <a:pt x="185701" y="2332803"/>
                    <a:pt x="183005" y="2339879"/>
                    <a:pt x="189070" y="2354705"/>
                  </a:cubicBezTo>
                  <a:cubicBezTo>
                    <a:pt x="193450" y="2365150"/>
                    <a:pt x="197157" y="2375596"/>
                    <a:pt x="202885" y="2385030"/>
                  </a:cubicBezTo>
                  <a:cubicBezTo>
                    <a:pt x="285436" y="2520819"/>
                    <a:pt x="442790" y="2646499"/>
                    <a:pt x="610925" y="2584838"/>
                  </a:cubicBezTo>
                  <a:cubicBezTo>
                    <a:pt x="694151" y="2554513"/>
                    <a:pt x="770974" y="2496222"/>
                    <a:pt x="854200" y="2461517"/>
                  </a:cubicBezTo>
                  <a:cubicBezTo>
                    <a:pt x="946186" y="2423105"/>
                    <a:pt x="1040193" y="2390421"/>
                    <a:pt x="1131505" y="2350325"/>
                  </a:cubicBezTo>
                  <a:cubicBezTo>
                    <a:pt x="1337379" y="2252274"/>
                    <a:pt x="1550328" y="2167026"/>
                    <a:pt x="1759908" y="2078073"/>
                  </a:cubicBezTo>
                  <a:cubicBezTo>
                    <a:pt x="2251848" y="1868156"/>
                    <a:pt x="2737723" y="1667000"/>
                    <a:pt x="3246173" y="1502234"/>
                  </a:cubicBezTo>
                  <a:cubicBezTo>
                    <a:pt x="3762372" y="1335109"/>
                    <a:pt x="4285985" y="1193255"/>
                    <a:pt x="4810272" y="1053423"/>
                  </a:cubicBezTo>
                  <a:cubicBezTo>
                    <a:pt x="4826108" y="1049380"/>
                    <a:pt x="4841608" y="1044999"/>
                    <a:pt x="4857444" y="1040956"/>
                  </a:cubicBezTo>
                  <a:cubicBezTo>
                    <a:pt x="5074100" y="983338"/>
                    <a:pt x="5188324" y="853615"/>
                    <a:pt x="5181585" y="626851"/>
                  </a:cubicBezTo>
                  <a:close/>
                  <a:moveTo>
                    <a:pt x="2326650" y="735684"/>
                  </a:moveTo>
                  <a:cubicBezTo>
                    <a:pt x="2326650" y="735684"/>
                    <a:pt x="2326650" y="735684"/>
                    <a:pt x="2326650" y="735684"/>
                  </a:cubicBezTo>
                  <a:cubicBezTo>
                    <a:pt x="2326313" y="735010"/>
                    <a:pt x="2325976" y="734673"/>
                    <a:pt x="2325976" y="734336"/>
                  </a:cubicBezTo>
                  <a:cubicBezTo>
                    <a:pt x="2326313" y="734336"/>
                    <a:pt x="2326650" y="734336"/>
                    <a:pt x="2327323" y="734336"/>
                  </a:cubicBezTo>
                  <a:cubicBezTo>
                    <a:pt x="2327660" y="734336"/>
                    <a:pt x="2327660" y="734336"/>
                    <a:pt x="2327997" y="734336"/>
                  </a:cubicBezTo>
                  <a:cubicBezTo>
                    <a:pt x="2327323" y="734673"/>
                    <a:pt x="2326986" y="735347"/>
                    <a:pt x="2326650" y="735684"/>
                  </a:cubicBezTo>
                  <a:close/>
                  <a:moveTo>
                    <a:pt x="3059842" y="674360"/>
                  </a:moveTo>
                  <a:cubicBezTo>
                    <a:pt x="3063548" y="675034"/>
                    <a:pt x="3066918" y="675371"/>
                    <a:pt x="3070624" y="675708"/>
                  </a:cubicBezTo>
                  <a:cubicBezTo>
                    <a:pt x="3066918" y="675371"/>
                    <a:pt x="3063548" y="675034"/>
                    <a:pt x="3059842" y="67436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5F2B16D-2D71-4797-B5F3-496204F7194E}"/>
                </a:ext>
              </a:extLst>
            </p:cNvPr>
            <p:cNvSpPr/>
            <p:nvPr/>
          </p:nvSpPr>
          <p:spPr>
            <a:xfrm>
              <a:off x="6980156" y="5390571"/>
              <a:ext cx="799905" cy="1444901"/>
            </a:xfrm>
            <a:custGeom>
              <a:avLst/>
              <a:gdLst>
                <a:gd name="connsiteX0" fmla="*/ 1898 w 799905"/>
                <a:gd name="connsiteY0" fmla="*/ 316135 h 1444901"/>
                <a:gd name="connsiteX1" fmla="*/ 83102 w 799905"/>
                <a:gd name="connsiteY1" fmla="*/ 84991 h 1444901"/>
                <a:gd name="connsiteX2" fmla="*/ 280889 w 799905"/>
                <a:gd name="connsiteY2" fmla="*/ 1766 h 1444901"/>
                <a:gd name="connsiteX3" fmla="*/ 532586 w 799905"/>
                <a:gd name="connsiteY3" fmla="*/ 192813 h 1444901"/>
                <a:gd name="connsiteX4" fmla="*/ 678484 w 799905"/>
                <a:gd name="connsiteY4" fmla="*/ 496064 h 1444901"/>
                <a:gd name="connsiteX5" fmla="*/ 779567 w 799905"/>
                <a:gd name="connsiteY5" fmla="*/ 823912 h 1444901"/>
                <a:gd name="connsiteX6" fmla="*/ 715548 w 799905"/>
                <a:gd name="connsiteY6" fmla="*/ 1301700 h 1444901"/>
                <a:gd name="connsiteX7" fmla="*/ 524500 w 799905"/>
                <a:gd name="connsiteY7" fmla="*/ 1440521 h 1444901"/>
                <a:gd name="connsiteX8" fmla="*/ 502935 w 799905"/>
                <a:gd name="connsiteY8" fmla="*/ 1441869 h 1444901"/>
                <a:gd name="connsiteX9" fmla="*/ 455426 w 799905"/>
                <a:gd name="connsiteY9" fmla="*/ 1444901 h 1444901"/>
                <a:gd name="connsiteX10" fmla="*/ 357712 w 799905"/>
                <a:gd name="connsiteY10" fmla="*/ 1416261 h 1444901"/>
                <a:gd name="connsiteX11" fmla="*/ 194968 w 799905"/>
                <a:gd name="connsiteY11" fmla="*/ 1260929 h 1444901"/>
                <a:gd name="connsiteX12" fmla="*/ 173403 w 799905"/>
                <a:gd name="connsiteY12" fmla="*/ 1224876 h 1444901"/>
                <a:gd name="connsiteX13" fmla="*/ 178794 w 799905"/>
                <a:gd name="connsiteY13" fmla="*/ 1208703 h 1444901"/>
                <a:gd name="connsiteX14" fmla="*/ 269432 w 799905"/>
                <a:gd name="connsiteY14" fmla="*/ 1168943 h 1444901"/>
                <a:gd name="connsiteX15" fmla="*/ 285269 w 799905"/>
                <a:gd name="connsiteY15" fmla="*/ 1172313 h 1444901"/>
                <a:gd name="connsiteX16" fmla="*/ 441948 w 799905"/>
                <a:gd name="connsiteY16" fmla="*/ 1254190 h 1444901"/>
                <a:gd name="connsiteX17" fmla="*/ 660626 w 799905"/>
                <a:gd name="connsiteY17" fmla="*/ 1212409 h 1444901"/>
                <a:gd name="connsiteX18" fmla="*/ 731047 w 799905"/>
                <a:gd name="connsiteY18" fmla="*/ 887257 h 1444901"/>
                <a:gd name="connsiteX19" fmla="*/ 689266 w 799905"/>
                <a:gd name="connsiteY19" fmla="*/ 716763 h 1444901"/>
                <a:gd name="connsiteX20" fmla="*/ 585824 w 799905"/>
                <a:gd name="connsiteY20" fmla="*/ 440131 h 1444901"/>
                <a:gd name="connsiteX21" fmla="*/ 473621 w 799905"/>
                <a:gd name="connsiteY21" fmla="*/ 231225 h 1444901"/>
                <a:gd name="connsiteX22" fmla="*/ 316268 w 799905"/>
                <a:gd name="connsiteY22" fmla="*/ 128794 h 1444901"/>
                <a:gd name="connsiteX23" fmla="*/ 151502 w 799905"/>
                <a:gd name="connsiteY23" fmla="*/ 181357 h 1444901"/>
                <a:gd name="connsiteX24" fmla="*/ 84786 w 799905"/>
                <a:gd name="connsiteY24" fmla="*/ 330961 h 1444901"/>
                <a:gd name="connsiteX25" fmla="*/ 93210 w 799905"/>
                <a:gd name="connsiteY25" fmla="*/ 558736 h 1444901"/>
                <a:gd name="connsiteX26" fmla="*/ 190587 w 799905"/>
                <a:gd name="connsiteY26" fmla="*/ 823912 h 1444901"/>
                <a:gd name="connsiteX27" fmla="*/ 297062 w 799905"/>
                <a:gd name="connsiteY27" fmla="*/ 975874 h 1444901"/>
                <a:gd name="connsiteX28" fmla="*/ 413645 w 799905"/>
                <a:gd name="connsiteY28" fmla="*/ 1060784 h 1444901"/>
                <a:gd name="connsiteX29" fmla="*/ 580770 w 799905"/>
                <a:gd name="connsiteY29" fmla="*/ 964081 h 1444901"/>
                <a:gd name="connsiteX30" fmla="*/ 561227 w 799905"/>
                <a:gd name="connsiteY30" fmla="*/ 767642 h 1444901"/>
                <a:gd name="connsiteX31" fmla="*/ 521130 w 799905"/>
                <a:gd name="connsiteY31" fmla="*/ 648363 h 1444901"/>
                <a:gd name="connsiteX32" fmla="*/ 352995 w 799905"/>
                <a:gd name="connsiteY32" fmla="*/ 536834 h 1444901"/>
                <a:gd name="connsiteX33" fmla="*/ 396124 w 799905"/>
                <a:gd name="connsiteY33" fmla="*/ 635559 h 1444901"/>
                <a:gd name="connsiteX34" fmla="*/ 469915 w 799905"/>
                <a:gd name="connsiteY34" fmla="*/ 824248 h 1444901"/>
                <a:gd name="connsiteX35" fmla="*/ 485077 w 799905"/>
                <a:gd name="connsiteY35" fmla="*/ 909159 h 1444901"/>
                <a:gd name="connsiteX36" fmla="*/ 427123 w 799905"/>
                <a:gd name="connsiteY36" fmla="*/ 938136 h 1444901"/>
                <a:gd name="connsiteX37" fmla="*/ 348614 w 799905"/>
                <a:gd name="connsiteY37" fmla="*/ 895344 h 1444901"/>
                <a:gd name="connsiteX38" fmla="*/ 186207 w 799905"/>
                <a:gd name="connsiteY38" fmla="*/ 587376 h 1444901"/>
                <a:gd name="connsiteX39" fmla="*/ 216532 w 799905"/>
                <a:gd name="connsiteY39" fmla="*/ 248072 h 1444901"/>
                <a:gd name="connsiteX40" fmla="*/ 311214 w 799905"/>
                <a:gd name="connsiteY40" fmla="*/ 220780 h 1444901"/>
                <a:gd name="connsiteX41" fmla="*/ 441948 w 799905"/>
                <a:gd name="connsiteY41" fmla="*/ 310070 h 1444901"/>
                <a:gd name="connsiteX42" fmla="*/ 583802 w 799905"/>
                <a:gd name="connsiteY42" fmla="*/ 580974 h 1444901"/>
                <a:gd name="connsiteX43" fmla="*/ 642431 w 799905"/>
                <a:gd name="connsiteY43" fmla="*/ 755849 h 1444901"/>
                <a:gd name="connsiteX44" fmla="*/ 672082 w 799905"/>
                <a:gd name="connsiteY44" fmla="*/ 972167 h 1444901"/>
                <a:gd name="connsiteX45" fmla="*/ 644452 w 799905"/>
                <a:gd name="connsiteY45" fmla="*/ 1125814 h 1444901"/>
                <a:gd name="connsiteX46" fmla="*/ 516076 w 799905"/>
                <a:gd name="connsiteY46" fmla="*/ 1186128 h 1444901"/>
                <a:gd name="connsiteX47" fmla="*/ 223945 w 799905"/>
                <a:gd name="connsiteY47" fmla="*/ 1029111 h 1444901"/>
                <a:gd name="connsiteX48" fmla="*/ 115448 w 799905"/>
                <a:gd name="connsiteY48" fmla="*/ 846824 h 1444901"/>
                <a:gd name="connsiteX49" fmla="*/ 27843 w 799905"/>
                <a:gd name="connsiteY49" fmla="*/ 604223 h 1444901"/>
                <a:gd name="connsiteX50" fmla="*/ 1898 w 799905"/>
                <a:gd name="connsiteY50" fmla="*/ 316135 h 144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905" h="1444901">
                  <a:moveTo>
                    <a:pt x="1898" y="316135"/>
                  </a:moveTo>
                  <a:cubicBezTo>
                    <a:pt x="7626" y="232236"/>
                    <a:pt x="31212" y="151706"/>
                    <a:pt x="83102" y="84991"/>
                  </a:cubicBezTo>
                  <a:cubicBezTo>
                    <a:pt x="129263" y="25689"/>
                    <a:pt x="203391" y="-8343"/>
                    <a:pt x="280889" y="1766"/>
                  </a:cubicBezTo>
                  <a:cubicBezTo>
                    <a:pt x="396461" y="16928"/>
                    <a:pt x="473621" y="100490"/>
                    <a:pt x="532586" y="192813"/>
                  </a:cubicBezTo>
                  <a:cubicBezTo>
                    <a:pt x="592563" y="287158"/>
                    <a:pt x="639061" y="391948"/>
                    <a:pt x="678484" y="496064"/>
                  </a:cubicBezTo>
                  <a:cubicBezTo>
                    <a:pt x="718580" y="601865"/>
                    <a:pt x="752612" y="714067"/>
                    <a:pt x="779567" y="823912"/>
                  </a:cubicBezTo>
                  <a:cubicBezTo>
                    <a:pt x="817979" y="980254"/>
                    <a:pt x="804838" y="1160520"/>
                    <a:pt x="715548" y="1301700"/>
                  </a:cubicBezTo>
                  <a:cubicBezTo>
                    <a:pt x="670397" y="1372795"/>
                    <a:pt x="609410" y="1423337"/>
                    <a:pt x="524500" y="1440521"/>
                  </a:cubicBezTo>
                  <a:cubicBezTo>
                    <a:pt x="517424" y="1441869"/>
                    <a:pt x="510011" y="1441532"/>
                    <a:pt x="502935" y="1441869"/>
                  </a:cubicBezTo>
                  <a:cubicBezTo>
                    <a:pt x="487436" y="1446249"/>
                    <a:pt x="471262" y="1440521"/>
                    <a:pt x="455426" y="1444901"/>
                  </a:cubicBezTo>
                  <a:cubicBezTo>
                    <a:pt x="421732" y="1439173"/>
                    <a:pt x="388374" y="1431760"/>
                    <a:pt x="357712" y="1416261"/>
                  </a:cubicBezTo>
                  <a:cubicBezTo>
                    <a:pt x="287627" y="1381219"/>
                    <a:pt x="236075" y="1326297"/>
                    <a:pt x="194968" y="1260929"/>
                  </a:cubicBezTo>
                  <a:cubicBezTo>
                    <a:pt x="187555" y="1249136"/>
                    <a:pt x="180479" y="1237006"/>
                    <a:pt x="173403" y="1224876"/>
                  </a:cubicBezTo>
                  <a:cubicBezTo>
                    <a:pt x="169023" y="1217463"/>
                    <a:pt x="168349" y="1212746"/>
                    <a:pt x="178794" y="1208703"/>
                  </a:cubicBezTo>
                  <a:cubicBezTo>
                    <a:pt x="209456" y="1196236"/>
                    <a:pt x="239444" y="1182758"/>
                    <a:pt x="269432" y="1168943"/>
                  </a:cubicBezTo>
                  <a:cubicBezTo>
                    <a:pt x="276508" y="1165574"/>
                    <a:pt x="280552" y="1167258"/>
                    <a:pt x="285269" y="1172313"/>
                  </a:cubicBezTo>
                  <a:cubicBezTo>
                    <a:pt x="328735" y="1216116"/>
                    <a:pt x="381972" y="1243408"/>
                    <a:pt x="441948" y="1254190"/>
                  </a:cubicBezTo>
                  <a:cubicBezTo>
                    <a:pt x="519446" y="1268342"/>
                    <a:pt x="595258" y="1263625"/>
                    <a:pt x="660626" y="1212409"/>
                  </a:cubicBezTo>
                  <a:cubicBezTo>
                    <a:pt x="763394" y="1131879"/>
                    <a:pt x="744525" y="1000471"/>
                    <a:pt x="731047" y="887257"/>
                  </a:cubicBezTo>
                  <a:cubicBezTo>
                    <a:pt x="723971" y="827955"/>
                    <a:pt x="704428" y="774381"/>
                    <a:pt x="689266" y="716763"/>
                  </a:cubicBezTo>
                  <a:cubicBezTo>
                    <a:pt x="666017" y="627473"/>
                    <a:pt x="624236" y="524367"/>
                    <a:pt x="585824" y="440131"/>
                  </a:cubicBezTo>
                  <a:cubicBezTo>
                    <a:pt x="555162" y="372742"/>
                    <a:pt x="517424" y="291201"/>
                    <a:pt x="473621" y="231225"/>
                  </a:cubicBezTo>
                  <a:cubicBezTo>
                    <a:pt x="428807" y="170238"/>
                    <a:pt x="390059" y="140587"/>
                    <a:pt x="316268" y="128794"/>
                  </a:cubicBezTo>
                  <a:cubicBezTo>
                    <a:pt x="253259" y="118685"/>
                    <a:pt x="195641" y="131489"/>
                    <a:pt x="151502" y="181357"/>
                  </a:cubicBezTo>
                  <a:cubicBezTo>
                    <a:pt x="113764" y="223812"/>
                    <a:pt x="94558" y="275702"/>
                    <a:pt x="84786" y="330961"/>
                  </a:cubicBezTo>
                  <a:cubicBezTo>
                    <a:pt x="70972" y="407447"/>
                    <a:pt x="77711" y="483260"/>
                    <a:pt x="93210" y="558736"/>
                  </a:cubicBezTo>
                  <a:cubicBezTo>
                    <a:pt x="112416" y="652070"/>
                    <a:pt x="145437" y="740349"/>
                    <a:pt x="190587" y="823912"/>
                  </a:cubicBezTo>
                  <a:cubicBezTo>
                    <a:pt x="219901" y="878497"/>
                    <a:pt x="254270" y="930386"/>
                    <a:pt x="297062" y="975874"/>
                  </a:cubicBezTo>
                  <a:cubicBezTo>
                    <a:pt x="330756" y="1011590"/>
                    <a:pt x="367483" y="1041915"/>
                    <a:pt x="413645" y="1060784"/>
                  </a:cubicBezTo>
                  <a:cubicBezTo>
                    <a:pt x="485751" y="1090435"/>
                    <a:pt x="569314" y="1049328"/>
                    <a:pt x="580770" y="964081"/>
                  </a:cubicBezTo>
                  <a:cubicBezTo>
                    <a:pt x="589867" y="896692"/>
                    <a:pt x="578411" y="831998"/>
                    <a:pt x="561227" y="767642"/>
                  </a:cubicBezTo>
                  <a:cubicBezTo>
                    <a:pt x="550445" y="727208"/>
                    <a:pt x="535282" y="688123"/>
                    <a:pt x="521130" y="648363"/>
                  </a:cubicBezTo>
                  <a:cubicBezTo>
                    <a:pt x="449361" y="446870"/>
                    <a:pt x="313235" y="360612"/>
                    <a:pt x="352995" y="536834"/>
                  </a:cubicBezTo>
                  <a:cubicBezTo>
                    <a:pt x="362766" y="560420"/>
                    <a:pt x="386689" y="612310"/>
                    <a:pt x="396124" y="635559"/>
                  </a:cubicBezTo>
                  <a:cubicBezTo>
                    <a:pt x="428470" y="715415"/>
                    <a:pt x="454752" y="739001"/>
                    <a:pt x="469915" y="824248"/>
                  </a:cubicBezTo>
                  <a:cubicBezTo>
                    <a:pt x="473621" y="844802"/>
                    <a:pt x="489121" y="888942"/>
                    <a:pt x="485077" y="909159"/>
                  </a:cubicBezTo>
                  <a:cubicBezTo>
                    <a:pt x="479012" y="940494"/>
                    <a:pt x="466882" y="944875"/>
                    <a:pt x="427123" y="938136"/>
                  </a:cubicBezTo>
                  <a:cubicBezTo>
                    <a:pt x="397135" y="932745"/>
                    <a:pt x="371190" y="916571"/>
                    <a:pt x="348614" y="895344"/>
                  </a:cubicBezTo>
                  <a:cubicBezTo>
                    <a:pt x="261683" y="814814"/>
                    <a:pt x="210467" y="701601"/>
                    <a:pt x="186207" y="587376"/>
                  </a:cubicBezTo>
                  <a:cubicBezTo>
                    <a:pt x="165316" y="490336"/>
                    <a:pt x="138698" y="326581"/>
                    <a:pt x="216532" y="248072"/>
                  </a:cubicBezTo>
                  <a:cubicBezTo>
                    <a:pt x="242477" y="221791"/>
                    <a:pt x="276171" y="216737"/>
                    <a:pt x="311214" y="220780"/>
                  </a:cubicBezTo>
                  <a:cubicBezTo>
                    <a:pt x="370516" y="227519"/>
                    <a:pt x="407580" y="267952"/>
                    <a:pt x="441948" y="310070"/>
                  </a:cubicBezTo>
                  <a:cubicBezTo>
                    <a:pt x="507316" y="390600"/>
                    <a:pt x="546738" y="485619"/>
                    <a:pt x="583802" y="580974"/>
                  </a:cubicBezTo>
                  <a:cubicBezTo>
                    <a:pt x="606041" y="638255"/>
                    <a:pt x="628616" y="695535"/>
                    <a:pt x="642431" y="755849"/>
                  </a:cubicBezTo>
                  <a:cubicBezTo>
                    <a:pt x="658267" y="825933"/>
                    <a:pt x="670397" y="900061"/>
                    <a:pt x="672082" y="972167"/>
                  </a:cubicBezTo>
                  <a:cubicBezTo>
                    <a:pt x="673430" y="1028774"/>
                    <a:pt x="685896" y="1077968"/>
                    <a:pt x="644452" y="1125814"/>
                  </a:cubicBezTo>
                  <a:cubicBezTo>
                    <a:pt x="612779" y="1162541"/>
                    <a:pt x="564259" y="1182084"/>
                    <a:pt x="516076" y="1186128"/>
                  </a:cubicBezTo>
                  <a:cubicBezTo>
                    <a:pt x="389722" y="1197247"/>
                    <a:pt x="296051" y="1125814"/>
                    <a:pt x="223945" y="1029111"/>
                  </a:cubicBezTo>
                  <a:cubicBezTo>
                    <a:pt x="177446" y="966776"/>
                    <a:pt x="145774" y="917245"/>
                    <a:pt x="115448" y="846824"/>
                  </a:cubicBezTo>
                  <a:cubicBezTo>
                    <a:pt x="81754" y="768316"/>
                    <a:pt x="50418" y="686775"/>
                    <a:pt x="27843" y="604223"/>
                  </a:cubicBezTo>
                  <a:cubicBezTo>
                    <a:pt x="4257" y="520998"/>
                    <a:pt x="-4167" y="406437"/>
                    <a:pt x="1898" y="316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8A589EE-5D72-42BE-93E0-5807EF38DAD6}"/>
                </a:ext>
              </a:extLst>
            </p:cNvPr>
            <p:cNvSpPr/>
            <p:nvPr/>
          </p:nvSpPr>
          <p:spPr>
            <a:xfrm>
              <a:off x="8827007" y="4124748"/>
              <a:ext cx="2154922" cy="1823401"/>
            </a:xfrm>
            <a:custGeom>
              <a:avLst/>
              <a:gdLst>
                <a:gd name="connsiteX0" fmla="*/ 2094946 w 2154922"/>
                <a:gd name="connsiteY0" fmla="*/ 907057 h 1823401"/>
                <a:gd name="connsiteX1" fmla="*/ 1860769 w 2154922"/>
                <a:gd name="connsiteY1" fmla="*/ 703543 h 1823401"/>
                <a:gd name="connsiteX2" fmla="*/ 1723296 w 2154922"/>
                <a:gd name="connsiteY2" fmla="*/ 628741 h 1823401"/>
                <a:gd name="connsiteX3" fmla="*/ 1582453 w 2154922"/>
                <a:gd name="connsiteY3" fmla="*/ 572134 h 1823401"/>
                <a:gd name="connsiteX4" fmla="*/ 1581779 w 2154922"/>
                <a:gd name="connsiteY4" fmla="*/ 572134 h 1823401"/>
                <a:gd name="connsiteX5" fmla="*/ 1582453 w 2154922"/>
                <a:gd name="connsiteY5" fmla="*/ 572134 h 1823401"/>
                <a:gd name="connsiteX6" fmla="*/ 1756653 w 2154922"/>
                <a:gd name="connsiteY6" fmla="*/ 429606 h 1823401"/>
                <a:gd name="connsiteX7" fmla="*/ 1825053 w 2154922"/>
                <a:gd name="connsiteY7" fmla="*/ 180941 h 1823401"/>
                <a:gd name="connsiteX8" fmla="*/ 1752610 w 2154922"/>
                <a:gd name="connsiteY8" fmla="*/ 65032 h 1823401"/>
                <a:gd name="connsiteX9" fmla="*/ 1529215 w 2154922"/>
                <a:gd name="connsiteY9" fmla="*/ 15164 h 1823401"/>
                <a:gd name="connsiteX10" fmla="*/ 1385677 w 2154922"/>
                <a:gd name="connsiteY10" fmla="*/ 127703 h 1823401"/>
                <a:gd name="connsiteX11" fmla="*/ 1293354 w 2154922"/>
                <a:gd name="connsiteY11" fmla="*/ 281687 h 1823401"/>
                <a:gd name="connsiteX12" fmla="*/ 1151837 w 2154922"/>
                <a:gd name="connsiteY12" fmla="*/ 476442 h 1823401"/>
                <a:gd name="connsiteX13" fmla="*/ 1013353 w 2154922"/>
                <a:gd name="connsiteY13" fmla="*/ 602796 h 1823401"/>
                <a:gd name="connsiteX14" fmla="*/ 1012005 w 2154922"/>
                <a:gd name="connsiteY14" fmla="*/ 603470 h 1823401"/>
                <a:gd name="connsiteX15" fmla="*/ 1003918 w 2154922"/>
                <a:gd name="connsiteY15" fmla="*/ 601785 h 1823401"/>
                <a:gd name="connsiteX16" fmla="*/ 777154 w 2154922"/>
                <a:gd name="connsiteY16" fmla="*/ 603133 h 1823401"/>
                <a:gd name="connsiteX17" fmla="*/ 726612 w 2154922"/>
                <a:gd name="connsiteY17" fmla="*/ 633458 h 1823401"/>
                <a:gd name="connsiteX18" fmla="*/ 660234 w 2154922"/>
                <a:gd name="connsiteY18" fmla="*/ 593362 h 1823401"/>
                <a:gd name="connsiteX19" fmla="*/ 598573 w 2154922"/>
                <a:gd name="connsiteY19" fmla="*/ 491941 h 1823401"/>
                <a:gd name="connsiteX20" fmla="*/ 344517 w 2154922"/>
                <a:gd name="connsiteY20" fmla="*/ 212614 h 1823401"/>
                <a:gd name="connsiteX21" fmla="*/ 199967 w 2154922"/>
                <a:gd name="connsiteY21" fmla="*/ 208907 h 1823401"/>
                <a:gd name="connsiteX22" fmla="*/ 7235 w 2154922"/>
                <a:gd name="connsiteY22" fmla="*/ 405346 h 1823401"/>
                <a:gd name="connsiteX23" fmla="*/ 99895 w 2154922"/>
                <a:gd name="connsiteY23" fmla="*/ 698151 h 1823401"/>
                <a:gd name="connsiteX24" fmla="*/ 485697 w 2154922"/>
                <a:gd name="connsiteY24" fmla="*/ 894253 h 1823401"/>
                <a:gd name="connsiteX25" fmla="*/ 818261 w 2154922"/>
                <a:gd name="connsiteY25" fmla="*/ 938393 h 1823401"/>
                <a:gd name="connsiteX26" fmla="*/ 1017396 w 2154922"/>
                <a:gd name="connsiteY26" fmla="*/ 1269947 h 1823401"/>
                <a:gd name="connsiteX27" fmla="*/ 1009646 w 2154922"/>
                <a:gd name="connsiteY27" fmla="*/ 1494353 h 1823401"/>
                <a:gd name="connsiteX28" fmla="*/ 959778 w 2154922"/>
                <a:gd name="connsiteY28" fmla="*/ 1668890 h 1823401"/>
                <a:gd name="connsiteX29" fmla="*/ 917323 w 2154922"/>
                <a:gd name="connsiteY29" fmla="*/ 1749757 h 1823401"/>
                <a:gd name="connsiteX30" fmla="*/ 874194 w 2154922"/>
                <a:gd name="connsiteY30" fmla="*/ 1819505 h 1823401"/>
                <a:gd name="connsiteX31" fmla="*/ 890368 w 2154922"/>
                <a:gd name="connsiteY31" fmla="*/ 1819168 h 1823401"/>
                <a:gd name="connsiteX32" fmla="*/ 1118142 w 2154922"/>
                <a:gd name="connsiteY32" fmla="*/ 1735268 h 1823401"/>
                <a:gd name="connsiteX33" fmla="*/ 1234052 w 2154922"/>
                <a:gd name="connsiteY33" fmla="*/ 1681694 h 1823401"/>
                <a:gd name="connsiteX34" fmla="*/ 1305484 w 2154922"/>
                <a:gd name="connsiteY34" fmla="*/ 1552644 h 1823401"/>
                <a:gd name="connsiteX35" fmla="*/ 1313571 w 2154922"/>
                <a:gd name="connsiteY35" fmla="*/ 1217047 h 1823401"/>
                <a:gd name="connsiteX36" fmla="*/ 1254942 w 2154922"/>
                <a:gd name="connsiteY36" fmla="*/ 1036107 h 1823401"/>
                <a:gd name="connsiteX37" fmla="*/ 1188901 w 2154922"/>
                <a:gd name="connsiteY37" fmla="*/ 918514 h 1823401"/>
                <a:gd name="connsiteX38" fmla="*/ 1122523 w 2154922"/>
                <a:gd name="connsiteY38" fmla="*/ 818104 h 1823401"/>
                <a:gd name="connsiteX39" fmla="*/ 1125555 w 2154922"/>
                <a:gd name="connsiteY39" fmla="*/ 817767 h 1823401"/>
                <a:gd name="connsiteX40" fmla="*/ 1160934 w 2154922"/>
                <a:gd name="connsiteY40" fmla="*/ 817093 h 1823401"/>
                <a:gd name="connsiteX41" fmla="*/ 1401850 w 2154922"/>
                <a:gd name="connsiteY41" fmla="*/ 832256 h 1823401"/>
                <a:gd name="connsiteX42" fmla="*/ 1662309 w 2154922"/>
                <a:gd name="connsiteY42" fmla="*/ 916829 h 1823401"/>
                <a:gd name="connsiteX43" fmla="*/ 1910637 w 2154922"/>
                <a:gd name="connsiteY43" fmla="*/ 1130452 h 1823401"/>
                <a:gd name="connsiteX44" fmla="*/ 1942984 w 2154922"/>
                <a:gd name="connsiteY44" fmla="*/ 1135843 h 1823401"/>
                <a:gd name="connsiteX45" fmla="*/ 2154923 w 2154922"/>
                <a:gd name="connsiteY45" fmla="*/ 973436 h 1823401"/>
                <a:gd name="connsiteX46" fmla="*/ 2094946 w 2154922"/>
                <a:gd name="connsiteY46" fmla="*/ 907057 h 1823401"/>
                <a:gd name="connsiteX47" fmla="*/ 1802478 w 2154922"/>
                <a:gd name="connsiteY47" fmla="*/ 347055 h 1823401"/>
                <a:gd name="connsiteX48" fmla="*/ 1801467 w 2154922"/>
                <a:gd name="connsiteY48" fmla="*/ 348065 h 1823401"/>
                <a:gd name="connsiteX49" fmla="*/ 1801467 w 2154922"/>
                <a:gd name="connsiteY49" fmla="*/ 346718 h 1823401"/>
                <a:gd name="connsiteX50" fmla="*/ 1802478 w 2154922"/>
                <a:gd name="connsiteY50" fmla="*/ 347055 h 1823401"/>
                <a:gd name="connsiteX51" fmla="*/ 328680 w 2154922"/>
                <a:gd name="connsiteY51" fmla="*/ 600774 h 1823401"/>
                <a:gd name="connsiteX52" fmla="*/ 207043 w 2154922"/>
                <a:gd name="connsiteY52" fmla="*/ 432976 h 1823401"/>
                <a:gd name="connsiteX53" fmla="*/ 263987 w 2154922"/>
                <a:gd name="connsiteY53" fmla="*/ 376369 h 1823401"/>
                <a:gd name="connsiteX54" fmla="*/ 331039 w 2154922"/>
                <a:gd name="connsiteY54" fmla="*/ 425563 h 1823401"/>
                <a:gd name="connsiteX55" fmla="*/ 419318 w 2154922"/>
                <a:gd name="connsiteY55" fmla="*/ 575503 h 1823401"/>
                <a:gd name="connsiteX56" fmla="*/ 456382 w 2154922"/>
                <a:gd name="connsiteY56" fmla="*/ 642219 h 1823401"/>
                <a:gd name="connsiteX57" fmla="*/ 328680 w 2154922"/>
                <a:gd name="connsiteY57" fmla="*/ 600774 h 1823401"/>
                <a:gd name="connsiteX58" fmla="*/ 1503944 w 2154922"/>
                <a:gd name="connsiteY58" fmla="*/ 415118 h 1823401"/>
                <a:gd name="connsiteX59" fmla="*/ 1516411 w 2154922"/>
                <a:gd name="connsiteY59" fmla="*/ 385466 h 1823401"/>
                <a:gd name="connsiteX60" fmla="*/ 1593572 w 2154922"/>
                <a:gd name="connsiteY60" fmla="*/ 243276 h 1823401"/>
                <a:gd name="connsiteX61" fmla="*/ 1623897 w 2154922"/>
                <a:gd name="connsiteY61" fmla="*/ 309654 h 1823401"/>
                <a:gd name="connsiteX62" fmla="*/ 1524498 w 2154922"/>
                <a:gd name="connsiteY62" fmla="*/ 400629 h 1823401"/>
                <a:gd name="connsiteX63" fmla="*/ 1503944 w 2154922"/>
                <a:gd name="connsiteY63" fmla="*/ 415118 h 18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54922" h="1823401">
                  <a:moveTo>
                    <a:pt x="2094946" y="907057"/>
                  </a:moveTo>
                  <a:cubicBezTo>
                    <a:pt x="2028568" y="827201"/>
                    <a:pt x="1948375" y="759138"/>
                    <a:pt x="1860769" y="703543"/>
                  </a:cubicBezTo>
                  <a:cubicBezTo>
                    <a:pt x="1816630" y="675576"/>
                    <a:pt x="1770805" y="650642"/>
                    <a:pt x="1723296" y="628741"/>
                  </a:cubicBezTo>
                  <a:cubicBezTo>
                    <a:pt x="1700384" y="618295"/>
                    <a:pt x="1638049" y="584264"/>
                    <a:pt x="1582453" y="572134"/>
                  </a:cubicBezTo>
                  <a:cubicBezTo>
                    <a:pt x="1582116" y="572134"/>
                    <a:pt x="1581779" y="572134"/>
                    <a:pt x="1581779" y="572134"/>
                  </a:cubicBezTo>
                  <a:cubicBezTo>
                    <a:pt x="1582116" y="572134"/>
                    <a:pt x="1582116" y="572134"/>
                    <a:pt x="1582453" y="572134"/>
                  </a:cubicBezTo>
                  <a:cubicBezTo>
                    <a:pt x="1593909" y="570786"/>
                    <a:pt x="1746882" y="440725"/>
                    <a:pt x="1756653" y="429606"/>
                  </a:cubicBezTo>
                  <a:cubicBezTo>
                    <a:pt x="1816967" y="361880"/>
                    <a:pt x="1859758" y="271242"/>
                    <a:pt x="1825053" y="180941"/>
                  </a:cubicBezTo>
                  <a:cubicBezTo>
                    <a:pt x="1808543" y="137475"/>
                    <a:pt x="1785294" y="97715"/>
                    <a:pt x="1752610" y="65032"/>
                  </a:cubicBezTo>
                  <a:cubicBezTo>
                    <a:pt x="1688927" y="1349"/>
                    <a:pt x="1614463" y="-16172"/>
                    <a:pt x="1529215" y="15164"/>
                  </a:cubicBezTo>
                  <a:cubicBezTo>
                    <a:pt x="1469239" y="37402"/>
                    <a:pt x="1423752" y="77836"/>
                    <a:pt x="1385677" y="127703"/>
                  </a:cubicBezTo>
                  <a:cubicBezTo>
                    <a:pt x="1348950" y="175550"/>
                    <a:pt x="1318962" y="227439"/>
                    <a:pt x="1293354" y="281687"/>
                  </a:cubicBezTo>
                  <a:cubicBezTo>
                    <a:pt x="1258649" y="356152"/>
                    <a:pt x="1209118" y="418824"/>
                    <a:pt x="1151837" y="476442"/>
                  </a:cubicBezTo>
                  <a:cubicBezTo>
                    <a:pt x="1107697" y="520918"/>
                    <a:pt x="1060525" y="562026"/>
                    <a:pt x="1013353" y="602796"/>
                  </a:cubicBezTo>
                  <a:cubicBezTo>
                    <a:pt x="1013016" y="603133"/>
                    <a:pt x="1012342" y="603133"/>
                    <a:pt x="1012005" y="603470"/>
                  </a:cubicBezTo>
                  <a:cubicBezTo>
                    <a:pt x="1009309" y="604481"/>
                    <a:pt x="1006614" y="603470"/>
                    <a:pt x="1003918" y="601785"/>
                  </a:cubicBezTo>
                  <a:cubicBezTo>
                    <a:pt x="928105" y="553265"/>
                    <a:pt x="852630" y="572808"/>
                    <a:pt x="777154" y="603133"/>
                  </a:cubicBezTo>
                  <a:cubicBezTo>
                    <a:pt x="757274" y="608187"/>
                    <a:pt x="742449" y="621665"/>
                    <a:pt x="726612" y="633458"/>
                  </a:cubicBezTo>
                  <a:cubicBezTo>
                    <a:pt x="697972" y="630762"/>
                    <a:pt x="677755" y="613578"/>
                    <a:pt x="660234" y="593362"/>
                  </a:cubicBezTo>
                  <a:cubicBezTo>
                    <a:pt x="633615" y="563373"/>
                    <a:pt x="614747" y="528668"/>
                    <a:pt x="598573" y="491941"/>
                  </a:cubicBezTo>
                  <a:cubicBezTo>
                    <a:pt x="550390" y="382771"/>
                    <a:pt x="470534" y="244623"/>
                    <a:pt x="344517" y="212614"/>
                  </a:cubicBezTo>
                  <a:cubicBezTo>
                    <a:pt x="296670" y="200484"/>
                    <a:pt x="248487" y="195766"/>
                    <a:pt x="199967" y="208907"/>
                  </a:cubicBezTo>
                  <a:cubicBezTo>
                    <a:pt x="106970" y="233841"/>
                    <a:pt x="30147" y="311675"/>
                    <a:pt x="7235" y="405346"/>
                  </a:cubicBezTo>
                  <a:cubicBezTo>
                    <a:pt x="-18710" y="511484"/>
                    <a:pt x="28125" y="621665"/>
                    <a:pt x="99895" y="698151"/>
                  </a:cubicBezTo>
                  <a:cubicBezTo>
                    <a:pt x="259270" y="868983"/>
                    <a:pt x="433470" y="888525"/>
                    <a:pt x="485697" y="894253"/>
                  </a:cubicBezTo>
                  <a:lnTo>
                    <a:pt x="818261" y="938393"/>
                  </a:lnTo>
                  <a:cubicBezTo>
                    <a:pt x="960115" y="1049248"/>
                    <a:pt x="1007961" y="1191439"/>
                    <a:pt x="1017396" y="1269947"/>
                  </a:cubicBezTo>
                  <a:cubicBezTo>
                    <a:pt x="1026493" y="1345423"/>
                    <a:pt x="1019418" y="1419214"/>
                    <a:pt x="1009646" y="1494353"/>
                  </a:cubicBezTo>
                  <a:cubicBezTo>
                    <a:pt x="1001896" y="1554666"/>
                    <a:pt x="984375" y="1613294"/>
                    <a:pt x="959778" y="1668890"/>
                  </a:cubicBezTo>
                  <a:cubicBezTo>
                    <a:pt x="947311" y="1696857"/>
                    <a:pt x="933160" y="1723812"/>
                    <a:pt x="917323" y="1749757"/>
                  </a:cubicBezTo>
                  <a:cubicBezTo>
                    <a:pt x="911932" y="1758518"/>
                    <a:pt x="868803" y="1811418"/>
                    <a:pt x="874194" y="1819505"/>
                  </a:cubicBezTo>
                  <a:cubicBezTo>
                    <a:pt x="879585" y="1827591"/>
                    <a:pt x="885650" y="1820852"/>
                    <a:pt x="890368" y="1819168"/>
                  </a:cubicBezTo>
                  <a:cubicBezTo>
                    <a:pt x="966180" y="1791201"/>
                    <a:pt x="1041993" y="1763235"/>
                    <a:pt x="1118142" y="1735268"/>
                  </a:cubicBezTo>
                  <a:cubicBezTo>
                    <a:pt x="1157565" y="1720780"/>
                    <a:pt x="1201705" y="1709997"/>
                    <a:pt x="1234052" y="1681694"/>
                  </a:cubicBezTo>
                  <a:cubicBezTo>
                    <a:pt x="1268420" y="1651369"/>
                    <a:pt x="1290321" y="1595099"/>
                    <a:pt x="1305484" y="1552644"/>
                  </a:cubicBezTo>
                  <a:cubicBezTo>
                    <a:pt x="1343559" y="1445159"/>
                    <a:pt x="1339852" y="1326891"/>
                    <a:pt x="1313571" y="1217047"/>
                  </a:cubicBezTo>
                  <a:cubicBezTo>
                    <a:pt x="1298745" y="1155386"/>
                    <a:pt x="1282235" y="1093725"/>
                    <a:pt x="1254942" y="1036107"/>
                  </a:cubicBezTo>
                  <a:cubicBezTo>
                    <a:pt x="1235736" y="995337"/>
                    <a:pt x="1212487" y="956925"/>
                    <a:pt x="1188901" y="918514"/>
                  </a:cubicBezTo>
                  <a:cubicBezTo>
                    <a:pt x="1177445" y="899982"/>
                    <a:pt x="1125218" y="817430"/>
                    <a:pt x="1122523" y="818104"/>
                  </a:cubicBezTo>
                  <a:cubicBezTo>
                    <a:pt x="1123534" y="818104"/>
                    <a:pt x="1124544" y="817767"/>
                    <a:pt x="1125555" y="817767"/>
                  </a:cubicBezTo>
                  <a:cubicBezTo>
                    <a:pt x="1137348" y="815745"/>
                    <a:pt x="1149141" y="816419"/>
                    <a:pt x="1160934" y="817093"/>
                  </a:cubicBezTo>
                  <a:cubicBezTo>
                    <a:pt x="1242138" y="821473"/>
                    <a:pt x="1320983" y="817767"/>
                    <a:pt x="1401850" y="832256"/>
                  </a:cubicBezTo>
                  <a:cubicBezTo>
                    <a:pt x="1490804" y="848092"/>
                    <a:pt x="1582453" y="873700"/>
                    <a:pt x="1662309" y="916829"/>
                  </a:cubicBezTo>
                  <a:cubicBezTo>
                    <a:pt x="1760360" y="969729"/>
                    <a:pt x="1842574" y="1042172"/>
                    <a:pt x="1910637" y="1130452"/>
                  </a:cubicBezTo>
                  <a:cubicBezTo>
                    <a:pt x="1921756" y="1144941"/>
                    <a:pt x="1927822" y="1146288"/>
                    <a:pt x="1942984" y="1135843"/>
                  </a:cubicBezTo>
                  <a:cubicBezTo>
                    <a:pt x="1985439" y="1107203"/>
                    <a:pt x="2129989" y="991967"/>
                    <a:pt x="2154923" y="973436"/>
                  </a:cubicBezTo>
                  <a:cubicBezTo>
                    <a:pt x="2138412" y="947491"/>
                    <a:pt x="2113815" y="929970"/>
                    <a:pt x="2094946" y="907057"/>
                  </a:cubicBezTo>
                  <a:close/>
                  <a:moveTo>
                    <a:pt x="1802478" y="347055"/>
                  </a:moveTo>
                  <a:cubicBezTo>
                    <a:pt x="1802141" y="347392"/>
                    <a:pt x="1801804" y="347729"/>
                    <a:pt x="1801467" y="348065"/>
                  </a:cubicBezTo>
                  <a:cubicBezTo>
                    <a:pt x="1801467" y="347729"/>
                    <a:pt x="1801467" y="347055"/>
                    <a:pt x="1801467" y="346718"/>
                  </a:cubicBezTo>
                  <a:cubicBezTo>
                    <a:pt x="1801804" y="346718"/>
                    <a:pt x="1802141" y="347055"/>
                    <a:pt x="1802478" y="347055"/>
                  </a:cubicBezTo>
                  <a:close/>
                  <a:moveTo>
                    <a:pt x="328680" y="600774"/>
                  </a:moveTo>
                  <a:cubicBezTo>
                    <a:pt x="263650" y="563036"/>
                    <a:pt x="213445" y="513842"/>
                    <a:pt x="207043" y="432976"/>
                  </a:cubicBezTo>
                  <a:cubicBezTo>
                    <a:pt x="206369" y="400292"/>
                    <a:pt x="207043" y="347729"/>
                    <a:pt x="263987" y="376369"/>
                  </a:cubicBezTo>
                  <a:cubicBezTo>
                    <a:pt x="289595" y="389173"/>
                    <a:pt x="312170" y="404335"/>
                    <a:pt x="331039" y="425563"/>
                  </a:cubicBezTo>
                  <a:cubicBezTo>
                    <a:pt x="370124" y="469703"/>
                    <a:pt x="395058" y="522603"/>
                    <a:pt x="419318" y="575503"/>
                  </a:cubicBezTo>
                  <a:cubicBezTo>
                    <a:pt x="429764" y="598753"/>
                    <a:pt x="439535" y="622339"/>
                    <a:pt x="456382" y="642219"/>
                  </a:cubicBezTo>
                  <a:cubicBezTo>
                    <a:pt x="410895" y="637501"/>
                    <a:pt x="368440" y="623687"/>
                    <a:pt x="328680" y="600774"/>
                  </a:cubicBezTo>
                  <a:close/>
                  <a:moveTo>
                    <a:pt x="1503944" y="415118"/>
                  </a:moveTo>
                  <a:cubicBezTo>
                    <a:pt x="1507314" y="405009"/>
                    <a:pt x="1511694" y="395238"/>
                    <a:pt x="1516411" y="385466"/>
                  </a:cubicBezTo>
                  <a:cubicBezTo>
                    <a:pt x="1539998" y="336946"/>
                    <a:pt x="1556508" y="284383"/>
                    <a:pt x="1593572" y="243276"/>
                  </a:cubicBezTo>
                  <a:cubicBezTo>
                    <a:pt x="1652537" y="213624"/>
                    <a:pt x="1644451" y="285057"/>
                    <a:pt x="1623897" y="309654"/>
                  </a:cubicBezTo>
                  <a:cubicBezTo>
                    <a:pt x="1593235" y="346381"/>
                    <a:pt x="1561899" y="372999"/>
                    <a:pt x="1524498" y="400629"/>
                  </a:cubicBezTo>
                  <a:cubicBezTo>
                    <a:pt x="1517422" y="405346"/>
                    <a:pt x="1510347" y="409726"/>
                    <a:pt x="1503944" y="415118"/>
                  </a:cubicBezTo>
                  <a:close/>
                </a:path>
              </a:pathLst>
            </a:custGeom>
            <a:solidFill>
              <a:schemeClr val="accent2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155A4FF-7D71-42B0-80F5-97D8DDDF2F92}"/>
                </a:ext>
              </a:extLst>
            </p:cNvPr>
            <p:cNvSpPr/>
            <p:nvPr/>
          </p:nvSpPr>
          <p:spPr>
            <a:xfrm>
              <a:off x="9546543" y="4691746"/>
              <a:ext cx="395573" cy="374534"/>
            </a:xfrm>
            <a:custGeom>
              <a:avLst/>
              <a:gdLst>
                <a:gd name="connsiteX0" fmla="*/ 395574 w 395573"/>
                <a:gd name="connsiteY0" fmla="*/ 243020 h 374534"/>
                <a:gd name="connsiteX1" fmla="*/ 267534 w 395573"/>
                <a:gd name="connsiteY1" fmla="*/ 341071 h 374534"/>
                <a:gd name="connsiteX2" fmla="*/ 98388 w 395573"/>
                <a:gd name="connsiteY2" fmla="*/ 371396 h 374534"/>
                <a:gd name="connsiteX3" fmla="*/ 86932 w 395573"/>
                <a:gd name="connsiteY3" fmla="*/ 188434 h 374534"/>
                <a:gd name="connsiteX4" fmla="*/ 0 w 395573"/>
                <a:gd name="connsiteY4" fmla="*/ 76232 h 374534"/>
                <a:gd name="connsiteX5" fmla="*/ 54585 w 395573"/>
                <a:gd name="connsiteY5" fmla="*/ 30744 h 374534"/>
                <a:gd name="connsiteX6" fmla="*/ 281349 w 395573"/>
                <a:gd name="connsiteY6" fmla="*/ 29396 h 374534"/>
                <a:gd name="connsiteX7" fmla="*/ 301903 w 395573"/>
                <a:gd name="connsiteY7" fmla="*/ 49950 h 374534"/>
                <a:gd name="connsiteX8" fmla="*/ 389845 w 395573"/>
                <a:gd name="connsiteY8" fmla="*/ 191467 h 374534"/>
                <a:gd name="connsiteX9" fmla="*/ 395574 w 395573"/>
                <a:gd name="connsiteY9" fmla="*/ 243020 h 3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573" h="374534">
                  <a:moveTo>
                    <a:pt x="395574" y="243020"/>
                  </a:moveTo>
                  <a:cubicBezTo>
                    <a:pt x="377716" y="308050"/>
                    <a:pt x="328185" y="331299"/>
                    <a:pt x="267534" y="341071"/>
                  </a:cubicBezTo>
                  <a:cubicBezTo>
                    <a:pt x="237883" y="345788"/>
                    <a:pt x="92660" y="385884"/>
                    <a:pt x="98388" y="371396"/>
                  </a:cubicBezTo>
                  <a:cubicBezTo>
                    <a:pt x="111866" y="339049"/>
                    <a:pt x="125344" y="281094"/>
                    <a:pt x="86932" y="188434"/>
                  </a:cubicBezTo>
                  <a:cubicBezTo>
                    <a:pt x="70085" y="146990"/>
                    <a:pt x="42792" y="78253"/>
                    <a:pt x="0" y="76232"/>
                  </a:cubicBezTo>
                  <a:cubicBezTo>
                    <a:pt x="9434" y="51635"/>
                    <a:pt x="39759" y="39842"/>
                    <a:pt x="54585" y="30744"/>
                  </a:cubicBezTo>
                  <a:cubicBezTo>
                    <a:pt x="130061" y="419"/>
                    <a:pt x="205536" y="-19124"/>
                    <a:pt x="281349" y="29396"/>
                  </a:cubicBezTo>
                  <a:cubicBezTo>
                    <a:pt x="284382" y="31418"/>
                    <a:pt x="298196" y="42537"/>
                    <a:pt x="301903" y="49950"/>
                  </a:cubicBezTo>
                  <a:cubicBezTo>
                    <a:pt x="353455" y="95775"/>
                    <a:pt x="373672" y="131154"/>
                    <a:pt x="389845" y="191467"/>
                  </a:cubicBezTo>
                  <a:cubicBezTo>
                    <a:pt x="392204" y="199891"/>
                    <a:pt x="395574" y="234259"/>
                    <a:pt x="395574" y="24302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D18D0FE-F695-476D-B336-3BBF7ADDCF90}"/>
                </a:ext>
              </a:extLst>
            </p:cNvPr>
            <p:cNvSpPr/>
            <p:nvPr/>
          </p:nvSpPr>
          <p:spPr>
            <a:xfrm>
              <a:off x="9942185" y="4301978"/>
              <a:ext cx="685290" cy="632801"/>
            </a:xfrm>
            <a:custGeom>
              <a:avLst/>
              <a:gdLst>
                <a:gd name="connsiteX0" fmla="*/ 605 w 685290"/>
                <a:gd name="connsiteY0" fmla="*/ 628408 h 632801"/>
                <a:gd name="connsiteX1" fmla="*/ 165034 w 685290"/>
                <a:gd name="connsiteY1" fmla="*/ 498010 h 632801"/>
                <a:gd name="connsiteX2" fmla="*/ 284650 w 685290"/>
                <a:gd name="connsiteY2" fmla="*/ 388503 h 632801"/>
                <a:gd name="connsiteX3" fmla="*/ 389103 w 685290"/>
                <a:gd name="connsiteY3" fmla="*/ 238899 h 632801"/>
                <a:gd name="connsiteX4" fmla="*/ 507370 w 685290"/>
                <a:gd name="connsiteY4" fmla="*/ 105132 h 632801"/>
                <a:gd name="connsiteX5" fmla="*/ 476371 w 685290"/>
                <a:gd name="connsiteY5" fmla="*/ 67394 h 632801"/>
                <a:gd name="connsiteX6" fmla="*/ 572401 w 685290"/>
                <a:gd name="connsiteY6" fmla="*/ 5 h 632801"/>
                <a:gd name="connsiteX7" fmla="*/ 664050 w 685290"/>
                <a:gd name="connsiteY7" fmla="*/ 58297 h 632801"/>
                <a:gd name="connsiteX8" fmla="*/ 685277 w 685290"/>
                <a:gd name="connsiteY8" fmla="*/ 144891 h 632801"/>
                <a:gd name="connsiteX9" fmla="*/ 669441 w 685290"/>
                <a:gd name="connsiteY9" fmla="*/ 220030 h 632801"/>
                <a:gd name="connsiteX10" fmla="*/ 476034 w 685290"/>
                <a:gd name="connsiteY10" fmla="*/ 390187 h 632801"/>
                <a:gd name="connsiteX11" fmla="*/ 335528 w 685290"/>
                <a:gd name="connsiteY11" fmla="*/ 464989 h 632801"/>
                <a:gd name="connsiteX12" fmla="*/ 101351 w 685290"/>
                <a:gd name="connsiteY12" fmla="*/ 585279 h 632801"/>
                <a:gd name="connsiteX13" fmla="*/ 605 w 685290"/>
                <a:gd name="connsiteY13" fmla="*/ 628408 h 63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290" h="632801">
                  <a:moveTo>
                    <a:pt x="605" y="628408"/>
                  </a:moveTo>
                  <a:cubicBezTo>
                    <a:pt x="28908" y="598756"/>
                    <a:pt x="122242" y="534400"/>
                    <a:pt x="165034" y="498010"/>
                  </a:cubicBezTo>
                  <a:cubicBezTo>
                    <a:pt x="196033" y="471728"/>
                    <a:pt x="254998" y="416469"/>
                    <a:pt x="284650" y="388503"/>
                  </a:cubicBezTo>
                  <a:cubicBezTo>
                    <a:pt x="324072" y="351102"/>
                    <a:pt x="368212" y="290789"/>
                    <a:pt x="389103" y="238899"/>
                  </a:cubicBezTo>
                  <a:cubicBezTo>
                    <a:pt x="398874" y="232160"/>
                    <a:pt x="474350" y="180608"/>
                    <a:pt x="507370" y="105132"/>
                  </a:cubicBezTo>
                  <a:cubicBezTo>
                    <a:pt x="512087" y="83904"/>
                    <a:pt x="505686" y="66720"/>
                    <a:pt x="476371" y="67394"/>
                  </a:cubicBezTo>
                  <a:cubicBezTo>
                    <a:pt x="469632" y="66383"/>
                    <a:pt x="527924" y="-669"/>
                    <a:pt x="572401" y="5"/>
                  </a:cubicBezTo>
                  <a:cubicBezTo>
                    <a:pt x="614182" y="679"/>
                    <a:pt x="643496" y="23591"/>
                    <a:pt x="664050" y="58297"/>
                  </a:cubicBezTo>
                  <a:cubicBezTo>
                    <a:pt x="679549" y="84915"/>
                    <a:pt x="685614" y="110860"/>
                    <a:pt x="685277" y="144891"/>
                  </a:cubicBezTo>
                  <a:cubicBezTo>
                    <a:pt x="684940" y="170836"/>
                    <a:pt x="685277" y="196107"/>
                    <a:pt x="669441" y="220030"/>
                  </a:cubicBezTo>
                  <a:cubicBezTo>
                    <a:pt x="623279" y="277985"/>
                    <a:pt x="538369" y="350428"/>
                    <a:pt x="476034" y="390187"/>
                  </a:cubicBezTo>
                  <a:cubicBezTo>
                    <a:pt x="468622" y="394905"/>
                    <a:pt x="351365" y="456566"/>
                    <a:pt x="335528" y="464989"/>
                  </a:cubicBezTo>
                  <a:cubicBezTo>
                    <a:pt x="232760" y="520585"/>
                    <a:pt x="206815" y="535074"/>
                    <a:pt x="101351" y="585279"/>
                  </a:cubicBezTo>
                  <a:cubicBezTo>
                    <a:pt x="74059" y="598420"/>
                    <a:pt x="-7819" y="647614"/>
                    <a:pt x="605" y="62840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2DF797C-EEEC-424E-A28A-B6545ECA6B8D}"/>
                </a:ext>
              </a:extLst>
            </p:cNvPr>
            <p:cNvSpPr/>
            <p:nvPr/>
          </p:nvSpPr>
          <p:spPr>
            <a:xfrm>
              <a:off x="9041125" y="4399897"/>
              <a:ext cx="516199" cy="384071"/>
            </a:xfrm>
            <a:custGeom>
              <a:avLst/>
              <a:gdLst>
                <a:gd name="connsiteX0" fmla="*/ 0 w 516199"/>
                <a:gd name="connsiteY0" fmla="*/ 110655 h 384071"/>
                <a:gd name="connsiteX1" fmla="*/ 77834 w 516199"/>
                <a:gd name="connsiteY1" fmla="*/ 13951 h 384071"/>
                <a:gd name="connsiteX2" fmla="*/ 253720 w 516199"/>
                <a:gd name="connsiteY2" fmla="*/ 15973 h 384071"/>
                <a:gd name="connsiteX3" fmla="*/ 293142 w 516199"/>
                <a:gd name="connsiteY3" fmla="*/ 56070 h 384071"/>
                <a:gd name="connsiteX4" fmla="*/ 388161 w 516199"/>
                <a:gd name="connsiteY4" fmla="*/ 221847 h 384071"/>
                <a:gd name="connsiteX5" fmla="*/ 449822 w 516199"/>
                <a:gd name="connsiteY5" fmla="*/ 323267 h 384071"/>
                <a:gd name="connsiteX6" fmla="*/ 516200 w 516199"/>
                <a:gd name="connsiteY6" fmla="*/ 363363 h 384071"/>
                <a:gd name="connsiteX7" fmla="*/ 475093 w 516199"/>
                <a:gd name="connsiteY7" fmla="*/ 375830 h 384071"/>
                <a:gd name="connsiteX8" fmla="*/ 305609 w 516199"/>
                <a:gd name="connsiteY8" fmla="*/ 380885 h 384071"/>
                <a:gd name="connsiteX9" fmla="*/ 245970 w 516199"/>
                <a:gd name="connsiteY9" fmla="*/ 372798 h 384071"/>
                <a:gd name="connsiteX10" fmla="*/ 208906 w 516199"/>
                <a:gd name="connsiteY10" fmla="*/ 306083 h 384071"/>
                <a:gd name="connsiteX11" fmla="*/ 120626 w 516199"/>
                <a:gd name="connsiteY11" fmla="*/ 156142 h 384071"/>
                <a:gd name="connsiteX12" fmla="*/ 56607 w 516199"/>
                <a:gd name="connsiteY12" fmla="*/ 103579 h 384071"/>
                <a:gd name="connsiteX13" fmla="*/ 0 w 516199"/>
                <a:gd name="connsiteY13" fmla="*/ 110655 h 38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6199" h="384071">
                  <a:moveTo>
                    <a:pt x="0" y="110655"/>
                  </a:moveTo>
                  <a:cubicBezTo>
                    <a:pt x="8761" y="63819"/>
                    <a:pt x="36727" y="31473"/>
                    <a:pt x="77834" y="13951"/>
                  </a:cubicBezTo>
                  <a:cubicBezTo>
                    <a:pt x="131746" y="-9298"/>
                    <a:pt x="216993" y="137"/>
                    <a:pt x="253720" y="15973"/>
                  </a:cubicBezTo>
                  <a:cubicBezTo>
                    <a:pt x="271578" y="24734"/>
                    <a:pt x="282360" y="40907"/>
                    <a:pt x="293142" y="56070"/>
                  </a:cubicBezTo>
                  <a:cubicBezTo>
                    <a:pt x="329532" y="108633"/>
                    <a:pt x="362553" y="163218"/>
                    <a:pt x="388161" y="221847"/>
                  </a:cubicBezTo>
                  <a:cubicBezTo>
                    <a:pt x="404334" y="258237"/>
                    <a:pt x="423203" y="293279"/>
                    <a:pt x="449822" y="323267"/>
                  </a:cubicBezTo>
                  <a:cubicBezTo>
                    <a:pt x="467680" y="343484"/>
                    <a:pt x="487896" y="360668"/>
                    <a:pt x="516200" y="363363"/>
                  </a:cubicBezTo>
                  <a:cubicBezTo>
                    <a:pt x="506765" y="369092"/>
                    <a:pt x="487896" y="374146"/>
                    <a:pt x="475093" y="375830"/>
                  </a:cubicBezTo>
                  <a:cubicBezTo>
                    <a:pt x="414106" y="383243"/>
                    <a:pt x="366933" y="387287"/>
                    <a:pt x="305609" y="380885"/>
                  </a:cubicBezTo>
                  <a:cubicBezTo>
                    <a:pt x="288425" y="379200"/>
                    <a:pt x="262480" y="377852"/>
                    <a:pt x="245970" y="372798"/>
                  </a:cubicBezTo>
                  <a:cubicBezTo>
                    <a:pt x="227101" y="352244"/>
                    <a:pt x="220362" y="331017"/>
                    <a:pt x="208906" y="306083"/>
                  </a:cubicBezTo>
                  <a:cubicBezTo>
                    <a:pt x="184646" y="253182"/>
                    <a:pt x="160049" y="200282"/>
                    <a:pt x="120626" y="156142"/>
                  </a:cubicBezTo>
                  <a:cubicBezTo>
                    <a:pt x="101757" y="134915"/>
                    <a:pt x="83562" y="113350"/>
                    <a:pt x="56607" y="103579"/>
                  </a:cubicBezTo>
                  <a:cubicBezTo>
                    <a:pt x="45151" y="93807"/>
                    <a:pt x="16173" y="89427"/>
                    <a:pt x="0" y="1106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563DF3F-0591-4C8B-BFA5-5B91DDB455C6}"/>
                </a:ext>
              </a:extLst>
            </p:cNvPr>
            <p:cNvSpPr/>
            <p:nvPr/>
          </p:nvSpPr>
          <p:spPr>
            <a:xfrm>
              <a:off x="6942632" y="4124750"/>
              <a:ext cx="3369" cy="3369"/>
            </a:xfrm>
            <a:custGeom>
              <a:avLst/>
              <a:gdLst/>
              <a:ahLst/>
              <a:cxnLst/>
              <a:rect l="l" t="t" r="r" b="b"/>
              <a:pathLst>
                <a:path w="3369" h="3369"/>
              </a:pathLst>
            </a:custGeom>
            <a:noFill/>
            <a:ln w="3369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4DDAE21-9832-404B-B21D-1100D2A1783C}"/>
                </a:ext>
              </a:extLst>
            </p:cNvPr>
            <p:cNvSpPr/>
            <p:nvPr/>
          </p:nvSpPr>
          <p:spPr>
            <a:xfrm>
              <a:off x="10330951" y="4360937"/>
              <a:ext cx="135212" cy="178928"/>
            </a:xfrm>
            <a:custGeom>
              <a:avLst/>
              <a:gdLst>
                <a:gd name="connsiteX0" fmla="*/ 119952 w 135212"/>
                <a:gd name="connsiteY0" fmla="*/ 73465 h 178928"/>
                <a:gd name="connsiteX1" fmla="*/ 89627 w 135212"/>
                <a:gd name="connsiteY1" fmla="*/ 7087 h 178928"/>
                <a:gd name="connsiteX2" fmla="*/ 12467 w 135212"/>
                <a:gd name="connsiteY2" fmla="*/ 149278 h 178928"/>
                <a:gd name="connsiteX3" fmla="*/ 0 w 135212"/>
                <a:gd name="connsiteY3" fmla="*/ 178929 h 178928"/>
                <a:gd name="connsiteX4" fmla="*/ 20217 w 135212"/>
                <a:gd name="connsiteY4" fmla="*/ 164103 h 178928"/>
                <a:gd name="connsiteX5" fmla="*/ 119952 w 135212"/>
                <a:gd name="connsiteY5" fmla="*/ 73465 h 1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12" h="178928">
                  <a:moveTo>
                    <a:pt x="119952" y="73465"/>
                  </a:moveTo>
                  <a:cubicBezTo>
                    <a:pt x="140506" y="48868"/>
                    <a:pt x="148593" y="-22564"/>
                    <a:pt x="89627" y="7087"/>
                  </a:cubicBezTo>
                  <a:cubicBezTo>
                    <a:pt x="52564" y="48531"/>
                    <a:pt x="36390" y="101094"/>
                    <a:pt x="12467" y="149278"/>
                  </a:cubicBezTo>
                  <a:cubicBezTo>
                    <a:pt x="7750" y="158712"/>
                    <a:pt x="3369" y="168820"/>
                    <a:pt x="0" y="178929"/>
                  </a:cubicBezTo>
                  <a:cubicBezTo>
                    <a:pt x="6402" y="173538"/>
                    <a:pt x="13478" y="169157"/>
                    <a:pt x="20217" y="164103"/>
                  </a:cubicBezTo>
                  <a:cubicBezTo>
                    <a:pt x="57955" y="136811"/>
                    <a:pt x="89290" y="110192"/>
                    <a:pt x="119952" y="73465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253317B-1BE8-4375-A4C4-5209600D93DF}"/>
                </a:ext>
              </a:extLst>
            </p:cNvPr>
            <p:cNvSpPr/>
            <p:nvPr/>
          </p:nvSpPr>
          <p:spPr>
            <a:xfrm>
              <a:off x="10628474" y="4471466"/>
              <a:ext cx="1010" cy="1347"/>
            </a:xfrm>
            <a:custGeom>
              <a:avLst/>
              <a:gdLst>
                <a:gd name="connsiteX0" fmla="*/ 1011 w 1010"/>
                <a:gd name="connsiteY0" fmla="*/ 337 h 1347"/>
                <a:gd name="connsiteX1" fmla="*/ 0 w 1010"/>
                <a:gd name="connsiteY1" fmla="*/ 0 h 1347"/>
                <a:gd name="connsiteX2" fmla="*/ 0 w 1010"/>
                <a:gd name="connsiteY2" fmla="*/ 1348 h 1347"/>
                <a:gd name="connsiteX3" fmla="*/ 1011 w 1010"/>
                <a:gd name="connsiteY3" fmla="*/ 33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" h="1347">
                  <a:moveTo>
                    <a:pt x="1011" y="337"/>
                  </a:moveTo>
                  <a:cubicBezTo>
                    <a:pt x="674" y="337"/>
                    <a:pt x="337" y="0"/>
                    <a:pt x="0" y="0"/>
                  </a:cubicBezTo>
                  <a:cubicBezTo>
                    <a:pt x="0" y="337"/>
                    <a:pt x="0" y="1011"/>
                    <a:pt x="0" y="1348"/>
                  </a:cubicBezTo>
                  <a:cubicBezTo>
                    <a:pt x="337" y="1011"/>
                    <a:pt x="674" y="674"/>
                    <a:pt x="1011" y="337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AA1BEB9-581F-47AA-8BA9-0823470FAE6A}"/>
                </a:ext>
              </a:extLst>
            </p:cNvPr>
            <p:cNvSpPr/>
            <p:nvPr/>
          </p:nvSpPr>
          <p:spPr>
            <a:xfrm>
              <a:off x="9034277" y="4493205"/>
              <a:ext cx="249448" cy="274435"/>
            </a:xfrm>
            <a:custGeom>
              <a:avLst/>
              <a:gdLst>
                <a:gd name="connsiteX0" fmla="*/ 124105 w 249448"/>
                <a:gd name="connsiteY0" fmla="*/ 57443 h 274435"/>
                <a:gd name="connsiteX1" fmla="*/ 57053 w 249448"/>
                <a:gd name="connsiteY1" fmla="*/ 8249 h 274435"/>
                <a:gd name="connsiteX2" fmla="*/ 109 w 249448"/>
                <a:gd name="connsiteY2" fmla="*/ 64856 h 274435"/>
                <a:gd name="connsiteX3" fmla="*/ 121746 w 249448"/>
                <a:gd name="connsiteY3" fmla="*/ 232654 h 274435"/>
                <a:gd name="connsiteX4" fmla="*/ 249449 w 249448"/>
                <a:gd name="connsiteY4" fmla="*/ 274436 h 274435"/>
                <a:gd name="connsiteX5" fmla="*/ 212385 w 249448"/>
                <a:gd name="connsiteY5" fmla="*/ 207720 h 274435"/>
                <a:gd name="connsiteX6" fmla="*/ 124105 w 249448"/>
                <a:gd name="connsiteY6" fmla="*/ 57443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48" h="274435">
                  <a:moveTo>
                    <a:pt x="124105" y="57443"/>
                  </a:moveTo>
                  <a:cubicBezTo>
                    <a:pt x="105236" y="36215"/>
                    <a:pt x="82998" y="21390"/>
                    <a:pt x="57053" y="8249"/>
                  </a:cubicBezTo>
                  <a:cubicBezTo>
                    <a:pt x="109" y="-20391"/>
                    <a:pt x="-565" y="32172"/>
                    <a:pt x="109" y="64856"/>
                  </a:cubicBezTo>
                  <a:cubicBezTo>
                    <a:pt x="6511" y="145386"/>
                    <a:pt x="56716" y="194916"/>
                    <a:pt x="121746" y="232654"/>
                  </a:cubicBezTo>
                  <a:cubicBezTo>
                    <a:pt x="161169" y="255567"/>
                    <a:pt x="203961" y="269381"/>
                    <a:pt x="249449" y="274436"/>
                  </a:cubicBezTo>
                  <a:cubicBezTo>
                    <a:pt x="232938" y="254556"/>
                    <a:pt x="223167" y="230970"/>
                    <a:pt x="212385" y="207720"/>
                  </a:cubicBezTo>
                  <a:cubicBezTo>
                    <a:pt x="187788" y="154146"/>
                    <a:pt x="163191" y="101583"/>
                    <a:pt x="124105" y="57443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71F929E-6A26-40DE-A8ED-A99ADDB97FEB}"/>
                </a:ext>
              </a:extLst>
            </p:cNvPr>
            <p:cNvSpPr/>
            <p:nvPr/>
          </p:nvSpPr>
          <p:spPr>
            <a:xfrm>
              <a:off x="9091320" y="5018665"/>
              <a:ext cx="553610" cy="659315"/>
            </a:xfrm>
            <a:custGeom>
              <a:avLst/>
              <a:gdLst>
                <a:gd name="connsiteX0" fmla="*/ 119625 w 553610"/>
                <a:gd name="connsiteY0" fmla="*/ 198124 h 659315"/>
                <a:gd name="connsiteX1" fmla="*/ 3716 w 553610"/>
                <a:gd name="connsiteY1" fmla="*/ 570111 h 659315"/>
                <a:gd name="connsiteX2" fmla="*/ 9444 w 553610"/>
                <a:gd name="connsiteY2" fmla="*/ 606164 h 659315"/>
                <a:gd name="connsiteX3" fmla="*/ 286750 w 553610"/>
                <a:gd name="connsiteY3" fmla="*/ 656706 h 659315"/>
                <a:gd name="connsiteX4" fmla="*/ 291467 w 553610"/>
                <a:gd name="connsiteY4" fmla="*/ 619642 h 659315"/>
                <a:gd name="connsiteX5" fmla="*/ 291804 w 553610"/>
                <a:gd name="connsiteY5" fmla="*/ 617957 h 659315"/>
                <a:gd name="connsiteX6" fmla="*/ 400637 w 553610"/>
                <a:gd name="connsiteY6" fmla="*/ 247655 h 659315"/>
                <a:gd name="connsiteX7" fmla="*/ 553611 w 553610"/>
                <a:gd name="connsiteY7" fmla="*/ 44140 h 659315"/>
                <a:gd name="connsiteX8" fmla="*/ 221046 w 553610"/>
                <a:gd name="connsiteY8" fmla="*/ 0 h 659315"/>
                <a:gd name="connsiteX9" fmla="*/ 119625 w 553610"/>
                <a:gd name="connsiteY9" fmla="*/ 198124 h 6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10" h="659315">
                  <a:moveTo>
                    <a:pt x="119625" y="198124"/>
                  </a:moveTo>
                  <a:cubicBezTo>
                    <a:pt x="69084" y="319761"/>
                    <a:pt x="39769" y="444094"/>
                    <a:pt x="3716" y="570111"/>
                  </a:cubicBezTo>
                  <a:cubicBezTo>
                    <a:pt x="10" y="583589"/>
                    <a:pt x="-4370" y="598751"/>
                    <a:pt x="9444" y="606164"/>
                  </a:cubicBezTo>
                  <a:cubicBezTo>
                    <a:pt x="23933" y="613914"/>
                    <a:pt x="270240" y="672205"/>
                    <a:pt x="286750" y="656706"/>
                  </a:cubicBezTo>
                  <a:cubicBezTo>
                    <a:pt x="293826" y="650304"/>
                    <a:pt x="290457" y="632446"/>
                    <a:pt x="291467" y="619642"/>
                  </a:cubicBezTo>
                  <a:cubicBezTo>
                    <a:pt x="291467" y="618968"/>
                    <a:pt x="291804" y="618631"/>
                    <a:pt x="291804" y="617957"/>
                  </a:cubicBezTo>
                  <a:cubicBezTo>
                    <a:pt x="305956" y="508450"/>
                    <a:pt x="351780" y="346380"/>
                    <a:pt x="400637" y="247655"/>
                  </a:cubicBezTo>
                  <a:cubicBezTo>
                    <a:pt x="425235" y="198124"/>
                    <a:pt x="462972" y="154995"/>
                    <a:pt x="553611" y="44140"/>
                  </a:cubicBezTo>
                  <a:lnTo>
                    <a:pt x="221046" y="0"/>
                  </a:lnTo>
                  <a:cubicBezTo>
                    <a:pt x="214981" y="22575"/>
                    <a:pt x="145233" y="146908"/>
                    <a:pt x="119625" y="1981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0A6BC72-55CF-452C-8C35-852458269FE7}"/>
                </a:ext>
              </a:extLst>
            </p:cNvPr>
            <p:cNvSpPr/>
            <p:nvPr/>
          </p:nvSpPr>
          <p:spPr>
            <a:xfrm>
              <a:off x="10408785" y="4696882"/>
              <a:ext cx="674" cy="3369"/>
            </a:xfrm>
            <a:custGeom>
              <a:avLst/>
              <a:gdLst>
                <a:gd name="connsiteX0" fmla="*/ 674 w 674"/>
                <a:gd name="connsiteY0" fmla="*/ 0 h 3369"/>
                <a:gd name="connsiteX1" fmla="*/ 0 w 674"/>
                <a:gd name="connsiteY1" fmla="*/ 0 h 3369"/>
                <a:gd name="connsiteX2" fmla="*/ 674 w 674"/>
                <a:gd name="connsiteY2" fmla="*/ 0 h 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" h="3369">
                  <a:moveTo>
                    <a:pt x="674" y="0"/>
                  </a:moveTo>
                  <a:cubicBezTo>
                    <a:pt x="337" y="0"/>
                    <a:pt x="337" y="0"/>
                    <a:pt x="0" y="0"/>
                  </a:cubicBezTo>
                  <a:cubicBezTo>
                    <a:pt x="0" y="0"/>
                    <a:pt x="337" y="0"/>
                    <a:pt x="674" y="0"/>
                  </a:cubicBezTo>
                  <a:close/>
                </a:path>
              </a:pathLst>
            </a:custGeom>
            <a:solidFill>
              <a:srgbClr val="A51D24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aphic 15">
            <a:extLst>
              <a:ext uri="{FF2B5EF4-FFF2-40B4-BE49-F238E27FC236}">
                <a16:creationId xmlns:a16="http://schemas.microsoft.com/office/drawing/2014/main" id="{C27330FC-D2D1-4B10-B253-9451BBA4C7E1}"/>
              </a:ext>
            </a:extLst>
          </p:cNvPr>
          <p:cNvGrpSpPr/>
          <p:nvPr/>
        </p:nvGrpSpPr>
        <p:grpSpPr>
          <a:xfrm>
            <a:off x="4054887" y="3744129"/>
            <a:ext cx="3016790" cy="1503094"/>
            <a:chOff x="6902071" y="270047"/>
            <a:chExt cx="5150334" cy="2566117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5A6290F-5049-4412-A6C3-F25C803D42EA}"/>
                </a:ext>
              </a:extLst>
            </p:cNvPr>
            <p:cNvSpPr/>
            <p:nvPr/>
          </p:nvSpPr>
          <p:spPr>
            <a:xfrm>
              <a:off x="8307144" y="1271377"/>
              <a:ext cx="2433270" cy="1184617"/>
            </a:xfrm>
            <a:custGeom>
              <a:avLst/>
              <a:gdLst>
                <a:gd name="connsiteX0" fmla="*/ 61293 w 2433270"/>
                <a:gd name="connsiteY0" fmla="*/ 196 h 1184617"/>
                <a:gd name="connsiteX1" fmla="*/ 2362295 w 2433270"/>
                <a:gd name="connsiteY1" fmla="*/ 78618 h 1184617"/>
                <a:gd name="connsiteX2" fmla="*/ 2401505 w 2433270"/>
                <a:gd name="connsiteY2" fmla="*/ 104759 h 1184617"/>
                <a:gd name="connsiteX3" fmla="*/ 2412709 w 2433270"/>
                <a:gd name="connsiteY3" fmla="*/ 218035 h 1184617"/>
                <a:gd name="connsiteX4" fmla="*/ 2433248 w 2433270"/>
                <a:gd name="connsiteY4" fmla="*/ 811180 h 1184617"/>
                <a:gd name="connsiteX5" fmla="*/ 2247151 w 2433270"/>
                <a:gd name="connsiteY5" fmla="*/ 1024662 h 1184617"/>
                <a:gd name="connsiteX6" fmla="*/ 1169782 w 2433270"/>
                <a:gd name="connsiteY6" fmla="*/ 1184618 h 1184617"/>
                <a:gd name="connsiteX7" fmla="*/ 183283 w 2433270"/>
                <a:gd name="connsiteY7" fmla="*/ 938148 h 1184617"/>
                <a:gd name="connsiteX8" fmla="*/ 921 w 2433270"/>
                <a:gd name="connsiteY8" fmla="*/ 646867 h 1184617"/>
                <a:gd name="connsiteX9" fmla="*/ 45111 w 2433270"/>
                <a:gd name="connsiteY9" fmla="*/ 48743 h 1184617"/>
                <a:gd name="connsiteX10" fmla="*/ 61293 w 2433270"/>
                <a:gd name="connsiteY10" fmla="*/ 196 h 118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3270" h="1184617">
                  <a:moveTo>
                    <a:pt x="61293" y="196"/>
                  </a:moveTo>
                  <a:cubicBezTo>
                    <a:pt x="67517" y="-5405"/>
                    <a:pt x="2265201" y="110983"/>
                    <a:pt x="2362295" y="78618"/>
                  </a:cubicBezTo>
                  <a:cubicBezTo>
                    <a:pt x="2397149" y="66793"/>
                    <a:pt x="2398394" y="68660"/>
                    <a:pt x="2401505" y="104759"/>
                  </a:cubicBezTo>
                  <a:cubicBezTo>
                    <a:pt x="2405240" y="142725"/>
                    <a:pt x="2402750" y="180691"/>
                    <a:pt x="2412709" y="218035"/>
                  </a:cubicBezTo>
                  <a:cubicBezTo>
                    <a:pt x="2421422" y="375502"/>
                    <a:pt x="2433870" y="635041"/>
                    <a:pt x="2433248" y="811180"/>
                  </a:cubicBezTo>
                  <a:cubicBezTo>
                    <a:pt x="2421422" y="925701"/>
                    <a:pt x="2341133" y="982339"/>
                    <a:pt x="2247151" y="1024662"/>
                  </a:cubicBezTo>
                  <a:cubicBezTo>
                    <a:pt x="2092797" y="1094370"/>
                    <a:pt x="1707533" y="1184618"/>
                    <a:pt x="1169782" y="1184618"/>
                  </a:cubicBezTo>
                  <a:cubicBezTo>
                    <a:pt x="570414" y="1165946"/>
                    <a:pt x="338260" y="1050180"/>
                    <a:pt x="183283" y="938148"/>
                  </a:cubicBezTo>
                  <a:cubicBezTo>
                    <a:pt x="81832" y="866573"/>
                    <a:pt x="22705" y="768234"/>
                    <a:pt x="921" y="646867"/>
                  </a:cubicBezTo>
                  <a:cubicBezTo>
                    <a:pt x="-5926" y="627572"/>
                    <a:pt x="27062" y="201231"/>
                    <a:pt x="45111" y="48743"/>
                  </a:cubicBezTo>
                  <a:cubicBezTo>
                    <a:pt x="47601" y="31939"/>
                    <a:pt x="46978" y="13267"/>
                    <a:pt x="61293" y="19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ECF845F-555D-4E4C-A97B-F3922B25BB23}"/>
                </a:ext>
              </a:extLst>
            </p:cNvPr>
            <p:cNvSpPr/>
            <p:nvPr/>
          </p:nvSpPr>
          <p:spPr>
            <a:xfrm>
              <a:off x="6902071" y="270047"/>
              <a:ext cx="5150334" cy="1469568"/>
            </a:xfrm>
            <a:custGeom>
              <a:avLst/>
              <a:gdLst>
                <a:gd name="connsiteX0" fmla="*/ 2507015 w 5150334"/>
                <a:gd name="connsiteY0" fmla="*/ 2579 h 1469568"/>
                <a:gd name="connsiteX1" fmla="*/ 0 w 5150334"/>
                <a:gd name="connsiteY1" fmla="*/ 402158 h 1469568"/>
                <a:gd name="connsiteX2" fmla="*/ 2520707 w 5150334"/>
                <a:gd name="connsiteY2" fmla="*/ 1469569 h 1469568"/>
                <a:gd name="connsiteX3" fmla="*/ 5150334 w 5150334"/>
                <a:gd name="connsiteY3" fmla="*/ 657341 h 1469568"/>
                <a:gd name="connsiteX4" fmla="*/ 2579213 w 5150334"/>
                <a:gd name="connsiteY4" fmla="*/ 5691 h 1469568"/>
                <a:gd name="connsiteX5" fmla="*/ 2507015 w 5150334"/>
                <a:gd name="connsiteY5" fmla="*/ 2579 h 14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0334" h="1469568">
                  <a:moveTo>
                    <a:pt x="2507015" y="2579"/>
                  </a:moveTo>
                  <a:lnTo>
                    <a:pt x="0" y="402158"/>
                  </a:lnTo>
                  <a:lnTo>
                    <a:pt x="2520707" y="1469569"/>
                  </a:lnTo>
                  <a:lnTo>
                    <a:pt x="5150334" y="657341"/>
                  </a:lnTo>
                  <a:lnTo>
                    <a:pt x="2579213" y="5691"/>
                  </a:lnTo>
                  <a:cubicBezTo>
                    <a:pt x="2555562" y="-533"/>
                    <a:pt x="2530666" y="-1777"/>
                    <a:pt x="2507015" y="25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F74D7DF-BDE3-4958-B812-24D55C83EC8B}"/>
                </a:ext>
              </a:extLst>
            </p:cNvPr>
            <p:cNvSpPr/>
            <p:nvPr/>
          </p:nvSpPr>
          <p:spPr>
            <a:xfrm>
              <a:off x="9698876" y="744740"/>
              <a:ext cx="1212978" cy="543466"/>
            </a:xfrm>
            <a:custGeom>
              <a:avLst/>
              <a:gdLst>
                <a:gd name="connsiteX0" fmla="*/ 25764 w 1212978"/>
                <a:gd name="connsiteY0" fmla="*/ 4020 h 543466"/>
                <a:gd name="connsiteX1" fmla="*/ 264765 w 1212978"/>
                <a:gd name="connsiteY1" fmla="*/ 78085 h 543466"/>
                <a:gd name="connsiteX2" fmla="*/ 585299 w 1212978"/>
                <a:gd name="connsiteY2" fmla="*/ 198208 h 543466"/>
                <a:gd name="connsiteX3" fmla="*/ 1198360 w 1212978"/>
                <a:gd name="connsiteY3" fmla="*/ 513763 h 543466"/>
                <a:gd name="connsiteX4" fmla="*/ 1210186 w 1212978"/>
                <a:gd name="connsiteY4" fmla="*/ 538037 h 543466"/>
                <a:gd name="connsiteX5" fmla="*/ 1181556 w 1212978"/>
                <a:gd name="connsiteY5" fmla="*/ 538037 h 543466"/>
                <a:gd name="connsiteX6" fmla="*/ 584677 w 1212978"/>
                <a:gd name="connsiteY6" fmla="*/ 236174 h 543466"/>
                <a:gd name="connsiteX7" fmla="*/ 1491 w 1212978"/>
                <a:gd name="connsiteY7" fmla="*/ 22692 h 543466"/>
                <a:gd name="connsiteX8" fmla="*/ 25764 w 1212978"/>
                <a:gd name="connsiteY8" fmla="*/ 4020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2978" h="543466">
                  <a:moveTo>
                    <a:pt x="25764" y="4020"/>
                  </a:moveTo>
                  <a:cubicBezTo>
                    <a:pt x="105431" y="28916"/>
                    <a:pt x="185098" y="52567"/>
                    <a:pt x="264765" y="78085"/>
                  </a:cubicBezTo>
                  <a:cubicBezTo>
                    <a:pt x="366216" y="110450"/>
                    <a:pt x="487583" y="156507"/>
                    <a:pt x="585299" y="198208"/>
                  </a:cubicBezTo>
                  <a:cubicBezTo>
                    <a:pt x="698575" y="246132"/>
                    <a:pt x="1152925" y="483888"/>
                    <a:pt x="1198360" y="513763"/>
                  </a:cubicBezTo>
                  <a:cubicBezTo>
                    <a:pt x="1207074" y="519365"/>
                    <a:pt x="1218277" y="526833"/>
                    <a:pt x="1210186" y="538037"/>
                  </a:cubicBezTo>
                  <a:cubicBezTo>
                    <a:pt x="1203339" y="546750"/>
                    <a:pt x="1191514" y="543638"/>
                    <a:pt x="1181556" y="538037"/>
                  </a:cubicBezTo>
                  <a:cubicBezTo>
                    <a:pt x="1126785" y="507539"/>
                    <a:pt x="677414" y="273518"/>
                    <a:pt x="584677" y="236174"/>
                  </a:cubicBezTo>
                  <a:cubicBezTo>
                    <a:pt x="456463" y="184515"/>
                    <a:pt x="64353" y="47588"/>
                    <a:pt x="1491" y="22692"/>
                  </a:cubicBezTo>
                  <a:cubicBezTo>
                    <a:pt x="-2866" y="-959"/>
                    <a:pt x="1491" y="-4071"/>
                    <a:pt x="25764" y="4020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D75AEFA-D72F-4EE5-955C-2D090C13F193}"/>
                </a:ext>
              </a:extLst>
            </p:cNvPr>
            <p:cNvSpPr/>
            <p:nvPr/>
          </p:nvSpPr>
          <p:spPr>
            <a:xfrm>
              <a:off x="9712815" y="561219"/>
              <a:ext cx="973535" cy="143972"/>
            </a:xfrm>
            <a:custGeom>
              <a:avLst/>
              <a:gdLst>
                <a:gd name="connsiteX0" fmla="*/ 0 w 973535"/>
                <a:gd name="connsiteY0" fmla="*/ 124056 h 143972"/>
                <a:gd name="connsiteX1" fmla="*/ 365969 w 973535"/>
                <a:gd name="connsiteY1" fmla="*/ 38165 h 143972"/>
                <a:gd name="connsiteX2" fmla="*/ 650405 w 973535"/>
                <a:gd name="connsiteY2" fmla="*/ 2689 h 143972"/>
                <a:gd name="connsiteX3" fmla="*/ 942309 w 973535"/>
                <a:gd name="connsiteY3" fmla="*/ 2689 h 143972"/>
                <a:gd name="connsiteX4" fmla="*/ 973429 w 973535"/>
                <a:gd name="connsiteY4" fmla="*/ 18249 h 143972"/>
                <a:gd name="connsiteX5" fmla="*/ 939819 w 973535"/>
                <a:gd name="connsiteY5" fmla="*/ 31941 h 143972"/>
                <a:gd name="connsiteX6" fmla="*/ 449370 w 973535"/>
                <a:gd name="connsiteY6" fmla="*/ 57460 h 143972"/>
                <a:gd name="connsiteX7" fmla="*/ 75932 w 973535"/>
                <a:gd name="connsiteY7" fmla="*/ 132147 h 143972"/>
                <a:gd name="connsiteX8" fmla="*/ 18672 w 973535"/>
                <a:gd name="connsiteY8" fmla="*/ 143973 h 143972"/>
                <a:gd name="connsiteX9" fmla="*/ 0 w 973535"/>
                <a:gd name="connsiteY9" fmla="*/ 124056 h 14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535" h="143972">
                  <a:moveTo>
                    <a:pt x="0" y="124056"/>
                  </a:moveTo>
                  <a:cubicBezTo>
                    <a:pt x="120745" y="88580"/>
                    <a:pt x="242735" y="60572"/>
                    <a:pt x="365969" y="38165"/>
                  </a:cubicBezTo>
                  <a:cubicBezTo>
                    <a:pt x="459951" y="20738"/>
                    <a:pt x="555178" y="7046"/>
                    <a:pt x="650405" y="2689"/>
                  </a:cubicBezTo>
                  <a:cubicBezTo>
                    <a:pt x="747499" y="-2290"/>
                    <a:pt x="845215" y="822"/>
                    <a:pt x="942309" y="2689"/>
                  </a:cubicBezTo>
                  <a:cubicBezTo>
                    <a:pt x="952267" y="2689"/>
                    <a:pt x="975296" y="-423"/>
                    <a:pt x="973429" y="18249"/>
                  </a:cubicBezTo>
                  <a:cubicBezTo>
                    <a:pt x="972184" y="33186"/>
                    <a:pt x="952890" y="31941"/>
                    <a:pt x="939819" y="31941"/>
                  </a:cubicBezTo>
                  <a:cubicBezTo>
                    <a:pt x="861397" y="32564"/>
                    <a:pt x="617418" y="26340"/>
                    <a:pt x="449370" y="57460"/>
                  </a:cubicBezTo>
                  <a:cubicBezTo>
                    <a:pt x="339829" y="76754"/>
                    <a:pt x="185474" y="114098"/>
                    <a:pt x="75932" y="132147"/>
                  </a:cubicBezTo>
                  <a:cubicBezTo>
                    <a:pt x="56638" y="135259"/>
                    <a:pt x="37966" y="139616"/>
                    <a:pt x="18672" y="143973"/>
                  </a:cubicBezTo>
                  <a:cubicBezTo>
                    <a:pt x="8091" y="141483"/>
                    <a:pt x="1245" y="135259"/>
                    <a:pt x="0" y="12405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0DB4225-1746-4D9C-998F-98EC6A697500}"/>
                </a:ext>
              </a:extLst>
            </p:cNvPr>
            <p:cNvSpPr/>
            <p:nvPr/>
          </p:nvSpPr>
          <p:spPr>
            <a:xfrm>
              <a:off x="8402593" y="423393"/>
              <a:ext cx="1099780" cy="267426"/>
            </a:xfrm>
            <a:custGeom>
              <a:avLst/>
              <a:gdLst>
                <a:gd name="connsiteX0" fmla="*/ 1074333 w 1099780"/>
                <a:gd name="connsiteY0" fmla="*/ 266239 h 267426"/>
                <a:gd name="connsiteX1" fmla="*/ 563968 w 1099780"/>
                <a:gd name="connsiteY1" fmla="*/ 130557 h 267426"/>
                <a:gd name="connsiteX2" fmla="*/ 104639 w 1099780"/>
                <a:gd name="connsiteY2" fmla="*/ 33463 h 267426"/>
                <a:gd name="connsiteX3" fmla="*/ 22482 w 1099780"/>
                <a:gd name="connsiteY3" fmla="*/ 21015 h 267426"/>
                <a:gd name="connsiteX4" fmla="*/ 76 w 1099780"/>
                <a:gd name="connsiteY4" fmla="*/ 9812 h 267426"/>
                <a:gd name="connsiteX5" fmla="*/ 25594 w 1099780"/>
                <a:gd name="connsiteY5" fmla="*/ 2343 h 267426"/>
                <a:gd name="connsiteX6" fmla="*/ 194264 w 1099780"/>
                <a:gd name="connsiteY6" fmla="*/ 21637 h 267426"/>
                <a:gd name="connsiteX7" fmla="*/ 618116 w 1099780"/>
                <a:gd name="connsiteY7" fmla="*/ 107528 h 267426"/>
                <a:gd name="connsiteX8" fmla="*/ 1088026 w 1099780"/>
                <a:gd name="connsiteY8" fmla="*/ 245078 h 267426"/>
                <a:gd name="connsiteX9" fmla="*/ 1074333 w 1099780"/>
                <a:gd name="connsiteY9" fmla="*/ 266239 h 2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9780" h="267426">
                  <a:moveTo>
                    <a:pt x="1074333" y="266239"/>
                  </a:moveTo>
                  <a:cubicBezTo>
                    <a:pt x="936161" y="229518"/>
                    <a:pt x="702762" y="165411"/>
                    <a:pt x="563968" y="130557"/>
                  </a:cubicBezTo>
                  <a:cubicBezTo>
                    <a:pt x="412103" y="92591"/>
                    <a:pt x="258993" y="58981"/>
                    <a:pt x="104639" y="33463"/>
                  </a:cubicBezTo>
                  <a:cubicBezTo>
                    <a:pt x="77253" y="29106"/>
                    <a:pt x="49868" y="24749"/>
                    <a:pt x="22482" y="21015"/>
                  </a:cubicBezTo>
                  <a:cubicBezTo>
                    <a:pt x="13146" y="19770"/>
                    <a:pt x="-1169" y="21015"/>
                    <a:pt x="76" y="9812"/>
                  </a:cubicBezTo>
                  <a:cubicBezTo>
                    <a:pt x="1321" y="-5126"/>
                    <a:pt x="16881" y="1098"/>
                    <a:pt x="25594" y="2343"/>
                  </a:cubicBezTo>
                  <a:cubicBezTo>
                    <a:pt x="82232" y="7945"/>
                    <a:pt x="138248" y="13546"/>
                    <a:pt x="194264" y="21637"/>
                  </a:cubicBezTo>
                  <a:cubicBezTo>
                    <a:pt x="336793" y="42177"/>
                    <a:pt x="478077" y="72674"/>
                    <a:pt x="618116" y="107528"/>
                  </a:cubicBezTo>
                  <a:cubicBezTo>
                    <a:pt x="766247" y="144872"/>
                    <a:pt x="943630" y="197153"/>
                    <a:pt x="1088026" y="245078"/>
                  </a:cubicBezTo>
                  <a:cubicBezTo>
                    <a:pt x="1110432" y="252547"/>
                    <a:pt x="1097984" y="272463"/>
                    <a:pt x="1074333" y="2662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4E76770-5233-4D90-9883-D61729E3E25A}"/>
                </a:ext>
              </a:extLst>
            </p:cNvPr>
            <p:cNvSpPr/>
            <p:nvPr/>
          </p:nvSpPr>
          <p:spPr>
            <a:xfrm>
              <a:off x="8036700" y="758600"/>
              <a:ext cx="1485044" cy="403497"/>
            </a:xfrm>
            <a:custGeom>
              <a:avLst/>
              <a:gdLst>
                <a:gd name="connsiteX0" fmla="*/ 0 w 1485044"/>
                <a:gd name="connsiteY0" fmla="*/ 389739 h 403497"/>
                <a:gd name="connsiteX1" fmla="*/ 540863 w 1485044"/>
                <a:gd name="connsiteY1" fmla="*/ 204264 h 403497"/>
                <a:gd name="connsiteX2" fmla="*/ 966582 w 1485044"/>
                <a:gd name="connsiteY2" fmla="*/ 90988 h 403497"/>
                <a:gd name="connsiteX3" fmla="*/ 1410351 w 1485044"/>
                <a:gd name="connsiteY3" fmla="*/ 10699 h 403497"/>
                <a:gd name="connsiteX4" fmla="*/ 1485039 w 1485044"/>
                <a:gd name="connsiteY4" fmla="*/ 8209 h 403497"/>
                <a:gd name="connsiteX5" fmla="*/ 1411596 w 1485044"/>
                <a:gd name="connsiteY5" fmla="*/ 39952 h 403497"/>
                <a:gd name="connsiteX6" fmla="*/ 670944 w 1485044"/>
                <a:gd name="connsiteY6" fmla="*/ 199908 h 403497"/>
                <a:gd name="connsiteX7" fmla="*/ 117011 w 1485044"/>
                <a:gd name="connsiteY7" fmla="*/ 376046 h 403497"/>
                <a:gd name="connsiteX8" fmla="*/ 32365 w 1485044"/>
                <a:gd name="connsiteY8" fmla="*/ 403431 h 403497"/>
                <a:gd name="connsiteX9" fmla="*/ 0 w 1485044"/>
                <a:gd name="connsiteY9" fmla="*/ 389739 h 40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044" h="403497">
                  <a:moveTo>
                    <a:pt x="0" y="389739"/>
                  </a:moveTo>
                  <a:cubicBezTo>
                    <a:pt x="176761" y="321897"/>
                    <a:pt x="357256" y="260280"/>
                    <a:pt x="540863" y="204264"/>
                  </a:cubicBezTo>
                  <a:cubicBezTo>
                    <a:pt x="680902" y="161319"/>
                    <a:pt x="822809" y="122108"/>
                    <a:pt x="966582" y="90988"/>
                  </a:cubicBezTo>
                  <a:cubicBezTo>
                    <a:pt x="1113468" y="59246"/>
                    <a:pt x="1262221" y="35595"/>
                    <a:pt x="1410351" y="10699"/>
                  </a:cubicBezTo>
                  <a:cubicBezTo>
                    <a:pt x="1425289" y="8209"/>
                    <a:pt x="1484416" y="-10463"/>
                    <a:pt x="1485039" y="8209"/>
                  </a:cubicBezTo>
                  <a:cubicBezTo>
                    <a:pt x="1485661" y="23769"/>
                    <a:pt x="1431513" y="36217"/>
                    <a:pt x="1411596" y="39952"/>
                  </a:cubicBezTo>
                  <a:cubicBezTo>
                    <a:pt x="1292096" y="62358"/>
                    <a:pt x="920525" y="122730"/>
                    <a:pt x="670944" y="199908"/>
                  </a:cubicBezTo>
                  <a:cubicBezTo>
                    <a:pt x="508498" y="249077"/>
                    <a:pt x="280079" y="328121"/>
                    <a:pt x="117011" y="376046"/>
                  </a:cubicBezTo>
                  <a:cubicBezTo>
                    <a:pt x="88380" y="384137"/>
                    <a:pt x="60372" y="394095"/>
                    <a:pt x="32365" y="403431"/>
                  </a:cubicBezTo>
                  <a:cubicBezTo>
                    <a:pt x="14937" y="404054"/>
                    <a:pt x="3734" y="400319"/>
                    <a:pt x="0" y="3897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84972F0-E017-4DC0-A235-78F33B0A482C}"/>
                </a:ext>
              </a:extLst>
            </p:cNvPr>
            <p:cNvSpPr/>
            <p:nvPr/>
          </p:nvSpPr>
          <p:spPr>
            <a:xfrm>
              <a:off x="7673417" y="711416"/>
              <a:ext cx="1839610" cy="2124748"/>
            </a:xfrm>
            <a:custGeom>
              <a:avLst/>
              <a:gdLst>
                <a:gd name="connsiteX0" fmla="*/ 1753097 w 1839609"/>
                <a:gd name="connsiteY0" fmla="*/ 0 h 2124748"/>
                <a:gd name="connsiteX1" fmla="*/ 320961 w 1839609"/>
                <a:gd name="connsiteY1" fmla="*/ 204769 h 2124748"/>
                <a:gd name="connsiteX2" fmla="*/ 169719 w 1839609"/>
                <a:gd name="connsiteY2" fmla="*/ 315555 h 2124748"/>
                <a:gd name="connsiteX3" fmla="*/ 134865 w 1839609"/>
                <a:gd name="connsiteY3" fmla="*/ 718868 h 2124748"/>
                <a:gd name="connsiteX4" fmla="*/ 102500 w 1839609"/>
                <a:gd name="connsiteY4" fmla="*/ 785465 h 2124748"/>
                <a:gd name="connsiteX5" fmla="*/ 51463 w 1839609"/>
                <a:gd name="connsiteY5" fmla="*/ 879447 h 2124748"/>
                <a:gd name="connsiteX6" fmla="*/ 84451 w 1839609"/>
                <a:gd name="connsiteY6" fmla="*/ 967205 h 2124748"/>
                <a:gd name="connsiteX7" fmla="*/ 116815 w 1839609"/>
                <a:gd name="connsiteY7" fmla="*/ 998325 h 2124748"/>
                <a:gd name="connsiteX8" fmla="*/ 107479 w 1839609"/>
                <a:gd name="connsiteY8" fmla="*/ 1013885 h 2124748"/>
                <a:gd name="connsiteX9" fmla="*/ 119305 w 1839609"/>
                <a:gd name="connsiteY9" fmla="*/ 1223632 h 2124748"/>
                <a:gd name="connsiteX10" fmla="*/ 117438 w 1839609"/>
                <a:gd name="connsiteY10" fmla="*/ 1235458 h 2124748"/>
                <a:gd name="connsiteX11" fmla="*/ 6029 w 1839609"/>
                <a:gd name="connsiteY11" fmla="*/ 1948102 h 2124748"/>
                <a:gd name="connsiteX12" fmla="*/ 12252 w 1839609"/>
                <a:gd name="connsiteY12" fmla="*/ 2054532 h 2124748"/>
                <a:gd name="connsiteX13" fmla="*/ 95031 w 1839609"/>
                <a:gd name="connsiteY13" fmla="*/ 2111793 h 2124748"/>
                <a:gd name="connsiteX14" fmla="*/ 202083 w 1839609"/>
                <a:gd name="connsiteY14" fmla="*/ 2124241 h 2124748"/>
                <a:gd name="connsiteX15" fmla="*/ 327185 w 1839609"/>
                <a:gd name="connsiteY15" fmla="*/ 2083785 h 2124748"/>
                <a:gd name="connsiteX16" fmla="*/ 369508 w 1839609"/>
                <a:gd name="connsiteY16" fmla="*/ 2055777 h 2124748"/>
                <a:gd name="connsiteX17" fmla="*/ 409342 w 1839609"/>
                <a:gd name="connsiteY17" fmla="*/ 1997894 h 2124748"/>
                <a:gd name="connsiteX18" fmla="*/ 412454 w 1839609"/>
                <a:gd name="connsiteY18" fmla="*/ 1945613 h 2124748"/>
                <a:gd name="connsiteX19" fmla="*/ 284240 w 1839609"/>
                <a:gd name="connsiteY19" fmla="*/ 1241682 h 2124748"/>
                <a:gd name="connsiteX20" fmla="*/ 276149 w 1839609"/>
                <a:gd name="connsiteY20" fmla="*/ 1219275 h 2124748"/>
                <a:gd name="connsiteX21" fmla="*/ 278016 w 1839609"/>
                <a:gd name="connsiteY21" fmla="*/ 1224877 h 2124748"/>
                <a:gd name="connsiteX22" fmla="*/ 261834 w 1839609"/>
                <a:gd name="connsiteY22" fmla="*/ 1003926 h 2124748"/>
                <a:gd name="connsiteX23" fmla="*/ 255610 w 1839609"/>
                <a:gd name="connsiteY23" fmla="*/ 988989 h 2124748"/>
                <a:gd name="connsiteX24" fmla="*/ 279883 w 1839609"/>
                <a:gd name="connsiteY24" fmla="*/ 967205 h 2124748"/>
                <a:gd name="connsiteX25" fmla="*/ 253742 w 1839609"/>
                <a:gd name="connsiteY25" fmla="*/ 773639 h 2124748"/>
                <a:gd name="connsiteX26" fmla="*/ 223245 w 1839609"/>
                <a:gd name="connsiteY26" fmla="*/ 715134 h 2124748"/>
                <a:gd name="connsiteX27" fmla="*/ 248141 w 1839609"/>
                <a:gd name="connsiteY27" fmla="*/ 351654 h 2124748"/>
                <a:gd name="connsiteX28" fmla="*/ 304157 w 1839609"/>
                <a:gd name="connsiteY28" fmla="*/ 283813 h 2124748"/>
                <a:gd name="connsiteX29" fmla="*/ 1801021 w 1839609"/>
                <a:gd name="connsiteY29" fmla="*/ 48547 h 2124748"/>
                <a:gd name="connsiteX30" fmla="*/ 1839610 w 1839609"/>
                <a:gd name="connsiteY30" fmla="*/ 31120 h 2124748"/>
                <a:gd name="connsiteX31" fmla="*/ 1753097 w 1839609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39610" h="2124748">
                  <a:moveTo>
                    <a:pt x="1753097" y="0"/>
                  </a:moveTo>
                  <a:cubicBezTo>
                    <a:pt x="1428828" y="32987"/>
                    <a:pt x="594816" y="120123"/>
                    <a:pt x="320961" y="204769"/>
                  </a:cubicBezTo>
                  <a:cubicBezTo>
                    <a:pt x="257477" y="227797"/>
                    <a:pt x="194615" y="246469"/>
                    <a:pt x="169719" y="315555"/>
                  </a:cubicBezTo>
                  <a:cubicBezTo>
                    <a:pt x="162250" y="342941"/>
                    <a:pt x="132998" y="611194"/>
                    <a:pt x="134865" y="718868"/>
                  </a:cubicBezTo>
                  <a:cubicBezTo>
                    <a:pt x="135487" y="747499"/>
                    <a:pt x="131130" y="768660"/>
                    <a:pt x="102500" y="785465"/>
                  </a:cubicBezTo>
                  <a:cubicBezTo>
                    <a:pt x="68891" y="804759"/>
                    <a:pt x="53953" y="842725"/>
                    <a:pt x="51463" y="879447"/>
                  </a:cubicBezTo>
                  <a:cubicBezTo>
                    <a:pt x="48974" y="910567"/>
                    <a:pt x="65779" y="940442"/>
                    <a:pt x="84451" y="967205"/>
                  </a:cubicBezTo>
                  <a:cubicBezTo>
                    <a:pt x="94409" y="979653"/>
                    <a:pt x="104990" y="990233"/>
                    <a:pt x="116815" y="998325"/>
                  </a:cubicBezTo>
                  <a:cubicBezTo>
                    <a:pt x="108102" y="995213"/>
                    <a:pt x="107479" y="998947"/>
                    <a:pt x="107479" y="1013885"/>
                  </a:cubicBezTo>
                  <a:cubicBezTo>
                    <a:pt x="117042" y="1089930"/>
                    <a:pt x="126746" y="1142494"/>
                    <a:pt x="119305" y="1223632"/>
                  </a:cubicBezTo>
                  <a:cubicBezTo>
                    <a:pt x="118682" y="1227367"/>
                    <a:pt x="118060" y="1231101"/>
                    <a:pt x="117438" y="1235458"/>
                  </a:cubicBezTo>
                  <a:cubicBezTo>
                    <a:pt x="116815" y="1258487"/>
                    <a:pt x="11630" y="1916360"/>
                    <a:pt x="6029" y="1948102"/>
                  </a:cubicBezTo>
                  <a:cubicBezTo>
                    <a:pt x="-1440" y="1966774"/>
                    <a:pt x="-4552" y="2038972"/>
                    <a:pt x="12252" y="2054532"/>
                  </a:cubicBezTo>
                  <a:cubicBezTo>
                    <a:pt x="36526" y="2078805"/>
                    <a:pt x="53331" y="2091876"/>
                    <a:pt x="95031" y="2111793"/>
                  </a:cubicBezTo>
                  <a:cubicBezTo>
                    <a:pt x="129263" y="2128597"/>
                    <a:pt x="165985" y="2124241"/>
                    <a:pt x="202083" y="2124241"/>
                  </a:cubicBezTo>
                  <a:cubicBezTo>
                    <a:pt x="246896" y="2119261"/>
                    <a:pt x="287974" y="2104946"/>
                    <a:pt x="327185" y="2083785"/>
                  </a:cubicBezTo>
                  <a:cubicBezTo>
                    <a:pt x="340256" y="2073204"/>
                    <a:pt x="356438" y="2066980"/>
                    <a:pt x="369508" y="2055777"/>
                  </a:cubicBezTo>
                  <a:cubicBezTo>
                    <a:pt x="388180" y="2040217"/>
                    <a:pt x="399383" y="2019678"/>
                    <a:pt x="409342" y="1997894"/>
                  </a:cubicBezTo>
                  <a:cubicBezTo>
                    <a:pt x="413698" y="1980467"/>
                    <a:pt x="413076" y="1963040"/>
                    <a:pt x="412454" y="1945613"/>
                  </a:cubicBezTo>
                  <a:cubicBezTo>
                    <a:pt x="409964" y="1888352"/>
                    <a:pt x="301045" y="1310768"/>
                    <a:pt x="284240" y="1241682"/>
                  </a:cubicBezTo>
                  <a:cubicBezTo>
                    <a:pt x="281128" y="1234213"/>
                    <a:pt x="278016" y="1227367"/>
                    <a:pt x="276149" y="1219275"/>
                  </a:cubicBezTo>
                  <a:lnTo>
                    <a:pt x="278016" y="1224877"/>
                  </a:lnTo>
                  <a:cubicBezTo>
                    <a:pt x="269811" y="1147954"/>
                    <a:pt x="257137" y="1085941"/>
                    <a:pt x="261834" y="1003926"/>
                  </a:cubicBezTo>
                  <a:cubicBezTo>
                    <a:pt x="259966" y="993968"/>
                    <a:pt x="259344" y="988989"/>
                    <a:pt x="255610" y="988989"/>
                  </a:cubicBezTo>
                  <a:cubicBezTo>
                    <a:pt x="264323" y="982765"/>
                    <a:pt x="272414" y="975296"/>
                    <a:pt x="279883" y="967205"/>
                  </a:cubicBezTo>
                  <a:cubicBezTo>
                    <a:pt x="324696" y="911189"/>
                    <a:pt x="314115" y="824053"/>
                    <a:pt x="253742" y="773639"/>
                  </a:cubicBezTo>
                  <a:cubicBezTo>
                    <a:pt x="232581" y="756212"/>
                    <a:pt x="222623" y="740652"/>
                    <a:pt x="223245" y="715134"/>
                  </a:cubicBezTo>
                  <a:cubicBezTo>
                    <a:pt x="225735" y="653517"/>
                    <a:pt x="233203" y="385264"/>
                    <a:pt x="248141" y="351654"/>
                  </a:cubicBezTo>
                  <a:cubicBezTo>
                    <a:pt x="264946" y="316800"/>
                    <a:pt x="271170" y="299995"/>
                    <a:pt x="304157" y="283813"/>
                  </a:cubicBezTo>
                  <a:cubicBezTo>
                    <a:pt x="515772" y="192943"/>
                    <a:pt x="1464304" y="78422"/>
                    <a:pt x="1801021" y="48547"/>
                  </a:cubicBezTo>
                  <a:cubicBezTo>
                    <a:pt x="1812847" y="41078"/>
                    <a:pt x="1834008" y="52904"/>
                    <a:pt x="1839610" y="31120"/>
                  </a:cubicBezTo>
                  <a:cubicBezTo>
                    <a:pt x="1822805" y="26141"/>
                    <a:pt x="1790440" y="0"/>
                    <a:pt x="1753097" y="0"/>
                  </a:cubicBezTo>
                  <a:close/>
                </a:path>
              </a:pathLst>
            </a:custGeom>
            <a:solidFill>
              <a:schemeClr val="accent4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8E74D57-7000-4B94-8F79-CB7D4A557CE5}"/>
                </a:ext>
              </a:extLst>
            </p:cNvPr>
            <p:cNvSpPr/>
            <p:nvPr/>
          </p:nvSpPr>
          <p:spPr>
            <a:xfrm>
              <a:off x="7781245" y="1700724"/>
              <a:ext cx="170808" cy="251750"/>
            </a:xfrm>
            <a:custGeom>
              <a:avLst/>
              <a:gdLst>
                <a:gd name="connsiteX0" fmla="*/ 154004 w 170808"/>
                <a:gd name="connsiteY0" fmla="*/ 15240 h 251750"/>
                <a:gd name="connsiteX1" fmla="*/ 135332 w 170808"/>
                <a:gd name="connsiteY1" fmla="*/ 5282 h 251750"/>
                <a:gd name="connsiteX2" fmla="*/ 80561 w 170808"/>
                <a:gd name="connsiteY2" fmla="*/ 21464 h 251750"/>
                <a:gd name="connsiteX3" fmla="*/ 80561 w 170808"/>
                <a:gd name="connsiteY3" fmla="*/ 20219 h 251750"/>
                <a:gd name="connsiteX4" fmla="*/ 16454 w 170808"/>
                <a:gd name="connsiteY4" fmla="*/ 12128 h 251750"/>
                <a:gd name="connsiteX5" fmla="*/ 272 w 170808"/>
                <a:gd name="connsiteY5" fmla="*/ 25198 h 251750"/>
                <a:gd name="connsiteX6" fmla="*/ 13965 w 170808"/>
                <a:gd name="connsiteY6" fmla="*/ 251751 h 251750"/>
                <a:gd name="connsiteX7" fmla="*/ 66246 w 170808"/>
                <a:gd name="connsiteY7" fmla="*/ 214407 h 251750"/>
                <a:gd name="connsiteX8" fmla="*/ 111059 w 170808"/>
                <a:gd name="connsiteY8" fmla="*/ 207561 h 251750"/>
                <a:gd name="connsiteX9" fmla="*/ 170809 w 170808"/>
                <a:gd name="connsiteY9" fmla="*/ 235569 h 251750"/>
                <a:gd name="connsiteX10" fmla="*/ 154004 w 170808"/>
                <a:gd name="connsiteY10" fmla="*/ 15240 h 2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808" h="251750">
                  <a:moveTo>
                    <a:pt x="154004" y="15240"/>
                  </a:moveTo>
                  <a:cubicBezTo>
                    <a:pt x="150892" y="-2187"/>
                    <a:pt x="150270" y="-3432"/>
                    <a:pt x="135332" y="5282"/>
                  </a:cubicBezTo>
                  <a:cubicBezTo>
                    <a:pt x="119772" y="13995"/>
                    <a:pt x="100478" y="18974"/>
                    <a:pt x="80561" y="21464"/>
                  </a:cubicBezTo>
                  <a:lnTo>
                    <a:pt x="80561" y="20219"/>
                  </a:lnTo>
                  <a:cubicBezTo>
                    <a:pt x="57533" y="21464"/>
                    <a:pt x="34504" y="20219"/>
                    <a:pt x="16454" y="12128"/>
                  </a:cubicBezTo>
                  <a:cubicBezTo>
                    <a:pt x="894" y="5282"/>
                    <a:pt x="894" y="7149"/>
                    <a:pt x="272" y="25198"/>
                  </a:cubicBezTo>
                  <a:cubicBezTo>
                    <a:pt x="-1595" y="101131"/>
                    <a:pt x="6496" y="176441"/>
                    <a:pt x="13965" y="251751"/>
                  </a:cubicBezTo>
                  <a:cubicBezTo>
                    <a:pt x="17699" y="219386"/>
                    <a:pt x="35126" y="212540"/>
                    <a:pt x="66246" y="214407"/>
                  </a:cubicBezTo>
                  <a:cubicBezTo>
                    <a:pt x="76204" y="215029"/>
                    <a:pt x="102968" y="209428"/>
                    <a:pt x="111059" y="207561"/>
                  </a:cubicBezTo>
                  <a:cubicBezTo>
                    <a:pt x="142801" y="200714"/>
                    <a:pt x="162718" y="205071"/>
                    <a:pt x="170809" y="235569"/>
                  </a:cubicBezTo>
                  <a:cubicBezTo>
                    <a:pt x="167074" y="162126"/>
                    <a:pt x="165830" y="88060"/>
                    <a:pt x="154004" y="1524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E582ADF-F2DD-4DFA-9139-9FEA787255CE}"/>
                </a:ext>
              </a:extLst>
            </p:cNvPr>
            <p:cNvSpPr/>
            <p:nvPr/>
          </p:nvSpPr>
          <p:spPr>
            <a:xfrm>
              <a:off x="9446273" y="702702"/>
              <a:ext cx="288947" cy="83376"/>
            </a:xfrm>
            <a:custGeom>
              <a:avLst/>
              <a:gdLst>
                <a:gd name="connsiteX0" fmla="*/ 247247 w 288947"/>
                <a:gd name="connsiteY0" fmla="*/ 70953 h 83376"/>
                <a:gd name="connsiteX1" fmla="*/ 42479 w 288947"/>
                <a:gd name="connsiteY1" fmla="*/ 70953 h 83376"/>
                <a:gd name="connsiteX2" fmla="*/ 7002 w 288947"/>
                <a:gd name="connsiteY2" fmla="*/ 51659 h 83376"/>
                <a:gd name="connsiteX3" fmla="*/ 1400 w 288947"/>
                <a:gd name="connsiteY3" fmla="*/ 0 h 83376"/>
                <a:gd name="connsiteX4" fmla="*/ 288948 w 288947"/>
                <a:gd name="connsiteY4" fmla="*/ 0 h 83376"/>
                <a:gd name="connsiteX5" fmla="*/ 288948 w 288947"/>
                <a:gd name="connsiteY5" fmla="*/ 29875 h 83376"/>
                <a:gd name="connsiteX6" fmla="*/ 247247 w 288947"/>
                <a:gd name="connsiteY6" fmla="*/ 70953 h 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47" h="83376">
                  <a:moveTo>
                    <a:pt x="247247" y="70953"/>
                  </a:moveTo>
                  <a:cubicBezTo>
                    <a:pt x="197455" y="85268"/>
                    <a:pt x="106585" y="89625"/>
                    <a:pt x="42479" y="70953"/>
                  </a:cubicBezTo>
                  <a:cubicBezTo>
                    <a:pt x="35632" y="69086"/>
                    <a:pt x="13848" y="64107"/>
                    <a:pt x="7002" y="51659"/>
                  </a:cubicBezTo>
                  <a:cubicBezTo>
                    <a:pt x="-4201" y="29875"/>
                    <a:pt x="1400" y="0"/>
                    <a:pt x="1400" y="0"/>
                  </a:cubicBezTo>
                  <a:lnTo>
                    <a:pt x="288948" y="0"/>
                  </a:lnTo>
                  <a:lnTo>
                    <a:pt x="288948" y="29875"/>
                  </a:lnTo>
                  <a:cubicBezTo>
                    <a:pt x="288948" y="52281"/>
                    <a:pt x="269653" y="64107"/>
                    <a:pt x="247247" y="70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7B34082-7DC4-43D9-9A8D-C0DB679811BA}"/>
                </a:ext>
              </a:extLst>
            </p:cNvPr>
            <p:cNvSpPr/>
            <p:nvPr/>
          </p:nvSpPr>
          <p:spPr>
            <a:xfrm>
              <a:off x="9447674" y="654778"/>
              <a:ext cx="287547" cy="94604"/>
            </a:xfrm>
            <a:custGeom>
              <a:avLst/>
              <a:gdLst>
                <a:gd name="connsiteX0" fmla="*/ 287547 w 287547"/>
                <a:gd name="connsiteY0" fmla="*/ 47302 h 94604"/>
                <a:gd name="connsiteX1" fmla="*/ 143774 w 287547"/>
                <a:gd name="connsiteY1" fmla="*/ 94604 h 94604"/>
                <a:gd name="connsiteX2" fmla="*/ 0 w 287547"/>
                <a:gd name="connsiteY2" fmla="*/ 47302 h 94604"/>
                <a:gd name="connsiteX3" fmla="*/ 143774 w 287547"/>
                <a:gd name="connsiteY3" fmla="*/ 0 h 94604"/>
                <a:gd name="connsiteX4" fmla="*/ 287547 w 287547"/>
                <a:gd name="connsiteY4" fmla="*/ 47302 h 9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47" h="94604">
                  <a:moveTo>
                    <a:pt x="287547" y="47302"/>
                  </a:moveTo>
                  <a:cubicBezTo>
                    <a:pt x="287547" y="73426"/>
                    <a:pt x="223178" y="94604"/>
                    <a:pt x="143774" y="94604"/>
                  </a:cubicBezTo>
                  <a:cubicBezTo>
                    <a:pt x="64370" y="94604"/>
                    <a:pt x="0" y="73426"/>
                    <a:pt x="0" y="47302"/>
                  </a:cubicBezTo>
                  <a:cubicBezTo>
                    <a:pt x="0" y="21178"/>
                    <a:pt x="64370" y="0"/>
                    <a:pt x="143774" y="0"/>
                  </a:cubicBezTo>
                  <a:cubicBezTo>
                    <a:pt x="223178" y="0"/>
                    <a:pt x="287547" y="21178"/>
                    <a:pt x="287547" y="47302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aphic 226">
            <a:extLst>
              <a:ext uri="{FF2B5EF4-FFF2-40B4-BE49-F238E27FC236}">
                <a16:creationId xmlns:a16="http://schemas.microsoft.com/office/drawing/2014/main" id="{52A16EB1-CCFC-48A6-86D5-F86A4C9BCBB3}"/>
              </a:ext>
            </a:extLst>
          </p:cNvPr>
          <p:cNvGrpSpPr/>
          <p:nvPr/>
        </p:nvGrpSpPr>
        <p:grpSpPr>
          <a:xfrm>
            <a:off x="5503783" y="1539790"/>
            <a:ext cx="1445932" cy="1706728"/>
            <a:chOff x="3190967" y="4976140"/>
            <a:chExt cx="1594302" cy="1881859"/>
          </a:xfrm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EE55AC2-D13E-4A58-9C8B-E349F42CD6BD}"/>
                </a:ext>
              </a:extLst>
            </p:cNvPr>
            <p:cNvSpPr/>
            <p:nvPr/>
          </p:nvSpPr>
          <p:spPr>
            <a:xfrm>
              <a:off x="3412046" y="5909633"/>
              <a:ext cx="1154075" cy="444412"/>
            </a:xfrm>
            <a:custGeom>
              <a:avLst/>
              <a:gdLst>
                <a:gd name="connsiteX0" fmla="*/ 582806 w 1154075"/>
                <a:gd name="connsiteY0" fmla="*/ 444413 h 444412"/>
                <a:gd name="connsiteX1" fmla="*/ 321275 w 1154075"/>
                <a:gd name="connsiteY1" fmla="*/ 437861 h 444412"/>
                <a:gd name="connsiteX2" fmla="*/ 135091 w 1154075"/>
                <a:gd name="connsiteY2" fmla="*/ 427669 h 444412"/>
                <a:gd name="connsiteX3" fmla="*/ 24618 w 1154075"/>
                <a:gd name="connsiteY3" fmla="*/ 418933 h 444412"/>
                <a:gd name="connsiteX4" fmla="*/ 48 w 1154075"/>
                <a:gd name="connsiteY4" fmla="*/ 391816 h 444412"/>
                <a:gd name="connsiteX5" fmla="*/ 15336 w 1154075"/>
                <a:gd name="connsiteY5" fmla="*/ 305003 h 444412"/>
                <a:gd name="connsiteX6" fmla="*/ 131633 w 1154075"/>
                <a:gd name="connsiteY6" fmla="*/ 106625 h 444412"/>
                <a:gd name="connsiteX7" fmla="*/ 266129 w 1154075"/>
                <a:gd name="connsiteY7" fmla="*/ 13260 h 444412"/>
                <a:gd name="connsiteX8" fmla="*/ 331649 w 1154075"/>
                <a:gd name="connsiteY8" fmla="*/ 3068 h 444412"/>
                <a:gd name="connsiteX9" fmla="*/ 374782 w 1154075"/>
                <a:gd name="connsiteY9" fmla="*/ 33098 h 444412"/>
                <a:gd name="connsiteX10" fmla="*/ 546224 w 1154075"/>
                <a:gd name="connsiteY10" fmla="*/ 364334 h 444412"/>
                <a:gd name="connsiteX11" fmla="*/ 573524 w 1154075"/>
                <a:gd name="connsiteY11" fmla="*/ 391998 h 444412"/>
                <a:gd name="connsiteX12" fmla="*/ 596092 w 1154075"/>
                <a:gd name="connsiteY12" fmla="*/ 384172 h 444412"/>
                <a:gd name="connsiteX13" fmla="*/ 773540 w 1154075"/>
                <a:gd name="connsiteY13" fmla="*/ 43835 h 444412"/>
                <a:gd name="connsiteX14" fmla="*/ 801385 w 1154075"/>
                <a:gd name="connsiteY14" fmla="*/ 9438 h 444412"/>
                <a:gd name="connsiteX15" fmla="*/ 852345 w 1154075"/>
                <a:gd name="connsiteY15" fmla="*/ 1612 h 444412"/>
                <a:gd name="connsiteX16" fmla="*/ 914588 w 1154075"/>
                <a:gd name="connsiteY16" fmla="*/ 26182 h 444412"/>
                <a:gd name="connsiteX17" fmla="*/ 1136444 w 1154075"/>
                <a:gd name="connsiteY17" fmla="*/ 298451 h 444412"/>
                <a:gd name="connsiteX18" fmla="*/ 1153915 w 1154075"/>
                <a:gd name="connsiteY18" fmla="*/ 391270 h 444412"/>
                <a:gd name="connsiteX19" fmla="*/ 1130984 w 1154075"/>
                <a:gd name="connsiteY19" fmla="*/ 418751 h 444412"/>
                <a:gd name="connsiteX20" fmla="*/ 1064736 w 1154075"/>
                <a:gd name="connsiteY20" fmla="*/ 424393 h 444412"/>
                <a:gd name="connsiteX21" fmla="*/ 844701 w 1154075"/>
                <a:gd name="connsiteY21" fmla="*/ 437133 h 444412"/>
                <a:gd name="connsiteX22" fmla="*/ 582806 w 1154075"/>
                <a:gd name="connsiteY22" fmla="*/ 444413 h 44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4075" h="444412">
                  <a:moveTo>
                    <a:pt x="582806" y="444413"/>
                  </a:moveTo>
                  <a:cubicBezTo>
                    <a:pt x="491807" y="442229"/>
                    <a:pt x="406450" y="440955"/>
                    <a:pt x="321275" y="437861"/>
                  </a:cubicBezTo>
                  <a:cubicBezTo>
                    <a:pt x="259213" y="435677"/>
                    <a:pt x="197152" y="431491"/>
                    <a:pt x="135091" y="427669"/>
                  </a:cubicBezTo>
                  <a:cubicBezTo>
                    <a:pt x="98327" y="425303"/>
                    <a:pt x="61382" y="422027"/>
                    <a:pt x="24618" y="418933"/>
                  </a:cubicBezTo>
                  <a:cubicBezTo>
                    <a:pt x="6782" y="417477"/>
                    <a:pt x="-680" y="409651"/>
                    <a:pt x="48" y="391816"/>
                  </a:cubicBezTo>
                  <a:cubicBezTo>
                    <a:pt x="1140" y="362150"/>
                    <a:pt x="6964" y="333394"/>
                    <a:pt x="15336" y="305003"/>
                  </a:cubicBezTo>
                  <a:cubicBezTo>
                    <a:pt x="37358" y="229109"/>
                    <a:pt x="76305" y="162862"/>
                    <a:pt x="131633" y="106625"/>
                  </a:cubicBezTo>
                  <a:cubicBezTo>
                    <a:pt x="170580" y="67131"/>
                    <a:pt x="214806" y="34917"/>
                    <a:pt x="266129" y="13260"/>
                  </a:cubicBezTo>
                  <a:cubicBezTo>
                    <a:pt x="286877" y="4524"/>
                    <a:pt x="308899" y="-26"/>
                    <a:pt x="331649" y="3068"/>
                  </a:cubicBezTo>
                  <a:cubicBezTo>
                    <a:pt x="351122" y="5616"/>
                    <a:pt x="365500" y="15080"/>
                    <a:pt x="374782" y="33098"/>
                  </a:cubicBezTo>
                  <a:cubicBezTo>
                    <a:pt x="431748" y="143570"/>
                    <a:pt x="489077" y="253861"/>
                    <a:pt x="546224" y="364334"/>
                  </a:cubicBezTo>
                  <a:cubicBezTo>
                    <a:pt x="552412" y="376346"/>
                    <a:pt x="560966" y="386174"/>
                    <a:pt x="573524" y="391998"/>
                  </a:cubicBezTo>
                  <a:cubicBezTo>
                    <a:pt x="584262" y="396912"/>
                    <a:pt x="590814" y="394546"/>
                    <a:pt x="596092" y="384172"/>
                  </a:cubicBezTo>
                  <a:cubicBezTo>
                    <a:pt x="655241" y="270787"/>
                    <a:pt x="714390" y="157220"/>
                    <a:pt x="773540" y="43835"/>
                  </a:cubicBezTo>
                  <a:cubicBezTo>
                    <a:pt x="780456" y="30550"/>
                    <a:pt x="788463" y="17810"/>
                    <a:pt x="801385" y="9438"/>
                  </a:cubicBezTo>
                  <a:cubicBezTo>
                    <a:pt x="817219" y="-754"/>
                    <a:pt x="834509" y="-1482"/>
                    <a:pt x="852345" y="1612"/>
                  </a:cubicBezTo>
                  <a:cubicBezTo>
                    <a:pt x="874730" y="5616"/>
                    <a:pt x="894932" y="15262"/>
                    <a:pt x="914588" y="26182"/>
                  </a:cubicBezTo>
                  <a:cubicBezTo>
                    <a:pt x="1025061" y="86969"/>
                    <a:pt x="1098224" y="178696"/>
                    <a:pt x="1136444" y="298451"/>
                  </a:cubicBezTo>
                  <a:cubicBezTo>
                    <a:pt x="1146089" y="328662"/>
                    <a:pt x="1151549" y="359602"/>
                    <a:pt x="1153915" y="391270"/>
                  </a:cubicBezTo>
                  <a:cubicBezTo>
                    <a:pt x="1155189" y="408923"/>
                    <a:pt x="1149001" y="416749"/>
                    <a:pt x="1130984" y="418751"/>
                  </a:cubicBezTo>
                  <a:cubicBezTo>
                    <a:pt x="1108962" y="421117"/>
                    <a:pt x="1086758" y="422937"/>
                    <a:pt x="1064736" y="424393"/>
                  </a:cubicBezTo>
                  <a:cubicBezTo>
                    <a:pt x="991391" y="428943"/>
                    <a:pt x="918046" y="434221"/>
                    <a:pt x="844701" y="437133"/>
                  </a:cubicBezTo>
                  <a:cubicBezTo>
                    <a:pt x="755522" y="440591"/>
                    <a:pt x="666343" y="442229"/>
                    <a:pt x="582806" y="44441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DEFF335-532A-4F3D-B203-885A6A655AAB}"/>
                </a:ext>
              </a:extLst>
            </p:cNvPr>
            <p:cNvSpPr/>
            <p:nvPr/>
          </p:nvSpPr>
          <p:spPr>
            <a:xfrm>
              <a:off x="3190823" y="6353425"/>
              <a:ext cx="703986" cy="396758"/>
            </a:xfrm>
            <a:custGeom>
              <a:avLst/>
              <a:gdLst>
                <a:gd name="connsiteX0" fmla="*/ 680998 w 703986"/>
                <a:gd name="connsiteY0" fmla="*/ 303284 h 396758"/>
                <a:gd name="connsiteX1" fmla="*/ 679724 w 703986"/>
                <a:gd name="connsiteY1" fmla="*/ 328763 h 396758"/>
                <a:gd name="connsiteX2" fmla="*/ 632222 w 703986"/>
                <a:gd name="connsiteY2" fmla="*/ 367529 h 396758"/>
                <a:gd name="connsiteX3" fmla="*/ 576895 w 703986"/>
                <a:gd name="connsiteY3" fmla="*/ 371351 h 396758"/>
                <a:gd name="connsiteX4" fmla="*/ 417464 w 703986"/>
                <a:gd name="connsiteY4" fmla="*/ 373717 h 396758"/>
                <a:gd name="connsiteX5" fmla="*/ 214173 w 703986"/>
                <a:gd name="connsiteY5" fmla="*/ 393191 h 396758"/>
                <a:gd name="connsiteX6" fmla="*/ 127724 w 703986"/>
                <a:gd name="connsiteY6" fmla="*/ 394283 h 396758"/>
                <a:gd name="connsiteX7" fmla="*/ 17069 w 703986"/>
                <a:gd name="connsiteY7" fmla="*/ 305104 h 396758"/>
                <a:gd name="connsiteX8" fmla="*/ 143 w 703986"/>
                <a:gd name="connsiteY8" fmla="*/ 208463 h 396758"/>
                <a:gd name="connsiteX9" fmla="*/ 14339 w 703986"/>
                <a:gd name="connsiteY9" fmla="*/ 97444 h 396758"/>
                <a:gd name="connsiteX10" fmla="*/ 59293 w 703986"/>
                <a:gd name="connsiteY10" fmla="*/ 26647 h 396758"/>
                <a:gd name="connsiteX11" fmla="*/ 143922 w 703986"/>
                <a:gd name="connsiteY11" fmla="*/ 75 h 396758"/>
                <a:gd name="connsiteX12" fmla="*/ 238924 w 703986"/>
                <a:gd name="connsiteY12" fmla="*/ 5353 h 396758"/>
                <a:gd name="connsiteX13" fmla="*/ 380883 w 703986"/>
                <a:gd name="connsiteY13" fmla="*/ 15181 h 396758"/>
                <a:gd name="connsiteX14" fmla="*/ 618936 w 703986"/>
                <a:gd name="connsiteY14" fmla="*/ 31925 h 396758"/>
                <a:gd name="connsiteX15" fmla="*/ 638410 w 703986"/>
                <a:gd name="connsiteY15" fmla="*/ 33199 h 396758"/>
                <a:gd name="connsiteX16" fmla="*/ 672990 w 703986"/>
                <a:gd name="connsiteY16" fmla="*/ 57768 h 396758"/>
                <a:gd name="connsiteX17" fmla="*/ 693555 w 703986"/>
                <a:gd name="connsiteY17" fmla="*/ 121468 h 396758"/>
                <a:gd name="connsiteX18" fmla="*/ 703201 w 703986"/>
                <a:gd name="connsiteY18" fmla="*/ 231395 h 396758"/>
                <a:gd name="connsiteX19" fmla="*/ 703201 w 703986"/>
                <a:gd name="connsiteY19" fmla="*/ 233032 h 396758"/>
                <a:gd name="connsiteX20" fmla="*/ 668258 w 703986"/>
                <a:gd name="connsiteY20" fmla="*/ 269978 h 396758"/>
                <a:gd name="connsiteX21" fmla="*/ 539221 w 703986"/>
                <a:gd name="connsiteY21" fmla="*/ 282172 h 396758"/>
                <a:gd name="connsiteX22" fmla="*/ 348487 w 703986"/>
                <a:gd name="connsiteY22" fmla="*/ 300190 h 396758"/>
                <a:gd name="connsiteX23" fmla="*/ 183415 w 703986"/>
                <a:gd name="connsiteY23" fmla="*/ 315296 h 396758"/>
                <a:gd name="connsiteX24" fmla="*/ 127542 w 703986"/>
                <a:gd name="connsiteY24" fmla="*/ 308016 h 396758"/>
                <a:gd name="connsiteX25" fmla="*/ 82224 w 703986"/>
                <a:gd name="connsiteY25" fmla="*/ 244680 h 396758"/>
                <a:gd name="connsiteX26" fmla="*/ 84590 w 703986"/>
                <a:gd name="connsiteY26" fmla="*/ 182983 h 396758"/>
                <a:gd name="connsiteX27" fmla="*/ 92780 w 703986"/>
                <a:gd name="connsiteY27" fmla="*/ 140213 h 396758"/>
                <a:gd name="connsiteX28" fmla="*/ 93872 w 703986"/>
                <a:gd name="connsiteY28" fmla="*/ 136574 h 396758"/>
                <a:gd name="connsiteX29" fmla="*/ 114256 w 703986"/>
                <a:gd name="connsiteY29" fmla="*/ 139486 h 396758"/>
                <a:gd name="connsiteX30" fmla="*/ 116804 w 703986"/>
                <a:gd name="connsiteY30" fmla="*/ 144217 h 396758"/>
                <a:gd name="connsiteX31" fmla="*/ 126086 w 703986"/>
                <a:gd name="connsiteY31" fmla="*/ 186077 h 396758"/>
                <a:gd name="connsiteX32" fmla="*/ 136460 w 703986"/>
                <a:gd name="connsiteY32" fmla="*/ 204277 h 396758"/>
                <a:gd name="connsiteX33" fmla="*/ 193425 w 703986"/>
                <a:gd name="connsiteY33" fmla="*/ 207371 h 396758"/>
                <a:gd name="connsiteX34" fmla="*/ 216357 w 703986"/>
                <a:gd name="connsiteY34" fmla="*/ 152043 h 396758"/>
                <a:gd name="connsiteX35" fmla="*/ 192697 w 703986"/>
                <a:gd name="connsiteY35" fmla="*/ 83430 h 396758"/>
                <a:gd name="connsiteX36" fmla="*/ 90778 w 703986"/>
                <a:gd name="connsiteY36" fmla="*/ 75240 h 396758"/>
                <a:gd name="connsiteX37" fmla="*/ 52559 w 703986"/>
                <a:gd name="connsiteY37" fmla="*/ 137484 h 396758"/>
                <a:gd name="connsiteX38" fmla="*/ 49101 w 703986"/>
                <a:gd name="connsiteY38" fmla="*/ 258512 h 396758"/>
                <a:gd name="connsiteX39" fmla="*/ 127360 w 703986"/>
                <a:gd name="connsiteY39" fmla="*/ 344415 h 396758"/>
                <a:gd name="connsiteX40" fmla="*/ 183051 w 703986"/>
                <a:gd name="connsiteY40" fmla="*/ 347327 h 396758"/>
                <a:gd name="connsiteX41" fmla="*/ 266406 w 703986"/>
                <a:gd name="connsiteY41" fmla="*/ 339683 h 396758"/>
                <a:gd name="connsiteX42" fmla="*/ 431478 w 703986"/>
                <a:gd name="connsiteY42" fmla="*/ 324759 h 396758"/>
                <a:gd name="connsiteX43" fmla="*/ 625852 w 703986"/>
                <a:gd name="connsiteY43" fmla="*/ 307288 h 396758"/>
                <a:gd name="connsiteX44" fmla="*/ 670988 w 703986"/>
                <a:gd name="connsiteY44" fmla="*/ 303102 h 396758"/>
                <a:gd name="connsiteX45" fmla="*/ 680998 w 703986"/>
                <a:gd name="connsiteY45" fmla="*/ 303284 h 3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3986" h="396758">
                  <a:moveTo>
                    <a:pt x="680998" y="303284"/>
                  </a:moveTo>
                  <a:cubicBezTo>
                    <a:pt x="683910" y="312202"/>
                    <a:pt x="683000" y="320755"/>
                    <a:pt x="679724" y="328763"/>
                  </a:cubicBezTo>
                  <a:cubicBezTo>
                    <a:pt x="670988" y="350057"/>
                    <a:pt x="653880" y="361887"/>
                    <a:pt x="632222" y="367529"/>
                  </a:cubicBezTo>
                  <a:cubicBezTo>
                    <a:pt x="614022" y="372261"/>
                    <a:pt x="595459" y="371169"/>
                    <a:pt x="576895" y="371351"/>
                  </a:cubicBezTo>
                  <a:cubicBezTo>
                    <a:pt x="523751" y="371897"/>
                    <a:pt x="470608" y="371715"/>
                    <a:pt x="417464" y="373717"/>
                  </a:cubicBezTo>
                  <a:cubicBezTo>
                    <a:pt x="349397" y="376265"/>
                    <a:pt x="281694" y="384455"/>
                    <a:pt x="214173" y="393191"/>
                  </a:cubicBezTo>
                  <a:cubicBezTo>
                    <a:pt x="185417" y="396831"/>
                    <a:pt x="156661" y="398469"/>
                    <a:pt x="127724" y="394283"/>
                  </a:cubicBezTo>
                  <a:cubicBezTo>
                    <a:pt x="73124" y="386457"/>
                    <a:pt x="36907" y="356063"/>
                    <a:pt x="17069" y="305104"/>
                  </a:cubicBezTo>
                  <a:cubicBezTo>
                    <a:pt x="5057" y="273982"/>
                    <a:pt x="871" y="241404"/>
                    <a:pt x="143" y="208463"/>
                  </a:cubicBezTo>
                  <a:cubicBezTo>
                    <a:pt x="-767" y="170789"/>
                    <a:pt x="2509" y="133480"/>
                    <a:pt x="14339" y="97444"/>
                  </a:cubicBezTo>
                  <a:cubicBezTo>
                    <a:pt x="23257" y="70144"/>
                    <a:pt x="36725" y="45393"/>
                    <a:pt x="59293" y="26647"/>
                  </a:cubicBezTo>
                  <a:cubicBezTo>
                    <a:pt x="83862" y="6445"/>
                    <a:pt x="112982" y="-835"/>
                    <a:pt x="143922" y="75"/>
                  </a:cubicBezTo>
                  <a:cubicBezTo>
                    <a:pt x="175589" y="803"/>
                    <a:pt x="207257" y="3351"/>
                    <a:pt x="238924" y="5353"/>
                  </a:cubicBezTo>
                  <a:cubicBezTo>
                    <a:pt x="286244" y="8447"/>
                    <a:pt x="333563" y="11905"/>
                    <a:pt x="380883" y="15181"/>
                  </a:cubicBezTo>
                  <a:cubicBezTo>
                    <a:pt x="460234" y="20823"/>
                    <a:pt x="539585" y="26465"/>
                    <a:pt x="618936" y="31925"/>
                  </a:cubicBezTo>
                  <a:cubicBezTo>
                    <a:pt x="625488" y="32471"/>
                    <a:pt x="631858" y="33017"/>
                    <a:pt x="638410" y="33199"/>
                  </a:cubicBezTo>
                  <a:cubicBezTo>
                    <a:pt x="655336" y="33745"/>
                    <a:pt x="667348" y="41753"/>
                    <a:pt x="672990" y="57768"/>
                  </a:cubicBezTo>
                  <a:cubicBezTo>
                    <a:pt x="680270" y="78880"/>
                    <a:pt x="688095" y="99992"/>
                    <a:pt x="693555" y="121468"/>
                  </a:cubicBezTo>
                  <a:cubicBezTo>
                    <a:pt x="702655" y="157503"/>
                    <a:pt x="705567" y="194267"/>
                    <a:pt x="703201" y="231395"/>
                  </a:cubicBezTo>
                  <a:cubicBezTo>
                    <a:pt x="703201" y="231941"/>
                    <a:pt x="703201" y="232486"/>
                    <a:pt x="703201" y="233032"/>
                  </a:cubicBezTo>
                  <a:cubicBezTo>
                    <a:pt x="701927" y="257602"/>
                    <a:pt x="692645" y="267612"/>
                    <a:pt x="668258" y="269978"/>
                  </a:cubicBezTo>
                  <a:cubicBezTo>
                    <a:pt x="625306" y="274164"/>
                    <a:pt x="582173" y="278168"/>
                    <a:pt x="539221" y="282172"/>
                  </a:cubicBezTo>
                  <a:cubicBezTo>
                    <a:pt x="475704" y="288178"/>
                    <a:pt x="412005" y="294366"/>
                    <a:pt x="348487" y="300190"/>
                  </a:cubicBezTo>
                  <a:cubicBezTo>
                    <a:pt x="293524" y="305286"/>
                    <a:pt x="238378" y="310382"/>
                    <a:pt x="183415" y="315296"/>
                  </a:cubicBezTo>
                  <a:cubicBezTo>
                    <a:pt x="164487" y="316934"/>
                    <a:pt x="145378" y="315660"/>
                    <a:pt x="127542" y="308016"/>
                  </a:cubicBezTo>
                  <a:cubicBezTo>
                    <a:pt x="99696" y="296186"/>
                    <a:pt x="87138" y="273072"/>
                    <a:pt x="82224" y="244680"/>
                  </a:cubicBezTo>
                  <a:cubicBezTo>
                    <a:pt x="78584" y="223933"/>
                    <a:pt x="80950" y="203549"/>
                    <a:pt x="84590" y="182983"/>
                  </a:cubicBezTo>
                  <a:cubicBezTo>
                    <a:pt x="87138" y="168605"/>
                    <a:pt x="90050" y="154409"/>
                    <a:pt x="92780" y="140213"/>
                  </a:cubicBezTo>
                  <a:cubicBezTo>
                    <a:pt x="92962" y="139122"/>
                    <a:pt x="93508" y="138029"/>
                    <a:pt x="93872" y="136574"/>
                  </a:cubicBezTo>
                  <a:cubicBezTo>
                    <a:pt x="100788" y="137484"/>
                    <a:pt x="107522" y="138212"/>
                    <a:pt x="114256" y="139486"/>
                  </a:cubicBezTo>
                  <a:cubicBezTo>
                    <a:pt x="115348" y="139668"/>
                    <a:pt x="116440" y="142397"/>
                    <a:pt x="116804" y="144217"/>
                  </a:cubicBezTo>
                  <a:cubicBezTo>
                    <a:pt x="119898" y="158231"/>
                    <a:pt x="122082" y="172427"/>
                    <a:pt x="126086" y="186077"/>
                  </a:cubicBezTo>
                  <a:cubicBezTo>
                    <a:pt x="127906" y="192629"/>
                    <a:pt x="132092" y="198999"/>
                    <a:pt x="136460" y="204277"/>
                  </a:cubicBezTo>
                  <a:cubicBezTo>
                    <a:pt x="151747" y="223023"/>
                    <a:pt x="176135" y="224297"/>
                    <a:pt x="193425" y="207371"/>
                  </a:cubicBezTo>
                  <a:cubicBezTo>
                    <a:pt x="208895" y="192265"/>
                    <a:pt x="215993" y="173337"/>
                    <a:pt x="216357" y="152043"/>
                  </a:cubicBezTo>
                  <a:cubicBezTo>
                    <a:pt x="216721" y="126564"/>
                    <a:pt x="208895" y="103450"/>
                    <a:pt x="192697" y="83430"/>
                  </a:cubicBezTo>
                  <a:cubicBezTo>
                    <a:pt x="165943" y="50307"/>
                    <a:pt x="122628" y="46849"/>
                    <a:pt x="90778" y="75240"/>
                  </a:cubicBezTo>
                  <a:cubicBezTo>
                    <a:pt x="71850" y="92166"/>
                    <a:pt x="59839" y="113642"/>
                    <a:pt x="52559" y="137484"/>
                  </a:cubicBezTo>
                  <a:cubicBezTo>
                    <a:pt x="40365" y="177341"/>
                    <a:pt x="37271" y="218109"/>
                    <a:pt x="49101" y="258512"/>
                  </a:cubicBezTo>
                  <a:cubicBezTo>
                    <a:pt x="61113" y="299462"/>
                    <a:pt x="85682" y="330037"/>
                    <a:pt x="127360" y="344415"/>
                  </a:cubicBezTo>
                  <a:cubicBezTo>
                    <a:pt x="145560" y="350785"/>
                    <a:pt x="164305" y="348965"/>
                    <a:pt x="183051" y="347327"/>
                  </a:cubicBezTo>
                  <a:cubicBezTo>
                    <a:pt x="210897" y="344961"/>
                    <a:pt x="238743" y="342231"/>
                    <a:pt x="266406" y="339683"/>
                  </a:cubicBezTo>
                  <a:cubicBezTo>
                    <a:pt x="321370" y="334769"/>
                    <a:pt x="376515" y="329673"/>
                    <a:pt x="431478" y="324759"/>
                  </a:cubicBezTo>
                  <a:cubicBezTo>
                    <a:pt x="496270" y="318936"/>
                    <a:pt x="561061" y="313112"/>
                    <a:pt x="625852" y="307288"/>
                  </a:cubicBezTo>
                  <a:cubicBezTo>
                    <a:pt x="640958" y="306014"/>
                    <a:pt x="655882" y="304376"/>
                    <a:pt x="670988" y="303102"/>
                  </a:cubicBezTo>
                  <a:cubicBezTo>
                    <a:pt x="674446" y="303648"/>
                    <a:pt x="677540" y="303466"/>
                    <a:pt x="680998" y="303284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F7DCBAF-DB5F-4899-8817-6EF2FD19AA78}"/>
                </a:ext>
              </a:extLst>
            </p:cNvPr>
            <p:cNvSpPr/>
            <p:nvPr/>
          </p:nvSpPr>
          <p:spPr>
            <a:xfrm>
              <a:off x="3362591" y="4975968"/>
              <a:ext cx="1254875" cy="280289"/>
            </a:xfrm>
            <a:custGeom>
              <a:avLst/>
              <a:gdLst>
                <a:gd name="connsiteX0" fmla="*/ 1254876 w 1254875"/>
                <a:gd name="connsiteY0" fmla="*/ 125751 h 280289"/>
                <a:gd name="connsiteX1" fmla="*/ 1202096 w 1254875"/>
                <a:gd name="connsiteY1" fmla="*/ 139582 h 280289"/>
                <a:gd name="connsiteX2" fmla="*/ 1042666 w 1254875"/>
                <a:gd name="connsiteY2" fmla="*/ 180714 h 280289"/>
                <a:gd name="connsiteX3" fmla="*/ 831003 w 1254875"/>
                <a:gd name="connsiteY3" fmla="*/ 235313 h 280289"/>
                <a:gd name="connsiteX4" fmla="*/ 691046 w 1254875"/>
                <a:gd name="connsiteY4" fmla="*/ 271531 h 280289"/>
                <a:gd name="connsiteX5" fmla="*/ 560736 w 1254875"/>
                <a:gd name="connsiteY5" fmla="*/ 271713 h 280289"/>
                <a:gd name="connsiteX6" fmla="*/ 236051 w 1254875"/>
                <a:gd name="connsiteY6" fmla="*/ 187266 h 280289"/>
                <a:gd name="connsiteX7" fmla="*/ 31850 w 1254875"/>
                <a:gd name="connsiteY7" fmla="*/ 134122 h 280289"/>
                <a:gd name="connsiteX8" fmla="*/ 12012 w 1254875"/>
                <a:gd name="connsiteY8" fmla="*/ 126842 h 280289"/>
                <a:gd name="connsiteX9" fmla="*/ 0 w 1254875"/>
                <a:gd name="connsiteY9" fmla="*/ 117743 h 280289"/>
                <a:gd name="connsiteX10" fmla="*/ 546 w 1254875"/>
                <a:gd name="connsiteY10" fmla="*/ 116105 h 280289"/>
                <a:gd name="connsiteX11" fmla="*/ 23842 w 1254875"/>
                <a:gd name="connsiteY11" fmla="*/ 111555 h 280289"/>
                <a:gd name="connsiteX12" fmla="*/ 331418 w 1254875"/>
                <a:gd name="connsiteY12" fmla="*/ 53315 h 280289"/>
                <a:gd name="connsiteX13" fmla="*/ 516692 w 1254875"/>
                <a:gd name="connsiteY13" fmla="*/ 17280 h 280289"/>
                <a:gd name="connsiteX14" fmla="*/ 596771 w 1254875"/>
                <a:gd name="connsiteY14" fmla="*/ 1992 h 280289"/>
                <a:gd name="connsiteX15" fmla="*/ 677214 w 1254875"/>
                <a:gd name="connsiteY15" fmla="*/ 6178 h 280289"/>
                <a:gd name="connsiteX16" fmla="*/ 893610 w 1254875"/>
                <a:gd name="connsiteY16" fmla="*/ 47491 h 280289"/>
                <a:gd name="connsiteX17" fmla="*/ 1198639 w 1254875"/>
                <a:gd name="connsiteY17" fmla="*/ 106641 h 280289"/>
                <a:gd name="connsiteX18" fmla="*/ 1234674 w 1254875"/>
                <a:gd name="connsiteY18" fmla="*/ 113739 h 280289"/>
                <a:gd name="connsiteX19" fmla="*/ 1254876 w 1254875"/>
                <a:gd name="connsiteY19" fmla="*/ 125751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875" h="280289">
                  <a:moveTo>
                    <a:pt x="1254876" y="125751"/>
                  </a:moveTo>
                  <a:cubicBezTo>
                    <a:pt x="1236676" y="130482"/>
                    <a:pt x="1219386" y="135032"/>
                    <a:pt x="1202096" y="139582"/>
                  </a:cubicBezTo>
                  <a:cubicBezTo>
                    <a:pt x="1148953" y="153232"/>
                    <a:pt x="1095810" y="166882"/>
                    <a:pt x="1042666" y="180714"/>
                  </a:cubicBezTo>
                  <a:cubicBezTo>
                    <a:pt x="972051" y="198914"/>
                    <a:pt x="901618" y="217113"/>
                    <a:pt x="831003" y="235313"/>
                  </a:cubicBezTo>
                  <a:cubicBezTo>
                    <a:pt x="784411" y="247325"/>
                    <a:pt x="737638" y="258791"/>
                    <a:pt x="691046" y="271531"/>
                  </a:cubicBezTo>
                  <a:cubicBezTo>
                    <a:pt x="647549" y="283361"/>
                    <a:pt x="604233" y="282997"/>
                    <a:pt x="560736" y="271713"/>
                  </a:cubicBezTo>
                  <a:cubicBezTo>
                    <a:pt x="452629" y="243321"/>
                    <a:pt x="344158" y="215294"/>
                    <a:pt x="236051" y="187266"/>
                  </a:cubicBezTo>
                  <a:cubicBezTo>
                    <a:pt x="167984" y="169612"/>
                    <a:pt x="99917" y="151958"/>
                    <a:pt x="31850" y="134122"/>
                  </a:cubicBezTo>
                  <a:cubicBezTo>
                    <a:pt x="25116" y="132302"/>
                    <a:pt x="18200" y="129936"/>
                    <a:pt x="12012" y="126842"/>
                  </a:cubicBezTo>
                  <a:cubicBezTo>
                    <a:pt x="7644" y="124659"/>
                    <a:pt x="4004" y="120837"/>
                    <a:pt x="0" y="117743"/>
                  </a:cubicBezTo>
                  <a:cubicBezTo>
                    <a:pt x="182" y="117197"/>
                    <a:pt x="364" y="116651"/>
                    <a:pt x="546" y="116105"/>
                  </a:cubicBezTo>
                  <a:cubicBezTo>
                    <a:pt x="8372" y="114649"/>
                    <a:pt x="16016" y="113011"/>
                    <a:pt x="23842" y="111555"/>
                  </a:cubicBezTo>
                  <a:cubicBezTo>
                    <a:pt x="126307" y="92263"/>
                    <a:pt x="228771" y="72971"/>
                    <a:pt x="331418" y="53315"/>
                  </a:cubicBezTo>
                  <a:cubicBezTo>
                    <a:pt x="393298" y="41485"/>
                    <a:pt x="454995" y="29292"/>
                    <a:pt x="516692" y="17280"/>
                  </a:cubicBezTo>
                  <a:cubicBezTo>
                    <a:pt x="543264" y="12184"/>
                    <a:pt x="569836" y="6360"/>
                    <a:pt x="596771" y="1992"/>
                  </a:cubicBezTo>
                  <a:cubicBezTo>
                    <a:pt x="623707" y="-2376"/>
                    <a:pt x="650643" y="1082"/>
                    <a:pt x="677214" y="6178"/>
                  </a:cubicBezTo>
                  <a:cubicBezTo>
                    <a:pt x="749286" y="19828"/>
                    <a:pt x="821539" y="33660"/>
                    <a:pt x="893610" y="47491"/>
                  </a:cubicBezTo>
                  <a:cubicBezTo>
                    <a:pt x="995165" y="67147"/>
                    <a:pt x="1096902" y="86985"/>
                    <a:pt x="1198639" y="106641"/>
                  </a:cubicBezTo>
                  <a:cubicBezTo>
                    <a:pt x="1210650" y="109007"/>
                    <a:pt x="1222662" y="111191"/>
                    <a:pt x="1234674" y="113739"/>
                  </a:cubicBezTo>
                  <a:cubicBezTo>
                    <a:pt x="1242318" y="115559"/>
                    <a:pt x="1249598" y="118653"/>
                    <a:pt x="1254876" y="125751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261116B-F2E4-43D4-BD2D-8B6D97F9EC9B}"/>
                </a:ext>
              </a:extLst>
            </p:cNvPr>
            <p:cNvSpPr/>
            <p:nvPr/>
          </p:nvSpPr>
          <p:spPr>
            <a:xfrm>
              <a:off x="4143362" y="6353641"/>
              <a:ext cx="641285" cy="328370"/>
            </a:xfrm>
            <a:custGeom>
              <a:avLst/>
              <a:gdLst>
                <a:gd name="connsiteX0" fmla="*/ 0 w 641285"/>
                <a:gd name="connsiteY0" fmla="*/ 33347 h 328370"/>
                <a:gd name="connsiteX1" fmla="*/ 64791 w 641285"/>
                <a:gd name="connsiteY1" fmla="*/ 28979 h 328370"/>
                <a:gd name="connsiteX2" fmla="*/ 309215 w 641285"/>
                <a:gd name="connsiteY2" fmla="*/ 12235 h 328370"/>
                <a:gd name="connsiteX3" fmla="*/ 455723 w 641285"/>
                <a:gd name="connsiteY3" fmla="*/ 2407 h 328370"/>
                <a:gd name="connsiteX4" fmla="*/ 508502 w 641285"/>
                <a:gd name="connsiteY4" fmla="*/ 41 h 328370"/>
                <a:gd name="connsiteX5" fmla="*/ 618611 w 641285"/>
                <a:gd name="connsiteY5" fmla="*/ 74661 h 328370"/>
                <a:gd name="connsiteX6" fmla="*/ 640451 w 641285"/>
                <a:gd name="connsiteY6" fmla="*/ 175669 h 328370"/>
                <a:gd name="connsiteX7" fmla="*/ 628985 w 641285"/>
                <a:gd name="connsiteY7" fmla="*/ 299064 h 328370"/>
                <a:gd name="connsiteX8" fmla="*/ 624253 w 641285"/>
                <a:gd name="connsiteY8" fmla="*/ 312532 h 328370"/>
                <a:gd name="connsiteX9" fmla="*/ 599137 w 641285"/>
                <a:gd name="connsiteY9" fmla="*/ 328366 h 328370"/>
                <a:gd name="connsiteX10" fmla="*/ 562556 w 641285"/>
                <a:gd name="connsiteY10" fmla="*/ 326000 h 328370"/>
                <a:gd name="connsiteX11" fmla="*/ 457543 w 641285"/>
                <a:gd name="connsiteY11" fmla="*/ 315990 h 328370"/>
                <a:gd name="connsiteX12" fmla="*/ 226223 w 641285"/>
                <a:gd name="connsiteY12" fmla="*/ 293422 h 328370"/>
                <a:gd name="connsiteX13" fmla="*/ 45135 w 641285"/>
                <a:gd name="connsiteY13" fmla="*/ 275950 h 328370"/>
                <a:gd name="connsiteX14" fmla="*/ 36036 w 641285"/>
                <a:gd name="connsiteY14" fmla="*/ 274312 h 328370"/>
                <a:gd name="connsiteX15" fmla="*/ 23842 w 641285"/>
                <a:gd name="connsiteY15" fmla="*/ 257022 h 328370"/>
                <a:gd name="connsiteX16" fmla="*/ 910 w 641285"/>
                <a:gd name="connsiteY16" fmla="*/ 37533 h 328370"/>
                <a:gd name="connsiteX17" fmla="*/ 0 w 641285"/>
                <a:gd name="connsiteY17" fmla="*/ 33347 h 32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1285" h="328370">
                  <a:moveTo>
                    <a:pt x="0" y="33347"/>
                  </a:moveTo>
                  <a:cubicBezTo>
                    <a:pt x="22022" y="31891"/>
                    <a:pt x="43498" y="30435"/>
                    <a:pt x="64791" y="28979"/>
                  </a:cubicBezTo>
                  <a:cubicBezTo>
                    <a:pt x="146326" y="23337"/>
                    <a:pt x="227680" y="17695"/>
                    <a:pt x="309215" y="12235"/>
                  </a:cubicBezTo>
                  <a:cubicBezTo>
                    <a:pt x="357990" y="8959"/>
                    <a:pt x="406947" y="5501"/>
                    <a:pt x="455723" y="2407"/>
                  </a:cubicBezTo>
                  <a:cubicBezTo>
                    <a:pt x="473195" y="1315"/>
                    <a:pt x="490848" y="405"/>
                    <a:pt x="508502" y="41"/>
                  </a:cubicBezTo>
                  <a:cubicBezTo>
                    <a:pt x="562738" y="-1233"/>
                    <a:pt x="597499" y="26977"/>
                    <a:pt x="618611" y="74661"/>
                  </a:cubicBezTo>
                  <a:cubicBezTo>
                    <a:pt x="632807" y="106874"/>
                    <a:pt x="638267" y="140908"/>
                    <a:pt x="640451" y="175669"/>
                  </a:cubicBezTo>
                  <a:cubicBezTo>
                    <a:pt x="643181" y="217347"/>
                    <a:pt x="639177" y="258479"/>
                    <a:pt x="628985" y="299064"/>
                  </a:cubicBezTo>
                  <a:cubicBezTo>
                    <a:pt x="627893" y="303614"/>
                    <a:pt x="626255" y="308164"/>
                    <a:pt x="624253" y="312532"/>
                  </a:cubicBezTo>
                  <a:cubicBezTo>
                    <a:pt x="619339" y="323088"/>
                    <a:pt x="610603" y="328548"/>
                    <a:pt x="599137" y="328366"/>
                  </a:cubicBezTo>
                  <a:cubicBezTo>
                    <a:pt x="586943" y="328184"/>
                    <a:pt x="574750" y="327092"/>
                    <a:pt x="562556" y="326000"/>
                  </a:cubicBezTo>
                  <a:cubicBezTo>
                    <a:pt x="527430" y="322724"/>
                    <a:pt x="492487" y="319448"/>
                    <a:pt x="457543" y="315990"/>
                  </a:cubicBezTo>
                  <a:cubicBezTo>
                    <a:pt x="380376" y="308528"/>
                    <a:pt x="303391" y="300884"/>
                    <a:pt x="226223" y="293422"/>
                  </a:cubicBezTo>
                  <a:cubicBezTo>
                    <a:pt x="165800" y="287598"/>
                    <a:pt x="105559" y="281774"/>
                    <a:pt x="45135" y="275950"/>
                  </a:cubicBezTo>
                  <a:cubicBezTo>
                    <a:pt x="42042" y="275586"/>
                    <a:pt x="39130" y="275222"/>
                    <a:pt x="36036" y="274312"/>
                  </a:cubicBezTo>
                  <a:cubicBezTo>
                    <a:pt x="26026" y="271582"/>
                    <a:pt x="22932" y="267214"/>
                    <a:pt x="23842" y="257022"/>
                  </a:cubicBezTo>
                  <a:cubicBezTo>
                    <a:pt x="30394" y="182403"/>
                    <a:pt x="22932" y="109240"/>
                    <a:pt x="910" y="37533"/>
                  </a:cubicBezTo>
                  <a:cubicBezTo>
                    <a:pt x="546" y="36259"/>
                    <a:pt x="364" y="35167"/>
                    <a:pt x="0" y="33347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8B12CDB-1611-4AA9-9C29-3277902EB6E8}"/>
                </a:ext>
              </a:extLst>
            </p:cNvPr>
            <p:cNvSpPr/>
            <p:nvPr/>
          </p:nvSpPr>
          <p:spPr>
            <a:xfrm>
              <a:off x="3677083" y="5409841"/>
              <a:ext cx="622645" cy="405092"/>
            </a:xfrm>
            <a:custGeom>
              <a:avLst/>
              <a:gdLst>
                <a:gd name="connsiteX0" fmla="*/ 609329 w 622645"/>
                <a:gd name="connsiteY0" fmla="*/ 0 h 405092"/>
                <a:gd name="connsiteX1" fmla="*/ 622615 w 622645"/>
                <a:gd name="connsiteY1" fmla="*/ 82263 h 405092"/>
                <a:gd name="connsiteX2" fmla="*/ 535802 w 622645"/>
                <a:gd name="connsiteY2" fmla="*/ 310671 h 405092"/>
                <a:gd name="connsiteX3" fmla="*/ 366544 w 622645"/>
                <a:gd name="connsiteY3" fmla="*/ 399668 h 405092"/>
                <a:gd name="connsiteX4" fmla="*/ 186730 w 622645"/>
                <a:gd name="connsiteY4" fmla="*/ 380012 h 405092"/>
                <a:gd name="connsiteX5" fmla="*/ 46409 w 622645"/>
                <a:gd name="connsiteY5" fmla="*/ 255707 h 405092"/>
                <a:gd name="connsiteX6" fmla="*/ 0 w 622645"/>
                <a:gd name="connsiteY6" fmla="*/ 97551 h 405092"/>
                <a:gd name="connsiteX7" fmla="*/ 6734 w 622645"/>
                <a:gd name="connsiteY7" fmla="*/ 17654 h 405092"/>
                <a:gd name="connsiteX8" fmla="*/ 27482 w 622645"/>
                <a:gd name="connsiteY8" fmla="*/ 9646 h 405092"/>
                <a:gd name="connsiteX9" fmla="*/ 108107 w 622645"/>
                <a:gd name="connsiteY9" fmla="*/ 56783 h 405092"/>
                <a:gd name="connsiteX10" fmla="*/ 355988 w 622645"/>
                <a:gd name="connsiteY10" fmla="*/ 97915 h 405092"/>
                <a:gd name="connsiteX11" fmla="*/ 556550 w 622645"/>
                <a:gd name="connsiteY11" fmla="*/ 35672 h 405092"/>
                <a:gd name="connsiteX12" fmla="*/ 602959 w 622645"/>
                <a:gd name="connsiteY12" fmla="*/ 4914 h 405092"/>
                <a:gd name="connsiteX13" fmla="*/ 609329 w 622645"/>
                <a:gd name="connsiteY13" fmla="*/ 0 h 40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2645" h="405092">
                  <a:moveTo>
                    <a:pt x="609329" y="0"/>
                  </a:moveTo>
                  <a:cubicBezTo>
                    <a:pt x="617883" y="27482"/>
                    <a:pt x="622251" y="54599"/>
                    <a:pt x="622615" y="82263"/>
                  </a:cubicBezTo>
                  <a:cubicBezTo>
                    <a:pt x="623707" y="169804"/>
                    <a:pt x="595861" y="246607"/>
                    <a:pt x="535802" y="310671"/>
                  </a:cubicBezTo>
                  <a:cubicBezTo>
                    <a:pt x="489756" y="359628"/>
                    <a:pt x="432427" y="387838"/>
                    <a:pt x="366544" y="399668"/>
                  </a:cubicBezTo>
                  <a:cubicBezTo>
                    <a:pt x="304665" y="410769"/>
                    <a:pt x="244423" y="405127"/>
                    <a:pt x="186730" y="380012"/>
                  </a:cubicBezTo>
                  <a:cubicBezTo>
                    <a:pt x="126489" y="353986"/>
                    <a:pt x="80443" y="311217"/>
                    <a:pt x="46409" y="255707"/>
                  </a:cubicBezTo>
                  <a:cubicBezTo>
                    <a:pt x="16744" y="207296"/>
                    <a:pt x="0" y="154516"/>
                    <a:pt x="0" y="97551"/>
                  </a:cubicBezTo>
                  <a:cubicBezTo>
                    <a:pt x="0" y="70979"/>
                    <a:pt x="3640" y="44226"/>
                    <a:pt x="6734" y="17654"/>
                  </a:cubicBezTo>
                  <a:cubicBezTo>
                    <a:pt x="8190" y="4550"/>
                    <a:pt x="16562" y="1638"/>
                    <a:pt x="27482" y="9646"/>
                  </a:cubicBezTo>
                  <a:cubicBezTo>
                    <a:pt x="52779" y="28210"/>
                    <a:pt x="79533" y="44044"/>
                    <a:pt x="108107" y="56783"/>
                  </a:cubicBezTo>
                  <a:cubicBezTo>
                    <a:pt x="187094" y="92273"/>
                    <a:pt x="269903" y="105377"/>
                    <a:pt x="355988" y="97915"/>
                  </a:cubicBezTo>
                  <a:cubicBezTo>
                    <a:pt x="427331" y="91727"/>
                    <a:pt x="494488" y="71707"/>
                    <a:pt x="556550" y="35672"/>
                  </a:cubicBezTo>
                  <a:cubicBezTo>
                    <a:pt x="572566" y="26390"/>
                    <a:pt x="587489" y="15288"/>
                    <a:pt x="602959" y="4914"/>
                  </a:cubicBezTo>
                  <a:cubicBezTo>
                    <a:pt x="604779" y="3640"/>
                    <a:pt x="606781" y="2002"/>
                    <a:pt x="609329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0900C7C-7E0C-41E1-82B9-D45D395BCD69}"/>
                </a:ext>
              </a:extLst>
            </p:cNvPr>
            <p:cNvSpPr/>
            <p:nvPr/>
          </p:nvSpPr>
          <p:spPr>
            <a:xfrm>
              <a:off x="3662159" y="5201089"/>
              <a:ext cx="650824" cy="284358"/>
            </a:xfrm>
            <a:custGeom>
              <a:avLst/>
              <a:gdLst>
                <a:gd name="connsiteX0" fmla="*/ 0 w 650824"/>
                <a:gd name="connsiteY0" fmla="*/ 0 h 284358"/>
                <a:gd name="connsiteX1" fmla="*/ 41860 w 650824"/>
                <a:gd name="connsiteY1" fmla="*/ 11648 h 284358"/>
                <a:gd name="connsiteX2" fmla="*/ 220400 w 650824"/>
                <a:gd name="connsiteY2" fmla="*/ 61333 h 284358"/>
                <a:gd name="connsiteX3" fmla="*/ 291743 w 650824"/>
                <a:gd name="connsiteY3" fmla="*/ 80625 h 284358"/>
                <a:gd name="connsiteX4" fmla="*/ 379648 w 650824"/>
                <a:gd name="connsiteY4" fmla="*/ 76803 h 284358"/>
                <a:gd name="connsiteX5" fmla="*/ 615517 w 650824"/>
                <a:gd name="connsiteY5" fmla="*/ 13286 h 284358"/>
                <a:gd name="connsiteX6" fmla="*/ 644091 w 650824"/>
                <a:gd name="connsiteY6" fmla="*/ 6734 h 284358"/>
                <a:gd name="connsiteX7" fmla="*/ 650825 w 650824"/>
                <a:gd name="connsiteY7" fmla="*/ 5460 h 284358"/>
                <a:gd name="connsiteX8" fmla="*/ 649915 w 650824"/>
                <a:gd name="connsiteY8" fmla="*/ 25480 h 284358"/>
                <a:gd name="connsiteX9" fmla="*/ 643181 w 650824"/>
                <a:gd name="connsiteY9" fmla="*/ 133769 h 284358"/>
                <a:gd name="connsiteX10" fmla="*/ 605871 w 650824"/>
                <a:gd name="connsiteY10" fmla="*/ 197468 h 284358"/>
                <a:gd name="connsiteX11" fmla="*/ 494852 w 650824"/>
                <a:gd name="connsiteY11" fmla="*/ 255161 h 284358"/>
                <a:gd name="connsiteX12" fmla="*/ 301935 w 650824"/>
                <a:gd name="connsiteY12" fmla="*/ 283735 h 284358"/>
                <a:gd name="connsiteX13" fmla="*/ 59877 w 650824"/>
                <a:gd name="connsiteY13" fmla="*/ 206932 h 284358"/>
                <a:gd name="connsiteX14" fmla="*/ 17472 w 650824"/>
                <a:gd name="connsiteY14" fmla="*/ 156700 h 284358"/>
                <a:gd name="connsiteX15" fmla="*/ 11102 w 650824"/>
                <a:gd name="connsiteY15" fmla="*/ 123577 h 284358"/>
                <a:gd name="connsiteX16" fmla="*/ 182 w 650824"/>
                <a:gd name="connsiteY16" fmla="*/ 7098 h 284358"/>
                <a:gd name="connsiteX17" fmla="*/ 0 w 650824"/>
                <a:gd name="connsiteY17" fmla="*/ 0 h 28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24" h="284358">
                  <a:moveTo>
                    <a:pt x="0" y="0"/>
                  </a:moveTo>
                  <a:cubicBezTo>
                    <a:pt x="14378" y="4004"/>
                    <a:pt x="28210" y="7644"/>
                    <a:pt x="41860" y="11648"/>
                  </a:cubicBezTo>
                  <a:cubicBezTo>
                    <a:pt x="101373" y="28210"/>
                    <a:pt x="160886" y="44771"/>
                    <a:pt x="220400" y="61333"/>
                  </a:cubicBezTo>
                  <a:cubicBezTo>
                    <a:pt x="244241" y="67885"/>
                    <a:pt x="268083" y="74073"/>
                    <a:pt x="291743" y="80625"/>
                  </a:cubicBezTo>
                  <a:cubicBezTo>
                    <a:pt x="321408" y="88633"/>
                    <a:pt x="350164" y="86085"/>
                    <a:pt x="379648" y="76803"/>
                  </a:cubicBezTo>
                  <a:cubicBezTo>
                    <a:pt x="457361" y="52233"/>
                    <a:pt x="536166" y="31850"/>
                    <a:pt x="615517" y="13286"/>
                  </a:cubicBezTo>
                  <a:cubicBezTo>
                    <a:pt x="624981" y="11102"/>
                    <a:pt x="634445" y="8918"/>
                    <a:pt x="644091" y="6734"/>
                  </a:cubicBezTo>
                  <a:cubicBezTo>
                    <a:pt x="646093" y="6188"/>
                    <a:pt x="648095" y="6006"/>
                    <a:pt x="650825" y="5460"/>
                  </a:cubicBezTo>
                  <a:cubicBezTo>
                    <a:pt x="650461" y="12558"/>
                    <a:pt x="650279" y="19110"/>
                    <a:pt x="649915" y="25480"/>
                  </a:cubicBezTo>
                  <a:cubicBezTo>
                    <a:pt x="647731" y="61515"/>
                    <a:pt x="646093" y="97733"/>
                    <a:pt x="643181" y="133769"/>
                  </a:cubicBezTo>
                  <a:cubicBezTo>
                    <a:pt x="640997" y="160704"/>
                    <a:pt x="627893" y="181816"/>
                    <a:pt x="605871" y="197468"/>
                  </a:cubicBezTo>
                  <a:cubicBezTo>
                    <a:pt x="571474" y="221856"/>
                    <a:pt x="534346" y="240965"/>
                    <a:pt x="494852" y="255161"/>
                  </a:cubicBezTo>
                  <a:cubicBezTo>
                    <a:pt x="432427" y="277365"/>
                    <a:pt x="368182" y="287011"/>
                    <a:pt x="301935" y="283735"/>
                  </a:cubicBezTo>
                  <a:cubicBezTo>
                    <a:pt x="214576" y="279367"/>
                    <a:pt x="133405" y="254979"/>
                    <a:pt x="59877" y="206932"/>
                  </a:cubicBezTo>
                  <a:cubicBezTo>
                    <a:pt x="40768" y="194374"/>
                    <a:pt x="24388" y="179086"/>
                    <a:pt x="17472" y="156700"/>
                  </a:cubicBezTo>
                  <a:cubicBezTo>
                    <a:pt x="14196" y="145962"/>
                    <a:pt x="12376" y="134679"/>
                    <a:pt x="11102" y="123577"/>
                  </a:cubicBezTo>
                  <a:cubicBezTo>
                    <a:pt x="7098" y="84811"/>
                    <a:pt x="3822" y="45863"/>
                    <a:pt x="182" y="7098"/>
                  </a:cubicBezTo>
                  <a:cubicBezTo>
                    <a:pt x="182" y="4732"/>
                    <a:pt x="182" y="254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9F3E112-3FA0-4A0E-8F9D-5EFCCA7FE46C}"/>
                </a:ext>
              </a:extLst>
            </p:cNvPr>
            <p:cNvSpPr/>
            <p:nvPr/>
          </p:nvSpPr>
          <p:spPr>
            <a:xfrm>
              <a:off x="3881649" y="6385532"/>
              <a:ext cx="265120" cy="327131"/>
            </a:xfrm>
            <a:custGeom>
              <a:avLst/>
              <a:gdLst>
                <a:gd name="connsiteX0" fmla="*/ 5824 w 265120"/>
                <a:gd name="connsiteY0" fmla="*/ 326868 h 327131"/>
                <a:gd name="connsiteX1" fmla="*/ 0 w 265120"/>
                <a:gd name="connsiteY1" fmla="*/ 0 h 327131"/>
                <a:gd name="connsiteX2" fmla="*/ 33306 w 265120"/>
                <a:gd name="connsiteY2" fmla="*/ 0 h 327131"/>
                <a:gd name="connsiteX3" fmla="*/ 209480 w 265120"/>
                <a:gd name="connsiteY3" fmla="*/ 182 h 327131"/>
                <a:gd name="connsiteX4" fmla="*/ 239873 w 265120"/>
                <a:gd name="connsiteY4" fmla="*/ 22022 h 327131"/>
                <a:gd name="connsiteX5" fmla="*/ 258983 w 265120"/>
                <a:gd name="connsiteY5" fmla="*/ 95185 h 327131"/>
                <a:gd name="connsiteX6" fmla="*/ 250429 w 265120"/>
                <a:gd name="connsiteY6" fmla="*/ 282279 h 327131"/>
                <a:gd name="connsiteX7" fmla="*/ 240965 w 265120"/>
                <a:gd name="connsiteY7" fmla="*/ 313037 h 327131"/>
                <a:gd name="connsiteX8" fmla="*/ 220946 w 265120"/>
                <a:gd name="connsiteY8" fmla="*/ 327050 h 327131"/>
                <a:gd name="connsiteX9" fmla="*/ 181270 w 265120"/>
                <a:gd name="connsiteY9" fmla="*/ 327050 h 327131"/>
                <a:gd name="connsiteX10" fmla="*/ 13650 w 265120"/>
                <a:gd name="connsiteY10" fmla="*/ 326686 h 327131"/>
                <a:gd name="connsiteX11" fmla="*/ 5824 w 265120"/>
                <a:gd name="connsiteY11" fmla="*/ 326868 h 3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120" h="327131">
                  <a:moveTo>
                    <a:pt x="5824" y="326868"/>
                  </a:moveTo>
                  <a:cubicBezTo>
                    <a:pt x="48411" y="217124"/>
                    <a:pt x="46955" y="108835"/>
                    <a:pt x="0" y="0"/>
                  </a:cubicBezTo>
                  <a:cubicBezTo>
                    <a:pt x="11648" y="0"/>
                    <a:pt x="22386" y="0"/>
                    <a:pt x="33306" y="0"/>
                  </a:cubicBezTo>
                  <a:cubicBezTo>
                    <a:pt x="92091" y="0"/>
                    <a:pt x="150694" y="0"/>
                    <a:pt x="209480" y="182"/>
                  </a:cubicBezTo>
                  <a:cubicBezTo>
                    <a:pt x="226223" y="182"/>
                    <a:pt x="233685" y="5642"/>
                    <a:pt x="239873" y="22022"/>
                  </a:cubicBezTo>
                  <a:cubicBezTo>
                    <a:pt x="248791" y="45681"/>
                    <a:pt x="254797" y="70251"/>
                    <a:pt x="258983" y="95185"/>
                  </a:cubicBezTo>
                  <a:cubicBezTo>
                    <a:pt x="269357" y="158156"/>
                    <a:pt x="266627" y="220581"/>
                    <a:pt x="250429" y="282279"/>
                  </a:cubicBezTo>
                  <a:cubicBezTo>
                    <a:pt x="247699" y="292653"/>
                    <a:pt x="244241" y="302845"/>
                    <a:pt x="240965" y="313037"/>
                  </a:cubicBezTo>
                  <a:cubicBezTo>
                    <a:pt x="237871" y="322682"/>
                    <a:pt x="230591" y="327050"/>
                    <a:pt x="220946" y="327050"/>
                  </a:cubicBezTo>
                  <a:cubicBezTo>
                    <a:pt x="207660" y="327232"/>
                    <a:pt x="194556" y="327050"/>
                    <a:pt x="181270" y="327050"/>
                  </a:cubicBezTo>
                  <a:cubicBezTo>
                    <a:pt x="125397" y="326868"/>
                    <a:pt x="69523" y="326868"/>
                    <a:pt x="13650" y="326686"/>
                  </a:cubicBezTo>
                  <a:cubicBezTo>
                    <a:pt x="11284" y="326868"/>
                    <a:pt x="8918" y="326868"/>
                    <a:pt x="5824" y="326868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7C716A9-6540-47A3-AA91-B03B4FAEDA7A}"/>
                </a:ext>
              </a:extLst>
            </p:cNvPr>
            <p:cNvSpPr/>
            <p:nvPr/>
          </p:nvSpPr>
          <p:spPr>
            <a:xfrm>
              <a:off x="3912543" y="5838078"/>
              <a:ext cx="150444" cy="427712"/>
            </a:xfrm>
            <a:custGeom>
              <a:avLst/>
              <a:gdLst>
                <a:gd name="connsiteX0" fmla="*/ 75575 w 150444"/>
                <a:gd name="connsiteY0" fmla="*/ 368 h 427712"/>
                <a:gd name="connsiteX1" fmla="*/ 103602 w 150444"/>
                <a:gd name="connsiteY1" fmla="*/ 368 h 427712"/>
                <a:gd name="connsiteX2" fmla="*/ 145098 w 150444"/>
                <a:gd name="connsiteY2" fmla="*/ 28760 h 427712"/>
                <a:gd name="connsiteX3" fmla="*/ 117434 w 150444"/>
                <a:gd name="connsiteY3" fmla="*/ 85179 h 427712"/>
                <a:gd name="connsiteX4" fmla="*/ 103056 w 150444"/>
                <a:gd name="connsiteY4" fmla="*/ 103561 h 427712"/>
                <a:gd name="connsiteX5" fmla="*/ 122530 w 150444"/>
                <a:gd name="connsiteY5" fmla="*/ 194196 h 427712"/>
                <a:gd name="connsiteX6" fmla="*/ 139638 w 150444"/>
                <a:gd name="connsiteY6" fmla="*/ 226045 h 427712"/>
                <a:gd name="connsiteX7" fmla="*/ 141822 w 150444"/>
                <a:gd name="connsiteY7" fmla="*/ 307399 h 427712"/>
                <a:gd name="connsiteX8" fmla="*/ 93956 w 150444"/>
                <a:gd name="connsiteY8" fmla="*/ 409681 h 427712"/>
                <a:gd name="connsiteX9" fmla="*/ 77941 w 150444"/>
                <a:gd name="connsiteY9" fmla="*/ 426243 h 427712"/>
                <a:gd name="connsiteX10" fmla="*/ 64291 w 150444"/>
                <a:gd name="connsiteY10" fmla="*/ 421147 h 427712"/>
                <a:gd name="connsiteX11" fmla="*/ 8599 w 150444"/>
                <a:gd name="connsiteY11" fmla="*/ 304123 h 427712"/>
                <a:gd name="connsiteX12" fmla="*/ 8599 w 150444"/>
                <a:gd name="connsiteY12" fmla="*/ 233325 h 427712"/>
                <a:gd name="connsiteX13" fmla="*/ 34261 w 150444"/>
                <a:gd name="connsiteY13" fmla="*/ 182730 h 427712"/>
                <a:gd name="connsiteX14" fmla="*/ 51005 w 150444"/>
                <a:gd name="connsiteY14" fmla="*/ 125219 h 427712"/>
                <a:gd name="connsiteX15" fmla="*/ 49549 w 150444"/>
                <a:gd name="connsiteY15" fmla="*/ 101923 h 427712"/>
                <a:gd name="connsiteX16" fmla="*/ 34079 w 150444"/>
                <a:gd name="connsiteY16" fmla="*/ 85179 h 427712"/>
                <a:gd name="connsiteX17" fmla="*/ 4231 w 150444"/>
                <a:gd name="connsiteY17" fmla="*/ 37677 h 427712"/>
                <a:gd name="connsiteX18" fmla="*/ 44999 w 150444"/>
                <a:gd name="connsiteY18" fmla="*/ 368 h 427712"/>
                <a:gd name="connsiteX19" fmla="*/ 75575 w 150444"/>
                <a:gd name="connsiteY19" fmla="*/ 368 h 427712"/>
                <a:gd name="connsiteX20" fmla="*/ 75575 w 150444"/>
                <a:gd name="connsiteY20" fmla="*/ 368 h 4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44" h="427712">
                  <a:moveTo>
                    <a:pt x="75575" y="368"/>
                  </a:moveTo>
                  <a:cubicBezTo>
                    <a:pt x="84857" y="368"/>
                    <a:pt x="94320" y="4"/>
                    <a:pt x="103602" y="368"/>
                  </a:cubicBezTo>
                  <a:cubicBezTo>
                    <a:pt x="123076" y="1278"/>
                    <a:pt x="137636" y="10196"/>
                    <a:pt x="145098" y="28760"/>
                  </a:cubicBezTo>
                  <a:cubicBezTo>
                    <a:pt x="154380" y="51691"/>
                    <a:pt x="141458" y="77717"/>
                    <a:pt x="117434" y="85179"/>
                  </a:cubicBezTo>
                  <a:cubicBezTo>
                    <a:pt x="106696" y="88455"/>
                    <a:pt x="103966" y="92095"/>
                    <a:pt x="103056" y="103561"/>
                  </a:cubicBezTo>
                  <a:cubicBezTo>
                    <a:pt x="100690" y="135774"/>
                    <a:pt x="107060" y="165986"/>
                    <a:pt x="122530" y="194196"/>
                  </a:cubicBezTo>
                  <a:cubicBezTo>
                    <a:pt x="128354" y="204752"/>
                    <a:pt x="133996" y="215308"/>
                    <a:pt x="139638" y="226045"/>
                  </a:cubicBezTo>
                  <a:cubicBezTo>
                    <a:pt x="153470" y="252799"/>
                    <a:pt x="153834" y="280281"/>
                    <a:pt x="141822" y="307399"/>
                  </a:cubicBezTo>
                  <a:cubicBezTo>
                    <a:pt x="126534" y="341796"/>
                    <a:pt x="110154" y="375830"/>
                    <a:pt x="93956" y="409681"/>
                  </a:cubicBezTo>
                  <a:cubicBezTo>
                    <a:pt x="90499" y="416779"/>
                    <a:pt x="85585" y="422967"/>
                    <a:pt x="77941" y="426243"/>
                  </a:cubicBezTo>
                  <a:cubicBezTo>
                    <a:pt x="70843" y="429155"/>
                    <a:pt x="67567" y="427881"/>
                    <a:pt x="64291" y="421147"/>
                  </a:cubicBezTo>
                  <a:cubicBezTo>
                    <a:pt x="45727" y="382200"/>
                    <a:pt x="27345" y="343070"/>
                    <a:pt x="8599" y="304123"/>
                  </a:cubicBezTo>
                  <a:cubicBezTo>
                    <a:pt x="-2866" y="280463"/>
                    <a:pt x="-2866" y="256803"/>
                    <a:pt x="8599" y="233325"/>
                  </a:cubicBezTo>
                  <a:cubicBezTo>
                    <a:pt x="16971" y="216400"/>
                    <a:pt x="26071" y="199838"/>
                    <a:pt x="34261" y="182730"/>
                  </a:cubicBezTo>
                  <a:cubicBezTo>
                    <a:pt x="42997" y="164530"/>
                    <a:pt x="48639" y="145238"/>
                    <a:pt x="51005" y="125219"/>
                  </a:cubicBezTo>
                  <a:cubicBezTo>
                    <a:pt x="51915" y="117575"/>
                    <a:pt x="51005" y="109567"/>
                    <a:pt x="49549" y="101923"/>
                  </a:cubicBezTo>
                  <a:cubicBezTo>
                    <a:pt x="47911" y="93551"/>
                    <a:pt x="42451" y="87909"/>
                    <a:pt x="34079" y="85179"/>
                  </a:cubicBezTo>
                  <a:cubicBezTo>
                    <a:pt x="13513" y="78263"/>
                    <a:pt x="1683" y="58789"/>
                    <a:pt x="4231" y="37677"/>
                  </a:cubicBezTo>
                  <a:cubicBezTo>
                    <a:pt x="6779" y="18204"/>
                    <a:pt x="24251" y="1642"/>
                    <a:pt x="44999" y="368"/>
                  </a:cubicBezTo>
                  <a:cubicBezTo>
                    <a:pt x="55191" y="-360"/>
                    <a:pt x="65383" y="186"/>
                    <a:pt x="75575" y="368"/>
                  </a:cubicBezTo>
                  <a:cubicBezTo>
                    <a:pt x="75575" y="368"/>
                    <a:pt x="75575" y="368"/>
                    <a:pt x="75575" y="368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5363B18-EED9-46D7-8C57-D5CC66E07A33}"/>
                </a:ext>
              </a:extLst>
            </p:cNvPr>
            <p:cNvSpPr/>
            <p:nvPr/>
          </p:nvSpPr>
          <p:spPr>
            <a:xfrm>
              <a:off x="4144618" y="6665749"/>
              <a:ext cx="593149" cy="84324"/>
            </a:xfrm>
            <a:custGeom>
              <a:avLst/>
              <a:gdLst>
                <a:gd name="connsiteX0" fmla="*/ 481403 w 593149"/>
                <a:gd name="connsiteY0" fmla="*/ 84325 h 84324"/>
                <a:gd name="connsiteX1" fmla="*/ 378574 w 593149"/>
                <a:gd name="connsiteY1" fmla="*/ 74497 h 84324"/>
                <a:gd name="connsiteX2" fmla="*/ 229336 w 593149"/>
                <a:gd name="connsiteY2" fmla="*/ 62667 h 84324"/>
                <a:gd name="connsiteX3" fmla="*/ 40604 w 593149"/>
                <a:gd name="connsiteY3" fmla="*/ 56843 h 84324"/>
                <a:gd name="connsiteX4" fmla="*/ 15306 w 593149"/>
                <a:gd name="connsiteY4" fmla="*/ 52839 h 84324"/>
                <a:gd name="connsiteX5" fmla="*/ 2748 w 593149"/>
                <a:gd name="connsiteY5" fmla="*/ 21172 h 84324"/>
                <a:gd name="connsiteX6" fmla="*/ 33142 w 593149"/>
                <a:gd name="connsiteY6" fmla="*/ 606 h 84324"/>
                <a:gd name="connsiteX7" fmla="*/ 72635 w 593149"/>
                <a:gd name="connsiteY7" fmla="*/ 970 h 84324"/>
                <a:gd name="connsiteX8" fmla="*/ 199670 w 593149"/>
                <a:gd name="connsiteY8" fmla="*/ 10980 h 84324"/>
                <a:gd name="connsiteX9" fmla="*/ 415702 w 593149"/>
                <a:gd name="connsiteY9" fmla="*/ 30817 h 84324"/>
                <a:gd name="connsiteX10" fmla="*/ 533272 w 593149"/>
                <a:gd name="connsiteY10" fmla="*/ 42829 h 84324"/>
                <a:gd name="connsiteX11" fmla="*/ 581138 w 593149"/>
                <a:gd name="connsiteY11" fmla="*/ 47925 h 84324"/>
                <a:gd name="connsiteX12" fmla="*/ 585506 w 593149"/>
                <a:gd name="connsiteY12" fmla="*/ 48835 h 84324"/>
                <a:gd name="connsiteX13" fmla="*/ 593150 w 593149"/>
                <a:gd name="connsiteY13" fmla="*/ 55205 h 84324"/>
                <a:gd name="connsiteX14" fmla="*/ 586962 w 593149"/>
                <a:gd name="connsiteY14" fmla="*/ 61029 h 84324"/>
                <a:gd name="connsiteX15" fmla="*/ 494143 w 593149"/>
                <a:gd name="connsiteY15" fmla="*/ 82869 h 84324"/>
                <a:gd name="connsiteX16" fmla="*/ 481585 w 593149"/>
                <a:gd name="connsiteY16" fmla="*/ 82869 h 84324"/>
                <a:gd name="connsiteX17" fmla="*/ 481403 w 593149"/>
                <a:gd name="connsiteY17" fmla="*/ 84325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149" h="84324">
                  <a:moveTo>
                    <a:pt x="481403" y="84325"/>
                  </a:moveTo>
                  <a:cubicBezTo>
                    <a:pt x="447187" y="81049"/>
                    <a:pt x="412972" y="77409"/>
                    <a:pt x="378574" y="74497"/>
                  </a:cubicBezTo>
                  <a:cubicBezTo>
                    <a:pt x="328889" y="70129"/>
                    <a:pt x="279203" y="65033"/>
                    <a:pt x="229336" y="62667"/>
                  </a:cubicBezTo>
                  <a:cubicBezTo>
                    <a:pt x="166546" y="59573"/>
                    <a:pt x="103575" y="58845"/>
                    <a:pt x="40604" y="56843"/>
                  </a:cubicBezTo>
                  <a:cubicBezTo>
                    <a:pt x="32050" y="56479"/>
                    <a:pt x="23314" y="55569"/>
                    <a:pt x="15306" y="52839"/>
                  </a:cubicBezTo>
                  <a:cubicBezTo>
                    <a:pt x="1292" y="48107"/>
                    <a:pt x="-3622" y="34639"/>
                    <a:pt x="2748" y="21172"/>
                  </a:cubicBezTo>
                  <a:cubicBezTo>
                    <a:pt x="8936" y="8432"/>
                    <a:pt x="19856" y="1698"/>
                    <a:pt x="33142" y="606"/>
                  </a:cubicBezTo>
                  <a:cubicBezTo>
                    <a:pt x="46246" y="-486"/>
                    <a:pt x="59532" y="60"/>
                    <a:pt x="72635" y="970"/>
                  </a:cubicBezTo>
                  <a:cubicBezTo>
                    <a:pt x="115041" y="4064"/>
                    <a:pt x="157264" y="7340"/>
                    <a:pt x="199670" y="10980"/>
                  </a:cubicBezTo>
                  <a:cubicBezTo>
                    <a:pt x="271741" y="17350"/>
                    <a:pt x="343630" y="24084"/>
                    <a:pt x="415702" y="30817"/>
                  </a:cubicBezTo>
                  <a:cubicBezTo>
                    <a:pt x="455013" y="34457"/>
                    <a:pt x="494143" y="38825"/>
                    <a:pt x="533272" y="42829"/>
                  </a:cubicBezTo>
                  <a:cubicBezTo>
                    <a:pt x="549288" y="44467"/>
                    <a:pt x="565304" y="46287"/>
                    <a:pt x="581138" y="47925"/>
                  </a:cubicBezTo>
                  <a:cubicBezTo>
                    <a:pt x="582594" y="48107"/>
                    <a:pt x="584414" y="48107"/>
                    <a:pt x="585506" y="48835"/>
                  </a:cubicBezTo>
                  <a:cubicBezTo>
                    <a:pt x="588236" y="50655"/>
                    <a:pt x="590602" y="53021"/>
                    <a:pt x="593150" y="55205"/>
                  </a:cubicBezTo>
                  <a:cubicBezTo>
                    <a:pt x="591148" y="57207"/>
                    <a:pt x="589328" y="59755"/>
                    <a:pt x="586962" y="61029"/>
                  </a:cubicBezTo>
                  <a:cubicBezTo>
                    <a:pt x="558024" y="76863"/>
                    <a:pt x="526538" y="81959"/>
                    <a:pt x="494143" y="82869"/>
                  </a:cubicBezTo>
                  <a:cubicBezTo>
                    <a:pt x="489957" y="83051"/>
                    <a:pt x="485771" y="82869"/>
                    <a:pt x="481585" y="82869"/>
                  </a:cubicBezTo>
                  <a:cubicBezTo>
                    <a:pt x="481403" y="83415"/>
                    <a:pt x="481403" y="83779"/>
                    <a:pt x="481403" y="84325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3B8904F-F798-4557-B92A-FF9F8732E926}"/>
                </a:ext>
              </a:extLst>
            </p:cNvPr>
            <p:cNvSpPr/>
            <p:nvPr/>
          </p:nvSpPr>
          <p:spPr>
            <a:xfrm>
              <a:off x="4422461" y="5150858"/>
              <a:ext cx="97818" cy="424494"/>
            </a:xfrm>
            <a:custGeom>
              <a:avLst/>
              <a:gdLst>
                <a:gd name="connsiteX0" fmla="*/ 97819 w 97818"/>
                <a:gd name="connsiteY0" fmla="*/ 422963 h 424494"/>
                <a:gd name="connsiteX1" fmla="*/ 49589 w 97818"/>
                <a:gd name="connsiteY1" fmla="*/ 424419 h 424494"/>
                <a:gd name="connsiteX2" fmla="*/ 15191 w 97818"/>
                <a:gd name="connsiteY2" fmla="*/ 424237 h 424494"/>
                <a:gd name="connsiteX3" fmla="*/ 86 w 97818"/>
                <a:gd name="connsiteY3" fmla="*/ 408039 h 424494"/>
                <a:gd name="connsiteX4" fmla="*/ 14281 w 97818"/>
                <a:gd name="connsiteY4" fmla="*/ 341974 h 424494"/>
                <a:gd name="connsiteX5" fmla="*/ 25747 w 97818"/>
                <a:gd name="connsiteY5" fmla="*/ 281915 h 424494"/>
                <a:gd name="connsiteX6" fmla="*/ 19377 w 97818"/>
                <a:gd name="connsiteY6" fmla="*/ 245515 h 424494"/>
                <a:gd name="connsiteX7" fmla="*/ 20105 w 97818"/>
                <a:gd name="connsiteY7" fmla="*/ 222220 h 424494"/>
                <a:gd name="connsiteX8" fmla="*/ 32117 w 97818"/>
                <a:gd name="connsiteY8" fmla="*/ 199470 h 424494"/>
                <a:gd name="connsiteX9" fmla="*/ 36849 w 97818"/>
                <a:gd name="connsiteY9" fmla="*/ 179086 h 424494"/>
                <a:gd name="connsiteX10" fmla="*/ 36303 w 97818"/>
                <a:gd name="connsiteY10" fmla="*/ 36218 h 424494"/>
                <a:gd name="connsiteX11" fmla="*/ 42127 w 97818"/>
                <a:gd name="connsiteY11" fmla="*/ 9100 h 424494"/>
                <a:gd name="connsiteX12" fmla="*/ 56141 w 97818"/>
                <a:gd name="connsiteY12" fmla="*/ 0 h 424494"/>
                <a:gd name="connsiteX13" fmla="*/ 56869 w 97818"/>
                <a:gd name="connsiteY13" fmla="*/ 5824 h 424494"/>
                <a:gd name="connsiteX14" fmla="*/ 58507 w 97818"/>
                <a:gd name="connsiteY14" fmla="*/ 153788 h 424494"/>
                <a:gd name="connsiteX15" fmla="*/ 60509 w 97818"/>
                <a:gd name="connsiteY15" fmla="*/ 189824 h 424494"/>
                <a:gd name="connsiteX16" fmla="*/ 75069 w 97818"/>
                <a:gd name="connsiteY16" fmla="*/ 216396 h 424494"/>
                <a:gd name="connsiteX17" fmla="*/ 79073 w 97818"/>
                <a:gd name="connsiteY17" fmla="*/ 232775 h 424494"/>
                <a:gd name="connsiteX18" fmla="*/ 70337 w 97818"/>
                <a:gd name="connsiteY18" fmla="*/ 256435 h 424494"/>
                <a:gd name="connsiteX19" fmla="*/ 66879 w 97818"/>
                <a:gd name="connsiteY19" fmla="*/ 298841 h 424494"/>
                <a:gd name="connsiteX20" fmla="*/ 96545 w 97818"/>
                <a:gd name="connsiteY20" fmla="*/ 418049 h 424494"/>
                <a:gd name="connsiteX21" fmla="*/ 97819 w 97818"/>
                <a:gd name="connsiteY21" fmla="*/ 422963 h 4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818" h="424494">
                  <a:moveTo>
                    <a:pt x="97819" y="422963"/>
                  </a:moveTo>
                  <a:cubicBezTo>
                    <a:pt x="81257" y="423509"/>
                    <a:pt x="65423" y="424055"/>
                    <a:pt x="49589" y="424419"/>
                  </a:cubicBezTo>
                  <a:cubicBezTo>
                    <a:pt x="38123" y="424601"/>
                    <a:pt x="26657" y="424419"/>
                    <a:pt x="15191" y="424237"/>
                  </a:cubicBezTo>
                  <a:cubicBezTo>
                    <a:pt x="3180" y="424055"/>
                    <a:pt x="-642" y="420051"/>
                    <a:pt x="86" y="408039"/>
                  </a:cubicBezTo>
                  <a:cubicBezTo>
                    <a:pt x="1724" y="385290"/>
                    <a:pt x="8275" y="363814"/>
                    <a:pt x="14281" y="341974"/>
                  </a:cubicBezTo>
                  <a:cubicBezTo>
                    <a:pt x="19741" y="322318"/>
                    <a:pt x="25383" y="302481"/>
                    <a:pt x="25747" y="281915"/>
                  </a:cubicBezTo>
                  <a:cubicBezTo>
                    <a:pt x="26111" y="269357"/>
                    <a:pt x="24473" y="256981"/>
                    <a:pt x="19377" y="245515"/>
                  </a:cubicBezTo>
                  <a:cubicBezTo>
                    <a:pt x="15919" y="237507"/>
                    <a:pt x="16283" y="229863"/>
                    <a:pt x="20105" y="222220"/>
                  </a:cubicBezTo>
                  <a:cubicBezTo>
                    <a:pt x="23927" y="214576"/>
                    <a:pt x="29023" y="207296"/>
                    <a:pt x="32117" y="199470"/>
                  </a:cubicBezTo>
                  <a:cubicBezTo>
                    <a:pt x="34665" y="193100"/>
                    <a:pt x="36849" y="186002"/>
                    <a:pt x="36849" y="179086"/>
                  </a:cubicBezTo>
                  <a:cubicBezTo>
                    <a:pt x="37031" y="131403"/>
                    <a:pt x="36667" y="83901"/>
                    <a:pt x="36303" y="36218"/>
                  </a:cubicBezTo>
                  <a:cubicBezTo>
                    <a:pt x="36303" y="26754"/>
                    <a:pt x="37395" y="17472"/>
                    <a:pt x="42127" y="9100"/>
                  </a:cubicBezTo>
                  <a:cubicBezTo>
                    <a:pt x="45039" y="3822"/>
                    <a:pt x="49225" y="364"/>
                    <a:pt x="56141" y="0"/>
                  </a:cubicBezTo>
                  <a:cubicBezTo>
                    <a:pt x="56505" y="2184"/>
                    <a:pt x="56869" y="4004"/>
                    <a:pt x="56869" y="5824"/>
                  </a:cubicBezTo>
                  <a:cubicBezTo>
                    <a:pt x="60327" y="55145"/>
                    <a:pt x="61055" y="104467"/>
                    <a:pt x="58507" y="153788"/>
                  </a:cubicBezTo>
                  <a:cubicBezTo>
                    <a:pt x="57961" y="165800"/>
                    <a:pt x="59053" y="177812"/>
                    <a:pt x="60509" y="189824"/>
                  </a:cubicBezTo>
                  <a:cubicBezTo>
                    <a:pt x="61783" y="200380"/>
                    <a:pt x="66879" y="209298"/>
                    <a:pt x="75069" y="216396"/>
                  </a:cubicBezTo>
                  <a:cubicBezTo>
                    <a:pt x="80165" y="220764"/>
                    <a:pt x="80711" y="226951"/>
                    <a:pt x="79073" y="232775"/>
                  </a:cubicBezTo>
                  <a:cubicBezTo>
                    <a:pt x="76889" y="240783"/>
                    <a:pt x="73977" y="248791"/>
                    <a:pt x="70337" y="256435"/>
                  </a:cubicBezTo>
                  <a:cubicBezTo>
                    <a:pt x="63603" y="270267"/>
                    <a:pt x="63057" y="284281"/>
                    <a:pt x="66879" y="298841"/>
                  </a:cubicBezTo>
                  <a:cubicBezTo>
                    <a:pt x="76889" y="338516"/>
                    <a:pt x="86717" y="378192"/>
                    <a:pt x="96545" y="418049"/>
                  </a:cubicBezTo>
                  <a:cubicBezTo>
                    <a:pt x="97272" y="419323"/>
                    <a:pt x="97272" y="420597"/>
                    <a:pt x="97819" y="42296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B929116-900F-4FA1-AB7A-B7A85F6F0F91}"/>
                </a:ext>
              </a:extLst>
            </p:cNvPr>
            <p:cNvSpPr/>
            <p:nvPr/>
          </p:nvSpPr>
          <p:spPr>
            <a:xfrm>
              <a:off x="3879283" y="6735769"/>
              <a:ext cx="262077" cy="122957"/>
            </a:xfrm>
            <a:custGeom>
              <a:avLst/>
              <a:gdLst>
                <a:gd name="connsiteX0" fmla="*/ 261349 w 262077"/>
                <a:gd name="connsiteY0" fmla="*/ 95476 h 122957"/>
                <a:gd name="connsiteX1" fmla="*/ 213302 w 262077"/>
                <a:gd name="connsiteY1" fmla="*/ 71088 h 122957"/>
                <a:gd name="connsiteX2" fmla="*/ 162160 w 262077"/>
                <a:gd name="connsiteY2" fmla="*/ 45244 h 122957"/>
                <a:gd name="connsiteX3" fmla="*/ 133040 w 262077"/>
                <a:gd name="connsiteY3" fmla="*/ 53252 h 122957"/>
                <a:gd name="connsiteX4" fmla="*/ 96823 w 262077"/>
                <a:gd name="connsiteY4" fmla="*/ 117862 h 122957"/>
                <a:gd name="connsiteX5" fmla="*/ 93911 w 262077"/>
                <a:gd name="connsiteY5" fmla="*/ 122958 h 122957"/>
                <a:gd name="connsiteX6" fmla="*/ 82991 w 262077"/>
                <a:gd name="connsiteY6" fmla="*/ 104758 h 122957"/>
                <a:gd name="connsiteX7" fmla="*/ 61333 w 262077"/>
                <a:gd name="connsiteY7" fmla="*/ 55618 h 122957"/>
                <a:gd name="connsiteX8" fmla="*/ 2548 w 262077"/>
                <a:gd name="connsiteY8" fmla="*/ 6843 h 122957"/>
                <a:gd name="connsiteX9" fmla="*/ 0 w 262077"/>
                <a:gd name="connsiteY9" fmla="*/ 4113 h 122957"/>
                <a:gd name="connsiteX10" fmla="*/ 36764 w 262077"/>
                <a:gd name="connsiteY10" fmla="*/ 473 h 122957"/>
                <a:gd name="connsiteX11" fmla="*/ 183636 w 262077"/>
                <a:gd name="connsiteY11" fmla="*/ 109 h 122957"/>
                <a:gd name="connsiteX12" fmla="*/ 214030 w 262077"/>
                <a:gd name="connsiteY12" fmla="*/ 1565 h 122957"/>
                <a:gd name="connsiteX13" fmla="*/ 234959 w 262077"/>
                <a:gd name="connsiteY13" fmla="*/ 13395 h 122957"/>
                <a:gd name="connsiteX14" fmla="*/ 262077 w 262077"/>
                <a:gd name="connsiteY14" fmla="*/ 88560 h 122957"/>
                <a:gd name="connsiteX15" fmla="*/ 261895 w 262077"/>
                <a:gd name="connsiteY15" fmla="*/ 93110 h 122957"/>
                <a:gd name="connsiteX16" fmla="*/ 261349 w 262077"/>
                <a:gd name="connsiteY16" fmla="*/ 95476 h 12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077" h="122957">
                  <a:moveTo>
                    <a:pt x="261349" y="95476"/>
                  </a:moveTo>
                  <a:cubicBezTo>
                    <a:pt x="244969" y="87104"/>
                    <a:pt x="229135" y="79096"/>
                    <a:pt x="213302" y="71088"/>
                  </a:cubicBezTo>
                  <a:cubicBezTo>
                    <a:pt x="196194" y="62352"/>
                    <a:pt x="179268" y="53616"/>
                    <a:pt x="162160" y="45244"/>
                  </a:cubicBezTo>
                  <a:cubicBezTo>
                    <a:pt x="148692" y="38692"/>
                    <a:pt x="140684" y="40330"/>
                    <a:pt x="133040" y="53252"/>
                  </a:cubicBezTo>
                  <a:cubicBezTo>
                    <a:pt x="120483" y="74364"/>
                    <a:pt x="108835" y="96204"/>
                    <a:pt x="96823" y="117862"/>
                  </a:cubicBezTo>
                  <a:cubicBezTo>
                    <a:pt x="95913" y="119500"/>
                    <a:pt x="95003" y="121138"/>
                    <a:pt x="93911" y="122958"/>
                  </a:cubicBezTo>
                  <a:cubicBezTo>
                    <a:pt x="87541" y="118043"/>
                    <a:pt x="84993" y="111492"/>
                    <a:pt x="82991" y="104758"/>
                  </a:cubicBezTo>
                  <a:cubicBezTo>
                    <a:pt x="77895" y="87468"/>
                    <a:pt x="71889" y="70542"/>
                    <a:pt x="61333" y="55618"/>
                  </a:cubicBezTo>
                  <a:cubicBezTo>
                    <a:pt x="46227" y="33960"/>
                    <a:pt x="26754" y="17399"/>
                    <a:pt x="2548" y="6843"/>
                  </a:cubicBezTo>
                  <a:cubicBezTo>
                    <a:pt x="1638" y="6479"/>
                    <a:pt x="910" y="6115"/>
                    <a:pt x="0" y="4113"/>
                  </a:cubicBezTo>
                  <a:cubicBezTo>
                    <a:pt x="12194" y="2839"/>
                    <a:pt x="24570" y="473"/>
                    <a:pt x="36764" y="473"/>
                  </a:cubicBezTo>
                  <a:cubicBezTo>
                    <a:pt x="85721" y="-73"/>
                    <a:pt x="134678" y="-73"/>
                    <a:pt x="183636" y="109"/>
                  </a:cubicBezTo>
                  <a:cubicBezTo>
                    <a:pt x="193828" y="109"/>
                    <a:pt x="203838" y="655"/>
                    <a:pt x="214030" y="1565"/>
                  </a:cubicBezTo>
                  <a:cubicBezTo>
                    <a:pt x="222583" y="2293"/>
                    <a:pt x="230409" y="5933"/>
                    <a:pt x="234959" y="13395"/>
                  </a:cubicBezTo>
                  <a:cubicBezTo>
                    <a:pt x="249337" y="36508"/>
                    <a:pt x="260985" y="60532"/>
                    <a:pt x="262077" y="88560"/>
                  </a:cubicBezTo>
                  <a:cubicBezTo>
                    <a:pt x="262077" y="90016"/>
                    <a:pt x="262077" y="91654"/>
                    <a:pt x="261895" y="93110"/>
                  </a:cubicBezTo>
                  <a:cubicBezTo>
                    <a:pt x="261713" y="93474"/>
                    <a:pt x="261531" y="94020"/>
                    <a:pt x="261349" y="95476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3" name="그룹 17">
            <a:extLst>
              <a:ext uri="{FF2B5EF4-FFF2-40B4-BE49-F238E27FC236}">
                <a16:creationId xmlns:a16="http://schemas.microsoft.com/office/drawing/2014/main" id="{903099B0-3B20-4B77-873E-EB0976BE51FE}"/>
              </a:ext>
            </a:extLst>
          </p:cNvPr>
          <p:cNvGrpSpPr/>
          <p:nvPr/>
        </p:nvGrpSpPr>
        <p:grpSpPr>
          <a:xfrm>
            <a:off x="2247558" y="3438735"/>
            <a:ext cx="1951183" cy="2767467"/>
            <a:chOff x="4391588" y="1699505"/>
            <a:chExt cx="3461258" cy="4909284"/>
          </a:xfrm>
        </p:grpSpPr>
        <p:sp>
          <p:nvSpPr>
            <p:cNvPr id="214" name="Trapezoid 22">
              <a:extLst>
                <a:ext uri="{FF2B5EF4-FFF2-40B4-BE49-F238E27FC236}">
                  <a16:creationId xmlns:a16="http://schemas.microsoft.com/office/drawing/2014/main" id="{756A19C6-8703-44C0-AA33-8D4F2E4B4A05}"/>
                </a:ext>
              </a:extLst>
            </p:cNvPr>
            <p:cNvSpPr/>
            <p:nvPr/>
          </p:nvSpPr>
          <p:spPr>
            <a:xfrm>
              <a:off x="4391588" y="4974148"/>
              <a:ext cx="2156118" cy="1634641"/>
            </a:xfrm>
            <a:custGeom>
              <a:avLst/>
              <a:gdLst/>
              <a:ahLst/>
              <a:cxnLst/>
              <a:rect l="l" t="t" r="r" b="b"/>
              <a:pathLst>
                <a:path w="2156118" h="1634641">
                  <a:moveTo>
                    <a:pt x="558525" y="0"/>
                  </a:moveTo>
                  <a:cubicBezTo>
                    <a:pt x="815259" y="90400"/>
                    <a:pt x="1107060" y="140890"/>
                    <a:pt x="1416381" y="140890"/>
                  </a:cubicBezTo>
                  <a:lnTo>
                    <a:pt x="1507965" y="136242"/>
                  </a:lnTo>
                  <a:cubicBezTo>
                    <a:pt x="1571260" y="753781"/>
                    <a:pt x="1813208" y="1287759"/>
                    <a:pt x="2156118" y="1627939"/>
                  </a:cubicBezTo>
                  <a:lnTo>
                    <a:pt x="742586" y="1634641"/>
                  </a:lnTo>
                  <a:lnTo>
                    <a:pt x="783473" y="1482794"/>
                  </a:lnTo>
                  <a:cubicBezTo>
                    <a:pt x="735436" y="1526015"/>
                    <a:pt x="755164" y="1524973"/>
                    <a:pt x="696702" y="1536226"/>
                  </a:cubicBezTo>
                  <a:lnTo>
                    <a:pt x="360265" y="1531873"/>
                  </a:lnTo>
                  <a:cubicBezTo>
                    <a:pt x="91900" y="1475400"/>
                    <a:pt x="78958" y="1364828"/>
                    <a:pt x="859" y="1187861"/>
                  </a:cubicBezTo>
                  <a:cubicBezTo>
                    <a:pt x="-5078" y="1012055"/>
                    <a:pt x="20262" y="959203"/>
                    <a:pt x="61239" y="837496"/>
                  </a:cubicBezTo>
                  <a:lnTo>
                    <a:pt x="182001" y="766286"/>
                  </a:lnTo>
                  <a:cubicBezTo>
                    <a:pt x="259540" y="604620"/>
                    <a:pt x="389206" y="374100"/>
                    <a:pt x="466746" y="340305"/>
                  </a:cubicBezTo>
                  <a:cubicBezTo>
                    <a:pt x="464918" y="303795"/>
                    <a:pt x="439632" y="264826"/>
                    <a:pt x="461262" y="230774"/>
                  </a:cubicBezTo>
                  <a:cubicBezTo>
                    <a:pt x="491633" y="197339"/>
                    <a:pt x="501153" y="210624"/>
                    <a:pt x="526312" y="196860"/>
                  </a:cubicBezTo>
                  <a:lnTo>
                    <a:pt x="515073" y="140661"/>
                  </a:lnTo>
                  <a:cubicBezTo>
                    <a:pt x="552756" y="107515"/>
                    <a:pt x="530493" y="133386"/>
                    <a:pt x="560358" y="879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5" name="Trapezoid 22">
              <a:extLst>
                <a:ext uri="{FF2B5EF4-FFF2-40B4-BE49-F238E27FC236}">
                  <a16:creationId xmlns:a16="http://schemas.microsoft.com/office/drawing/2014/main" id="{C4E22E5F-60C3-4D19-A033-0806E91082D5}"/>
                </a:ext>
              </a:extLst>
            </p:cNvPr>
            <p:cNvSpPr/>
            <p:nvPr/>
          </p:nvSpPr>
          <p:spPr>
            <a:xfrm>
              <a:off x="5539006" y="1699505"/>
              <a:ext cx="1759822" cy="1491930"/>
            </a:xfrm>
            <a:custGeom>
              <a:avLst/>
              <a:gdLst/>
              <a:ahLst/>
              <a:cxnLst/>
              <a:rect l="l" t="t" r="r" b="b"/>
              <a:pathLst>
                <a:path w="1759822" h="1491930">
                  <a:moveTo>
                    <a:pt x="879911" y="0"/>
                  </a:moveTo>
                  <a:lnTo>
                    <a:pt x="1759822" y="483755"/>
                  </a:lnTo>
                  <a:lnTo>
                    <a:pt x="1626857" y="556857"/>
                  </a:lnTo>
                  <a:lnTo>
                    <a:pt x="1626857" y="957160"/>
                  </a:lnTo>
                  <a:cubicBezTo>
                    <a:pt x="1647975" y="967781"/>
                    <a:pt x="1661924" y="989817"/>
                    <a:pt x="1661924" y="1015110"/>
                  </a:cubicBezTo>
                  <a:cubicBezTo>
                    <a:pt x="1661924" y="1040155"/>
                    <a:pt x="1648247" y="1062005"/>
                    <a:pt x="1627427" y="1072676"/>
                  </a:cubicBezTo>
                  <a:lnTo>
                    <a:pt x="1630074" y="1072676"/>
                  </a:lnTo>
                  <a:lnTo>
                    <a:pt x="1674046" y="1491930"/>
                  </a:lnTo>
                  <a:lnTo>
                    <a:pt x="1523254" y="1491930"/>
                  </a:lnTo>
                  <a:lnTo>
                    <a:pt x="1523254" y="1414835"/>
                  </a:lnTo>
                  <a:lnTo>
                    <a:pt x="1559141" y="1072676"/>
                  </a:lnTo>
                  <a:lnTo>
                    <a:pt x="1561788" y="1072676"/>
                  </a:lnTo>
                  <a:cubicBezTo>
                    <a:pt x="1540968" y="1062005"/>
                    <a:pt x="1527290" y="1040155"/>
                    <a:pt x="1527290" y="1015110"/>
                  </a:cubicBezTo>
                  <a:cubicBezTo>
                    <a:pt x="1527290" y="989817"/>
                    <a:pt x="1541240" y="967781"/>
                    <a:pt x="1562357" y="957160"/>
                  </a:cubicBezTo>
                  <a:lnTo>
                    <a:pt x="1562357" y="592318"/>
                  </a:lnTo>
                  <a:lnTo>
                    <a:pt x="1406686" y="756650"/>
                  </a:lnTo>
                  <a:lnTo>
                    <a:pt x="1406686" y="1027701"/>
                  </a:lnTo>
                  <a:cubicBezTo>
                    <a:pt x="1237521" y="1136357"/>
                    <a:pt x="1035980" y="1197630"/>
                    <a:pt x="820128" y="1197630"/>
                  </a:cubicBezTo>
                  <a:cubicBezTo>
                    <a:pt x="654913" y="1197630"/>
                    <a:pt x="498082" y="1161733"/>
                    <a:pt x="357461" y="1096324"/>
                  </a:cubicBezTo>
                  <a:cubicBezTo>
                    <a:pt x="358384" y="1092118"/>
                    <a:pt x="359913" y="1088133"/>
                    <a:pt x="361487" y="1084162"/>
                  </a:cubicBezTo>
                  <a:cubicBezTo>
                    <a:pt x="358803" y="1082831"/>
                    <a:pt x="355968" y="1082107"/>
                    <a:pt x="353136" y="1081396"/>
                  </a:cubicBezTo>
                  <a:lnTo>
                    <a:pt x="353136" y="756650"/>
                  </a:lnTo>
                  <a:lnTo>
                    <a:pt x="0" y="4837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16" name="Trapezoid 22">
              <a:extLst>
                <a:ext uri="{FF2B5EF4-FFF2-40B4-BE49-F238E27FC236}">
                  <a16:creationId xmlns:a16="http://schemas.microsoft.com/office/drawing/2014/main" id="{1DE1FD1B-6D0D-4C54-A876-0140B8405C0A}"/>
                </a:ext>
              </a:extLst>
            </p:cNvPr>
            <p:cNvSpPr/>
            <p:nvPr/>
          </p:nvSpPr>
          <p:spPr>
            <a:xfrm>
              <a:off x="5785789" y="2779559"/>
              <a:ext cx="1291337" cy="1262595"/>
            </a:xfrm>
            <a:custGeom>
              <a:avLst/>
              <a:gdLst/>
              <a:ahLst/>
              <a:cxnLst/>
              <a:rect l="l" t="t" r="r" b="b"/>
              <a:pathLst>
                <a:path w="1291337" h="1262595">
                  <a:moveTo>
                    <a:pt x="1291337" y="387134"/>
                  </a:moveTo>
                  <a:lnTo>
                    <a:pt x="1291337" y="464229"/>
                  </a:lnTo>
                  <a:lnTo>
                    <a:pt x="1283251" y="464229"/>
                  </a:lnTo>
                  <a:close/>
                  <a:moveTo>
                    <a:pt x="1174769" y="0"/>
                  </a:moveTo>
                  <a:lnTo>
                    <a:pt x="1174769" y="18541"/>
                  </a:lnTo>
                  <a:lnTo>
                    <a:pt x="1163647" y="22750"/>
                  </a:lnTo>
                  <a:cubicBezTo>
                    <a:pt x="1220924" y="128978"/>
                    <a:pt x="1233895" y="263109"/>
                    <a:pt x="1204293" y="412060"/>
                  </a:cubicBezTo>
                  <a:cubicBezTo>
                    <a:pt x="1245921" y="411719"/>
                    <a:pt x="1282339" y="391704"/>
                    <a:pt x="1279660" y="482348"/>
                  </a:cubicBezTo>
                  <a:cubicBezTo>
                    <a:pt x="1271045" y="607334"/>
                    <a:pt x="1199876" y="781499"/>
                    <a:pt x="1157378" y="776155"/>
                  </a:cubicBezTo>
                  <a:cubicBezTo>
                    <a:pt x="1130754" y="771015"/>
                    <a:pt x="1114555" y="746201"/>
                    <a:pt x="1093142" y="731225"/>
                  </a:cubicBezTo>
                  <a:cubicBezTo>
                    <a:pt x="1057920" y="826172"/>
                    <a:pt x="1048762" y="930956"/>
                    <a:pt x="987476" y="1016066"/>
                  </a:cubicBezTo>
                  <a:lnTo>
                    <a:pt x="1080043" y="1097389"/>
                  </a:lnTo>
                  <a:cubicBezTo>
                    <a:pt x="1114436" y="1141334"/>
                    <a:pt x="1162490" y="1210866"/>
                    <a:pt x="1225666" y="1262595"/>
                  </a:cubicBezTo>
                  <a:cubicBezTo>
                    <a:pt x="974323" y="1220492"/>
                    <a:pt x="716748" y="1143359"/>
                    <a:pt x="462129" y="1031358"/>
                  </a:cubicBezTo>
                  <a:cubicBezTo>
                    <a:pt x="354612" y="984063"/>
                    <a:pt x="251323" y="932179"/>
                    <a:pt x="153638" y="874571"/>
                  </a:cubicBezTo>
                  <a:cubicBezTo>
                    <a:pt x="133161" y="823672"/>
                    <a:pt x="122381" y="764476"/>
                    <a:pt x="119504" y="688499"/>
                  </a:cubicBezTo>
                  <a:cubicBezTo>
                    <a:pt x="86110" y="702998"/>
                    <a:pt x="63141" y="722415"/>
                    <a:pt x="34959" y="621336"/>
                  </a:cubicBezTo>
                  <a:cubicBezTo>
                    <a:pt x="25584" y="567185"/>
                    <a:pt x="-54165" y="281884"/>
                    <a:pt x="64172" y="333473"/>
                  </a:cubicBezTo>
                  <a:cubicBezTo>
                    <a:pt x="80394" y="252314"/>
                    <a:pt x="91942" y="157335"/>
                    <a:pt x="125544" y="68623"/>
                  </a:cubicBezTo>
                  <a:cubicBezTo>
                    <a:pt x="266165" y="134032"/>
                    <a:pt x="422996" y="169929"/>
                    <a:pt x="588211" y="169929"/>
                  </a:cubicBezTo>
                  <a:cubicBezTo>
                    <a:pt x="804063" y="169929"/>
                    <a:pt x="1005604" y="108656"/>
                    <a:pt x="1174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7" name="Trapezoid 22">
              <a:extLst>
                <a:ext uri="{FF2B5EF4-FFF2-40B4-BE49-F238E27FC236}">
                  <a16:creationId xmlns:a16="http://schemas.microsoft.com/office/drawing/2014/main" id="{F19BD9DC-47D2-46FF-846D-2C32B62CBCDB}"/>
                </a:ext>
              </a:extLst>
            </p:cNvPr>
            <p:cNvSpPr/>
            <p:nvPr/>
          </p:nvSpPr>
          <p:spPr>
            <a:xfrm>
              <a:off x="4972448" y="3697688"/>
              <a:ext cx="2580757" cy="1374688"/>
            </a:xfrm>
            <a:custGeom>
              <a:avLst/>
              <a:gdLst/>
              <a:ahLst/>
              <a:cxnLst/>
              <a:rect l="l" t="t" r="r" b="b"/>
              <a:pathLst>
                <a:path w="2580757" h="1374688">
                  <a:moveTo>
                    <a:pt x="964280" y="0"/>
                  </a:moveTo>
                  <a:cubicBezTo>
                    <a:pt x="1061964" y="57608"/>
                    <a:pt x="1165254" y="109492"/>
                    <a:pt x="1272771" y="156787"/>
                  </a:cubicBezTo>
                  <a:cubicBezTo>
                    <a:pt x="1527390" y="268789"/>
                    <a:pt x="1784965" y="345921"/>
                    <a:pt x="2036307" y="388024"/>
                  </a:cubicBezTo>
                  <a:cubicBezTo>
                    <a:pt x="2071170" y="421655"/>
                    <a:pt x="2112399" y="447822"/>
                    <a:pt x="2158337" y="459740"/>
                  </a:cubicBezTo>
                  <a:cubicBezTo>
                    <a:pt x="2299568" y="498279"/>
                    <a:pt x="2455123" y="549367"/>
                    <a:pt x="2580757" y="609405"/>
                  </a:cubicBezTo>
                  <a:cubicBezTo>
                    <a:pt x="2295218" y="1059447"/>
                    <a:pt x="1631701" y="1374688"/>
                    <a:pt x="858792" y="1374688"/>
                  </a:cubicBezTo>
                  <a:cubicBezTo>
                    <a:pt x="549471" y="1374688"/>
                    <a:pt x="257670" y="1324198"/>
                    <a:pt x="936" y="1233798"/>
                  </a:cubicBezTo>
                  <a:lnTo>
                    <a:pt x="0" y="1188902"/>
                  </a:lnTo>
                  <a:cubicBezTo>
                    <a:pt x="23602" y="1159565"/>
                    <a:pt x="28959" y="1162194"/>
                    <a:pt x="70806" y="1100888"/>
                  </a:cubicBezTo>
                  <a:cubicBezTo>
                    <a:pt x="94879" y="1029148"/>
                    <a:pt x="100707" y="851670"/>
                    <a:pt x="174300" y="779930"/>
                  </a:cubicBezTo>
                  <a:cubicBezTo>
                    <a:pt x="218445" y="717189"/>
                    <a:pt x="304292" y="723303"/>
                    <a:pt x="369289" y="694990"/>
                  </a:cubicBezTo>
                  <a:cubicBezTo>
                    <a:pt x="589400" y="620074"/>
                    <a:pt x="783446" y="599257"/>
                    <a:pt x="1000951" y="509587"/>
                  </a:cubicBezTo>
                  <a:cubicBezTo>
                    <a:pt x="1031594" y="492835"/>
                    <a:pt x="1046599" y="439197"/>
                    <a:pt x="1082454" y="329000"/>
                  </a:cubicBezTo>
                  <a:lnTo>
                    <a:pt x="1075069" y="182531"/>
                  </a:lnTo>
                  <a:cubicBezTo>
                    <a:pt x="1024247" y="121488"/>
                    <a:pt x="986720" y="67500"/>
                    <a:pt x="964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8" name="Trapezoid 22">
              <a:extLst>
                <a:ext uri="{FF2B5EF4-FFF2-40B4-BE49-F238E27FC236}">
                  <a16:creationId xmlns:a16="http://schemas.microsoft.com/office/drawing/2014/main" id="{DE0227B3-CBD0-4311-AE76-E662259329E3}"/>
                </a:ext>
              </a:extLst>
            </p:cNvPr>
            <p:cNvSpPr/>
            <p:nvPr/>
          </p:nvSpPr>
          <p:spPr>
            <a:xfrm>
              <a:off x="5951985" y="4356457"/>
              <a:ext cx="1900861" cy="2252332"/>
            </a:xfrm>
            <a:custGeom>
              <a:avLst/>
              <a:gdLst/>
              <a:ahLst/>
              <a:cxnLst/>
              <a:rect l="l" t="t" r="r" b="b"/>
              <a:pathLst>
                <a:path w="1900861" h="2252332">
                  <a:moveTo>
                    <a:pt x="1630381" y="0"/>
                  </a:moveTo>
                  <a:cubicBezTo>
                    <a:pt x="1705290" y="35739"/>
                    <a:pt x="1769558" y="74677"/>
                    <a:pt x="1813833" y="116016"/>
                  </a:cubicBezTo>
                  <a:cubicBezTo>
                    <a:pt x="1941182" y="366789"/>
                    <a:pt x="1891300" y="374114"/>
                    <a:pt x="1890938" y="588002"/>
                  </a:cubicBezTo>
                  <a:cubicBezTo>
                    <a:pt x="1844475" y="751802"/>
                    <a:pt x="1881417" y="817240"/>
                    <a:pt x="1842774" y="963827"/>
                  </a:cubicBezTo>
                  <a:cubicBezTo>
                    <a:pt x="1790990" y="1152321"/>
                    <a:pt x="1728781" y="1244911"/>
                    <a:pt x="1679604" y="1347337"/>
                  </a:cubicBezTo>
                  <a:cubicBezTo>
                    <a:pt x="1619658" y="1492268"/>
                    <a:pt x="1640509" y="1521624"/>
                    <a:pt x="1624871" y="1600160"/>
                  </a:cubicBezTo>
                  <a:lnTo>
                    <a:pt x="1567097" y="1638481"/>
                  </a:lnTo>
                  <a:cubicBezTo>
                    <a:pt x="1592202" y="1734503"/>
                    <a:pt x="1580816" y="1732164"/>
                    <a:pt x="1585070" y="1810973"/>
                  </a:cubicBezTo>
                  <a:cubicBezTo>
                    <a:pt x="1547567" y="1894683"/>
                    <a:pt x="1541341" y="1914458"/>
                    <a:pt x="1519477" y="1978496"/>
                  </a:cubicBezTo>
                  <a:lnTo>
                    <a:pt x="1557486" y="2248020"/>
                  </a:lnTo>
                  <a:lnTo>
                    <a:pt x="648153" y="2252332"/>
                  </a:lnTo>
                  <a:cubicBezTo>
                    <a:pt x="305243" y="1912152"/>
                    <a:pt x="63295" y="1378174"/>
                    <a:pt x="0" y="760635"/>
                  </a:cubicBezTo>
                  <a:cubicBezTo>
                    <a:pt x="733507" y="739994"/>
                    <a:pt x="1356200" y="432143"/>
                    <a:pt x="163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A261100-1BF1-4782-93EC-E105F42B74CC}"/>
                </a:ext>
              </a:extLst>
            </p:cNvPr>
            <p:cNvSpPr txBox="1"/>
            <p:nvPr/>
          </p:nvSpPr>
          <p:spPr>
            <a:xfrm>
              <a:off x="5836122" y="2267850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9AADAA9-B298-406D-813A-2F1354CC5B70}"/>
                </a:ext>
              </a:extLst>
            </p:cNvPr>
            <p:cNvSpPr txBox="1"/>
            <p:nvPr/>
          </p:nvSpPr>
          <p:spPr>
            <a:xfrm>
              <a:off x="5915029" y="3128962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FCFAE47-BC34-499F-B1D7-0628290A6F55}"/>
                </a:ext>
              </a:extLst>
            </p:cNvPr>
            <p:cNvSpPr txBox="1"/>
            <p:nvPr/>
          </p:nvSpPr>
          <p:spPr>
            <a:xfrm>
              <a:off x="5513205" y="4404597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A677C20-B8D8-4206-A474-01A17B4B0F1E}"/>
                </a:ext>
              </a:extLst>
            </p:cNvPr>
            <p:cNvSpPr txBox="1"/>
            <p:nvPr/>
          </p:nvSpPr>
          <p:spPr>
            <a:xfrm>
              <a:off x="4886852" y="5591413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85B6817-6D0A-41CE-9782-39441B86FB6A}"/>
                </a:ext>
              </a:extLst>
            </p:cNvPr>
            <p:cNvSpPr txBox="1"/>
            <p:nvPr/>
          </p:nvSpPr>
          <p:spPr>
            <a:xfrm>
              <a:off x="6259330" y="5391358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647593-5DEE-4332-B8D3-59193FA10E39}"/>
              </a:ext>
            </a:extLst>
          </p:cNvPr>
          <p:cNvGrpSpPr/>
          <p:nvPr/>
        </p:nvGrpSpPr>
        <p:grpSpPr>
          <a:xfrm>
            <a:off x="6933066" y="1190814"/>
            <a:ext cx="1588391" cy="2890579"/>
            <a:chOff x="4871870" y="1763729"/>
            <a:chExt cx="2448272" cy="43039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293C7A-7F51-429F-8311-9397FB4C9CE8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C50C16BC-9C28-4902-8BAE-4A1BD31D3CE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5DBEF284-B7BD-4FF8-AEEE-8DE506BFA23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E5F4F269-9CF9-497C-82B8-4B51D3D889B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1E13ABB0-E17C-44E7-B453-757A0597684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F52ED9D1-6EC6-470D-904E-A3D129A7D0B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Picture Placeholder 2">
              <a:extLst>
                <a:ext uri="{FF2B5EF4-FFF2-40B4-BE49-F238E27FC236}">
                  <a16:creationId xmlns:a16="http://schemas.microsoft.com/office/drawing/2014/main" id="{99D545F1-AD19-4FEB-B776-57A09207CC48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E13767-C0DD-4182-B723-2043123D71E3}"/>
              </a:ext>
            </a:extLst>
          </p:cNvPr>
          <p:cNvGrpSpPr/>
          <p:nvPr/>
        </p:nvGrpSpPr>
        <p:grpSpPr>
          <a:xfrm>
            <a:off x="5767342" y="4259056"/>
            <a:ext cx="3891970" cy="2138374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C4EF95-373E-4BBC-A861-1B6D7D4A6D4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5F32DA-FAB6-4ED2-A4AF-35262A37809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5AAED0-FA5D-489C-8556-72166970724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D076925-A2A3-4F3F-9F9F-7CF865F4A0B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C1DF1-2F8C-4552-AA29-D697251804F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D8F49F-3579-468D-BB4A-3A9617E70F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856E10-8BAB-44D3-89D1-DB3CD56DA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07CA5C-A193-4A9B-8636-ACBF4CEB1FD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04522A-1D77-4C69-8E33-051D9133B08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1D6EB16-416E-4368-BF07-C9D901A6A0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4A83336-A3D5-4160-AF92-0DD4EABF48C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86430A-DE25-457D-A7C1-5B420CB8C4D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47D5726-172D-4725-B39F-4C075F7C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0197" y="1056728"/>
            <a:ext cx="2914416" cy="5801271"/>
          </a:xfrm>
          <a:prstGeom prst="rect">
            <a:avLst/>
          </a:prstGeom>
        </p:spPr>
      </p:pic>
      <p:sp>
        <p:nvSpPr>
          <p:cNvPr id="59" name="Graphic 57">
            <a:extLst>
              <a:ext uri="{FF2B5EF4-FFF2-40B4-BE49-F238E27FC236}">
                <a16:creationId xmlns:a16="http://schemas.microsoft.com/office/drawing/2014/main" id="{DA3929F2-A820-48A9-897E-D6D3DF828D77}"/>
              </a:ext>
            </a:extLst>
          </p:cNvPr>
          <p:cNvSpPr/>
          <p:nvPr/>
        </p:nvSpPr>
        <p:spPr>
          <a:xfrm>
            <a:off x="2401848" y="1160383"/>
            <a:ext cx="2118276" cy="2239163"/>
          </a:xfrm>
          <a:custGeom>
            <a:avLst/>
            <a:gdLst>
              <a:gd name="connsiteX0" fmla="*/ 3082754 w 3082753"/>
              <a:gd name="connsiteY0" fmla="*/ 406075 h 3258683"/>
              <a:gd name="connsiteX1" fmla="*/ 2972239 w 3082753"/>
              <a:gd name="connsiteY1" fmla="*/ 464820 h 3258683"/>
              <a:gd name="connsiteX2" fmla="*/ 2961959 w 3082753"/>
              <a:gd name="connsiteY2" fmla="*/ 469961 h 3258683"/>
              <a:gd name="connsiteX3" fmla="*/ 2963060 w 3082753"/>
              <a:gd name="connsiteY3" fmla="*/ 473632 h 3258683"/>
              <a:gd name="connsiteX4" fmla="*/ 2975544 w 3082753"/>
              <a:gd name="connsiteY4" fmla="*/ 472898 h 3258683"/>
              <a:gd name="connsiteX5" fmla="*/ 3043101 w 3082753"/>
              <a:gd name="connsiteY5" fmla="*/ 440955 h 3258683"/>
              <a:gd name="connsiteX6" fmla="*/ 3060357 w 3082753"/>
              <a:gd name="connsiteY6" fmla="*/ 434714 h 3258683"/>
              <a:gd name="connsiteX7" fmla="*/ 3071739 w 3082753"/>
              <a:gd name="connsiteY7" fmla="*/ 440221 h 3258683"/>
              <a:gd name="connsiteX8" fmla="*/ 3068434 w 3082753"/>
              <a:gd name="connsiteY8" fmla="*/ 451970 h 3258683"/>
              <a:gd name="connsiteX9" fmla="*/ 2968935 w 3082753"/>
              <a:gd name="connsiteY9" fmla="*/ 507778 h 3258683"/>
              <a:gd name="connsiteX10" fmla="*/ 2953147 w 3082753"/>
              <a:gd name="connsiteY10" fmla="*/ 512551 h 3258683"/>
              <a:gd name="connsiteX11" fmla="*/ 2953514 w 3082753"/>
              <a:gd name="connsiteY11" fmla="*/ 516957 h 3258683"/>
              <a:gd name="connsiteX12" fmla="*/ 2964529 w 3082753"/>
              <a:gd name="connsiteY12" fmla="*/ 518425 h 3258683"/>
              <a:gd name="connsiteX13" fmla="*/ 3019970 w 3082753"/>
              <a:gd name="connsiteY13" fmla="*/ 501169 h 3258683"/>
              <a:gd name="connsiteX14" fmla="*/ 3029516 w 3082753"/>
              <a:gd name="connsiteY14" fmla="*/ 497865 h 3258683"/>
              <a:gd name="connsiteX15" fmla="*/ 3039796 w 3082753"/>
              <a:gd name="connsiteY15" fmla="*/ 500802 h 3258683"/>
              <a:gd name="connsiteX16" fmla="*/ 3035390 w 3082753"/>
              <a:gd name="connsiteY16" fmla="*/ 510348 h 3258683"/>
              <a:gd name="connsiteX17" fmla="*/ 2986926 w 3082753"/>
              <a:gd name="connsiteY17" fmla="*/ 537518 h 3258683"/>
              <a:gd name="connsiteX18" fmla="*/ 2878982 w 3082753"/>
              <a:gd name="connsiteY18" fmla="*/ 565789 h 3258683"/>
              <a:gd name="connsiteX19" fmla="*/ 2792700 w 3082753"/>
              <a:gd name="connsiteY19" fmla="*/ 580842 h 3258683"/>
              <a:gd name="connsiteX20" fmla="*/ 2770670 w 3082753"/>
              <a:gd name="connsiteY20" fmla="*/ 586717 h 3258683"/>
              <a:gd name="connsiteX21" fmla="*/ 2735056 w 3082753"/>
              <a:gd name="connsiteY21" fmla="*/ 639587 h 3258683"/>
              <a:gd name="connsiteX22" fmla="*/ 2751578 w 3082753"/>
              <a:gd name="connsiteY22" fmla="*/ 915322 h 3258683"/>
              <a:gd name="connsiteX23" fmla="*/ 2704949 w 3082753"/>
              <a:gd name="connsiteY23" fmla="*/ 968192 h 3258683"/>
              <a:gd name="connsiteX24" fmla="*/ 2243433 w 3082753"/>
              <a:gd name="connsiteY24" fmla="*/ 992425 h 3258683"/>
              <a:gd name="connsiteX25" fmla="*/ 2103547 w 3082753"/>
              <a:gd name="connsiteY25" fmla="*/ 997565 h 3258683"/>
              <a:gd name="connsiteX26" fmla="*/ 2081884 w 3082753"/>
              <a:gd name="connsiteY26" fmla="*/ 998299 h 3258683"/>
              <a:gd name="connsiteX27" fmla="*/ 2042231 w 3082753"/>
              <a:gd name="connsiteY27" fmla="*/ 1041624 h 3258683"/>
              <a:gd name="connsiteX28" fmla="*/ 2045168 w 3082753"/>
              <a:gd name="connsiteY28" fmla="*/ 1102572 h 3258683"/>
              <a:gd name="connsiteX29" fmla="*/ 2066096 w 3082753"/>
              <a:gd name="connsiteY29" fmla="*/ 2374403 h 3258683"/>
              <a:gd name="connsiteX30" fmla="*/ 2063526 w 3082753"/>
              <a:gd name="connsiteY30" fmla="*/ 2532280 h 3258683"/>
              <a:gd name="connsiteX31" fmla="*/ 2035255 w 3082753"/>
              <a:gd name="connsiteY31" fmla="*/ 2564223 h 3258683"/>
              <a:gd name="connsiteX32" fmla="*/ 1915929 w 3082753"/>
              <a:gd name="connsiteY32" fmla="*/ 2582948 h 3258683"/>
              <a:gd name="connsiteX33" fmla="*/ 1898673 w 3082753"/>
              <a:gd name="connsiteY33" fmla="*/ 2587721 h 3258683"/>
              <a:gd name="connsiteX34" fmla="*/ 1872972 w 3082753"/>
              <a:gd name="connsiteY34" fmla="*/ 2622601 h 3258683"/>
              <a:gd name="connsiteX35" fmla="*/ 1885823 w 3082753"/>
              <a:gd name="connsiteY35" fmla="*/ 2697134 h 3258683"/>
              <a:gd name="connsiteX36" fmla="*/ 1885455 w 3082753"/>
              <a:gd name="connsiteY36" fmla="*/ 2722835 h 3258683"/>
              <a:gd name="connsiteX37" fmla="*/ 1879948 w 3082753"/>
              <a:gd name="connsiteY37" fmla="*/ 2741192 h 3258683"/>
              <a:gd name="connsiteX38" fmla="*/ 1892431 w 3082753"/>
              <a:gd name="connsiteY38" fmla="*/ 2788556 h 3258683"/>
              <a:gd name="connsiteX39" fmla="*/ 1901977 w 3082753"/>
              <a:gd name="connsiteY39" fmla="*/ 2824170 h 3258683"/>
              <a:gd name="connsiteX40" fmla="*/ 1901243 w 3082753"/>
              <a:gd name="connsiteY40" fmla="*/ 2884384 h 3258683"/>
              <a:gd name="connsiteX41" fmla="*/ 1892798 w 3082753"/>
              <a:gd name="connsiteY41" fmla="*/ 2918162 h 3258683"/>
              <a:gd name="connsiteX42" fmla="*/ 1884721 w 3082753"/>
              <a:gd name="connsiteY42" fmla="*/ 2998937 h 3258683"/>
              <a:gd name="connsiteX43" fmla="*/ 1969167 w 3082753"/>
              <a:gd name="connsiteY43" fmla="*/ 3110919 h 3258683"/>
              <a:gd name="connsiteX44" fmla="*/ 2000743 w 3082753"/>
              <a:gd name="connsiteY44" fmla="*/ 3159384 h 3258683"/>
              <a:gd name="connsiteX45" fmla="*/ 1991564 w 3082753"/>
              <a:gd name="connsiteY45" fmla="*/ 3186187 h 3258683"/>
              <a:gd name="connsiteX46" fmla="*/ 1914093 w 3082753"/>
              <a:gd name="connsiteY46" fmla="*/ 3212255 h 3258683"/>
              <a:gd name="connsiteX47" fmla="*/ 1850575 w 3082753"/>
              <a:gd name="connsiteY47" fmla="*/ 3212255 h 3258683"/>
              <a:gd name="connsiteX48" fmla="*/ 1819367 w 3082753"/>
              <a:gd name="connsiteY48" fmla="*/ 3200505 h 3258683"/>
              <a:gd name="connsiteX49" fmla="*/ 1782284 w 3082753"/>
              <a:gd name="connsiteY49" fmla="*/ 3151307 h 3258683"/>
              <a:gd name="connsiteX50" fmla="*/ 1758052 w 3082753"/>
              <a:gd name="connsiteY50" fmla="*/ 3136253 h 3258683"/>
              <a:gd name="connsiteX51" fmla="*/ 1731249 w 3082753"/>
              <a:gd name="connsiteY51" fmla="*/ 3122301 h 3258683"/>
              <a:gd name="connsiteX52" fmla="*/ 1713626 w 3082753"/>
              <a:gd name="connsiteY52" fmla="*/ 3067228 h 3258683"/>
              <a:gd name="connsiteX53" fmla="*/ 1708486 w 3082753"/>
              <a:gd name="connsiteY53" fmla="*/ 3047034 h 3258683"/>
              <a:gd name="connsiteX54" fmla="*/ 1700041 w 3082753"/>
              <a:gd name="connsiteY54" fmla="*/ 3023169 h 3258683"/>
              <a:gd name="connsiteX55" fmla="*/ 1709220 w 3082753"/>
              <a:gd name="connsiteY55" fmla="*/ 2931380 h 3258683"/>
              <a:gd name="connsiteX56" fmla="*/ 1711056 w 3082753"/>
              <a:gd name="connsiteY56" fmla="*/ 2911186 h 3258683"/>
              <a:gd name="connsiteX57" fmla="*/ 1691597 w 3082753"/>
              <a:gd name="connsiteY57" fmla="*/ 2887688 h 3258683"/>
              <a:gd name="connsiteX58" fmla="*/ 1678746 w 3082753"/>
              <a:gd name="connsiteY58" fmla="*/ 2871900 h 3258683"/>
              <a:gd name="connsiteX59" fmla="*/ 1689394 w 3082753"/>
              <a:gd name="connsiteY59" fmla="*/ 2812421 h 3258683"/>
              <a:gd name="connsiteX60" fmla="*/ 1700408 w 3082753"/>
              <a:gd name="connsiteY60" fmla="*/ 2772034 h 3258683"/>
              <a:gd name="connsiteX61" fmla="*/ 1699674 w 3082753"/>
              <a:gd name="connsiteY61" fmla="*/ 2728342 h 3258683"/>
              <a:gd name="connsiteX62" fmla="*/ 1679848 w 3082753"/>
              <a:gd name="connsiteY62" fmla="*/ 2597634 h 3258683"/>
              <a:gd name="connsiteX63" fmla="*/ 1649741 w 3082753"/>
              <a:gd name="connsiteY63" fmla="*/ 2571933 h 3258683"/>
              <a:gd name="connsiteX64" fmla="*/ 1581082 w 3082753"/>
              <a:gd name="connsiteY64" fmla="*/ 2571933 h 3258683"/>
              <a:gd name="connsiteX65" fmla="*/ 1557217 w 3082753"/>
              <a:gd name="connsiteY65" fmla="*/ 2595798 h 3258683"/>
              <a:gd name="connsiteX66" fmla="*/ 1555749 w 3082753"/>
              <a:gd name="connsiteY66" fmla="*/ 2659317 h 3258683"/>
              <a:gd name="connsiteX67" fmla="*/ 1542531 w 3082753"/>
              <a:gd name="connsiteY67" fmla="*/ 2675471 h 3258683"/>
              <a:gd name="connsiteX68" fmla="*/ 1459186 w 3082753"/>
              <a:gd name="connsiteY68" fmla="*/ 2680612 h 3258683"/>
              <a:gd name="connsiteX69" fmla="*/ 1433118 w 3082753"/>
              <a:gd name="connsiteY69" fmla="*/ 2705578 h 3258683"/>
              <a:gd name="connsiteX70" fmla="*/ 1438258 w 3082753"/>
              <a:gd name="connsiteY70" fmla="*/ 2780478 h 3258683"/>
              <a:gd name="connsiteX71" fmla="*/ 1428345 w 3082753"/>
              <a:gd name="connsiteY71" fmla="*/ 2862354 h 3258683"/>
              <a:gd name="connsiteX72" fmla="*/ 1423572 w 3082753"/>
              <a:gd name="connsiteY72" fmla="*/ 2926607 h 3258683"/>
              <a:gd name="connsiteX73" fmla="*/ 1405949 w 3082753"/>
              <a:gd name="connsiteY73" fmla="*/ 2962221 h 3258683"/>
              <a:gd name="connsiteX74" fmla="*/ 1402277 w 3082753"/>
              <a:gd name="connsiteY74" fmla="*/ 2972134 h 3258683"/>
              <a:gd name="connsiteX75" fmla="*/ 1409987 w 3082753"/>
              <a:gd name="connsiteY75" fmla="*/ 3048870 h 3258683"/>
              <a:gd name="connsiteX76" fmla="*/ 1414026 w 3082753"/>
              <a:gd name="connsiteY76" fmla="*/ 3116059 h 3258683"/>
              <a:gd name="connsiteX77" fmla="*/ 1401176 w 3082753"/>
              <a:gd name="connsiteY77" fmla="*/ 3157548 h 3258683"/>
              <a:gd name="connsiteX78" fmla="*/ 1377678 w 3082753"/>
              <a:gd name="connsiteY78" fmla="*/ 3167461 h 3258683"/>
              <a:gd name="connsiteX79" fmla="*/ 1357484 w 3082753"/>
              <a:gd name="connsiteY79" fmla="*/ 3188757 h 3258683"/>
              <a:gd name="connsiteX80" fmla="*/ 1351977 w 3082753"/>
              <a:gd name="connsiteY80" fmla="*/ 3215926 h 3258683"/>
              <a:gd name="connsiteX81" fmla="*/ 1289560 w 3082753"/>
              <a:gd name="connsiteY81" fmla="*/ 3254111 h 3258683"/>
              <a:gd name="connsiteX82" fmla="*/ 1196669 w 3082753"/>
              <a:gd name="connsiteY82" fmla="*/ 3250439 h 3258683"/>
              <a:gd name="connsiteX83" fmla="*/ 1168765 w 3082753"/>
              <a:gd name="connsiteY83" fmla="*/ 3183616 h 3258683"/>
              <a:gd name="connsiteX84" fmla="*/ 1175007 w 3082753"/>
              <a:gd name="connsiteY84" fmla="*/ 3163423 h 3258683"/>
              <a:gd name="connsiteX85" fmla="*/ 1183085 w 3082753"/>
              <a:gd name="connsiteY85" fmla="*/ 3145432 h 3258683"/>
              <a:gd name="connsiteX86" fmla="*/ 1235221 w 3082753"/>
              <a:gd name="connsiteY86" fmla="*/ 3058416 h 3258683"/>
              <a:gd name="connsiteX87" fmla="*/ 1238525 w 3082753"/>
              <a:gd name="connsiteY87" fmla="*/ 2994531 h 3258683"/>
              <a:gd name="connsiteX88" fmla="*/ 1231182 w 3082753"/>
              <a:gd name="connsiteY88" fmla="*/ 2989390 h 3258683"/>
              <a:gd name="connsiteX89" fmla="*/ 1201442 w 3082753"/>
              <a:gd name="connsiteY89" fmla="*/ 2927708 h 3258683"/>
              <a:gd name="connsiteX90" fmla="*/ 1237791 w 3082753"/>
              <a:gd name="connsiteY90" fmla="*/ 2869697 h 3258683"/>
              <a:gd name="connsiteX91" fmla="*/ 1243298 w 3082753"/>
              <a:gd name="connsiteY91" fmla="*/ 2855011 h 3258683"/>
              <a:gd name="connsiteX92" fmla="*/ 1252477 w 3082753"/>
              <a:gd name="connsiteY92" fmla="*/ 2698602 h 3258683"/>
              <a:gd name="connsiteX93" fmla="*/ 1229346 w 3082753"/>
              <a:gd name="connsiteY93" fmla="*/ 2670698 h 3258683"/>
              <a:gd name="connsiteX94" fmla="*/ 1202911 w 3082753"/>
              <a:gd name="connsiteY94" fmla="*/ 2668495 h 3258683"/>
              <a:gd name="connsiteX95" fmla="*/ 1114426 w 3082753"/>
              <a:gd name="connsiteY95" fmla="*/ 2647567 h 3258683"/>
              <a:gd name="connsiteX96" fmla="*/ 1100474 w 3082753"/>
              <a:gd name="connsiteY96" fmla="*/ 2627007 h 3258683"/>
              <a:gd name="connsiteX97" fmla="*/ 1100841 w 3082753"/>
              <a:gd name="connsiteY97" fmla="*/ 2260217 h 3258683"/>
              <a:gd name="connsiteX98" fmla="*/ 1108552 w 3082753"/>
              <a:gd name="connsiteY98" fmla="*/ 1221163 h 3258683"/>
              <a:gd name="connsiteX99" fmla="*/ 1112223 w 3082753"/>
              <a:gd name="connsiteY99" fmla="*/ 1090088 h 3258683"/>
              <a:gd name="connsiteX100" fmla="*/ 1112223 w 3082753"/>
              <a:gd name="connsiteY100" fmla="*/ 1077238 h 3258683"/>
              <a:gd name="connsiteX101" fmla="*/ 1065594 w 3082753"/>
              <a:gd name="connsiteY101" fmla="*/ 1031343 h 3258683"/>
              <a:gd name="connsiteX102" fmla="*/ 537256 w 3082753"/>
              <a:gd name="connsiteY102" fmla="*/ 1018860 h 3258683"/>
              <a:gd name="connsiteX103" fmla="*/ 398471 w 3082753"/>
              <a:gd name="connsiteY103" fmla="*/ 1015556 h 3258683"/>
              <a:gd name="connsiteX104" fmla="*/ 367262 w 3082753"/>
              <a:gd name="connsiteY104" fmla="*/ 984347 h 3258683"/>
              <a:gd name="connsiteX105" fmla="*/ 358818 w 3082753"/>
              <a:gd name="connsiteY105" fmla="*/ 709347 h 3258683"/>
              <a:gd name="connsiteX106" fmla="*/ 356982 w 3082753"/>
              <a:gd name="connsiteY106" fmla="*/ 664921 h 3258683"/>
              <a:gd name="connsiteX107" fmla="*/ 334585 w 3082753"/>
              <a:gd name="connsiteY107" fmla="*/ 623799 h 3258683"/>
              <a:gd name="connsiteX108" fmla="*/ 301908 w 3082753"/>
              <a:gd name="connsiteY108" fmla="*/ 594060 h 3258683"/>
              <a:gd name="connsiteX109" fmla="*/ 289792 w 3082753"/>
              <a:gd name="connsiteY109" fmla="*/ 588919 h 3258683"/>
              <a:gd name="connsiteX110" fmla="*/ 156881 w 3082753"/>
              <a:gd name="connsiteY110" fmla="*/ 561016 h 3258683"/>
              <a:gd name="connsiteX111" fmla="*/ 81981 w 3082753"/>
              <a:gd name="connsiteY111" fmla="*/ 525034 h 3258683"/>
              <a:gd name="connsiteX112" fmla="*/ 46367 w 3082753"/>
              <a:gd name="connsiteY112" fmla="*/ 465922 h 3258683"/>
              <a:gd name="connsiteX113" fmla="*/ 40126 w 3082753"/>
              <a:gd name="connsiteY113" fmla="*/ 457110 h 3258683"/>
              <a:gd name="connsiteX114" fmla="*/ 15893 w 3082753"/>
              <a:gd name="connsiteY114" fmla="*/ 434714 h 3258683"/>
              <a:gd name="connsiteX115" fmla="*/ 12589 w 3082753"/>
              <a:gd name="connsiteY115" fmla="*/ 417090 h 3258683"/>
              <a:gd name="connsiteX116" fmla="*/ 28744 w 3082753"/>
              <a:gd name="connsiteY116" fmla="*/ 418559 h 3258683"/>
              <a:gd name="connsiteX117" fmla="*/ 57382 w 3082753"/>
              <a:gd name="connsiteY117" fmla="*/ 438018 h 3258683"/>
              <a:gd name="connsiteX118" fmla="*/ 57749 w 3082753"/>
              <a:gd name="connsiteY118" fmla="*/ 426269 h 3258683"/>
              <a:gd name="connsiteX119" fmla="*/ 12589 w 3082753"/>
              <a:gd name="connsiteY119" fmla="*/ 389186 h 3258683"/>
              <a:gd name="connsiteX120" fmla="*/ 1574 w 3082753"/>
              <a:gd name="connsiteY120" fmla="*/ 379273 h 3258683"/>
              <a:gd name="connsiteX121" fmla="*/ 1207 w 3082753"/>
              <a:gd name="connsiteY121" fmla="*/ 364954 h 3258683"/>
              <a:gd name="connsiteX122" fmla="*/ 14057 w 3082753"/>
              <a:gd name="connsiteY122" fmla="*/ 363485 h 3258683"/>
              <a:gd name="connsiteX123" fmla="*/ 80880 w 3082753"/>
              <a:gd name="connsiteY123" fmla="*/ 407544 h 3258683"/>
              <a:gd name="connsiteX124" fmla="*/ 103644 w 3082753"/>
              <a:gd name="connsiteY124" fmla="*/ 417457 h 3258683"/>
              <a:gd name="connsiteX125" fmla="*/ 105479 w 3082753"/>
              <a:gd name="connsiteY125" fmla="*/ 413786 h 3258683"/>
              <a:gd name="connsiteX126" fmla="*/ 48570 w 3082753"/>
              <a:gd name="connsiteY126" fmla="*/ 369360 h 3258683"/>
              <a:gd name="connsiteX127" fmla="*/ 36454 w 3082753"/>
              <a:gd name="connsiteY127" fmla="*/ 347330 h 3258683"/>
              <a:gd name="connsiteX128" fmla="*/ 62155 w 3082753"/>
              <a:gd name="connsiteY128" fmla="*/ 353205 h 3258683"/>
              <a:gd name="connsiteX129" fmla="*/ 149905 w 3082753"/>
              <a:gd name="connsiteY129" fmla="*/ 407177 h 3258683"/>
              <a:gd name="connsiteX130" fmla="*/ 198737 w 3082753"/>
              <a:gd name="connsiteY130" fmla="*/ 424066 h 3258683"/>
              <a:gd name="connsiteX131" fmla="*/ 212689 w 3082753"/>
              <a:gd name="connsiteY131" fmla="*/ 415621 h 3258683"/>
              <a:gd name="connsiteX132" fmla="*/ 209018 w 3082753"/>
              <a:gd name="connsiteY132" fmla="*/ 353205 h 3258683"/>
              <a:gd name="connsiteX133" fmla="*/ 206815 w 3082753"/>
              <a:gd name="connsiteY133" fmla="*/ 315755 h 3258683"/>
              <a:gd name="connsiteX134" fmla="*/ 218564 w 3082753"/>
              <a:gd name="connsiteY134" fmla="*/ 299600 h 3258683"/>
              <a:gd name="connsiteX135" fmla="*/ 229578 w 3082753"/>
              <a:gd name="connsiteY135" fmla="*/ 313552 h 3258683"/>
              <a:gd name="connsiteX136" fmla="*/ 285753 w 3082753"/>
              <a:gd name="connsiteY136" fmla="*/ 448666 h 3258683"/>
              <a:gd name="connsiteX137" fmla="*/ 372402 w 3082753"/>
              <a:gd name="connsiteY137" fmla="*/ 521363 h 3258683"/>
              <a:gd name="connsiteX138" fmla="*/ 583518 w 3082753"/>
              <a:gd name="connsiteY138" fmla="*/ 566523 h 3258683"/>
              <a:gd name="connsiteX139" fmla="*/ 847136 w 3082753"/>
              <a:gd name="connsiteY139" fmla="*/ 600668 h 3258683"/>
              <a:gd name="connsiteX140" fmla="*/ 996569 w 3082753"/>
              <a:gd name="connsiteY140" fmla="*/ 596263 h 3258683"/>
              <a:gd name="connsiteX141" fmla="*/ 1035855 w 3082753"/>
              <a:gd name="connsiteY141" fmla="*/ 600668 h 3258683"/>
              <a:gd name="connsiteX142" fmla="*/ 1056415 w 3082753"/>
              <a:gd name="connsiteY142" fmla="*/ 610582 h 3258683"/>
              <a:gd name="connsiteX143" fmla="*/ 1107817 w 3082753"/>
              <a:gd name="connsiteY143" fmla="*/ 602137 h 3258683"/>
              <a:gd name="connsiteX144" fmla="*/ 1147103 w 3082753"/>
              <a:gd name="connsiteY144" fmla="*/ 588552 h 3258683"/>
              <a:gd name="connsiteX145" fmla="*/ 1238892 w 3082753"/>
              <a:gd name="connsiteY145" fmla="*/ 570194 h 3258683"/>
              <a:gd name="connsiteX146" fmla="*/ 1301309 w 3082753"/>
              <a:gd name="connsiteY146" fmla="*/ 587084 h 3258683"/>
              <a:gd name="connsiteX147" fmla="*/ 1309754 w 3082753"/>
              <a:gd name="connsiteY147" fmla="*/ 598466 h 3258683"/>
              <a:gd name="connsiteX148" fmla="*/ 1343532 w 3082753"/>
              <a:gd name="connsiteY148" fmla="*/ 603606 h 3258683"/>
              <a:gd name="connsiteX149" fmla="*/ 1379881 w 3082753"/>
              <a:gd name="connsiteY149" fmla="*/ 590388 h 3258683"/>
              <a:gd name="connsiteX150" fmla="*/ 1430915 w 3082753"/>
              <a:gd name="connsiteY150" fmla="*/ 509981 h 3258683"/>
              <a:gd name="connsiteX151" fmla="*/ 1409987 w 3082753"/>
              <a:gd name="connsiteY151" fmla="*/ 435448 h 3258683"/>
              <a:gd name="connsiteX152" fmla="*/ 1404847 w 3082753"/>
              <a:gd name="connsiteY152" fmla="*/ 425535 h 3258683"/>
              <a:gd name="connsiteX153" fmla="*/ 1390528 w 3082753"/>
              <a:gd name="connsiteY153" fmla="*/ 326770 h 3258683"/>
              <a:gd name="connsiteX154" fmla="*/ 1397137 w 3082753"/>
              <a:gd name="connsiteY154" fmla="*/ 299233 h 3258683"/>
              <a:gd name="connsiteX155" fmla="*/ 1395301 w 3082753"/>
              <a:gd name="connsiteY155" fmla="*/ 238285 h 3258683"/>
              <a:gd name="connsiteX156" fmla="*/ 1387958 w 3082753"/>
              <a:gd name="connsiteY156" fmla="*/ 220294 h 3258683"/>
              <a:gd name="connsiteX157" fmla="*/ 1319667 w 3082753"/>
              <a:gd name="connsiteY157" fmla="*/ 159346 h 3258683"/>
              <a:gd name="connsiteX158" fmla="*/ 1314160 w 3082753"/>
              <a:gd name="connsiteY158" fmla="*/ 155674 h 3258683"/>
              <a:gd name="connsiteX159" fmla="*/ 1311957 w 3082753"/>
              <a:gd name="connsiteY159" fmla="*/ 160815 h 3258683"/>
              <a:gd name="connsiteX160" fmla="*/ 1329947 w 3082753"/>
              <a:gd name="connsiteY160" fmla="*/ 336683 h 3258683"/>
              <a:gd name="connsiteX161" fmla="*/ 1331416 w 3082753"/>
              <a:gd name="connsiteY161" fmla="*/ 388819 h 3258683"/>
              <a:gd name="connsiteX162" fmla="*/ 1317097 w 3082753"/>
              <a:gd name="connsiteY162" fmla="*/ 405708 h 3258683"/>
              <a:gd name="connsiteX163" fmla="*/ 1290661 w 3082753"/>
              <a:gd name="connsiteY163" fmla="*/ 384780 h 3258683"/>
              <a:gd name="connsiteX164" fmla="*/ 1298005 w 3082753"/>
              <a:gd name="connsiteY164" fmla="*/ 210748 h 3258683"/>
              <a:gd name="connsiteX165" fmla="*/ 1297270 w 3082753"/>
              <a:gd name="connsiteY165" fmla="*/ 189086 h 3258683"/>
              <a:gd name="connsiteX166" fmla="*/ 1299106 w 3082753"/>
              <a:gd name="connsiteY166" fmla="*/ 175501 h 3258683"/>
              <a:gd name="connsiteX167" fmla="*/ 1291763 w 3082753"/>
              <a:gd name="connsiteY167" fmla="*/ 134012 h 3258683"/>
              <a:gd name="connsiteX168" fmla="*/ 1286990 w 3082753"/>
              <a:gd name="connsiteY168" fmla="*/ 128138 h 3258683"/>
              <a:gd name="connsiteX169" fmla="*/ 1300208 w 3082753"/>
              <a:gd name="connsiteY169" fmla="*/ 122263 h 3258683"/>
              <a:gd name="connsiteX170" fmla="*/ 1582184 w 3082753"/>
              <a:gd name="connsiteY170" fmla="*/ 5507 h 3258683"/>
              <a:gd name="connsiteX171" fmla="*/ 1593566 w 3082753"/>
              <a:gd name="connsiteY171" fmla="*/ 0 h 3258683"/>
              <a:gd name="connsiteX172" fmla="*/ 1598706 w 3082753"/>
              <a:gd name="connsiteY172" fmla="*/ 0 h 3258683"/>
              <a:gd name="connsiteX173" fmla="*/ 1665528 w 3082753"/>
              <a:gd name="connsiteY173" fmla="*/ 56175 h 3258683"/>
              <a:gd name="connsiteX174" fmla="*/ 1812758 w 3082753"/>
              <a:gd name="connsiteY174" fmla="*/ 173665 h 3258683"/>
              <a:gd name="connsiteX175" fmla="*/ 1835155 w 3082753"/>
              <a:gd name="connsiteY175" fmla="*/ 193124 h 3258683"/>
              <a:gd name="connsiteX176" fmla="*/ 1820101 w 3082753"/>
              <a:gd name="connsiteY176" fmla="*/ 201202 h 3258683"/>
              <a:gd name="connsiteX177" fmla="*/ 1709587 w 3082753"/>
              <a:gd name="connsiteY177" fmla="*/ 247096 h 3258683"/>
              <a:gd name="connsiteX178" fmla="*/ 1698205 w 3082753"/>
              <a:gd name="connsiteY178" fmla="*/ 259580 h 3258683"/>
              <a:gd name="connsiteX179" fmla="*/ 1696737 w 3082753"/>
              <a:gd name="connsiteY179" fmla="*/ 297397 h 3258683"/>
              <a:gd name="connsiteX180" fmla="*/ 1707751 w 3082753"/>
              <a:gd name="connsiteY180" fmla="*/ 335581 h 3258683"/>
              <a:gd name="connsiteX181" fmla="*/ 1710689 w 3082753"/>
              <a:gd name="connsiteY181" fmla="*/ 342557 h 3258683"/>
              <a:gd name="connsiteX182" fmla="*/ 1714727 w 3082753"/>
              <a:gd name="connsiteY182" fmla="*/ 416723 h 3258683"/>
              <a:gd name="connsiteX183" fmla="*/ 1685355 w 3082753"/>
              <a:gd name="connsiteY183" fmla="*/ 442424 h 3258683"/>
              <a:gd name="connsiteX184" fmla="*/ 1663325 w 3082753"/>
              <a:gd name="connsiteY184" fmla="*/ 515121 h 3258683"/>
              <a:gd name="connsiteX185" fmla="*/ 1691964 w 3082753"/>
              <a:gd name="connsiteY185" fmla="*/ 571663 h 3258683"/>
              <a:gd name="connsiteX186" fmla="*/ 1754748 w 3082753"/>
              <a:gd name="connsiteY186" fmla="*/ 585982 h 3258683"/>
              <a:gd name="connsiteX187" fmla="*/ 1817164 w 3082753"/>
              <a:gd name="connsiteY187" fmla="*/ 552571 h 3258683"/>
              <a:gd name="connsiteX188" fmla="*/ 1866363 w 3082753"/>
              <a:gd name="connsiteY188" fmla="*/ 532010 h 3258683"/>
              <a:gd name="connsiteX189" fmla="*/ 1911524 w 3082753"/>
              <a:gd name="connsiteY189" fmla="*/ 554774 h 3258683"/>
              <a:gd name="connsiteX190" fmla="*/ 1974674 w 3082753"/>
              <a:gd name="connsiteY190" fmla="*/ 576069 h 3258683"/>
              <a:gd name="connsiteX191" fmla="*/ 2147605 w 3082753"/>
              <a:gd name="connsiteY191" fmla="*/ 584881 h 3258683"/>
              <a:gd name="connsiteX192" fmla="*/ 2351744 w 3082753"/>
              <a:gd name="connsiteY192" fmla="*/ 564687 h 3258683"/>
              <a:gd name="connsiteX193" fmla="*/ 2436925 w 3082753"/>
              <a:gd name="connsiteY193" fmla="*/ 552204 h 3258683"/>
              <a:gd name="connsiteX194" fmla="*/ 2465930 w 3082753"/>
              <a:gd name="connsiteY194" fmla="*/ 545228 h 3258683"/>
              <a:gd name="connsiteX195" fmla="*/ 2529448 w 3082753"/>
              <a:gd name="connsiteY195" fmla="*/ 537518 h 3258683"/>
              <a:gd name="connsiteX196" fmla="*/ 2575710 w 3082753"/>
              <a:gd name="connsiteY196" fmla="*/ 534213 h 3258683"/>
              <a:gd name="connsiteX197" fmla="*/ 2666765 w 3082753"/>
              <a:gd name="connsiteY197" fmla="*/ 506676 h 3258683"/>
              <a:gd name="connsiteX198" fmla="*/ 2843734 w 3082753"/>
              <a:gd name="connsiteY198" fmla="*/ 370094 h 3258683"/>
              <a:gd name="connsiteX199" fmla="*/ 2872006 w 3082753"/>
              <a:gd name="connsiteY199" fmla="*/ 323465 h 3258683"/>
              <a:gd name="connsiteX200" fmla="*/ 2881552 w 3082753"/>
              <a:gd name="connsiteY200" fmla="*/ 317958 h 3258683"/>
              <a:gd name="connsiteX201" fmla="*/ 2888161 w 3082753"/>
              <a:gd name="connsiteY201" fmla="*/ 327504 h 3258683"/>
              <a:gd name="connsiteX202" fmla="*/ 2883020 w 3082753"/>
              <a:gd name="connsiteY202" fmla="*/ 365688 h 3258683"/>
              <a:gd name="connsiteX203" fmla="*/ 2865397 w 3082753"/>
              <a:gd name="connsiteY203" fmla="*/ 399467 h 3258683"/>
              <a:gd name="connsiteX204" fmla="*/ 2863194 w 3082753"/>
              <a:gd name="connsiteY204" fmla="*/ 417090 h 3258683"/>
              <a:gd name="connsiteX205" fmla="*/ 2879716 w 3082753"/>
              <a:gd name="connsiteY205" fmla="*/ 422230 h 3258683"/>
              <a:gd name="connsiteX206" fmla="*/ 2954616 w 3082753"/>
              <a:gd name="connsiteY206" fmla="*/ 395795 h 3258683"/>
              <a:gd name="connsiteX207" fmla="*/ 3016298 w 3082753"/>
              <a:gd name="connsiteY207" fmla="*/ 363118 h 3258683"/>
              <a:gd name="connsiteX208" fmla="*/ 3035023 w 3082753"/>
              <a:gd name="connsiteY208" fmla="*/ 365321 h 3258683"/>
              <a:gd name="connsiteX209" fmla="*/ 3026946 w 3082753"/>
              <a:gd name="connsiteY209" fmla="*/ 381109 h 3258683"/>
              <a:gd name="connsiteX210" fmla="*/ 2957920 w 3082753"/>
              <a:gd name="connsiteY210" fmla="*/ 426636 h 3258683"/>
              <a:gd name="connsiteX211" fmla="*/ 2945437 w 3082753"/>
              <a:gd name="connsiteY211" fmla="*/ 436549 h 3258683"/>
              <a:gd name="connsiteX212" fmla="*/ 2948374 w 3082753"/>
              <a:gd name="connsiteY212" fmla="*/ 441690 h 3258683"/>
              <a:gd name="connsiteX213" fmla="*/ 2970404 w 3082753"/>
              <a:gd name="connsiteY213" fmla="*/ 431776 h 3258683"/>
              <a:gd name="connsiteX214" fmla="*/ 3062193 w 3082753"/>
              <a:gd name="connsiteY214" fmla="*/ 395061 h 3258683"/>
              <a:gd name="connsiteX215" fmla="*/ 3080918 w 3082753"/>
              <a:gd name="connsiteY215" fmla="*/ 397264 h 3258683"/>
              <a:gd name="connsiteX216" fmla="*/ 3082754 w 3082753"/>
              <a:gd name="connsiteY216" fmla="*/ 406075 h 32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082753" h="3258683">
                <a:moveTo>
                  <a:pt x="3082754" y="406075"/>
                </a:moveTo>
                <a:cubicBezTo>
                  <a:pt x="3045671" y="424800"/>
                  <a:pt x="3013728" y="453806"/>
                  <a:pt x="2972239" y="464820"/>
                </a:cubicBezTo>
                <a:cubicBezTo>
                  <a:pt x="2968568" y="465922"/>
                  <a:pt x="2965263" y="468125"/>
                  <a:pt x="2961959" y="469961"/>
                </a:cubicBezTo>
                <a:cubicBezTo>
                  <a:pt x="2962326" y="471062"/>
                  <a:pt x="2962693" y="472531"/>
                  <a:pt x="2963060" y="473632"/>
                </a:cubicBezTo>
                <a:cubicBezTo>
                  <a:pt x="2967099" y="473265"/>
                  <a:pt x="2971872" y="474367"/>
                  <a:pt x="2975544" y="472898"/>
                </a:cubicBezTo>
                <a:cubicBezTo>
                  <a:pt x="2998308" y="462618"/>
                  <a:pt x="3020704" y="451603"/>
                  <a:pt x="3043101" y="440955"/>
                </a:cubicBezTo>
                <a:cubicBezTo>
                  <a:pt x="3048608" y="438385"/>
                  <a:pt x="3054483" y="435448"/>
                  <a:pt x="3060357" y="434714"/>
                </a:cubicBezTo>
                <a:cubicBezTo>
                  <a:pt x="3064028" y="434346"/>
                  <a:pt x="3070270" y="437284"/>
                  <a:pt x="3071739" y="440221"/>
                </a:cubicBezTo>
                <a:cubicBezTo>
                  <a:pt x="3073207" y="443158"/>
                  <a:pt x="3071005" y="449767"/>
                  <a:pt x="3068434" y="451970"/>
                </a:cubicBezTo>
                <a:cubicBezTo>
                  <a:pt x="3039429" y="478038"/>
                  <a:pt x="3008221" y="500435"/>
                  <a:pt x="2968935" y="507778"/>
                </a:cubicBezTo>
                <a:cubicBezTo>
                  <a:pt x="2963428" y="508879"/>
                  <a:pt x="2958287" y="511082"/>
                  <a:pt x="2953147" y="512551"/>
                </a:cubicBezTo>
                <a:cubicBezTo>
                  <a:pt x="2953147" y="514019"/>
                  <a:pt x="2953514" y="515488"/>
                  <a:pt x="2953514" y="516957"/>
                </a:cubicBezTo>
                <a:cubicBezTo>
                  <a:pt x="2957186" y="517324"/>
                  <a:pt x="2961225" y="519160"/>
                  <a:pt x="2964529" y="518425"/>
                </a:cubicBezTo>
                <a:cubicBezTo>
                  <a:pt x="2983254" y="512918"/>
                  <a:pt x="3001612" y="507043"/>
                  <a:pt x="3019970" y="501169"/>
                </a:cubicBezTo>
                <a:cubicBezTo>
                  <a:pt x="3023274" y="500068"/>
                  <a:pt x="3026211" y="497865"/>
                  <a:pt x="3029516" y="497865"/>
                </a:cubicBezTo>
                <a:cubicBezTo>
                  <a:pt x="3032820" y="497865"/>
                  <a:pt x="3036492" y="499700"/>
                  <a:pt x="3039796" y="500802"/>
                </a:cubicBezTo>
                <a:cubicBezTo>
                  <a:pt x="3038328" y="504106"/>
                  <a:pt x="3037960" y="508879"/>
                  <a:pt x="3035390" y="510348"/>
                </a:cubicBezTo>
                <a:cubicBezTo>
                  <a:pt x="3019603" y="519894"/>
                  <a:pt x="3004182" y="532010"/>
                  <a:pt x="2986926" y="537518"/>
                </a:cubicBezTo>
                <a:cubicBezTo>
                  <a:pt x="2951679" y="548899"/>
                  <a:pt x="2915330" y="557711"/>
                  <a:pt x="2878982" y="565789"/>
                </a:cubicBezTo>
                <a:cubicBezTo>
                  <a:pt x="2850343" y="572030"/>
                  <a:pt x="2821338" y="575702"/>
                  <a:pt x="2792700" y="580842"/>
                </a:cubicBezTo>
                <a:cubicBezTo>
                  <a:pt x="2785357" y="582311"/>
                  <a:pt x="2777646" y="584146"/>
                  <a:pt x="2770670" y="586717"/>
                </a:cubicBezTo>
                <a:cubicBezTo>
                  <a:pt x="2743134" y="596997"/>
                  <a:pt x="2733220" y="610215"/>
                  <a:pt x="2735056" y="639587"/>
                </a:cubicBezTo>
                <a:cubicBezTo>
                  <a:pt x="2740196" y="731376"/>
                  <a:pt x="2745336" y="823533"/>
                  <a:pt x="2751578" y="915322"/>
                </a:cubicBezTo>
                <a:cubicBezTo>
                  <a:pt x="2754515" y="959381"/>
                  <a:pt x="2749008" y="965989"/>
                  <a:pt x="2704949" y="968192"/>
                </a:cubicBezTo>
                <a:cubicBezTo>
                  <a:pt x="2551110" y="975903"/>
                  <a:pt x="2397272" y="984714"/>
                  <a:pt x="2243433" y="992425"/>
                </a:cubicBezTo>
                <a:cubicBezTo>
                  <a:pt x="2196804" y="994995"/>
                  <a:pt x="2150176" y="996096"/>
                  <a:pt x="2103547" y="997565"/>
                </a:cubicBezTo>
                <a:cubicBezTo>
                  <a:pt x="2096203" y="997932"/>
                  <a:pt x="2089227" y="997932"/>
                  <a:pt x="2081884" y="998299"/>
                </a:cubicBezTo>
                <a:cubicBezTo>
                  <a:pt x="2053613" y="1000135"/>
                  <a:pt x="2041497" y="1012985"/>
                  <a:pt x="2042231" y="1041624"/>
                </a:cubicBezTo>
                <a:cubicBezTo>
                  <a:pt x="2042598" y="1061817"/>
                  <a:pt x="2044801" y="1082378"/>
                  <a:pt x="2045168" y="1102572"/>
                </a:cubicBezTo>
                <a:cubicBezTo>
                  <a:pt x="2056550" y="1526271"/>
                  <a:pt x="2070502" y="1950337"/>
                  <a:pt x="2066096" y="2374403"/>
                </a:cubicBezTo>
                <a:cubicBezTo>
                  <a:pt x="2065729" y="2426906"/>
                  <a:pt x="2064628" y="2479777"/>
                  <a:pt x="2063526" y="2532280"/>
                </a:cubicBezTo>
                <a:cubicBezTo>
                  <a:pt x="2063159" y="2556880"/>
                  <a:pt x="2059488" y="2560551"/>
                  <a:pt x="2035255" y="2564223"/>
                </a:cubicBezTo>
                <a:cubicBezTo>
                  <a:pt x="1995602" y="2570465"/>
                  <a:pt x="1955582" y="2576339"/>
                  <a:pt x="1915929" y="2582948"/>
                </a:cubicBezTo>
                <a:cubicBezTo>
                  <a:pt x="1910055" y="2584049"/>
                  <a:pt x="1904548" y="2585518"/>
                  <a:pt x="1898673" y="2587721"/>
                </a:cubicBezTo>
                <a:cubicBezTo>
                  <a:pt x="1879948" y="2593963"/>
                  <a:pt x="1874808" y="2602407"/>
                  <a:pt x="1872972" y="2622601"/>
                </a:cubicBezTo>
                <a:cubicBezTo>
                  <a:pt x="1870769" y="2648669"/>
                  <a:pt x="1879581" y="2672534"/>
                  <a:pt x="1885823" y="2697134"/>
                </a:cubicBezTo>
                <a:cubicBezTo>
                  <a:pt x="1888025" y="2705211"/>
                  <a:pt x="1886557" y="2714390"/>
                  <a:pt x="1885455" y="2722835"/>
                </a:cubicBezTo>
                <a:cubicBezTo>
                  <a:pt x="1884721" y="2729076"/>
                  <a:pt x="1881784" y="2734951"/>
                  <a:pt x="1879948" y="2741192"/>
                </a:cubicBezTo>
                <a:cubicBezTo>
                  <a:pt x="1873706" y="2759550"/>
                  <a:pt x="1877745" y="2776072"/>
                  <a:pt x="1892431" y="2788556"/>
                </a:cubicBezTo>
                <a:cubicBezTo>
                  <a:pt x="1904180" y="2798836"/>
                  <a:pt x="1907118" y="2808749"/>
                  <a:pt x="1901977" y="2824170"/>
                </a:cubicBezTo>
                <a:cubicBezTo>
                  <a:pt x="1895369" y="2843629"/>
                  <a:pt x="1894267" y="2864190"/>
                  <a:pt x="1901243" y="2884384"/>
                </a:cubicBezTo>
                <a:cubicBezTo>
                  <a:pt x="1906016" y="2897234"/>
                  <a:pt x="1902345" y="2909350"/>
                  <a:pt x="1892798" y="2918162"/>
                </a:cubicBezTo>
                <a:cubicBezTo>
                  <a:pt x="1866730" y="2943129"/>
                  <a:pt x="1871136" y="2971767"/>
                  <a:pt x="1884721" y="2998937"/>
                </a:cubicBezTo>
                <a:cubicBezTo>
                  <a:pt x="1905649" y="3041160"/>
                  <a:pt x="1932451" y="3079711"/>
                  <a:pt x="1969167" y="3110919"/>
                </a:cubicBezTo>
                <a:cubicBezTo>
                  <a:pt x="1983486" y="3123035"/>
                  <a:pt x="1991931" y="3142128"/>
                  <a:pt x="2000743" y="3159384"/>
                </a:cubicBezTo>
                <a:cubicBezTo>
                  <a:pt x="2005883" y="3168930"/>
                  <a:pt x="2000743" y="3179210"/>
                  <a:pt x="1991564" y="3186187"/>
                </a:cubicBezTo>
                <a:cubicBezTo>
                  <a:pt x="1968433" y="3203076"/>
                  <a:pt x="1944200" y="3215192"/>
                  <a:pt x="1914093" y="3212255"/>
                </a:cubicBezTo>
                <a:cubicBezTo>
                  <a:pt x="1893166" y="3210419"/>
                  <a:pt x="1871503" y="3211520"/>
                  <a:pt x="1850575" y="3212255"/>
                </a:cubicBezTo>
                <a:cubicBezTo>
                  <a:pt x="1838459" y="3212622"/>
                  <a:pt x="1827077" y="3209684"/>
                  <a:pt x="1819367" y="3200505"/>
                </a:cubicBezTo>
                <a:cubicBezTo>
                  <a:pt x="1806150" y="3184718"/>
                  <a:pt x="1794033" y="3168196"/>
                  <a:pt x="1782284" y="3151307"/>
                </a:cubicBezTo>
                <a:cubicBezTo>
                  <a:pt x="1776043" y="3142128"/>
                  <a:pt x="1770168" y="3135152"/>
                  <a:pt x="1758052" y="3136253"/>
                </a:cubicBezTo>
                <a:cubicBezTo>
                  <a:pt x="1745936" y="3137355"/>
                  <a:pt x="1737491" y="3131847"/>
                  <a:pt x="1731249" y="3122301"/>
                </a:cubicBezTo>
                <a:cubicBezTo>
                  <a:pt x="1720602" y="3105779"/>
                  <a:pt x="1708486" y="3089624"/>
                  <a:pt x="1713626" y="3067228"/>
                </a:cubicBezTo>
                <a:cubicBezTo>
                  <a:pt x="1715095" y="3061353"/>
                  <a:pt x="1710689" y="3053643"/>
                  <a:pt x="1708486" y="3047034"/>
                </a:cubicBezTo>
                <a:cubicBezTo>
                  <a:pt x="1705916" y="3038957"/>
                  <a:pt x="1700041" y="3031246"/>
                  <a:pt x="1700041" y="3023169"/>
                </a:cubicBezTo>
                <a:cubicBezTo>
                  <a:pt x="1700041" y="2992328"/>
                  <a:pt x="1698940" y="2961119"/>
                  <a:pt x="1709220" y="2931380"/>
                </a:cubicBezTo>
                <a:cubicBezTo>
                  <a:pt x="1711423" y="2925138"/>
                  <a:pt x="1711423" y="2917795"/>
                  <a:pt x="1711056" y="2911186"/>
                </a:cubicBezTo>
                <a:cubicBezTo>
                  <a:pt x="1710689" y="2892828"/>
                  <a:pt x="1709220" y="2891360"/>
                  <a:pt x="1691597" y="2887688"/>
                </a:cubicBezTo>
                <a:cubicBezTo>
                  <a:pt x="1682785" y="2885852"/>
                  <a:pt x="1677278" y="2881079"/>
                  <a:pt x="1678746" y="2871900"/>
                </a:cubicBezTo>
                <a:cubicBezTo>
                  <a:pt x="1681683" y="2852074"/>
                  <a:pt x="1685355" y="2831880"/>
                  <a:pt x="1689394" y="2812421"/>
                </a:cubicBezTo>
                <a:cubicBezTo>
                  <a:pt x="1692331" y="2798836"/>
                  <a:pt x="1698573" y="2785618"/>
                  <a:pt x="1700408" y="2772034"/>
                </a:cubicBezTo>
                <a:cubicBezTo>
                  <a:pt x="1702244" y="2757715"/>
                  <a:pt x="1701510" y="2742661"/>
                  <a:pt x="1699674" y="2728342"/>
                </a:cubicBezTo>
                <a:cubicBezTo>
                  <a:pt x="1693800" y="2684650"/>
                  <a:pt x="1686456" y="2641326"/>
                  <a:pt x="1679848" y="2597634"/>
                </a:cubicBezTo>
                <a:cubicBezTo>
                  <a:pt x="1676176" y="2573402"/>
                  <a:pt x="1674340" y="2571933"/>
                  <a:pt x="1649741" y="2571933"/>
                </a:cubicBezTo>
                <a:cubicBezTo>
                  <a:pt x="1626977" y="2571933"/>
                  <a:pt x="1603846" y="2571566"/>
                  <a:pt x="1581082" y="2571933"/>
                </a:cubicBezTo>
                <a:cubicBezTo>
                  <a:pt x="1563092" y="2572300"/>
                  <a:pt x="1557952" y="2577441"/>
                  <a:pt x="1557217" y="2595798"/>
                </a:cubicBezTo>
                <a:cubicBezTo>
                  <a:pt x="1556483" y="2617094"/>
                  <a:pt x="1555749" y="2638389"/>
                  <a:pt x="1555749" y="2659317"/>
                </a:cubicBezTo>
                <a:cubicBezTo>
                  <a:pt x="1555749" y="2668863"/>
                  <a:pt x="1552811" y="2673268"/>
                  <a:pt x="1542531" y="2675471"/>
                </a:cubicBezTo>
                <a:cubicBezTo>
                  <a:pt x="1514994" y="2681346"/>
                  <a:pt x="1487457" y="2684283"/>
                  <a:pt x="1459186" y="2680612"/>
                </a:cubicBezTo>
                <a:cubicBezTo>
                  <a:pt x="1438626" y="2677674"/>
                  <a:pt x="1432017" y="2685385"/>
                  <a:pt x="1433118" y="2705578"/>
                </a:cubicBezTo>
                <a:cubicBezTo>
                  <a:pt x="1434587" y="2730545"/>
                  <a:pt x="1438993" y="2755512"/>
                  <a:pt x="1438258" y="2780478"/>
                </a:cubicBezTo>
                <a:cubicBezTo>
                  <a:pt x="1437524" y="2807648"/>
                  <a:pt x="1432751" y="2835185"/>
                  <a:pt x="1428345" y="2862354"/>
                </a:cubicBezTo>
                <a:cubicBezTo>
                  <a:pt x="1425041" y="2883649"/>
                  <a:pt x="1420268" y="2904577"/>
                  <a:pt x="1423572" y="2926607"/>
                </a:cubicBezTo>
                <a:cubicBezTo>
                  <a:pt x="1425775" y="2940559"/>
                  <a:pt x="1423572" y="2955979"/>
                  <a:pt x="1405949" y="2962221"/>
                </a:cubicBezTo>
                <a:cubicBezTo>
                  <a:pt x="1403746" y="2962955"/>
                  <a:pt x="1401176" y="2969564"/>
                  <a:pt x="1402277" y="2972134"/>
                </a:cubicBezTo>
                <a:cubicBezTo>
                  <a:pt x="1412557" y="2997101"/>
                  <a:pt x="1414026" y="3021700"/>
                  <a:pt x="1409987" y="3048870"/>
                </a:cubicBezTo>
                <a:cubicBezTo>
                  <a:pt x="1406683" y="3070532"/>
                  <a:pt x="1411823" y="3093663"/>
                  <a:pt x="1414026" y="3116059"/>
                </a:cubicBezTo>
                <a:cubicBezTo>
                  <a:pt x="1415495" y="3131847"/>
                  <a:pt x="1409987" y="3145065"/>
                  <a:pt x="1401176" y="3157548"/>
                </a:cubicBezTo>
                <a:cubicBezTo>
                  <a:pt x="1395301" y="3165259"/>
                  <a:pt x="1389427" y="3170766"/>
                  <a:pt x="1377678" y="3167461"/>
                </a:cubicBezTo>
                <a:cubicBezTo>
                  <a:pt x="1364827" y="3163790"/>
                  <a:pt x="1353812" y="3176273"/>
                  <a:pt x="1357484" y="3188757"/>
                </a:cubicBezTo>
                <a:cubicBezTo>
                  <a:pt x="1360788" y="3199404"/>
                  <a:pt x="1357851" y="3207849"/>
                  <a:pt x="1351977" y="3215926"/>
                </a:cubicBezTo>
                <a:cubicBezTo>
                  <a:pt x="1336923" y="3238323"/>
                  <a:pt x="1314527" y="3248603"/>
                  <a:pt x="1289560" y="3254111"/>
                </a:cubicBezTo>
                <a:cubicBezTo>
                  <a:pt x="1258352" y="3260719"/>
                  <a:pt x="1227143" y="3260719"/>
                  <a:pt x="1196669" y="3250439"/>
                </a:cubicBezTo>
                <a:cubicBezTo>
                  <a:pt x="1164360" y="3239791"/>
                  <a:pt x="1153712" y="3213723"/>
                  <a:pt x="1168765" y="3183616"/>
                </a:cubicBezTo>
                <a:cubicBezTo>
                  <a:pt x="1172070" y="3177375"/>
                  <a:pt x="1172437" y="3170032"/>
                  <a:pt x="1175007" y="3163423"/>
                </a:cubicBezTo>
                <a:cubicBezTo>
                  <a:pt x="1177210" y="3157181"/>
                  <a:pt x="1179780" y="3150939"/>
                  <a:pt x="1183085" y="3145432"/>
                </a:cubicBezTo>
                <a:cubicBezTo>
                  <a:pt x="1200341" y="3116427"/>
                  <a:pt x="1218332" y="3087421"/>
                  <a:pt x="1235221" y="3058416"/>
                </a:cubicBezTo>
                <a:cubicBezTo>
                  <a:pt x="1246970" y="3037855"/>
                  <a:pt x="1238525" y="3015826"/>
                  <a:pt x="1238525" y="2994531"/>
                </a:cubicBezTo>
                <a:cubicBezTo>
                  <a:pt x="1238525" y="2992695"/>
                  <a:pt x="1234119" y="2989758"/>
                  <a:pt x="1231182" y="2989390"/>
                </a:cubicBezTo>
                <a:cubicBezTo>
                  <a:pt x="1201442" y="2983516"/>
                  <a:pt x="1186756" y="2954143"/>
                  <a:pt x="1201442" y="2927708"/>
                </a:cubicBezTo>
                <a:cubicBezTo>
                  <a:pt x="1212457" y="2907882"/>
                  <a:pt x="1226042" y="2889157"/>
                  <a:pt x="1237791" y="2869697"/>
                </a:cubicBezTo>
                <a:cubicBezTo>
                  <a:pt x="1240361" y="2865291"/>
                  <a:pt x="1242931" y="2860151"/>
                  <a:pt x="1243298" y="2855011"/>
                </a:cubicBezTo>
                <a:cubicBezTo>
                  <a:pt x="1246603" y="2802875"/>
                  <a:pt x="1249540" y="2750738"/>
                  <a:pt x="1252477" y="2698602"/>
                </a:cubicBezTo>
                <a:cubicBezTo>
                  <a:pt x="1253579" y="2679877"/>
                  <a:pt x="1248071" y="2673268"/>
                  <a:pt x="1229346" y="2670698"/>
                </a:cubicBezTo>
                <a:cubicBezTo>
                  <a:pt x="1220535" y="2669597"/>
                  <a:pt x="1211723" y="2668128"/>
                  <a:pt x="1202911" y="2668495"/>
                </a:cubicBezTo>
                <a:cubicBezTo>
                  <a:pt x="1171335" y="2669597"/>
                  <a:pt x="1143064" y="2659317"/>
                  <a:pt x="1114426" y="2647567"/>
                </a:cubicBezTo>
                <a:cubicBezTo>
                  <a:pt x="1104146" y="2643162"/>
                  <a:pt x="1100474" y="2638022"/>
                  <a:pt x="1100474" y="2627007"/>
                </a:cubicBezTo>
                <a:cubicBezTo>
                  <a:pt x="1100841" y="2504743"/>
                  <a:pt x="1100107" y="2382480"/>
                  <a:pt x="1100841" y="2260217"/>
                </a:cubicBezTo>
                <a:cubicBezTo>
                  <a:pt x="1103044" y="1913988"/>
                  <a:pt x="1105614" y="1567392"/>
                  <a:pt x="1108552" y="1221163"/>
                </a:cubicBezTo>
                <a:cubicBezTo>
                  <a:pt x="1108919" y="1177472"/>
                  <a:pt x="1111122" y="1133780"/>
                  <a:pt x="1112223" y="1090088"/>
                </a:cubicBezTo>
                <a:cubicBezTo>
                  <a:pt x="1112223" y="1085683"/>
                  <a:pt x="1112590" y="1081644"/>
                  <a:pt x="1112223" y="1077238"/>
                </a:cubicBezTo>
                <a:cubicBezTo>
                  <a:pt x="1110755" y="1042725"/>
                  <a:pt x="1100107" y="1032078"/>
                  <a:pt x="1065594" y="1031343"/>
                </a:cubicBezTo>
                <a:cubicBezTo>
                  <a:pt x="889359" y="1027305"/>
                  <a:pt x="713491" y="1023266"/>
                  <a:pt x="537256" y="1018860"/>
                </a:cubicBezTo>
                <a:cubicBezTo>
                  <a:pt x="490994" y="1017759"/>
                  <a:pt x="444732" y="1016657"/>
                  <a:pt x="398471" y="1015556"/>
                </a:cubicBezTo>
                <a:cubicBezTo>
                  <a:pt x="373137" y="1014821"/>
                  <a:pt x="367997" y="1009681"/>
                  <a:pt x="367262" y="984347"/>
                </a:cubicBezTo>
                <a:cubicBezTo>
                  <a:pt x="364325" y="892558"/>
                  <a:pt x="361755" y="801136"/>
                  <a:pt x="358818" y="709347"/>
                </a:cubicBezTo>
                <a:cubicBezTo>
                  <a:pt x="358450" y="694661"/>
                  <a:pt x="357716" y="679607"/>
                  <a:pt x="356982" y="664921"/>
                </a:cubicBezTo>
                <a:cubicBezTo>
                  <a:pt x="355880" y="647665"/>
                  <a:pt x="348170" y="634814"/>
                  <a:pt x="334585" y="623799"/>
                </a:cubicBezTo>
                <a:cubicBezTo>
                  <a:pt x="323203" y="614620"/>
                  <a:pt x="312923" y="603606"/>
                  <a:pt x="301908" y="594060"/>
                </a:cubicBezTo>
                <a:cubicBezTo>
                  <a:pt x="298604" y="591122"/>
                  <a:pt x="293831" y="589654"/>
                  <a:pt x="289792" y="588919"/>
                </a:cubicBezTo>
                <a:cubicBezTo>
                  <a:pt x="245366" y="579373"/>
                  <a:pt x="200940" y="570929"/>
                  <a:pt x="156881" y="561016"/>
                </a:cubicBezTo>
                <a:cubicBezTo>
                  <a:pt x="129345" y="554774"/>
                  <a:pt x="105847" y="539720"/>
                  <a:pt x="81981" y="525034"/>
                </a:cubicBezTo>
                <a:cubicBezTo>
                  <a:pt x="58851" y="510715"/>
                  <a:pt x="50773" y="490521"/>
                  <a:pt x="46367" y="465922"/>
                </a:cubicBezTo>
                <a:cubicBezTo>
                  <a:pt x="45633" y="462618"/>
                  <a:pt x="42696" y="459313"/>
                  <a:pt x="40126" y="457110"/>
                </a:cubicBezTo>
                <a:cubicBezTo>
                  <a:pt x="32048" y="449400"/>
                  <a:pt x="22869" y="443158"/>
                  <a:pt x="15893" y="434714"/>
                </a:cubicBezTo>
                <a:cubicBezTo>
                  <a:pt x="12589" y="430675"/>
                  <a:pt x="10386" y="421496"/>
                  <a:pt x="12589" y="417090"/>
                </a:cubicBezTo>
                <a:cubicBezTo>
                  <a:pt x="16628" y="409013"/>
                  <a:pt x="23603" y="415254"/>
                  <a:pt x="28744" y="418559"/>
                </a:cubicBezTo>
                <a:cubicBezTo>
                  <a:pt x="38290" y="424800"/>
                  <a:pt x="47836" y="431409"/>
                  <a:pt x="57382" y="438018"/>
                </a:cubicBezTo>
                <a:cubicBezTo>
                  <a:pt x="63624" y="434714"/>
                  <a:pt x="63256" y="431042"/>
                  <a:pt x="57749" y="426269"/>
                </a:cubicBezTo>
                <a:cubicBezTo>
                  <a:pt x="42696" y="414153"/>
                  <a:pt x="27642" y="401670"/>
                  <a:pt x="12589" y="389186"/>
                </a:cubicBezTo>
                <a:cubicBezTo>
                  <a:pt x="8550" y="385882"/>
                  <a:pt x="3410" y="383312"/>
                  <a:pt x="1574" y="379273"/>
                </a:cubicBezTo>
                <a:cubicBezTo>
                  <a:pt x="-262" y="375234"/>
                  <a:pt x="-629" y="368625"/>
                  <a:pt x="1207" y="364954"/>
                </a:cubicBezTo>
                <a:cubicBezTo>
                  <a:pt x="2676" y="362751"/>
                  <a:pt x="11120" y="361649"/>
                  <a:pt x="14057" y="363485"/>
                </a:cubicBezTo>
                <a:cubicBezTo>
                  <a:pt x="36454" y="377804"/>
                  <a:pt x="58483" y="393225"/>
                  <a:pt x="80880" y="407544"/>
                </a:cubicBezTo>
                <a:cubicBezTo>
                  <a:pt x="87856" y="411950"/>
                  <a:pt x="95933" y="414153"/>
                  <a:pt x="103644" y="417457"/>
                </a:cubicBezTo>
                <a:cubicBezTo>
                  <a:pt x="104378" y="416356"/>
                  <a:pt x="104745" y="414887"/>
                  <a:pt x="105479" y="413786"/>
                </a:cubicBezTo>
                <a:cubicBezTo>
                  <a:pt x="86387" y="399099"/>
                  <a:pt x="67295" y="384413"/>
                  <a:pt x="48570" y="369360"/>
                </a:cubicBezTo>
                <a:cubicBezTo>
                  <a:pt x="41594" y="363485"/>
                  <a:pt x="29478" y="358345"/>
                  <a:pt x="36454" y="347330"/>
                </a:cubicBezTo>
                <a:cubicBezTo>
                  <a:pt x="37923" y="344760"/>
                  <a:pt x="54445" y="348799"/>
                  <a:pt x="62155" y="353205"/>
                </a:cubicBezTo>
                <a:cubicBezTo>
                  <a:pt x="91895" y="370461"/>
                  <a:pt x="119799" y="390288"/>
                  <a:pt x="149905" y="407177"/>
                </a:cubicBezTo>
                <a:cubicBezTo>
                  <a:pt x="164592" y="415254"/>
                  <a:pt x="182215" y="418926"/>
                  <a:pt x="198737" y="424066"/>
                </a:cubicBezTo>
                <a:cubicBezTo>
                  <a:pt x="206080" y="426269"/>
                  <a:pt x="210119" y="422965"/>
                  <a:pt x="212689" y="415621"/>
                </a:cubicBezTo>
                <a:cubicBezTo>
                  <a:pt x="219665" y="393959"/>
                  <a:pt x="213424" y="373766"/>
                  <a:pt x="209018" y="353205"/>
                </a:cubicBezTo>
                <a:cubicBezTo>
                  <a:pt x="206448" y="341089"/>
                  <a:pt x="205713" y="328238"/>
                  <a:pt x="206815" y="315755"/>
                </a:cubicBezTo>
                <a:cubicBezTo>
                  <a:pt x="207182" y="310247"/>
                  <a:pt x="214525" y="305107"/>
                  <a:pt x="218564" y="299600"/>
                </a:cubicBezTo>
                <a:cubicBezTo>
                  <a:pt x="222235" y="304373"/>
                  <a:pt x="227375" y="308412"/>
                  <a:pt x="229578" y="313552"/>
                </a:cubicBezTo>
                <a:cubicBezTo>
                  <a:pt x="248671" y="358345"/>
                  <a:pt x="267763" y="403138"/>
                  <a:pt x="285753" y="448666"/>
                </a:cubicBezTo>
                <a:cubicBezTo>
                  <a:pt x="301541" y="489053"/>
                  <a:pt x="335320" y="508145"/>
                  <a:pt x="372402" y="521363"/>
                </a:cubicBezTo>
                <a:cubicBezTo>
                  <a:pt x="440694" y="545228"/>
                  <a:pt x="512289" y="556610"/>
                  <a:pt x="583518" y="566523"/>
                </a:cubicBezTo>
                <a:cubicBezTo>
                  <a:pt x="671268" y="579006"/>
                  <a:pt x="759386" y="589654"/>
                  <a:pt x="847136" y="600668"/>
                </a:cubicBezTo>
                <a:cubicBezTo>
                  <a:pt x="897069" y="606910"/>
                  <a:pt x="946636" y="608012"/>
                  <a:pt x="996569" y="596263"/>
                </a:cubicBezTo>
                <a:cubicBezTo>
                  <a:pt x="1008685" y="593325"/>
                  <a:pt x="1023004" y="597731"/>
                  <a:pt x="1035855" y="600668"/>
                </a:cubicBezTo>
                <a:cubicBezTo>
                  <a:pt x="1043198" y="602137"/>
                  <a:pt x="1049439" y="607277"/>
                  <a:pt x="1056415" y="610582"/>
                </a:cubicBezTo>
                <a:cubicBezTo>
                  <a:pt x="1079546" y="622698"/>
                  <a:pt x="1093865" y="620495"/>
                  <a:pt x="1107817" y="602137"/>
                </a:cubicBezTo>
                <a:cubicBezTo>
                  <a:pt x="1117363" y="589287"/>
                  <a:pt x="1132417" y="586717"/>
                  <a:pt x="1147103" y="588552"/>
                </a:cubicBezTo>
                <a:cubicBezTo>
                  <a:pt x="1180147" y="592958"/>
                  <a:pt x="1209520" y="584881"/>
                  <a:pt x="1238892" y="570194"/>
                </a:cubicBezTo>
                <a:cubicBezTo>
                  <a:pt x="1268265" y="555141"/>
                  <a:pt x="1282217" y="559914"/>
                  <a:pt x="1301309" y="587084"/>
                </a:cubicBezTo>
                <a:cubicBezTo>
                  <a:pt x="1303879" y="590755"/>
                  <a:pt x="1306449" y="594794"/>
                  <a:pt x="1309754" y="598466"/>
                </a:cubicBezTo>
                <a:cubicBezTo>
                  <a:pt x="1321135" y="612050"/>
                  <a:pt x="1328479" y="612050"/>
                  <a:pt x="1343532" y="603606"/>
                </a:cubicBezTo>
                <a:cubicBezTo>
                  <a:pt x="1354547" y="597364"/>
                  <a:pt x="1367397" y="592224"/>
                  <a:pt x="1379881" y="590388"/>
                </a:cubicBezTo>
                <a:cubicBezTo>
                  <a:pt x="1433118" y="582678"/>
                  <a:pt x="1447070" y="561383"/>
                  <a:pt x="1430915" y="509981"/>
                </a:cubicBezTo>
                <a:cubicBezTo>
                  <a:pt x="1423205" y="485381"/>
                  <a:pt x="1416963" y="460415"/>
                  <a:pt x="1409987" y="435448"/>
                </a:cubicBezTo>
                <a:cubicBezTo>
                  <a:pt x="1408886" y="431776"/>
                  <a:pt x="1407417" y="428105"/>
                  <a:pt x="1404847" y="425535"/>
                </a:cubicBezTo>
                <a:cubicBezTo>
                  <a:pt x="1383185" y="403138"/>
                  <a:pt x="1376943" y="354306"/>
                  <a:pt x="1390528" y="326770"/>
                </a:cubicBezTo>
                <a:cubicBezTo>
                  <a:pt x="1394567" y="318325"/>
                  <a:pt x="1396770" y="308412"/>
                  <a:pt x="1397137" y="299233"/>
                </a:cubicBezTo>
                <a:cubicBezTo>
                  <a:pt x="1397504" y="279039"/>
                  <a:pt x="1396770" y="258478"/>
                  <a:pt x="1395301" y="238285"/>
                </a:cubicBezTo>
                <a:cubicBezTo>
                  <a:pt x="1394934" y="232043"/>
                  <a:pt x="1392364" y="224333"/>
                  <a:pt x="1387958" y="220294"/>
                </a:cubicBezTo>
                <a:cubicBezTo>
                  <a:pt x="1365561" y="199366"/>
                  <a:pt x="1342431" y="179540"/>
                  <a:pt x="1319667" y="159346"/>
                </a:cubicBezTo>
                <a:cubicBezTo>
                  <a:pt x="1318198" y="157877"/>
                  <a:pt x="1316362" y="157143"/>
                  <a:pt x="1314160" y="155674"/>
                </a:cubicBezTo>
                <a:cubicBezTo>
                  <a:pt x="1313058" y="157877"/>
                  <a:pt x="1311589" y="159346"/>
                  <a:pt x="1311957" y="160815"/>
                </a:cubicBezTo>
                <a:cubicBezTo>
                  <a:pt x="1328479" y="218458"/>
                  <a:pt x="1326643" y="277938"/>
                  <a:pt x="1329947" y="336683"/>
                </a:cubicBezTo>
                <a:cubicBezTo>
                  <a:pt x="1331049" y="353939"/>
                  <a:pt x="1330682" y="371563"/>
                  <a:pt x="1331416" y="388819"/>
                </a:cubicBezTo>
                <a:cubicBezTo>
                  <a:pt x="1331783" y="399099"/>
                  <a:pt x="1327377" y="404240"/>
                  <a:pt x="1317097" y="405708"/>
                </a:cubicBezTo>
                <a:cubicBezTo>
                  <a:pt x="1297270" y="408645"/>
                  <a:pt x="1289927" y="403505"/>
                  <a:pt x="1290661" y="384780"/>
                </a:cubicBezTo>
                <a:cubicBezTo>
                  <a:pt x="1292864" y="326770"/>
                  <a:pt x="1295802" y="268759"/>
                  <a:pt x="1298005" y="210748"/>
                </a:cubicBezTo>
                <a:cubicBezTo>
                  <a:pt x="1298372" y="203405"/>
                  <a:pt x="1297270" y="196429"/>
                  <a:pt x="1297270" y="189086"/>
                </a:cubicBezTo>
                <a:cubicBezTo>
                  <a:pt x="1297270" y="184680"/>
                  <a:pt x="1297270" y="179540"/>
                  <a:pt x="1299106" y="175501"/>
                </a:cubicBezTo>
                <a:cubicBezTo>
                  <a:pt x="1307918" y="154940"/>
                  <a:pt x="1307551" y="150901"/>
                  <a:pt x="1291763" y="134012"/>
                </a:cubicBezTo>
                <a:cubicBezTo>
                  <a:pt x="1290294" y="132544"/>
                  <a:pt x="1289193" y="130708"/>
                  <a:pt x="1286990" y="128138"/>
                </a:cubicBezTo>
                <a:cubicBezTo>
                  <a:pt x="1291763" y="125935"/>
                  <a:pt x="1295802" y="123732"/>
                  <a:pt x="1300208" y="122263"/>
                </a:cubicBezTo>
                <a:cubicBezTo>
                  <a:pt x="1394200" y="83345"/>
                  <a:pt x="1488192" y="44426"/>
                  <a:pt x="1582184" y="5507"/>
                </a:cubicBezTo>
                <a:cubicBezTo>
                  <a:pt x="1586223" y="4039"/>
                  <a:pt x="1589894" y="1836"/>
                  <a:pt x="1593566" y="0"/>
                </a:cubicBezTo>
                <a:cubicBezTo>
                  <a:pt x="1595401" y="0"/>
                  <a:pt x="1596870" y="0"/>
                  <a:pt x="1598706" y="0"/>
                </a:cubicBezTo>
                <a:cubicBezTo>
                  <a:pt x="1621102" y="18725"/>
                  <a:pt x="1643132" y="37817"/>
                  <a:pt x="1665528" y="56175"/>
                </a:cubicBezTo>
                <a:cubicBezTo>
                  <a:pt x="1714360" y="95461"/>
                  <a:pt x="1763559" y="134379"/>
                  <a:pt x="1812758" y="173665"/>
                </a:cubicBezTo>
                <a:cubicBezTo>
                  <a:pt x="1819734" y="179540"/>
                  <a:pt x="1826710" y="185414"/>
                  <a:pt x="1835155" y="193124"/>
                </a:cubicBezTo>
                <a:cubicBezTo>
                  <a:pt x="1828546" y="196429"/>
                  <a:pt x="1824507" y="199366"/>
                  <a:pt x="1820101" y="201202"/>
                </a:cubicBezTo>
                <a:cubicBezTo>
                  <a:pt x="1783386" y="216622"/>
                  <a:pt x="1746303" y="231309"/>
                  <a:pt x="1709587" y="247096"/>
                </a:cubicBezTo>
                <a:cubicBezTo>
                  <a:pt x="1704814" y="249299"/>
                  <a:pt x="1698940" y="254807"/>
                  <a:pt x="1698205" y="259580"/>
                </a:cubicBezTo>
                <a:cubicBezTo>
                  <a:pt x="1696370" y="272063"/>
                  <a:pt x="1696003" y="284914"/>
                  <a:pt x="1696737" y="297397"/>
                </a:cubicBezTo>
                <a:cubicBezTo>
                  <a:pt x="1697471" y="310615"/>
                  <a:pt x="1694167" y="325668"/>
                  <a:pt x="1707751" y="335581"/>
                </a:cubicBezTo>
                <a:cubicBezTo>
                  <a:pt x="1709587" y="337050"/>
                  <a:pt x="1710322" y="339987"/>
                  <a:pt x="1710689" y="342557"/>
                </a:cubicBezTo>
                <a:cubicBezTo>
                  <a:pt x="1717665" y="367157"/>
                  <a:pt x="1720235" y="391756"/>
                  <a:pt x="1714727" y="416723"/>
                </a:cubicBezTo>
                <a:cubicBezTo>
                  <a:pt x="1710322" y="436549"/>
                  <a:pt x="1706283" y="439854"/>
                  <a:pt x="1685355" y="442424"/>
                </a:cubicBezTo>
                <a:cubicBezTo>
                  <a:pt x="1678012" y="466289"/>
                  <a:pt x="1669567" y="490154"/>
                  <a:pt x="1663325" y="515121"/>
                </a:cubicBezTo>
                <a:cubicBezTo>
                  <a:pt x="1656717" y="541923"/>
                  <a:pt x="1665896" y="561750"/>
                  <a:pt x="1691964" y="571663"/>
                </a:cubicBezTo>
                <a:cubicBezTo>
                  <a:pt x="1711790" y="579006"/>
                  <a:pt x="1733452" y="583045"/>
                  <a:pt x="1754748" y="585982"/>
                </a:cubicBezTo>
                <a:cubicBezTo>
                  <a:pt x="1782651" y="589654"/>
                  <a:pt x="1803947" y="579373"/>
                  <a:pt x="1817164" y="552571"/>
                </a:cubicBezTo>
                <a:cubicBezTo>
                  <a:pt x="1827445" y="532010"/>
                  <a:pt x="1843967" y="525034"/>
                  <a:pt x="1866363" y="532010"/>
                </a:cubicBezTo>
                <a:cubicBezTo>
                  <a:pt x="1882151" y="537150"/>
                  <a:pt x="1897204" y="545962"/>
                  <a:pt x="1911524" y="554774"/>
                </a:cubicBezTo>
                <a:cubicBezTo>
                  <a:pt x="1930983" y="566890"/>
                  <a:pt x="1951911" y="574968"/>
                  <a:pt x="1974674" y="576069"/>
                </a:cubicBezTo>
                <a:cubicBezTo>
                  <a:pt x="2032318" y="579373"/>
                  <a:pt x="2089962" y="582678"/>
                  <a:pt x="2147605" y="584881"/>
                </a:cubicBezTo>
                <a:cubicBezTo>
                  <a:pt x="2216631" y="587818"/>
                  <a:pt x="2284922" y="584514"/>
                  <a:pt x="2351744" y="564687"/>
                </a:cubicBezTo>
                <a:cubicBezTo>
                  <a:pt x="2379648" y="556610"/>
                  <a:pt x="2407552" y="551470"/>
                  <a:pt x="2436925" y="552204"/>
                </a:cubicBezTo>
                <a:cubicBezTo>
                  <a:pt x="2446838" y="552571"/>
                  <a:pt x="2457853" y="550001"/>
                  <a:pt x="2465930" y="545228"/>
                </a:cubicBezTo>
                <a:cubicBezTo>
                  <a:pt x="2486491" y="533479"/>
                  <a:pt x="2507052" y="531276"/>
                  <a:pt x="2529448" y="537518"/>
                </a:cubicBezTo>
                <a:cubicBezTo>
                  <a:pt x="2545236" y="541923"/>
                  <a:pt x="2560289" y="539353"/>
                  <a:pt x="2575710" y="534213"/>
                </a:cubicBezTo>
                <a:cubicBezTo>
                  <a:pt x="2605817" y="524300"/>
                  <a:pt x="2635924" y="514387"/>
                  <a:pt x="2666765" y="506676"/>
                </a:cubicBezTo>
                <a:cubicBezTo>
                  <a:pt x="2746071" y="486850"/>
                  <a:pt x="2807386" y="445361"/>
                  <a:pt x="2843734" y="370094"/>
                </a:cubicBezTo>
                <a:cubicBezTo>
                  <a:pt x="2851445" y="353939"/>
                  <a:pt x="2862092" y="338519"/>
                  <a:pt x="2872006" y="323465"/>
                </a:cubicBezTo>
                <a:cubicBezTo>
                  <a:pt x="2873841" y="320528"/>
                  <a:pt x="2879349" y="316856"/>
                  <a:pt x="2881552" y="317958"/>
                </a:cubicBezTo>
                <a:cubicBezTo>
                  <a:pt x="2884489" y="319059"/>
                  <a:pt x="2888161" y="324199"/>
                  <a:pt x="2888161" y="327504"/>
                </a:cubicBezTo>
                <a:cubicBezTo>
                  <a:pt x="2887426" y="340354"/>
                  <a:pt x="2887059" y="353939"/>
                  <a:pt x="2883020" y="365688"/>
                </a:cubicBezTo>
                <a:cubicBezTo>
                  <a:pt x="2879349" y="377437"/>
                  <a:pt x="2870537" y="387718"/>
                  <a:pt x="2865397" y="399467"/>
                </a:cubicBezTo>
                <a:cubicBezTo>
                  <a:pt x="2862827" y="404974"/>
                  <a:pt x="2860624" y="413051"/>
                  <a:pt x="2863194" y="417090"/>
                </a:cubicBezTo>
                <a:cubicBezTo>
                  <a:pt x="2865397" y="420762"/>
                  <a:pt x="2874208" y="422597"/>
                  <a:pt x="2879716" y="422230"/>
                </a:cubicBezTo>
                <a:cubicBezTo>
                  <a:pt x="2907253" y="420762"/>
                  <a:pt x="2931118" y="408278"/>
                  <a:pt x="2954616" y="395795"/>
                </a:cubicBezTo>
                <a:cubicBezTo>
                  <a:pt x="2975177" y="384780"/>
                  <a:pt x="2995737" y="374133"/>
                  <a:pt x="3016298" y="363118"/>
                </a:cubicBezTo>
                <a:cubicBezTo>
                  <a:pt x="3022907" y="359814"/>
                  <a:pt x="3031352" y="356509"/>
                  <a:pt x="3035023" y="365321"/>
                </a:cubicBezTo>
                <a:cubicBezTo>
                  <a:pt x="3036492" y="368993"/>
                  <a:pt x="3031352" y="377804"/>
                  <a:pt x="3026946" y="381109"/>
                </a:cubicBezTo>
                <a:cubicBezTo>
                  <a:pt x="3004182" y="396896"/>
                  <a:pt x="2981051" y="411583"/>
                  <a:pt x="2957920" y="426636"/>
                </a:cubicBezTo>
                <a:cubicBezTo>
                  <a:pt x="2953514" y="429573"/>
                  <a:pt x="2949476" y="433245"/>
                  <a:pt x="2945437" y="436549"/>
                </a:cubicBezTo>
                <a:cubicBezTo>
                  <a:pt x="2946538" y="438385"/>
                  <a:pt x="2947640" y="439854"/>
                  <a:pt x="2948374" y="441690"/>
                </a:cubicBezTo>
                <a:cubicBezTo>
                  <a:pt x="2955717" y="438385"/>
                  <a:pt x="2963428" y="435815"/>
                  <a:pt x="2970404" y="431776"/>
                </a:cubicBezTo>
                <a:cubicBezTo>
                  <a:pt x="2998675" y="413786"/>
                  <a:pt x="3029883" y="403138"/>
                  <a:pt x="3062193" y="395061"/>
                </a:cubicBezTo>
                <a:cubicBezTo>
                  <a:pt x="3068067" y="393592"/>
                  <a:pt x="3074676" y="396529"/>
                  <a:pt x="3080918" y="397264"/>
                </a:cubicBezTo>
                <a:cubicBezTo>
                  <a:pt x="3082754" y="399099"/>
                  <a:pt x="3082754" y="402771"/>
                  <a:pt x="3082754" y="406075"/>
                </a:cubicBezTo>
                <a:close/>
              </a:path>
            </a:pathLst>
          </a:custGeom>
          <a:solidFill>
            <a:schemeClr val="accent3"/>
          </a:solidFill>
          <a:ln w="3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8C8BF6-5FC2-42E6-BFCD-3F4025177959}"/>
              </a:ext>
            </a:extLst>
          </p:cNvPr>
          <p:cNvGrpSpPr/>
          <p:nvPr/>
        </p:nvGrpSpPr>
        <p:grpSpPr>
          <a:xfrm>
            <a:off x="4368736" y="1286930"/>
            <a:ext cx="2141066" cy="2051755"/>
            <a:chOff x="7024643" y="1206562"/>
            <a:chExt cx="4638357" cy="444487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B3D6533-2F55-4816-AE41-4059A3648EB2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7E843C6-C3F2-43BE-BA26-7E8E1F4CE7AD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7019F0-1CB6-426D-B518-124B0949C2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4319C77-8C9B-46A4-9241-4F692F8A6361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C5D5384-4B81-4D34-AFA3-103B07059D0E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FDC5C96-4B56-4B34-A8C7-96ED41D84B89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EF18AAA-6E8E-4DF1-B59D-B87C81A4CE46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AB41B64-6BFE-4337-8EB8-2C69FE7911A1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603F0E4-4AA3-4859-8814-F2E978163FE4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09DF6A8-A131-430F-BFAA-E4EA7EF9570A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2D73801-CDFF-49F2-8DB9-C920F481FA29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EC825B2-6EE5-4C52-8A7F-BF2FCACD2578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7E7A740-6389-4EDE-BDE5-47C9A816405E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C4F501D-4407-42A4-AAC6-A89130B6CCCB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1E39D79-8F3F-4401-A3BC-0348F14F9D66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459AD3A-A4F2-4DEF-A417-A4CDD6F74297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CD7DED0-3ABD-46B7-93D5-EBD935A808E3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3DB701F-48A2-4C16-8EE7-0998F5965C5F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429870D-1CF2-4EC8-A61D-7CAF746FDAFC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5516C8F-513A-4F00-A27F-81E777CC34AF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472C587-8C78-4FA0-A7B9-1BFD3224D8CB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84A5452-727D-45FF-9F3F-C662507DC567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4BA952C-3CE2-4895-A221-68BF59ED49D7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73583B-75CE-495D-8DEE-C60B9C8129BF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920D64-8507-491C-8987-E6D3B8E68C82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6" name="Graphic 2">
            <a:extLst>
              <a:ext uri="{FF2B5EF4-FFF2-40B4-BE49-F238E27FC236}">
                <a16:creationId xmlns:a16="http://schemas.microsoft.com/office/drawing/2014/main" id="{CD277C19-4020-43F2-9E71-A91900E978FB}"/>
              </a:ext>
            </a:extLst>
          </p:cNvPr>
          <p:cNvGrpSpPr/>
          <p:nvPr/>
        </p:nvGrpSpPr>
        <p:grpSpPr>
          <a:xfrm>
            <a:off x="157387" y="1372734"/>
            <a:ext cx="3131705" cy="5140395"/>
            <a:chOff x="4006936" y="0"/>
            <a:chExt cx="4178128" cy="68580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5FB3AB1-9158-4748-87F4-EAD10F1B3D19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CF0EBE6-5528-432B-845E-4D3B689FCFC9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4C5371D-5AFD-4CEF-AD27-AFC7648AF5CA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84F36CE-3632-480A-B644-E55E38740AF2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EE884DB-8C56-4D74-AF8C-5BD88BE7C2EA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D7DD81C-C735-4CED-B27D-B7C765E82C9E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DB9CAFA-62B8-4942-B855-5C0FF1CE5678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DD40033-2E3B-44D0-92C8-C4A038B7FC12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D4FC5F9-3C68-4E01-8FE8-C3EC9B6E8490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98E00B4-9CA9-42FF-A301-1AF0CF750B5A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3701C0-74B2-4F58-A5DE-7BC1DFBBBF5E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Graphic 28">
            <a:extLst>
              <a:ext uri="{FF2B5EF4-FFF2-40B4-BE49-F238E27FC236}">
                <a16:creationId xmlns:a16="http://schemas.microsoft.com/office/drawing/2014/main" id="{8A15DDCF-5932-46E1-B72E-EEADA33965E8}"/>
              </a:ext>
            </a:extLst>
          </p:cNvPr>
          <p:cNvSpPr/>
          <p:nvPr/>
        </p:nvSpPr>
        <p:spPr>
          <a:xfrm>
            <a:off x="3370467" y="3538197"/>
            <a:ext cx="2206600" cy="2949979"/>
          </a:xfrm>
          <a:custGeom>
            <a:avLst/>
            <a:gdLst>
              <a:gd name="connsiteX0" fmla="*/ 3006831 w 3006830"/>
              <a:gd name="connsiteY0" fmla="*/ 2890669 h 4019798"/>
              <a:gd name="connsiteX1" fmla="*/ 3006831 w 3006830"/>
              <a:gd name="connsiteY1" fmla="*/ 2893929 h 4019798"/>
              <a:gd name="connsiteX2" fmla="*/ 2956711 w 3006830"/>
              <a:gd name="connsiteY2" fmla="*/ 2951792 h 4019798"/>
              <a:gd name="connsiteX3" fmla="*/ 2929817 w 3006830"/>
              <a:gd name="connsiteY3" fmla="*/ 2972166 h 4019798"/>
              <a:gd name="connsiteX4" fmla="*/ 2752155 w 3006830"/>
              <a:gd name="connsiteY4" fmla="*/ 3027990 h 4019798"/>
              <a:gd name="connsiteX5" fmla="*/ 2579791 w 3006830"/>
              <a:gd name="connsiteY5" fmla="*/ 3050809 h 4019798"/>
              <a:gd name="connsiteX6" fmla="*/ 2481180 w 3006830"/>
              <a:gd name="connsiteY6" fmla="*/ 3062219 h 4019798"/>
              <a:gd name="connsiteX7" fmla="*/ 2491775 w 3006830"/>
              <a:gd name="connsiteY7" fmla="*/ 3080148 h 4019798"/>
              <a:gd name="connsiteX8" fmla="*/ 2564307 w 3006830"/>
              <a:gd name="connsiteY8" fmla="*/ 3210134 h 4019798"/>
              <a:gd name="connsiteX9" fmla="*/ 2646618 w 3006830"/>
              <a:gd name="connsiteY9" fmla="*/ 3379239 h 4019798"/>
              <a:gd name="connsiteX10" fmla="*/ 2686143 w 3006830"/>
              <a:gd name="connsiteY10" fmla="*/ 3452178 h 4019798"/>
              <a:gd name="connsiteX11" fmla="*/ 2744413 w 3006830"/>
              <a:gd name="connsiteY11" fmla="*/ 3478257 h 4019798"/>
              <a:gd name="connsiteX12" fmla="*/ 2829169 w 3006830"/>
              <a:gd name="connsiteY12" fmla="*/ 3525932 h 4019798"/>
              <a:gd name="connsiteX13" fmla="*/ 2871547 w 3006830"/>
              <a:gd name="connsiteY13" fmla="*/ 3605798 h 4019798"/>
              <a:gd name="connsiteX14" fmla="*/ 2932669 w 3006830"/>
              <a:gd name="connsiteY14" fmla="*/ 3693407 h 4019798"/>
              <a:gd name="connsiteX15" fmla="*/ 2929409 w 3006830"/>
              <a:gd name="connsiteY15" fmla="*/ 3709706 h 4019798"/>
              <a:gd name="connsiteX16" fmla="*/ 2882957 w 3006830"/>
              <a:gd name="connsiteY16" fmla="*/ 3650621 h 4019798"/>
              <a:gd name="connsiteX17" fmla="*/ 2832429 w 3006830"/>
              <a:gd name="connsiteY17" fmla="*/ 3601723 h 4019798"/>
              <a:gd name="connsiteX18" fmla="*/ 2816537 w 3006830"/>
              <a:gd name="connsiteY18" fmla="*/ 3610280 h 4019798"/>
              <a:gd name="connsiteX19" fmla="*/ 2821020 w 3006830"/>
              <a:gd name="connsiteY19" fmla="*/ 3637989 h 4019798"/>
              <a:gd name="connsiteX20" fmla="*/ 2862582 w 3006830"/>
              <a:gd name="connsiteY20" fmla="*/ 3762678 h 4019798"/>
              <a:gd name="connsiteX21" fmla="*/ 2849136 w 3006830"/>
              <a:gd name="connsiteY21" fmla="*/ 3842137 h 4019798"/>
              <a:gd name="connsiteX22" fmla="*/ 2676364 w 3006830"/>
              <a:gd name="connsiteY22" fmla="*/ 4007982 h 4019798"/>
              <a:gd name="connsiteX23" fmla="*/ 2654360 w 3006830"/>
              <a:gd name="connsiteY23" fmla="*/ 4019799 h 4019798"/>
              <a:gd name="connsiteX24" fmla="*/ 2659250 w 3006830"/>
              <a:gd name="connsiteY24" fmla="*/ 3990460 h 4019798"/>
              <a:gd name="connsiteX25" fmla="*/ 2713445 w 3006830"/>
              <a:gd name="connsiteY25" fmla="*/ 3851917 h 4019798"/>
              <a:gd name="connsiteX26" fmla="*/ 2710185 w 3006830"/>
              <a:gd name="connsiteY26" fmla="*/ 3812798 h 4019798"/>
              <a:gd name="connsiteX27" fmla="*/ 2594868 w 3006830"/>
              <a:gd name="connsiteY27" fmla="*/ 3624135 h 4019798"/>
              <a:gd name="connsiteX28" fmla="*/ 2505222 w 3006830"/>
              <a:gd name="connsiteY28" fmla="*/ 3467662 h 4019798"/>
              <a:gd name="connsiteX29" fmla="*/ 2496665 w 3006830"/>
              <a:gd name="connsiteY29" fmla="*/ 3454215 h 4019798"/>
              <a:gd name="connsiteX30" fmla="*/ 2493812 w 3006830"/>
              <a:gd name="connsiteY30" fmla="*/ 3593166 h 4019798"/>
              <a:gd name="connsiteX31" fmla="*/ 2533338 w 3006830"/>
              <a:gd name="connsiteY31" fmla="*/ 3686479 h 4019798"/>
              <a:gd name="connsiteX32" fmla="*/ 2558194 w 3006830"/>
              <a:gd name="connsiteY32" fmla="*/ 3756974 h 4019798"/>
              <a:gd name="connsiteX33" fmla="*/ 2546785 w 3006830"/>
              <a:gd name="connsiteY33" fmla="*/ 3818096 h 4019798"/>
              <a:gd name="connsiteX34" fmla="*/ 2532116 w 3006830"/>
              <a:gd name="connsiteY34" fmla="*/ 3896332 h 4019798"/>
              <a:gd name="connsiteX35" fmla="*/ 2527226 w 3006830"/>
              <a:gd name="connsiteY35" fmla="*/ 3991682 h 4019798"/>
              <a:gd name="connsiteX36" fmla="*/ 2519076 w 3006830"/>
              <a:gd name="connsiteY36" fmla="*/ 4003499 h 4019798"/>
              <a:gd name="connsiteX37" fmla="*/ 2513372 w 3006830"/>
              <a:gd name="connsiteY37" fmla="*/ 3990868 h 4019798"/>
              <a:gd name="connsiteX38" fmla="*/ 2512964 w 3006830"/>
              <a:gd name="connsiteY38" fmla="*/ 3893480 h 4019798"/>
              <a:gd name="connsiteX39" fmla="*/ 2506852 w 3006830"/>
              <a:gd name="connsiteY39" fmla="*/ 3853547 h 4019798"/>
              <a:gd name="connsiteX40" fmla="*/ 2482811 w 3006830"/>
              <a:gd name="connsiteY40" fmla="*/ 3848249 h 4019798"/>
              <a:gd name="connsiteX41" fmla="*/ 2460806 w 3006830"/>
              <a:gd name="connsiteY41" fmla="*/ 3880440 h 4019798"/>
              <a:gd name="connsiteX42" fmla="*/ 2419243 w 3006830"/>
              <a:gd name="connsiteY42" fmla="*/ 3963159 h 4019798"/>
              <a:gd name="connsiteX43" fmla="*/ 2342637 w 3006830"/>
              <a:gd name="connsiteY43" fmla="*/ 4013279 h 4019798"/>
              <a:gd name="connsiteX44" fmla="*/ 2301889 w 3006830"/>
              <a:gd name="connsiteY44" fmla="*/ 4013279 h 4019798"/>
              <a:gd name="connsiteX45" fmla="*/ 2144601 w 3006830"/>
              <a:gd name="connsiteY45" fmla="*/ 3994535 h 4019798"/>
              <a:gd name="connsiteX46" fmla="*/ 2114855 w 3006830"/>
              <a:gd name="connsiteY46" fmla="*/ 3984348 h 4019798"/>
              <a:gd name="connsiteX47" fmla="*/ 2114855 w 3006830"/>
              <a:gd name="connsiteY47" fmla="*/ 3979458 h 4019798"/>
              <a:gd name="connsiteX48" fmla="*/ 2135229 w 3006830"/>
              <a:gd name="connsiteY48" fmla="*/ 3970086 h 4019798"/>
              <a:gd name="connsiteX49" fmla="*/ 2245657 w 3006830"/>
              <a:gd name="connsiteY49" fmla="*/ 3949305 h 4019798"/>
              <a:gd name="connsiteX50" fmla="*/ 2277847 w 3006830"/>
              <a:gd name="connsiteY50" fmla="*/ 3929746 h 4019798"/>
              <a:gd name="connsiteX51" fmla="*/ 2291294 w 3006830"/>
              <a:gd name="connsiteY51" fmla="*/ 3905297 h 4019798"/>
              <a:gd name="connsiteX52" fmla="*/ 2340600 w 3006830"/>
              <a:gd name="connsiteY52" fmla="*/ 3700334 h 4019798"/>
              <a:gd name="connsiteX53" fmla="*/ 2308816 w 3006830"/>
              <a:gd name="connsiteY53" fmla="*/ 3258625 h 4019798"/>
              <a:gd name="connsiteX54" fmla="*/ 2262363 w 3006830"/>
              <a:gd name="connsiteY54" fmla="*/ 3163274 h 4019798"/>
              <a:gd name="connsiteX55" fmla="*/ 2242804 w 3006830"/>
              <a:gd name="connsiteY55" fmla="*/ 3178351 h 4019798"/>
              <a:gd name="connsiteX56" fmla="*/ 2117300 w 3006830"/>
              <a:gd name="connsiteY56" fmla="*/ 3224396 h 4019798"/>
              <a:gd name="connsiteX57" fmla="*/ 2030099 w 3006830"/>
              <a:gd name="connsiteY57" fmla="*/ 3254550 h 4019798"/>
              <a:gd name="connsiteX58" fmla="*/ 1947380 w 3006830"/>
              <a:gd name="connsiteY58" fmla="*/ 3273701 h 4019798"/>
              <a:gd name="connsiteX59" fmla="*/ 1923747 w 3006830"/>
              <a:gd name="connsiteY59" fmla="*/ 3254550 h 4019798"/>
              <a:gd name="connsiteX60" fmla="*/ 1886666 w 3006830"/>
              <a:gd name="connsiteY60" fmla="*/ 3131490 h 4019798"/>
              <a:gd name="connsiteX61" fmla="*/ 1752197 w 3006830"/>
              <a:gd name="connsiteY61" fmla="*/ 2680817 h 4019798"/>
              <a:gd name="connsiteX62" fmla="*/ 1679258 w 3006830"/>
              <a:gd name="connsiteY62" fmla="*/ 2366241 h 4019798"/>
              <a:gd name="connsiteX63" fmla="*/ 1642585 w 3006830"/>
              <a:gd name="connsiteY63" fmla="*/ 2202434 h 4019798"/>
              <a:gd name="connsiteX64" fmla="*/ 1617321 w 3006830"/>
              <a:gd name="connsiteY64" fmla="*/ 2186950 h 4019798"/>
              <a:gd name="connsiteX65" fmla="*/ 1574128 w 3006830"/>
              <a:gd name="connsiteY65" fmla="*/ 2200397 h 4019798"/>
              <a:gd name="connsiteX66" fmla="*/ 1550087 w 3006830"/>
              <a:gd name="connsiteY66" fmla="*/ 2234625 h 4019798"/>
              <a:gd name="connsiteX67" fmla="*/ 1552531 w 3006830"/>
              <a:gd name="connsiteY67" fmla="*/ 2316121 h 4019798"/>
              <a:gd name="connsiteX68" fmla="*/ 1547642 w 3006830"/>
              <a:gd name="connsiteY68" fmla="*/ 2398432 h 4019798"/>
              <a:gd name="connsiteX69" fmla="*/ 1541122 w 3006830"/>
              <a:gd name="connsiteY69" fmla="*/ 2497043 h 4019798"/>
              <a:gd name="connsiteX70" fmla="*/ 1522378 w 3006830"/>
              <a:gd name="connsiteY70" fmla="*/ 2754978 h 4019798"/>
              <a:gd name="connsiteX71" fmla="*/ 1507709 w 3006830"/>
              <a:gd name="connsiteY71" fmla="*/ 2833214 h 4019798"/>
              <a:gd name="connsiteX72" fmla="*/ 1482445 w 3006830"/>
              <a:gd name="connsiteY72" fmla="*/ 2861331 h 4019798"/>
              <a:gd name="connsiteX73" fmla="*/ 1451884 w 3006830"/>
              <a:gd name="connsiteY73" fmla="*/ 2858478 h 4019798"/>
              <a:gd name="connsiteX74" fmla="*/ 1393206 w 3006830"/>
              <a:gd name="connsiteY74" fmla="*/ 2849921 h 4019798"/>
              <a:gd name="connsiteX75" fmla="*/ 1386687 w 3006830"/>
              <a:gd name="connsiteY75" fmla="*/ 2943234 h 4019798"/>
              <a:gd name="connsiteX76" fmla="*/ 1380574 w 3006830"/>
              <a:gd name="connsiteY76" fmla="*/ 2966868 h 4019798"/>
              <a:gd name="connsiteX77" fmla="*/ 1372017 w 3006830"/>
              <a:gd name="connsiteY77" fmla="*/ 2992540 h 4019798"/>
              <a:gd name="connsiteX78" fmla="*/ 1320675 w 3006830"/>
              <a:gd name="connsiteY78" fmla="*/ 3329934 h 4019798"/>
              <a:gd name="connsiteX79" fmla="*/ 1329232 w 3006830"/>
              <a:gd name="connsiteY79" fmla="*/ 3432211 h 4019798"/>
              <a:gd name="connsiteX80" fmla="*/ 1330047 w 3006830"/>
              <a:gd name="connsiteY80" fmla="*/ 3473774 h 4019798"/>
              <a:gd name="connsiteX81" fmla="*/ 1307635 w 3006830"/>
              <a:gd name="connsiteY81" fmla="*/ 3523487 h 4019798"/>
              <a:gd name="connsiteX82" fmla="*/ 1305598 w 3006830"/>
              <a:gd name="connsiteY82" fmla="*/ 3525932 h 4019798"/>
              <a:gd name="connsiteX83" fmla="*/ 1294189 w 3006830"/>
              <a:gd name="connsiteY83" fmla="*/ 3521450 h 4019798"/>
              <a:gd name="connsiteX84" fmla="*/ 1296633 w 3006830"/>
              <a:gd name="connsiteY84" fmla="*/ 3549566 h 4019798"/>
              <a:gd name="connsiteX85" fmla="*/ 1346346 w 3006830"/>
              <a:gd name="connsiteY85" fmla="*/ 3728450 h 4019798"/>
              <a:gd name="connsiteX86" fmla="*/ 1374462 w 3006830"/>
              <a:gd name="connsiteY86" fmla="*/ 3799759 h 4019798"/>
              <a:gd name="connsiteX87" fmla="*/ 1374055 w 3006830"/>
              <a:gd name="connsiteY87" fmla="*/ 3814428 h 4019798"/>
              <a:gd name="connsiteX88" fmla="*/ 1299486 w 3006830"/>
              <a:gd name="connsiteY88" fmla="*/ 3860474 h 4019798"/>
              <a:gd name="connsiteX89" fmla="*/ 1249773 w 3006830"/>
              <a:gd name="connsiteY89" fmla="*/ 3865771 h 4019798"/>
              <a:gd name="connsiteX90" fmla="*/ 1183354 w 3006830"/>
              <a:gd name="connsiteY90" fmla="*/ 3831950 h 4019798"/>
              <a:gd name="connsiteX91" fmla="*/ 1160942 w 3006830"/>
              <a:gd name="connsiteY91" fmla="*/ 3799759 h 4019798"/>
              <a:gd name="connsiteX92" fmla="*/ 1133641 w 3006830"/>
              <a:gd name="connsiteY92" fmla="*/ 3719893 h 4019798"/>
              <a:gd name="connsiteX93" fmla="*/ 1131196 w 3006830"/>
              <a:gd name="connsiteY93" fmla="*/ 3577275 h 4019798"/>
              <a:gd name="connsiteX94" fmla="*/ 1124269 w 3006830"/>
              <a:gd name="connsiteY94" fmla="*/ 3560975 h 4019798"/>
              <a:gd name="connsiteX95" fmla="*/ 1115304 w 3006830"/>
              <a:gd name="connsiteY95" fmla="*/ 3509633 h 4019798"/>
              <a:gd name="connsiteX96" fmla="*/ 1133234 w 3006830"/>
              <a:gd name="connsiteY96" fmla="*/ 3484369 h 4019798"/>
              <a:gd name="connsiteX97" fmla="*/ 1124269 w 3006830"/>
              <a:gd name="connsiteY97" fmla="*/ 3440769 h 4019798"/>
              <a:gd name="connsiteX98" fmla="*/ 1116934 w 3006830"/>
              <a:gd name="connsiteY98" fmla="*/ 3391056 h 4019798"/>
              <a:gd name="connsiteX99" fmla="*/ 1114897 w 3006830"/>
              <a:gd name="connsiteY99" fmla="*/ 3379646 h 4019798"/>
              <a:gd name="connsiteX100" fmla="*/ 1130381 w 3006830"/>
              <a:gd name="connsiteY100" fmla="*/ 3267589 h 4019798"/>
              <a:gd name="connsiteX101" fmla="*/ 1130789 w 3006830"/>
              <a:gd name="connsiteY101" fmla="*/ 3261477 h 4019798"/>
              <a:gd name="connsiteX102" fmla="*/ 1136901 w 3006830"/>
              <a:gd name="connsiteY102" fmla="*/ 2977870 h 4019798"/>
              <a:gd name="connsiteX103" fmla="*/ 1124269 w 3006830"/>
              <a:gd name="connsiteY103" fmla="*/ 2959533 h 4019798"/>
              <a:gd name="connsiteX104" fmla="*/ 1049700 w 3006830"/>
              <a:gd name="connsiteY104" fmla="*/ 2930602 h 4019798"/>
              <a:gd name="connsiteX105" fmla="*/ 1010989 w 3006830"/>
              <a:gd name="connsiteY105" fmla="*/ 2920008 h 4019798"/>
              <a:gd name="connsiteX106" fmla="*/ 781985 w 3006830"/>
              <a:gd name="connsiteY106" fmla="*/ 2918378 h 4019798"/>
              <a:gd name="connsiteX107" fmla="*/ 766501 w 3006830"/>
              <a:gd name="connsiteY107" fmla="*/ 2918378 h 4019798"/>
              <a:gd name="connsiteX108" fmla="*/ 760389 w 3006830"/>
              <a:gd name="connsiteY108" fmla="*/ 2961979 h 4019798"/>
              <a:gd name="connsiteX109" fmla="*/ 740829 w 3006830"/>
              <a:gd name="connsiteY109" fmla="*/ 2976648 h 4019798"/>
              <a:gd name="connsiteX110" fmla="*/ 713936 w 3006830"/>
              <a:gd name="connsiteY110" fmla="*/ 2993762 h 4019798"/>
              <a:gd name="connsiteX111" fmla="*/ 621845 w 3006830"/>
              <a:gd name="connsiteY111" fmla="*/ 3187315 h 4019798"/>
              <a:gd name="connsiteX112" fmla="*/ 536682 w 3006830"/>
              <a:gd name="connsiteY112" fmla="*/ 3322599 h 4019798"/>
              <a:gd name="connsiteX113" fmla="*/ 530977 w 3006830"/>
              <a:gd name="connsiteY113" fmla="*/ 3356420 h 4019798"/>
              <a:gd name="connsiteX114" fmla="*/ 528532 w 3006830"/>
              <a:gd name="connsiteY114" fmla="*/ 3377609 h 4019798"/>
              <a:gd name="connsiteX115" fmla="*/ 503268 w 3006830"/>
              <a:gd name="connsiteY115" fmla="*/ 3415097 h 4019798"/>
              <a:gd name="connsiteX116" fmla="*/ 495118 w 3006830"/>
              <a:gd name="connsiteY116" fmla="*/ 3429359 h 4019798"/>
              <a:gd name="connsiteX117" fmla="*/ 485746 w 3006830"/>
              <a:gd name="connsiteY117" fmla="*/ 3512078 h 4019798"/>
              <a:gd name="connsiteX118" fmla="*/ 481672 w 3006830"/>
              <a:gd name="connsiteY118" fmla="*/ 3539786 h 4019798"/>
              <a:gd name="connsiteX119" fmla="*/ 475967 w 3006830"/>
              <a:gd name="connsiteY119" fmla="*/ 3604168 h 4019798"/>
              <a:gd name="connsiteX120" fmla="*/ 482487 w 3006830"/>
              <a:gd name="connsiteY120" fmla="*/ 3668143 h 4019798"/>
              <a:gd name="connsiteX121" fmla="*/ 463742 w 3006830"/>
              <a:gd name="connsiteY121" fmla="*/ 3693814 h 4019798"/>
              <a:gd name="connsiteX122" fmla="*/ 397323 w 3006830"/>
              <a:gd name="connsiteY122" fmla="*/ 3706038 h 4019798"/>
              <a:gd name="connsiteX123" fmla="*/ 372467 w 3006830"/>
              <a:gd name="connsiteY123" fmla="*/ 3680775 h 4019798"/>
              <a:gd name="connsiteX124" fmla="*/ 282413 w 3006830"/>
              <a:gd name="connsiteY124" fmla="*/ 3697481 h 4019798"/>
              <a:gd name="connsiteX125" fmla="*/ 233923 w 3006830"/>
              <a:gd name="connsiteY125" fmla="*/ 3697074 h 4019798"/>
              <a:gd name="connsiteX126" fmla="*/ 169134 w 3006830"/>
              <a:gd name="connsiteY126" fmla="*/ 3688517 h 4019798"/>
              <a:gd name="connsiteX127" fmla="*/ 64411 w 3006830"/>
              <a:gd name="connsiteY127" fmla="*/ 3661216 h 4019798"/>
              <a:gd name="connsiteX128" fmla="*/ 15513 w 3006830"/>
              <a:gd name="connsiteY128" fmla="*/ 3640842 h 4019798"/>
              <a:gd name="connsiteX129" fmla="*/ 4511 w 3006830"/>
              <a:gd name="connsiteY129" fmla="*/ 3609465 h 4019798"/>
              <a:gd name="connsiteX130" fmla="*/ 33443 w 3006830"/>
              <a:gd name="connsiteY130" fmla="*/ 3559345 h 4019798"/>
              <a:gd name="connsiteX131" fmla="*/ 42815 w 3006830"/>
              <a:gd name="connsiteY131" fmla="*/ 3551603 h 4019798"/>
              <a:gd name="connsiteX132" fmla="*/ 128386 w 3006830"/>
              <a:gd name="connsiteY132" fmla="*/ 3527562 h 4019798"/>
              <a:gd name="connsiteX133" fmla="*/ 148760 w 3006830"/>
              <a:gd name="connsiteY133" fmla="*/ 3521042 h 4019798"/>
              <a:gd name="connsiteX134" fmla="*/ 251852 w 3006830"/>
              <a:gd name="connsiteY134" fmla="*/ 3413467 h 4019798"/>
              <a:gd name="connsiteX135" fmla="*/ 264484 w 3006830"/>
              <a:gd name="connsiteY135" fmla="*/ 3372719 h 4019798"/>
              <a:gd name="connsiteX136" fmla="*/ 266114 w 3006830"/>
              <a:gd name="connsiteY136" fmla="*/ 3365385 h 4019798"/>
              <a:gd name="connsiteX137" fmla="*/ 313789 w 3006830"/>
              <a:gd name="connsiteY137" fmla="*/ 3327489 h 4019798"/>
              <a:gd name="connsiteX138" fmla="*/ 317864 w 3006830"/>
              <a:gd name="connsiteY138" fmla="*/ 3325044 h 4019798"/>
              <a:gd name="connsiteX139" fmla="*/ 317864 w 3006830"/>
              <a:gd name="connsiteY139" fmla="*/ 3315672 h 4019798"/>
              <a:gd name="connsiteX140" fmla="*/ 333756 w 3006830"/>
              <a:gd name="connsiteY140" fmla="*/ 3284296 h 4019798"/>
              <a:gd name="connsiteX141" fmla="*/ 340683 w 3006830"/>
              <a:gd name="connsiteY141" fmla="*/ 3275331 h 4019798"/>
              <a:gd name="connsiteX142" fmla="*/ 393656 w 3006830"/>
              <a:gd name="connsiteY142" fmla="*/ 3113154 h 4019798"/>
              <a:gd name="connsiteX143" fmla="*/ 446221 w 3006830"/>
              <a:gd name="connsiteY143" fmla="*/ 2950569 h 4019798"/>
              <a:gd name="connsiteX144" fmla="*/ 471485 w 3006830"/>
              <a:gd name="connsiteY144" fmla="*/ 2865406 h 4019798"/>
              <a:gd name="connsiteX145" fmla="*/ 498378 w 3006830"/>
              <a:gd name="connsiteY145" fmla="*/ 2773315 h 4019798"/>
              <a:gd name="connsiteX146" fmla="*/ 503268 w 3006830"/>
              <a:gd name="connsiteY146" fmla="*/ 2750496 h 4019798"/>
              <a:gd name="connsiteX147" fmla="*/ 563983 w 3006830"/>
              <a:gd name="connsiteY147" fmla="*/ 2596876 h 4019798"/>
              <a:gd name="connsiteX148" fmla="*/ 569687 w 3006830"/>
              <a:gd name="connsiteY148" fmla="*/ 2559795 h 4019798"/>
              <a:gd name="connsiteX149" fmla="*/ 575392 w 3006830"/>
              <a:gd name="connsiteY149" fmla="*/ 2503155 h 4019798"/>
              <a:gd name="connsiteX150" fmla="*/ 584764 w 3006830"/>
              <a:gd name="connsiteY150" fmla="*/ 2471779 h 4019798"/>
              <a:gd name="connsiteX151" fmla="*/ 594544 w 3006830"/>
              <a:gd name="connsiteY151" fmla="*/ 2389875 h 4019798"/>
              <a:gd name="connsiteX152" fmla="*/ 606768 w 3006830"/>
              <a:gd name="connsiteY152" fmla="*/ 2355239 h 4019798"/>
              <a:gd name="connsiteX153" fmla="*/ 629180 w 3006830"/>
              <a:gd name="connsiteY153" fmla="*/ 2316529 h 4019798"/>
              <a:gd name="connsiteX154" fmla="*/ 643849 w 3006830"/>
              <a:gd name="connsiteY154" fmla="*/ 2235033 h 4019798"/>
              <a:gd name="connsiteX155" fmla="*/ 691117 w 3006830"/>
              <a:gd name="connsiteY155" fmla="*/ 2056148 h 4019798"/>
              <a:gd name="connsiteX156" fmla="*/ 667075 w 3006830"/>
              <a:gd name="connsiteY156" fmla="*/ 2006843 h 4019798"/>
              <a:gd name="connsiteX157" fmla="*/ 635699 w 3006830"/>
              <a:gd name="connsiteY157" fmla="*/ 1988914 h 4019798"/>
              <a:gd name="connsiteX158" fmla="*/ 627957 w 3006830"/>
              <a:gd name="connsiteY158" fmla="*/ 1975060 h 4019798"/>
              <a:gd name="connsiteX159" fmla="*/ 643034 w 3006830"/>
              <a:gd name="connsiteY159" fmla="*/ 1817772 h 4019798"/>
              <a:gd name="connsiteX160" fmla="*/ 742867 w 3006830"/>
              <a:gd name="connsiteY160" fmla="*/ 1400104 h 4019798"/>
              <a:gd name="connsiteX161" fmla="*/ 852072 w 3006830"/>
              <a:gd name="connsiteY161" fmla="*/ 916832 h 4019798"/>
              <a:gd name="connsiteX162" fmla="*/ 926641 w 3006830"/>
              <a:gd name="connsiteY162" fmla="*/ 800292 h 4019798"/>
              <a:gd name="connsiteX163" fmla="*/ 932753 w 3006830"/>
              <a:gd name="connsiteY163" fmla="*/ 795810 h 4019798"/>
              <a:gd name="connsiteX164" fmla="*/ 1017916 w 3006830"/>
              <a:gd name="connsiteY164" fmla="*/ 761989 h 4019798"/>
              <a:gd name="connsiteX165" fmla="*/ 1030548 w 3006830"/>
              <a:gd name="connsiteY165" fmla="*/ 749357 h 4019798"/>
              <a:gd name="connsiteX166" fmla="*/ 1050107 w 3006830"/>
              <a:gd name="connsiteY166" fmla="*/ 721241 h 4019798"/>
              <a:gd name="connsiteX167" fmla="*/ 1147903 w 3006830"/>
              <a:gd name="connsiteY167" fmla="*/ 662156 h 4019798"/>
              <a:gd name="connsiteX168" fmla="*/ 1156868 w 3006830"/>
              <a:gd name="connsiteY168" fmla="*/ 629558 h 4019798"/>
              <a:gd name="connsiteX169" fmla="*/ 1128344 w 3006830"/>
              <a:gd name="connsiteY169" fmla="*/ 567621 h 4019798"/>
              <a:gd name="connsiteX170" fmla="*/ 1113675 w 3006830"/>
              <a:gd name="connsiteY170" fmla="*/ 441709 h 4019798"/>
              <a:gd name="connsiteX171" fmla="*/ 1127529 w 3006830"/>
              <a:gd name="connsiteY171" fmla="*/ 346766 h 4019798"/>
              <a:gd name="connsiteX172" fmla="*/ 1112045 w 3006830"/>
              <a:gd name="connsiteY172" fmla="*/ 285644 h 4019798"/>
              <a:gd name="connsiteX173" fmla="*/ 1066407 w 3006830"/>
              <a:gd name="connsiteY173" fmla="*/ 247748 h 4019798"/>
              <a:gd name="connsiteX174" fmla="*/ 1070482 w 3006830"/>
              <a:gd name="connsiteY174" fmla="*/ 278717 h 4019798"/>
              <a:gd name="connsiteX175" fmla="*/ 1079039 w 3006830"/>
              <a:gd name="connsiteY175" fmla="*/ 541950 h 4019798"/>
              <a:gd name="connsiteX176" fmla="*/ 1067222 w 3006830"/>
              <a:gd name="connsiteY176" fmla="*/ 561509 h 4019798"/>
              <a:gd name="connsiteX177" fmla="*/ 1054590 w 3006830"/>
              <a:gd name="connsiteY177" fmla="*/ 542765 h 4019798"/>
              <a:gd name="connsiteX178" fmla="*/ 1059480 w 3006830"/>
              <a:gd name="connsiteY178" fmla="*/ 326392 h 4019798"/>
              <a:gd name="connsiteX179" fmla="*/ 1063554 w 3006830"/>
              <a:gd name="connsiteY179" fmla="*/ 259565 h 4019798"/>
              <a:gd name="connsiteX180" fmla="*/ 1058257 w 3006830"/>
              <a:gd name="connsiteY180" fmla="*/ 241229 h 4019798"/>
              <a:gd name="connsiteX181" fmla="*/ 1060294 w 3006830"/>
              <a:gd name="connsiteY181" fmla="*/ 210668 h 4019798"/>
              <a:gd name="connsiteX182" fmla="*/ 1277889 w 3006830"/>
              <a:gd name="connsiteY182" fmla="*/ 0 h 4019798"/>
              <a:gd name="connsiteX183" fmla="*/ 1281149 w 3006830"/>
              <a:gd name="connsiteY183" fmla="*/ 0 h 4019798"/>
              <a:gd name="connsiteX184" fmla="*/ 1287261 w 3006830"/>
              <a:gd name="connsiteY184" fmla="*/ 4482 h 4019798"/>
              <a:gd name="connsiteX185" fmla="*/ 1656439 w 3006830"/>
              <a:gd name="connsiteY185" fmla="*/ 220855 h 4019798"/>
              <a:gd name="connsiteX186" fmla="*/ 1662144 w 3006830"/>
              <a:gd name="connsiteY186" fmla="*/ 255491 h 4019798"/>
              <a:gd name="connsiteX187" fmla="*/ 1441697 w 3006830"/>
              <a:gd name="connsiteY187" fmla="*/ 520761 h 4019798"/>
              <a:gd name="connsiteX188" fmla="*/ 1429880 w 3006830"/>
              <a:gd name="connsiteY188" fmla="*/ 536652 h 4019798"/>
              <a:gd name="connsiteX189" fmla="*/ 1403393 w 3006830"/>
              <a:gd name="connsiteY189" fmla="*/ 547654 h 4019798"/>
              <a:gd name="connsiteX190" fmla="*/ 1378537 w 3006830"/>
              <a:gd name="connsiteY190" fmla="*/ 616926 h 4019798"/>
              <a:gd name="connsiteX191" fmla="*/ 1370387 w 3006830"/>
              <a:gd name="connsiteY191" fmla="*/ 658082 h 4019798"/>
              <a:gd name="connsiteX192" fmla="*/ 1379760 w 3006830"/>
              <a:gd name="connsiteY192" fmla="*/ 683345 h 4019798"/>
              <a:gd name="connsiteX193" fmla="*/ 1440067 w 3006830"/>
              <a:gd name="connsiteY193" fmla="*/ 744468 h 4019798"/>
              <a:gd name="connsiteX194" fmla="*/ 1460848 w 3006830"/>
              <a:gd name="connsiteY194" fmla="*/ 753432 h 4019798"/>
              <a:gd name="connsiteX195" fmla="*/ 1470220 w 3006830"/>
              <a:gd name="connsiteY195" fmla="*/ 733466 h 4019798"/>
              <a:gd name="connsiteX196" fmla="*/ 1468590 w 3006830"/>
              <a:gd name="connsiteY196" fmla="*/ 678863 h 4019798"/>
              <a:gd name="connsiteX197" fmla="*/ 1510153 w 3006830"/>
              <a:gd name="connsiteY197" fmla="*/ 565176 h 4019798"/>
              <a:gd name="connsiteX198" fmla="*/ 1506486 w 3006830"/>
              <a:gd name="connsiteY198" fmla="*/ 543579 h 4019798"/>
              <a:gd name="connsiteX199" fmla="*/ 1471443 w 3006830"/>
              <a:gd name="connsiteY199" fmla="*/ 511796 h 4019798"/>
              <a:gd name="connsiteX200" fmla="*/ 1483260 w 3006830"/>
              <a:gd name="connsiteY200" fmla="*/ 495904 h 4019798"/>
              <a:gd name="connsiteX201" fmla="*/ 1706559 w 3006830"/>
              <a:gd name="connsiteY201" fmla="*/ 235116 h 4019798"/>
              <a:gd name="connsiteX202" fmla="*/ 1743232 w 3006830"/>
              <a:gd name="connsiteY202" fmla="*/ 208630 h 4019798"/>
              <a:gd name="connsiteX203" fmla="*/ 2067180 w 3006830"/>
              <a:gd name="connsiteY203" fmla="*/ 551729 h 4019798"/>
              <a:gd name="connsiteX204" fmla="*/ 2055770 w 3006830"/>
              <a:gd name="connsiteY204" fmla="*/ 565583 h 4019798"/>
              <a:gd name="connsiteX205" fmla="*/ 1957975 w 3006830"/>
              <a:gd name="connsiteY205" fmla="*/ 662971 h 4019798"/>
              <a:gd name="connsiteX206" fmla="*/ 1943713 w 3006830"/>
              <a:gd name="connsiteY206" fmla="*/ 704127 h 4019798"/>
              <a:gd name="connsiteX207" fmla="*/ 1963680 w 3006830"/>
              <a:gd name="connsiteY207" fmla="*/ 806812 h 4019798"/>
              <a:gd name="connsiteX208" fmla="*/ 2013392 w 3006830"/>
              <a:gd name="connsiteY208" fmla="*/ 920092 h 4019798"/>
              <a:gd name="connsiteX209" fmla="*/ 2030099 w 3006830"/>
              <a:gd name="connsiteY209" fmla="*/ 933539 h 4019798"/>
              <a:gd name="connsiteX210" fmla="*/ 2107928 w 3006830"/>
              <a:gd name="connsiteY210" fmla="*/ 972249 h 4019798"/>
              <a:gd name="connsiteX211" fmla="*/ 2224875 w 3006830"/>
              <a:gd name="connsiteY211" fmla="*/ 1142169 h 4019798"/>
              <a:gd name="connsiteX212" fmla="*/ 2304741 w 3006830"/>
              <a:gd name="connsiteY212" fmla="*/ 1398067 h 4019798"/>
              <a:gd name="connsiteX213" fmla="*/ 2381755 w 3006830"/>
              <a:gd name="connsiteY213" fmla="*/ 1669042 h 4019798"/>
              <a:gd name="connsiteX214" fmla="*/ 2439210 w 3006830"/>
              <a:gd name="connsiteY214" fmla="*/ 2050444 h 4019798"/>
              <a:gd name="connsiteX215" fmla="*/ 2485663 w 3006830"/>
              <a:gd name="connsiteY215" fmla="*/ 2142127 h 4019798"/>
              <a:gd name="connsiteX216" fmla="*/ 2541895 w 3006830"/>
              <a:gd name="connsiteY216" fmla="*/ 2200804 h 4019798"/>
              <a:gd name="connsiteX217" fmla="*/ 2920852 w 3006830"/>
              <a:gd name="connsiteY217" fmla="*/ 2779427 h 4019798"/>
              <a:gd name="connsiteX218" fmla="*/ 3006831 w 3006830"/>
              <a:gd name="connsiteY218" fmla="*/ 2890669 h 40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3006830" h="4019798">
                <a:moveTo>
                  <a:pt x="3006831" y="2890669"/>
                </a:moveTo>
                <a:cubicBezTo>
                  <a:pt x="3006831" y="2891892"/>
                  <a:pt x="3006831" y="2892707"/>
                  <a:pt x="3006831" y="2893929"/>
                </a:cubicBezTo>
                <a:cubicBezTo>
                  <a:pt x="2990124" y="2913488"/>
                  <a:pt x="2974232" y="2933047"/>
                  <a:pt x="2956711" y="2951792"/>
                </a:cubicBezTo>
                <a:cubicBezTo>
                  <a:pt x="2948968" y="2959941"/>
                  <a:pt x="2940004" y="2968498"/>
                  <a:pt x="2929817" y="2972166"/>
                </a:cubicBezTo>
                <a:cubicBezTo>
                  <a:pt x="2870732" y="2992132"/>
                  <a:pt x="2812462" y="3014543"/>
                  <a:pt x="2752155" y="3027990"/>
                </a:cubicBezTo>
                <a:cubicBezTo>
                  <a:pt x="2695923" y="3040622"/>
                  <a:pt x="2637246" y="3043475"/>
                  <a:pt x="2579791" y="3050809"/>
                </a:cubicBezTo>
                <a:cubicBezTo>
                  <a:pt x="2548007" y="3054884"/>
                  <a:pt x="2515816" y="3058144"/>
                  <a:pt x="2481180" y="3062219"/>
                </a:cubicBezTo>
                <a:cubicBezTo>
                  <a:pt x="2486070" y="3070368"/>
                  <a:pt x="2488923" y="3075258"/>
                  <a:pt x="2491775" y="3080148"/>
                </a:cubicBezTo>
                <a:cubicBezTo>
                  <a:pt x="2516224" y="3123341"/>
                  <a:pt x="2541895" y="3166126"/>
                  <a:pt x="2564307" y="3210134"/>
                </a:cubicBezTo>
                <a:cubicBezTo>
                  <a:pt x="2592830" y="3265959"/>
                  <a:pt x="2618909" y="3323006"/>
                  <a:pt x="2646618" y="3379239"/>
                </a:cubicBezTo>
                <a:cubicBezTo>
                  <a:pt x="2658842" y="3404095"/>
                  <a:pt x="2671474" y="3428951"/>
                  <a:pt x="2686143" y="3452178"/>
                </a:cubicBezTo>
                <a:cubicBezTo>
                  <a:pt x="2699183" y="3472552"/>
                  <a:pt x="2716704" y="3483961"/>
                  <a:pt x="2744413" y="3478257"/>
                </a:cubicBezTo>
                <a:cubicBezTo>
                  <a:pt x="2791273" y="3468070"/>
                  <a:pt x="2810425" y="3481517"/>
                  <a:pt x="2829169" y="3525932"/>
                </a:cubicBezTo>
                <a:cubicBezTo>
                  <a:pt x="2840986" y="3553641"/>
                  <a:pt x="2855656" y="3580534"/>
                  <a:pt x="2871547" y="3605798"/>
                </a:cubicBezTo>
                <a:cubicBezTo>
                  <a:pt x="2890291" y="3635952"/>
                  <a:pt x="2912295" y="3664068"/>
                  <a:pt x="2932669" y="3693407"/>
                </a:cubicBezTo>
                <a:cubicBezTo>
                  <a:pt x="2937152" y="3699519"/>
                  <a:pt x="2942041" y="3705631"/>
                  <a:pt x="2929409" y="3709706"/>
                </a:cubicBezTo>
                <a:cubicBezTo>
                  <a:pt x="2913925" y="3689739"/>
                  <a:pt x="2899663" y="3669365"/>
                  <a:pt x="2882957" y="3650621"/>
                </a:cubicBezTo>
                <a:cubicBezTo>
                  <a:pt x="2867472" y="3633099"/>
                  <a:pt x="2850358" y="3616800"/>
                  <a:pt x="2832429" y="3601723"/>
                </a:cubicBezTo>
                <a:cubicBezTo>
                  <a:pt x="2822242" y="3593166"/>
                  <a:pt x="2816130" y="3596834"/>
                  <a:pt x="2816537" y="3610280"/>
                </a:cubicBezTo>
                <a:cubicBezTo>
                  <a:pt x="2816945" y="3619652"/>
                  <a:pt x="2818167" y="3629024"/>
                  <a:pt x="2821020" y="3637989"/>
                </a:cubicBezTo>
                <a:cubicBezTo>
                  <a:pt x="2834466" y="3679552"/>
                  <a:pt x="2847913" y="3721523"/>
                  <a:pt x="2862582" y="3762678"/>
                </a:cubicBezTo>
                <a:cubicBezTo>
                  <a:pt x="2873177" y="3792424"/>
                  <a:pt x="2867880" y="3817688"/>
                  <a:pt x="2849136" y="3842137"/>
                </a:cubicBezTo>
                <a:cubicBezTo>
                  <a:pt x="2799831" y="3906111"/>
                  <a:pt x="2738708" y="3957454"/>
                  <a:pt x="2676364" y="4007982"/>
                </a:cubicBezTo>
                <a:cubicBezTo>
                  <a:pt x="2671474" y="4012056"/>
                  <a:pt x="2664954" y="4014094"/>
                  <a:pt x="2654360" y="4019799"/>
                </a:cubicBezTo>
                <a:cubicBezTo>
                  <a:pt x="2656397" y="4006759"/>
                  <a:pt x="2656397" y="3997795"/>
                  <a:pt x="2659250" y="3990460"/>
                </a:cubicBezTo>
                <a:cubicBezTo>
                  <a:pt x="2676771" y="3944007"/>
                  <a:pt x="2694293" y="3897554"/>
                  <a:pt x="2713445" y="3851917"/>
                </a:cubicBezTo>
                <a:cubicBezTo>
                  <a:pt x="2719557" y="3837247"/>
                  <a:pt x="2718742" y="3826653"/>
                  <a:pt x="2710185" y="3812798"/>
                </a:cubicBezTo>
                <a:cubicBezTo>
                  <a:pt x="2671066" y="3750454"/>
                  <a:pt x="2632763" y="3687702"/>
                  <a:pt x="2594868" y="3624135"/>
                </a:cubicBezTo>
                <a:cubicBezTo>
                  <a:pt x="2564307" y="3572385"/>
                  <a:pt x="2534968" y="3519820"/>
                  <a:pt x="2505222" y="3467662"/>
                </a:cubicBezTo>
                <a:cubicBezTo>
                  <a:pt x="2502777" y="3463180"/>
                  <a:pt x="2499517" y="3458698"/>
                  <a:pt x="2496665" y="3454215"/>
                </a:cubicBezTo>
                <a:cubicBezTo>
                  <a:pt x="2493405" y="3501483"/>
                  <a:pt x="2491775" y="3547121"/>
                  <a:pt x="2493812" y="3593166"/>
                </a:cubicBezTo>
                <a:cubicBezTo>
                  <a:pt x="2495442" y="3628210"/>
                  <a:pt x="2507259" y="3659993"/>
                  <a:pt x="2533338" y="3686479"/>
                </a:cubicBezTo>
                <a:cubicBezTo>
                  <a:pt x="2551675" y="3705223"/>
                  <a:pt x="2560639" y="3730487"/>
                  <a:pt x="2558194" y="3756974"/>
                </a:cubicBezTo>
                <a:cubicBezTo>
                  <a:pt x="2556564" y="3777755"/>
                  <a:pt x="2550860" y="3797722"/>
                  <a:pt x="2546785" y="3818096"/>
                </a:cubicBezTo>
                <a:cubicBezTo>
                  <a:pt x="2541895" y="3844175"/>
                  <a:pt x="2534968" y="3870253"/>
                  <a:pt x="2532116" y="3896332"/>
                </a:cubicBezTo>
                <a:cubicBezTo>
                  <a:pt x="2528856" y="3928116"/>
                  <a:pt x="2529263" y="3959899"/>
                  <a:pt x="2527226" y="3991682"/>
                </a:cubicBezTo>
                <a:cubicBezTo>
                  <a:pt x="2526818" y="3995757"/>
                  <a:pt x="2521929" y="3999832"/>
                  <a:pt x="2519076" y="4003499"/>
                </a:cubicBezTo>
                <a:cubicBezTo>
                  <a:pt x="2517039" y="3999425"/>
                  <a:pt x="2513372" y="3995350"/>
                  <a:pt x="2513372" y="3990868"/>
                </a:cubicBezTo>
                <a:cubicBezTo>
                  <a:pt x="2512964" y="3958269"/>
                  <a:pt x="2513779" y="3926078"/>
                  <a:pt x="2512964" y="3893480"/>
                </a:cubicBezTo>
                <a:cubicBezTo>
                  <a:pt x="2512557" y="3880033"/>
                  <a:pt x="2510519" y="3866178"/>
                  <a:pt x="2506852" y="3853547"/>
                </a:cubicBezTo>
                <a:cubicBezTo>
                  <a:pt x="2502777" y="3838877"/>
                  <a:pt x="2492590" y="3836840"/>
                  <a:pt x="2482811" y="3848249"/>
                </a:cubicBezTo>
                <a:cubicBezTo>
                  <a:pt x="2474253" y="3858029"/>
                  <a:pt x="2466919" y="3869031"/>
                  <a:pt x="2460806" y="3880440"/>
                </a:cubicBezTo>
                <a:cubicBezTo>
                  <a:pt x="2446545" y="3907741"/>
                  <a:pt x="2433505" y="3935858"/>
                  <a:pt x="2419243" y="3963159"/>
                </a:cubicBezTo>
                <a:cubicBezTo>
                  <a:pt x="2403352" y="3993720"/>
                  <a:pt x="2376458" y="4010019"/>
                  <a:pt x="2342637" y="4013279"/>
                </a:cubicBezTo>
                <a:cubicBezTo>
                  <a:pt x="2329190" y="4014502"/>
                  <a:pt x="2315336" y="4014909"/>
                  <a:pt x="2301889" y="4013279"/>
                </a:cubicBezTo>
                <a:cubicBezTo>
                  <a:pt x="2249324" y="4007574"/>
                  <a:pt x="2196759" y="4001462"/>
                  <a:pt x="2144601" y="3994535"/>
                </a:cubicBezTo>
                <a:cubicBezTo>
                  <a:pt x="2134414" y="3993312"/>
                  <a:pt x="2124635" y="3988015"/>
                  <a:pt x="2114855" y="3984348"/>
                </a:cubicBezTo>
                <a:cubicBezTo>
                  <a:pt x="2114855" y="3982718"/>
                  <a:pt x="2114855" y="3981088"/>
                  <a:pt x="2114855" y="3979458"/>
                </a:cubicBezTo>
                <a:cubicBezTo>
                  <a:pt x="2121782" y="3976198"/>
                  <a:pt x="2128302" y="3971308"/>
                  <a:pt x="2135229" y="3970086"/>
                </a:cubicBezTo>
                <a:cubicBezTo>
                  <a:pt x="2171902" y="3962751"/>
                  <a:pt x="2208983" y="3955009"/>
                  <a:pt x="2245657" y="3949305"/>
                </a:cubicBezTo>
                <a:cubicBezTo>
                  <a:pt x="2259918" y="3947267"/>
                  <a:pt x="2270513" y="3941970"/>
                  <a:pt x="2277847" y="3929746"/>
                </a:cubicBezTo>
                <a:cubicBezTo>
                  <a:pt x="2282737" y="3921596"/>
                  <a:pt x="2288442" y="3913854"/>
                  <a:pt x="2291294" y="3905297"/>
                </a:cubicBezTo>
                <a:cubicBezTo>
                  <a:pt x="2314521" y="3838470"/>
                  <a:pt x="2336525" y="3771235"/>
                  <a:pt x="2340600" y="3700334"/>
                </a:cubicBezTo>
                <a:cubicBezTo>
                  <a:pt x="2349564" y="3551603"/>
                  <a:pt x="2333672" y="3404910"/>
                  <a:pt x="2308816" y="3258625"/>
                </a:cubicBezTo>
                <a:cubicBezTo>
                  <a:pt x="2302704" y="3221951"/>
                  <a:pt x="2290887" y="3189353"/>
                  <a:pt x="2262363" y="3163274"/>
                </a:cubicBezTo>
                <a:cubicBezTo>
                  <a:pt x="2255844" y="3168164"/>
                  <a:pt x="2248916" y="3172646"/>
                  <a:pt x="2242804" y="3178351"/>
                </a:cubicBezTo>
                <a:cubicBezTo>
                  <a:pt x="2207761" y="3212579"/>
                  <a:pt x="2164975" y="3224804"/>
                  <a:pt x="2117300" y="3224396"/>
                </a:cubicBezTo>
                <a:cubicBezTo>
                  <a:pt x="2085109" y="3223989"/>
                  <a:pt x="2054548" y="3234176"/>
                  <a:pt x="2030099" y="3254550"/>
                </a:cubicBezTo>
                <a:cubicBezTo>
                  <a:pt x="2004835" y="3275739"/>
                  <a:pt x="1976719" y="3276146"/>
                  <a:pt x="1947380" y="3273701"/>
                </a:cubicBezTo>
                <a:cubicBezTo>
                  <a:pt x="1935564" y="3272479"/>
                  <a:pt x="1927414" y="3266774"/>
                  <a:pt x="1923747" y="3254550"/>
                </a:cubicBezTo>
                <a:cubicBezTo>
                  <a:pt x="1911930" y="3213394"/>
                  <a:pt x="1898890" y="3172646"/>
                  <a:pt x="1886666" y="3131490"/>
                </a:cubicBezTo>
                <a:cubicBezTo>
                  <a:pt x="1841435" y="2981538"/>
                  <a:pt x="1793760" y="2831992"/>
                  <a:pt x="1752197" y="2680817"/>
                </a:cubicBezTo>
                <a:cubicBezTo>
                  <a:pt x="1723673" y="2577317"/>
                  <a:pt x="1703299" y="2471371"/>
                  <a:pt x="1679258" y="2366241"/>
                </a:cubicBezTo>
                <a:cubicBezTo>
                  <a:pt x="1666626" y="2311639"/>
                  <a:pt x="1653994" y="2257444"/>
                  <a:pt x="1642585" y="2202434"/>
                </a:cubicBezTo>
                <a:cubicBezTo>
                  <a:pt x="1639325" y="2186950"/>
                  <a:pt x="1631990" y="2182060"/>
                  <a:pt x="1617321" y="2186950"/>
                </a:cubicBezTo>
                <a:cubicBezTo>
                  <a:pt x="1603059" y="2191840"/>
                  <a:pt x="1588390" y="2195915"/>
                  <a:pt x="1574128" y="2200397"/>
                </a:cubicBezTo>
                <a:cubicBezTo>
                  <a:pt x="1557829" y="2205694"/>
                  <a:pt x="1549272" y="2217103"/>
                  <a:pt x="1550087" y="2234625"/>
                </a:cubicBezTo>
                <a:cubicBezTo>
                  <a:pt x="1551309" y="2261926"/>
                  <a:pt x="1552939" y="2288820"/>
                  <a:pt x="1552531" y="2316121"/>
                </a:cubicBezTo>
                <a:cubicBezTo>
                  <a:pt x="1552124" y="2343422"/>
                  <a:pt x="1549272" y="2371131"/>
                  <a:pt x="1547642" y="2398432"/>
                </a:cubicBezTo>
                <a:cubicBezTo>
                  <a:pt x="1545604" y="2431438"/>
                  <a:pt x="1543567" y="2464037"/>
                  <a:pt x="1541122" y="2497043"/>
                </a:cubicBezTo>
                <a:cubicBezTo>
                  <a:pt x="1535010" y="2583021"/>
                  <a:pt x="1529713" y="2669407"/>
                  <a:pt x="1522378" y="2754978"/>
                </a:cubicBezTo>
                <a:cubicBezTo>
                  <a:pt x="1519933" y="2781464"/>
                  <a:pt x="1510153" y="2806728"/>
                  <a:pt x="1507709" y="2833214"/>
                </a:cubicBezTo>
                <a:cubicBezTo>
                  <a:pt x="1506079" y="2851551"/>
                  <a:pt x="1497114" y="2858886"/>
                  <a:pt x="1482445" y="2861331"/>
                </a:cubicBezTo>
                <a:cubicBezTo>
                  <a:pt x="1472665" y="2862960"/>
                  <a:pt x="1462071" y="2860108"/>
                  <a:pt x="1451884" y="2858478"/>
                </a:cubicBezTo>
                <a:cubicBezTo>
                  <a:pt x="1433140" y="2856034"/>
                  <a:pt x="1414395" y="2852773"/>
                  <a:pt x="1393206" y="2849921"/>
                </a:cubicBezTo>
                <a:cubicBezTo>
                  <a:pt x="1390762" y="2884150"/>
                  <a:pt x="1389132" y="2913896"/>
                  <a:pt x="1386687" y="2943234"/>
                </a:cubicBezTo>
                <a:cubicBezTo>
                  <a:pt x="1385872" y="2951384"/>
                  <a:pt x="1383019" y="2959126"/>
                  <a:pt x="1380574" y="2966868"/>
                </a:cubicBezTo>
                <a:cubicBezTo>
                  <a:pt x="1377722" y="2975425"/>
                  <a:pt x="1372425" y="2983982"/>
                  <a:pt x="1372017" y="2992540"/>
                </a:cubicBezTo>
                <a:cubicBezTo>
                  <a:pt x="1363053" y="3106227"/>
                  <a:pt x="1351643" y="3219506"/>
                  <a:pt x="1320675" y="3329934"/>
                </a:cubicBezTo>
                <a:cubicBezTo>
                  <a:pt x="1310895" y="3364977"/>
                  <a:pt x="1307635" y="3398798"/>
                  <a:pt x="1329232" y="3432211"/>
                </a:cubicBezTo>
                <a:cubicBezTo>
                  <a:pt x="1335752" y="3442398"/>
                  <a:pt x="1334122" y="3461143"/>
                  <a:pt x="1330047" y="3473774"/>
                </a:cubicBezTo>
                <a:cubicBezTo>
                  <a:pt x="1324342" y="3490481"/>
                  <a:pt x="1309265" y="3503928"/>
                  <a:pt x="1307635" y="3523487"/>
                </a:cubicBezTo>
                <a:cubicBezTo>
                  <a:pt x="1307635" y="3524302"/>
                  <a:pt x="1306413" y="3525117"/>
                  <a:pt x="1305598" y="3525932"/>
                </a:cubicBezTo>
                <a:cubicBezTo>
                  <a:pt x="1302338" y="3524709"/>
                  <a:pt x="1299486" y="3523487"/>
                  <a:pt x="1294189" y="3521450"/>
                </a:cubicBezTo>
                <a:cubicBezTo>
                  <a:pt x="1295004" y="3532044"/>
                  <a:pt x="1296226" y="3541009"/>
                  <a:pt x="1296633" y="3549566"/>
                </a:cubicBezTo>
                <a:cubicBezTo>
                  <a:pt x="1299486" y="3613133"/>
                  <a:pt x="1312933" y="3673033"/>
                  <a:pt x="1346346" y="3728450"/>
                </a:cubicBezTo>
                <a:cubicBezTo>
                  <a:pt x="1359386" y="3750046"/>
                  <a:pt x="1365905" y="3775718"/>
                  <a:pt x="1374462" y="3799759"/>
                </a:cubicBezTo>
                <a:cubicBezTo>
                  <a:pt x="1376092" y="3804241"/>
                  <a:pt x="1376500" y="3811576"/>
                  <a:pt x="1374055" y="3814428"/>
                </a:cubicBezTo>
                <a:cubicBezTo>
                  <a:pt x="1353681" y="3836840"/>
                  <a:pt x="1332084" y="3858029"/>
                  <a:pt x="1299486" y="3860474"/>
                </a:cubicBezTo>
                <a:cubicBezTo>
                  <a:pt x="1282779" y="3861696"/>
                  <a:pt x="1266072" y="3862919"/>
                  <a:pt x="1249773" y="3865771"/>
                </a:cubicBezTo>
                <a:cubicBezTo>
                  <a:pt x="1218805" y="3871068"/>
                  <a:pt x="1198838" y="3855584"/>
                  <a:pt x="1183354" y="3831950"/>
                </a:cubicBezTo>
                <a:cubicBezTo>
                  <a:pt x="1176019" y="3820948"/>
                  <a:pt x="1169499" y="3809539"/>
                  <a:pt x="1160942" y="3799759"/>
                </a:cubicBezTo>
                <a:cubicBezTo>
                  <a:pt x="1140976" y="3776533"/>
                  <a:pt x="1134049" y="3750046"/>
                  <a:pt x="1133641" y="3719893"/>
                </a:cubicBezTo>
                <a:cubicBezTo>
                  <a:pt x="1133234" y="3672218"/>
                  <a:pt x="1132419" y="3624950"/>
                  <a:pt x="1131196" y="3577275"/>
                </a:cubicBezTo>
                <a:cubicBezTo>
                  <a:pt x="1131196" y="3571570"/>
                  <a:pt x="1128344" y="3564643"/>
                  <a:pt x="1124269" y="3560975"/>
                </a:cubicBezTo>
                <a:cubicBezTo>
                  <a:pt x="1106340" y="3545899"/>
                  <a:pt x="1102673" y="3529599"/>
                  <a:pt x="1115304" y="3509633"/>
                </a:cubicBezTo>
                <a:cubicBezTo>
                  <a:pt x="1120602" y="3501076"/>
                  <a:pt x="1126714" y="3493741"/>
                  <a:pt x="1133234" y="3484369"/>
                </a:cubicBezTo>
                <a:cubicBezTo>
                  <a:pt x="1114897" y="3472552"/>
                  <a:pt x="1118564" y="3458290"/>
                  <a:pt x="1124269" y="3440769"/>
                </a:cubicBezTo>
                <a:cubicBezTo>
                  <a:pt x="1129974" y="3424469"/>
                  <a:pt x="1136901" y="3405318"/>
                  <a:pt x="1116934" y="3391056"/>
                </a:cubicBezTo>
                <a:cubicBezTo>
                  <a:pt x="1114490" y="3389426"/>
                  <a:pt x="1114082" y="3382906"/>
                  <a:pt x="1114897" y="3379646"/>
                </a:cubicBezTo>
                <a:cubicBezTo>
                  <a:pt x="1124269" y="3342973"/>
                  <a:pt x="1110007" y="3302632"/>
                  <a:pt x="1130381" y="3267589"/>
                </a:cubicBezTo>
                <a:cubicBezTo>
                  <a:pt x="1131196" y="3265959"/>
                  <a:pt x="1130789" y="3263514"/>
                  <a:pt x="1130789" y="3261477"/>
                </a:cubicBezTo>
                <a:cubicBezTo>
                  <a:pt x="1132826" y="3166941"/>
                  <a:pt x="1134456" y="3072406"/>
                  <a:pt x="1136901" y="2977870"/>
                </a:cubicBezTo>
                <a:cubicBezTo>
                  <a:pt x="1137308" y="2967683"/>
                  <a:pt x="1133234" y="2962793"/>
                  <a:pt x="1124269" y="2959533"/>
                </a:cubicBezTo>
                <a:cubicBezTo>
                  <a:pt x="1099413" y="2950161"/>
                  <a:pt x="1074964" y="2939567"/>
                  <a:pt x="1049700" y="2930602"/>
                </a:cubicBezTo>
                <a:cubicBezTo>
                  <a:pt x="1037068" y="2926120"/>
                  <a:pt x="1024029" y="2920008"/>
                  <a:pt x="1010989" y="2920008"/>
                </a:cubicBezTo>
                <a:cubicBezTo>
                  <a:pt x="934790" y="2918785"/>
                  <a:pt x="858184" y="2918785"/>
                  <a:pt x="781985" y="2918378"/>
                </a:cubicBezTo>
                <a:cubicBezTo>
                  <a:pt x="776688" y="2918378"/>
                  <a:pt x="771798" y="2918378"/>
                  <a:pt x="766501" y="2918378"/>
                </a:cubicBezTo>
                <a:cubicBezTo>
                  <a:pt x="764463" y="2933862"/>
                  <a:pt x="762426" y="2948124"/>
                  <a:pt x="760389" y="2961979"/>
                </a:cubicBezTo>
                <a:cubicBezTo>
                  <a:pt x="758759" y="2973388"/>
                  <a:pt x="752239" y="2979500"/>
                  <a:pt x="740829" y="2976648"/>
                </a:cubicBezTo>
                <a:cubicBezTo>
                  <a:pt x="724938" y="2972573"/>
                  <a:pt x="719233" y="2980315"/>
                  <a:pt x="713936" y="2993762"/>
                </a:cubicBezTo>
                <a:cubicBezTo>
                  <a:pt x="687042" y="3060181"/>
                  <a:pt x="662186" y="3127008"/>
                  <a:pt x="621845" y="3187315"/>
                </a:cubicBezTo>
                <a:cubicBezTo>
                  <a:pt x="592099" y="3231731"/>
                  <a:pt x="563983" y="3276961"/>
                  <a:pt x="536682" y="3322599"/>
                </a:cubicBezTo>
                <a:cubicBezTo>
                  <a:pt x="531384" y="3331563"/>
                  <a:pt x="532607" y="3345011"/>
                  <a:pt x="530977" y="3356420"/>
                </a:cubicBezTo>
                <a:cubicBezTo>
                  <a:pt x="530162" y="3363347"/>
                  <a:pt x="531792" y="3371904"/>
                  <a:pt x="528532" y="3377609"/>
                </a:cubicBezTo>
                <a:cubicBezTo>
                  <a:pt x="521197" y="3390648"/>
                  <a:pt x="511825" y="3402465"/>
                  <a:pt x="503268" y="3415097"/>
                </a:cubicBezTo>
                <a:cubicBezTo>
                  <a:pt x="500008" y="3419579"/>
                  <a:pt x="495118" y="3424469"/>
                  <a:pt x="495118" y="3429359"/>
                </a:cubicBezTo>
                <a:cubicBezTo>
                  <a:pt x="495118" y="3457475"/>
                  <a:pt x="489821" y="3484369"/>
                  <a:pt x="485746" y="3512078"/>
                </a:cubicBezTo>
                <a:cubicBezTo>
                  <a:pt x="484117" y="3521450"/>
                  <a:pt x="482487" y="3530414"/>
                  <a:pt x="481672" y="3539786"/>
                </a:cubicBezTo>
                <a:cubicBezTo>
                  <a:pt x="479227" y="3560975"/>
                  <a:pt x="475559" y="3582572"/>
                  <a:pt x="475967" y="3604168"/>
                </a:cubicBezTo>
                <a:cubicBezTo>
                  <a:pt x="475967" y="3625357"/>
                  <a:pt x="480449" y="3646954"/>
                  <a:pt x="482487" y="3668143"/>
                </a:cubicBezTo>
                <a:cubicBezTo>
                  <a:pt x="484524" y="3685664"/>
                  <a:pt x="480857" y="3690554"/>
                  <a:pt x="463742" y="3693814"/>
                </a:cubicBezTo>
                <a:cubicBezTo>
                  <a:pt x="441738" y="3697889"/>
                  <a:pt x="419735" y="3701964"/>
                  <a:pt x="397323" y="3706038"/>
                </a:cubicBezTo>
                <a:cubicBezTo>
                  <a:pt x="373689" y="3710521"/>
                  <a:pt x="369614" y="3706446"/>
                  <a:pt x="372467" y="3680775"/>
                </a:cubicBezTo>
                <a:cubicBezTo>
                  <a:pt x="344758" y="3702371"/>
                  <a:pt x="312975" y="3697481"/>
                  <a:pt x="282413" y="3697481"/>
                </a:cubicBezTo>
                <a:cubicBezTo>
                  <a:pt x="266114" y="3697481"/>
                  <a:pt x="249815" y="3698296"/>
                  <a:pt x="233923" y="3697074"/>
                </a:cubicBezTo>
                <a:cubicBezTo>
                  <a:pt x="212327" y="3695444"/>
                  <a:pt x="190323" y="3693407"/>
                  <a:pt x="169134" y="3688517"/>
                </a:cubicBezTo>
                <a:cubicBezTo>
                  <a:pt x="134090" y="3680775"/>
                  <a:pt x="99047" y="3671403"/>
                  <a:pt x="64411" y="3661216"/>
                </a:cubicBezTo>
                <a:cubicBezTo>
                  <a:pt x="47704" y="3656326"/>
                  <a:pt x="30998" y="3648991"/>
                  <a:pt x="15513" y="3640842"/>
                </a:cubicBezTo>
                <a:cubicBezTo>
                  <a:pt x="-1193" y="3632285"/>
                  <a:pt x="-3638" y="3625765"/>
                  <a:pt x="4511" y="3609465"/>
                </a:cubicBezTo>
                <a:cubicBezTo>
                  <a:pt x="13069" y="3592351"/>
                  <a:pt x="23256" y="3575645"/>
                  <a:pt x="33443" y="3559345"/>
                </a:cubicBezTo>
                <a:cubicBezTo>
                  <a:pt x="35480" y="3556086"/>
                  <a:pt x="39147" y="3552418"/>
                  <a:pt x="42815" y="3551603"/>
                </a:cubicBezTo>
                <a:cubicBezTo>
                  <a:pt x="71338" y="3543454"/>
                  <a:pt x="99862" y="3535712"/>
                  <a:pt x="128386" y="3527562"/>
                </a:cubicBezTo>
                <a:cubicBezTo>
                  <a:pt x="135313" y="3525524"/>
                  <a:pt x="144277" y="3525524"/>
                  <a:pt x="148760" y="3521042"/>
                </a:cubicBezTo>
                <a:cubicBezTo>
                  <a:pt x="183803" y="3485999"/>
                  <a:pt x="218846" y="3450548"/>
                  <a:pt x="251852" y="3413467"/>
                </a:cubicBezTo>
                <a:cubicBezTo>
                  <a:pt x="261224" y="3403280"/>
                  <a:pt x="275486" y="3391056"/>
                  <a:pt x="264484" y="3372719"/>
                </a:cubicBezTo>
                <a:cubicBezTo>
                  <a:pt x="263669" y="3371089"/>
                  <a:pt x="264892" y="3367422"/>
                  <a:pt x="266114" y="3365385"/>
                </a:cubicBezTo>
                <a:cubicBezTo>
                  <a:pt x="277524" y="3347455"/>
                  <a:pt x="285673" y="3324636"/>
                  <a:pt x="313789" y="3327489"/>
                </a:cubicBezTo>
                <a:cubicBezTo>
                  <a:pt x="315012" y="3327489"/>
                  <a:pt x="316234" y="3326266"/>
                  <a:pt x="317864" y="3325044"/>
                </a:cubicBezTo>
                <a:cubicBezTo>
                  <a:pt x="317864" y="3321784"/>
                  <a:pt x="318679" y="3318524"/>
                  <a:pt x="317864" y="3315672"/>
                </a:cubicBezTo>
                <a:cubicBezTo>
                  <a:pt x="312160" y="3299373"/>
                  <a:pt x="317457" y="3289593"/>
                  <a:pt x="333756" y="3284296"/>
                </a:cubicBezTo>
                <a:cubicBezTo>
                  <a:pt x="336608" y="3283481"/>
                  <a:pt x="339461" y="3278591"/>
                  <a:pt x="340683" y="3275331"/>
                </a:cubicBezTo>
                <a:cubicBezTo>
                  <a:pt x="358612" y="3221544"/>
                  <a:pt x="376134" y="3167349"/>
                  <a:pt x="393656" y="3113154"/>
                </a:cubicBezTo>
                <a:cubicBezTo>
                  <a:pt x="411177" y="3058959"/>
                  <a:pt x="429107" y="3004764"/>
                  <a:pt x="446221" y="2950569"/>
                </a:cubicBezTo>
                <a:cubicBezTo>
                  <a:pt x="455185" y="2922045"/>
                  <a:pt x="458853" y="2891484"/>
                  <a:pt x="471485" y="2865406"/>
                </a:cubicBezTo>
                <a:cubicBezTo>
                  <a:pt x="485746" y="2835659"/>
                  <a:pt x="495933" y="2805913"/>
                  <a:pt x="498378" y="2773315"/>
                </a:cubicBezTo>
                <a:cubicBezTo>
                  <a:pt x="498786" y="2765573"/>
                  <a:pt x="501231" y="2757830"/>
                  <a:pt x="503268" y="2750496"/>
                </a:cubicBezTo>
                <a:cubicBezTo>
                  <a:pt x="519160" y="2697523"/>
                  <a:pt x="528939" y="2642921"/>
                  <a:pt x="563983" y="2596876"/>
                </a:cubicBezTo>
                <a:cubicBezTo>
                  <a:pt x="570910" y="2587911"/>
                  <a:pt x="572132" y="2571612"/>
                  <a:pt x="569687" y="2559795"/>
                </a:cubicBezTo>
                <a:cubicBezTo>
                  <a:pt x="566020" y="2539828"/>
                  <a:pt x="568465" y="2521492"/>
                  <a:pt x="575392" y="2503155"/>
                </a:cubicBezTo>
                <a:cubicBezTo>
                  <a:pt x="579060" y="2492968"/>
                  <a:pt x="583134" y="2482374"/>
                  <a:pt x="584764" y="2471779"/>
                </a:cubicBezTo>
                <a:cubicBezTo>
                  <a:pt x="589247" y="2444885"/>
                  <a:pt x="598211" y="2418399"/>
                  <a:pt x="594544" y="2389875"/>
                </a:cubicBezTo>
                <a:cubicBezTo>
                  <a:pt x="593321" y="2378058"/>
                  <a:pt x="592506" y="2362982"/>
                  <a:pt x="606768" y="2355239"/>
                </a:cubicBezTo>
                <a:cubicBezTo>
                  <a:pt x="622253" y="2346682"/>
                  <a:pt x="627142" y="2333643"/>
                  <a:pt x="629180" y="2316529"/>
                </a:cubicBezTo>
                <a:cubicBezTo>
                  <a:pt x="632440" y="2289227"/>
                  <a:pt x="636922" y="2261926"/>
                  <a:pt x="643849" y="2235033"/>
                </a:cubicBezTo>
                <a:cubicBezTo>
                  <a:pt x="658926" y="2175133"/>
                  <a:pt x="675633" y="2116048"/>
                  <a:pt x="691117" y="2056148"/>
                </a:cubicBezTo>
                <a:cubicBezTo>
                  <a:pt x="697229" y="2032107"/>
                  <a:pt x="689079" y="2017030"/>
                  <a:pt x="667075" y="2006843"/>
                </a:cubicBezTo>
                <a:cubicBezTo>
                  <a:pt x="656073" y="2001546"/>
                  <a:pt x="645479" y="1995841"/>
                  <a:pt x="635699" y="1988914"/>
                </a:cubicBezTo>
                <a:cubicBezTo>
                  <a:pt x="631625" y="1986062"/>
                  <a:pt x="627550" y="1979542"/>
                  <a:pt x="627957" y="1975060"/>
                </a:cubicBezTo>
                <a:cubicBezTo>
                  <a:pt x="632032" y="1922495"/>
                  <a:pt x="632032" y="1868707"/>
                  <a:pt x="643034" y="1817772"/>
                </a:cubicBezTo>
                <a:cubicBezTo>
                  <a:pt x="673595" y="1678006"/>
                  <a:pt x="710268" y="1539463"/>
                  <a:pt x="742867" y="1400104"/>
                </a:cubicBezTo>
                <a:cubicBezTo>
                  <a:pt x="780355" y="1239149"/>
                  <a:pt x="814991" y="1077787"/>
                  <a:pt x="852072" y="916832"/>
                </a:cubicBezTo>
                <a:cubicBezTo>
                  <a:pt x="863074" y="869564"/>
                  <a:pt x="876928" y="823111"/>
                  <a:pt x="926641" y="800292"/>
                </a:cubicBezTo>
                <a:cubicBezTo>
                  <a:pt x="929086" y="799070"/>
                  <a:pt x="931123" y="797440"/>
                  <a:pt x="932753" y="795810"/>
                </a:cubicBezTo>
                <a:cubicBezTo>
                  <a:pt x="955979" y="771361"/>
                  <a:pt x="988170" y="769324"/>
                  <a:pt x="1017916" y="761989"/>
                </a:cubicBezTo>
                <a:cubicBezTo>
                  <a:pt x="1026066" y="759952"/>
                  <a:pt x="1029733" y="757507"/>
                  <a:pt x="1030548" y="749357"/>
                </a:cubicBezTo>
                <a:cubicBezTo>
                  <a:pt x="1031771" y="736318"/>
                  <a:pt x="1039106" y="727761"/>
                  <a:pt x="1050107" y="721241"/>
                </a:cubicBezTo>
                <a:cubicBezTo>
                  <a:pt x="1083113" y="701682"/>
                  <a:pt x="1115304" y="681716"/>
                  <a:pt x="1147903" y="662156"/>
                </a:cubicBezTo>
                <a:cubicBezTo>
                  <a:pt x="1167462" y="650747"/>
                  <a:pt x="1168277" y="649117"/>
                  <a:pt x="1156868" y="629558"/>
                </a:cubicBezTo>
                <a:cubicBezTo>
                  <a:pt x="1145458" y="609999"/>
                  <a:pt x="1130789" y="592070"/>
                  <a:pt x="1128344" y="567621"/>
                </a:cubicBezTo>
                <a:cubicBezTo>
                  <a:pt x="1124269" y="525650"/>
                  <a:pt x="1118564" y="483680"/>
                  <a:pt x="1113675" y="441709"/>
                </a:cubicBezTo>
                <a:cubicBezTo>
                  <a:pt x="1110007" y="408703"/>
                  <a:pt x="1115304" y="377327"/>
                  <a:pt x="1127529" y="346766"/>
                </a:cubicBezTo>
                <a:cubicBezTo>
                  <a:pt x="1145865" y="301943"/>
                  <a:pt x="1145051" y="314575"/>
                  <a:pt x="1112045" y="285644"/>
                </a:cubicBezTo>
                <a:cubicBezTo>
                  <a:pt x="1098190" y="273420"/>
                  <a:pt x="1083928" y="262010"/>
                  <a:pt x="1066407" y="247748"/>
                </a:cubicBezTo>
                <a:cubicBezTo>
                  <a:pt x="1068037" y="261195"/>
                  <a:pt x="1070074" y="270160"/>
                  <a:pt x="1070482" y="278717"/>
                </a:cubicBezTo>
                <a:cubicBezTo>
                  <a:pt x="1073334" y="366325"/>
                  <a:pt x="1076186" y="454341"/>
                  <a:pt x="1079039" y="541950"/>
                </a:cubicBezTo>
                <a:cubicBezTo>
                  <a:pt x="1079446" y="550507"/>
                  <a:pt x="1080261" y="561509"/>
                  <a:pt x="1067222" y="561509"/>
                </a:cubicBezTo>
                <a:cubicBezTo>
                  <a:pt x="1054997" y="561509"/>
                  <a:pt x="1054182" y="552137"/>
                  <a:pt x="1054590" y="542765"/>
                </a:cubicBezTo>
                <a:cubicBezTo>
                  <a:pt x="1056220" y="470640"/>
                  <a:pt x="1057442" y="398516"/>
                  <a:pt x="1059480" y="326392"/>
                </a:cubicBezTo>
                <a:cubicBezTo>
                  <a:pt x="1059887" y="303981"/>
                  <a:pt x="1062739" y="281977"/>
                  <a:pt x="1063554" y="259565"/>
                </a:cubicBezTo>
                <a:cubicBezTo>
                  <a:pt x="1063962" y="253453"/>
                  <a:pt x="1062332" y="244489"/>
                  <a:pt x="1058257" y="241229"/>
                </a:cubicBezTo>
                <a:cubicBezTo>
                  <a:pt x="1044403" y="229412"/>
                  <a:pt x="1049700" y="220855"/>
                  <a:pt x="1060294" y="210668"/>
                </a:cubicBezTo>
                <a:cubicBezTo>
                  <a:pt x="1132826" y="140581"/>
                  <a:pt x="1205358" y="70494"/>
                  <a:pt x="1277889" y="0"/>
                </a:cubicBezTo>
                <a:cubicBezTo>
                  <a:pt x="1279112" y="0"/>
                  <a:pt x="1279927" y="0"/>
                  <a:pt x="1281149" y="0"/>
                </a:cubicBezTo>
                <a:cubicBezTo>
                  <a:pt x="1283187" y="1630"/>
                  <a:pt x="1285224" y="3260"/>
                  <a:pt x="1287261" y="4482"/>
                </a:cubicBezTo>
                <a:cubicBezTo>
                  <a:pt x="1410321" y="76606"/>
                  <a:pt x="1533380" y="148731"/>
                  <a:pt x="1656439" y="220855"/>
                </a:cubicBezTo>
                <a:cubicBezTo>
                  <a:pt x="1678443" y="233894"/>
                  <a:pt x="1678851" y="235524"/>
                  <a:pt x="1662144" y="255491"/>
                </a:cubicBezTo>
                <a:cubicBezTo>
                  <a:pt x="1587575" y="343099"/>
                  <a:pt x="1508116" y="426632"/>
                  <a:pt x="1441697" y="520761"/>
                </a:cubicBezTo>
                <a:cubicBezTo>
                  <a:pt x="1438029" y="526058"/>
                  <a:pt x="1433547" y="531355"/>
                  <a:pt x="1429880" y="536652"/>
                </a:cubicBezTo>
                <a:cubicBezTo>
                  <a:pt x="1410728" y="527280"/>
                  <a:pt x="1410321" y="528095"/>
                  <a:pt x="1403393" y="547654"/>
                </a:cubicBezTo>
                <a:cubicBezTo>
                  <a:pt x="1395651" y="570881"/>
                  <a:pt x="1385872" y="593700"/>
                  <a:pt x="1378537" y="616926"/>
                </a:cubicBezTo>
                <a:cubicBezTo>
                  <a:pt x="1374462" y="629965"/>
                  <a:pt x="1370795" y="644227"/>
                  <a:pt x="1370387" y="658082"/>
                </a:cubicBezTo>
                <a:cubicBezTo>
                  <a:pt x="1369980" y="666639"/>
                  <a:pt x="1374055" y="676826"/>
                  <a:pt x="1379760" y="683345"/>
                </a:cubicBezTo>
                <a:cubicBezTo>
                  <a:pt x="1398911" y="704534"/>
                  <a:pt x="1419285" y="724908"/>
                  <a:pt x="1440067" y="744468"/>
                </a:cubicBezTo>
                <a:cubicBezTo>
                  <a:pt x="1445364" y="749357"/>
                  <a:pt x="1453921" y="753840"/>
                  <a:pt x="1460848" y="753432"/>
                </a:cubicBezTo>
                <a:cubicBezTo>
                  <a:pt x="1472258" y="752617"/>
                  <a:pt x="1470220" y="741615"/>
                  <a:pt x="1470220" y="733466"/>
                </a:cubicBezTo>
                <a:cubicBezTo>
                  <a:pt x="1469813" y="715129"/>
                  <a:pt x="1467775" y="696792"/>
                  <a:pt x="1468590" y="678863"/>
                </a:cubicBezTo>
                <a:cubicBezTo>
                  <a:pt x="1470628" y="636893"/>
                  <a:pt x="1491409" y="601034"/>
                  <a:pt x="1510153" y="565176"/>
                </a:cubicBezTo>
                <a:cubicBezTo>
                  <a:pt x="1515043" y="556211"/>
                  <a:pt x="1514228" y="550099"/>
                  <a:pt x="1506486" y="543579"/>
                </a:cubicBezTo>
                <a:cubicBezTo>
                  <a:pt x="1494669" y="533392"/>
                  <a:pt x="1483260" y="522798"/>
                  <a:pt x="1471443" y="511796"/>
                </a:cubicBezTo>
                <a:cubicBezTo>
                  <a:pt x="1475925" y="506091"/>
                  <a:pt x="1479592" y="500794"/>
                  <a:pt x="1483260" y="495904"/>
                </a:cubicBezTo>
                <a:cubicBezTo>
                  <a:pt x="1557421" y="408703"/>
                  <a:pt x="1631583" y="321502"/>
                  <a:pt x="1706559" y="235116"/>
                </a:cubicBezTo>
                <a:cubicBezTo>
                  <a:pt x="1715931" y="224114"/>
                  <a:pt x="1730193" y="217595"/>
                  <a:pt x="1743232" y="208630"/>
                </a:cubicBezTo>
                <a:cubicBezTo>
                  <a:pt x="1852437" y="324355"/>
                  <a:pt x="1959605" y="438042"/>
                  <a:pt x="2067180" y="551729"/>
                </a:cubicBezTo>
                <a:cubicBezTo>
                  <a:pt x="2062290" y="557434"/>
                  <a:pt x="2059438" y="561916"/>
                  <a:pt x="2055770" y="565583"/>
                </a:cubicBezTo>
                <a:cubicBezTo>
                  <a:pt x="2023172" y="598182"/>
                  <a:pt x="1991388" y="631188"/>
                  <a:pt x="1957975" y="662971"/>
                </a:cubicBezTo>
                <a:cubicBezTo>
                  <a:pt x="1944936" y="675196"/>
                  <a:pt x="1940046" y="686605"/>
                  <a:pt x="1943713" y="704127"/>
                </a:cubicBezTo>
                <a:cubicBezTo>
                  <a:pt x="1950640" y="738355"/>
                  <a:pt x="1953085" y="773806"/>
                  <a:pt x="1963680" y="806812"/>
                </a:cubicBezTo>
                <a:cubicBezTo>
                  <a:pt x="1976312" y="845930"/>
                  <a:pt x="1995871" y="882604"/>
                  <a:pt x="2013392" y="920092"/>
                </a:cubicBezTo>
                <a:cubicBezTo>
                  <a:pt x="2016245" y="925797"/>
                  <a:pt x="2023579" y="930279"/>
                  <a:pt x="2030099" y="933539"/>
                </a:cubicBezTo>
                <a:cubicBezTo>
                  <a:pt x="2056178" y="946578"/>
                  <a:pt x="2087961" y="953098"/>
                  <a:pt x="2107928" y="972249"/>
                </a:cubicBezTo>
                <a:cubicBezTo>
                  <a:pt x="2158048" y="1020332"/>
                  <a:pt x="2204093" y="1072490"/>
                  <a:pt x="2224875" y="1142169"/>
                </a:cubicBezTo>
                <a:cubicBezTo>
                  <a:pt x="2250546" y="1227740"/>
                  <a:pt x="2279070" y="1312496"/>
                  <a:pt x="2304741" y="1398067"/>
                </a:cubicBezTo>
                <a:cubicBezTo>
                  <a:pt x="2332043" y="1488120"/>
                  <a:pt x="2363418" y="1577358"/>
                  <a:pt x="2381755" y="1669042"/>
                </a:cubicBezTo>
                <a:cubicBezTo>
                  <a:pt x="2406612" y="1794953"/>
                  <a:pt x="2421688" y="1922902"/>
                  <a:pt x="2439210" y="2050444"/>
                </a:cubicBezTo>
                <a:cubicBezTo>
                  <a:pt x="2444100" y="2087524"/>
                  <a:pt x="2455917" y="2118086"/>
                  <a:pt x="2485663" y="2142127"/>
                </a:cubicBezTo>
                <a:cubicBezTo>
                  <a:pt x="2506444" y="2159241"/>
                  <a:pt x="2527226" y="2178393"/>
                  <a:pt x="2541895" y="2200804"/>
                </a:cubicBezTo>
                <a:cubicBezTo>
                  <a:pt x="2668622" y="2393135"/>
                  <a:pt x="2793718" y="2586689"/>
                  <a:pt x="2920852" y="2779427"/>
                </a:cubicBezTo>
                <a:cubicBezTo>
                  <a:pt x="2946116" y="2817323"/>
                  <a:pt x="2977900" y="2853181"/>
                  <a:pt x="3006831" y="289066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0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8E477-2E0D-41A0-9F94-DFEF9E480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7" name="Round Same Side Corner Rectangle 8">
            <a:extLst>
              <a:ext uri="{FF2B5EF4-FFF2-40B4-BE49-F238E27FC236}">
                <a16:creationId xmlns:a16="http://schemas.microsoft.com/office/drawing/2014/main" id="{945D8875-6BB9-44DF-B077-2A379DAB86DE}"/>
              </a:ext>
            </a:extLst>
          </p:cNvPr>
          <p:cNvSpPr/>
          <p:nvPr/>
        </p:nvSpPr>
        <p:spPr>
          <a:xfrm flipH="1">
            <a:off x="6795586" y="1591951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 Same Side Corner Rectangle 20">
            <a:extLst>
              <a:ext uri="{FF2B5EF4-FFF2-40B4-BE49-F238E27FC236}">
                <a16:creationId xmlns:a16="http://schemas.microsoft.com/office/drawing/2014/main" id="{F56BF20E-9F0A-4541-81C9-A6B376F0DE1F}"/>
              </a:ext>
            </a:extLst>
          </p:cNvPr>
          <p:cNvSpPr/>
          <p:nvPr/>
        </p:nvSpPr>
        <p:spPr>
          <a:xfrm rot="10800000">
            <a:off x="6759168" y="2754715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5FD244-7342-4431-890D-08868B1FA025}"/>
              </a:ext>
            </a:extLst>
          </p:cNvPr>
          <p:cNvGrpSpPr/>
          <p:nvPr/>
        </p:nvGrpSpPr>
        <p:grpSpPr>
          <a:xfrm>
            <a:off x="1666114" y="1734453"/>
            <a:ext cx="3730302" cy="1472766"/>
            <a:chOff x="1525348" y="1579815"/>
            <a:chExt cx="6070988" cy="2761700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0980581B-05A4-49CF-B84A-FC65FE251789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EEB721C9-FDB5-46A4-B7F1-1F50EFB3005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74075AE-05C8-4619-B0C5-9D75A2170D0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D94BC7-8A8B-4E70-8A71-0E530DC78409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4F654B-5DE5-49E1-B791-9B0AB85B7D89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D987590-C26C-4F8D-BA5C-693E9DA24923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9FB75C-0CEF-4217-A046-C9E6632D9B02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04220AF2-B329-D198-85A5-DB2372036272}"/>
              </a:ext>
            </a:extLst>
          </p:cNvPr>
          <p:cNvSpPr/>
          <p:nvPr/>
        </p:nvSpPr>
        <p:spPr>
          <a:xfrm flipH="1">
            <a:off x="6795583" y="3935609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ound Same Side Corner Rectangle 20">
            <a:extLst>
              <a:ext uri="{FF2B5EF4-FFF2-40B4-BE49-F238E27FC236}">
                <a16:creationId xmlns:a16="http://schemas.microsoft.com/office/drawing/2014/main" id="{DF58EBB5-87C0-7C4E-E352-056C5A2CED5E}"/>
              </a:ext>
            </a:extLst>
          </p:cNvPr>
          <p:cNvSpPr/>
          <p:nvPr/>
        </p:nvSpPr>
        <p:spPr>
          <a:xfrm rot="10800000">
            <a:off x="6795583" y="5098373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8">
            <a:extLst>
              <a:ext uri="{FF2B5EF4-FFF2-40B4-BE49-F238E27FC236}">
                <a16:creationId xmlns:a16="http://schemas.microsoft.com/office/drawing/2014/main" id="{E25E5BBF-4EB9-3485-4AC8-1E6D5C1B7AA7}"/>
              </a:ext>
            </a:extLst>
          </p:cNvPr>
          <p:cNvSpPr/>
          <p:nvPr/>
        </p:nvSpPr>
        <p:spPr>
          <a:xfrm>
            <a:off x="7589513" y="1637663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Comment </a:t>
            </a:r>
          </a:p>
        </p:txBody>
      </p:sp>
      <p:sp>
        <p:nvSpPr>
          <p:cNvPr id="36" name="직사각형 38">
            <a:extLst>
              <a:ext uri="{FF2B5EF4-FFF2-40B4-BE49-F238E27FC236}">
                <a16:creationId xmlns:a16="http://schemas.microsoft.com/office/drawing/2014/main" id="{2C6CA7AB-1DAD-0F6E-9E8A-2A1B55AF9E94}"/>
              </a:ext>
            </a:extLst>
          </p:cNvPr>
          <p:cNvSpPr/>
          <p:nvPr/>
        </p:nvSpPr>
        <p:spPr>
          <a:xfrm>
            <a:off x="7589511" y="2820968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New line </a:t>
            </a:r>
          </a:p>
        </p:txBody>
      </p:sp>
      <p:sp>
        <p:nvSpPr>
          <p:cNvPr id="37" name="직사각형 38">
            <a:extLst>
              <a:ext uri="{FF2B5EF4-FFF2-40B4-BE49-F238E27FC236}">
                <a16:creationId xmlns:a16="http://schemas.microsoft.com/office/drawing/2014/main" id="{626EFD5E-D833-9637-CDA4-45B628B723BD}"/>
              </a:ext>
            </a:extLst>
          </p:cNvPr>
          <p:cNvSpPr/>
          <p:nvPr/>
        </p:nvSpPr>
        <p:spPr>
          <a:xfrm>
            <a:off x="7589512" y="4004273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Horizontal tab</a:t>
            </a:r>
          </a:p>
        </p:txBody>
      </p:sp>
      <p:sp>
        <p:nvSpPr>
          <p:cNvPr id="19" name="직사각형 38">
            <a:extLst>
              <a:ext uri="{FF2B5EF4-FFF2-40B4-BE49-F238E27FC236}">
                <a16:creationId xmlns:a16="http://schemas.microsoft.com/office/drawing/2014/main" id="{2DF16F55-5AC9-FB59-7DE9-519DD2C5A6BB}"/>
              </a:ext>
            </a:extLst>
          </p:cNvPr>
          <p:cNvSpPr/>
          <p:nvPr/>
        </p:nvSpPr>
        <p:spPr>
          <a:xfrm>
            <a:off x="7589510" y="5162955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Main ()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29222" y="1851660"/>
            <a:ext cx="10857354" cy="4039856"/>
            <a:chOff x="495690" y="1662817"/>
            <a:chExt cx="10857354" cy="4039856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15267" y="1662817"/>
              <a:ext cx="2037777" cy="2062660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1520983" y="3643996"/>
              <a:ext cx="881283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637358" cy="666051"/>
            <a:chOff x="1266096" y="1957014"/>
            <a:chExt cx="2637358" cy="6660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55646" cy="661853"/>
            <a:chOff x="1266096" y="1957014"/>
            <a:chExt cx="2755646" cy="6618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77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b="1" dirty="0">
                  <a:solidFill>
                    <a:srgbClr val="00B050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1965718" y="1977015"/>
              <a:ext cx="2056024" cy="641852"/>
              <a:chOff x="3011840" y="2214089"/>
              <a:chExt cx="3216344" cy="64185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011840" y="221408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Variable</a:t>
                </a:r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ชนิดและประเภทของตัวแปร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93A760-F734-4E0A-B9F0-9362E75AD5E1}"/>
              </a:ext>
            </a:extLst>
          </p:cNvPr>
          <p:cNvGrpSpPr/>
          <p:nvPr/>
        </p:nvGrpSpPr>
        <p:grpSpPr>
          <a:xfrm flipH="1">
            <a:off x="1063397" y="4125303"/>
            <a:ext cx="2755646" cy="969630"/>
            <a:chOff x="1266096" y="1957014"/>
            <a:chExt cx="2755646" cy="9696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FD6CD9-FA6D-4C7C-BE82-D39E287C63F1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6136D8-A364-4C06-90BF-F4214C9EC7A5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3BD40F-225E-4D22-87D7-7B97141F1A3A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2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47FAB6-E3E8-446A-A0CE-BD3627804BEA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182DC-B706-4A40-B4F1-69B7C0124B74}"/>
              </a:ext>
            </a:extLst>
          </p:cNvPr>
          <p:cNvGrpSpPr/>
          <p:nvPr/>
        </p:nvGrpSpPr>
        <p:grpSpPr>
          <a:xfrm flipH="1">
            <a:off x="4601822" y="4136080"/>
            <a:ext cx="2755646" cy="969630"/>
            <a:chOff x="1266096" y="1957014"/>
            <a:chExt cx="2755646" cy="9696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AD8904-1765-4582-B7DF-983838F8863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2019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8EEEABF-5181-44CA-8820-FDC092153541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AFA077C-EFB0-4EA3-9949-1F7B86B68126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B93367-F7AA-4E33-91F9-18966587AC66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83EF3F-DB30-4884-AB09-3031FE0F9723}"/>
              </a:ext>
            </a:extLst>
          </p:cNvPr>
          <p:cNvGrpSpPr/>
          <p:nvPr/>
        </p:nvGrpSpPr>
        <p:grpSpPr>
          <a:xfrm flipH="1">
            <a:off x="7368368" y="4627864"/>
            <a:ext cx="2755646" cy="969630"/>
            <a:chOff x="1266096" y="1957014"/>
            <a:chExt cx="2755646" cy="9696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E870F2-340A-4E8F-B542-4147AEC3ABA5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6"/>
                  </a:solidFill>
                  <a:cs typeface="Arial" pitchFamily="34" charset="0"/>
                </a:rPr>
                <a:t>2020</a:t>
              </a:r>
              <a:endParaRPr lang="ko-KR" altLang="en-US" sz="1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E279CDA-4E90-478B-9B86-7D2AA1261897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72DF66-8187-4B82-B21E-ECA743911985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6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355E3-FD20-41E5-8DEA-136B166B90BE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48CB00-B4FD-278D-7558-8754BDD6CA2A}"/>
              </a:ext>
            </a:extLst>
          </p:cNvPr>
          <p:cNvSpPr/>
          <p:nvPr/>
        </p:nvSpPr>
        <p:spPr>
          <a:xfrm flipV="1">
            <a:off x="5214541" y="1855151"/>
            <a:ext cx="5273038" cy="90063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84DC4-B2B3-FD31-5056-55A8E0196149}"/>
              </a:ext>
            </a:extLst>
          </p:cNvPr>
          <p:cNvGrpSpPr/>
          <p:nvPr/>
        </p:nvGrpSpPr>
        <p:grpSpPr>
          <a:xfrm>
            <a:off x="8194021" y="2149303"/>
            <a:ext cx="2637358" cy="666051"/>
            <a:chOff x="1266096" y="1957014"/>
            <a:chExt cx="2637358" cy="66605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C1ABE-971E-F2D7-3341-8F9455DAE923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0</a:t>
              </a:r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3C6-3599-F240-5497-2EC1B6B54E67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83C9DE-3EED-A00A-DDC3-97CABC385F86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FF8C20-BE32-EE10-4CA6-09946ECE255A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0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724518"/>
            <a:chOff x="3672524" y="1681227"/>
            <a:chExt cx="6332347" cy="27245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200159"/>
              <a:chOff x="3707424" y="2799264"/>
              <a:chExt cx="4797245" cy="120015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V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ariable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04929"/>
                <a:ext cx="4777096" cy="494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th-TH" altLang="ko-KR" sz="1867" dirty="0">
                    <a:solidFill>
                      <a:schemeClr val="bg1"/>
                    </a:solidFill>
                    <a:cs typeface="Arial" pitchFamily="34" charset="0"/>
                  </a:rPr>
                  <a:t>ชนิดและประเภทของตัวแปร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098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7CD801-164E-4D03-8CE9-8A9E1BBA7CB1}"/>
              </a:ext>
            </a:extLst>
          </p:cNvPr>
          <p:cNvGrpSpPr/>
          <p:nvPr/>
        </p:nvGrpSpPr>
        <p:grpSpPr>
          <a:xfrm>
            <a:off x="7702260" y="841964"/>
            <a:ext cx="3946148" cy="3781541"/>
            <a:chOff x="7024643" y="1206562"/>
            <a:chExt cx="4638357" cy="44448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2E9AA3-3E0D-450F-82E9-A4BACCFC1B36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7C9F897-8170-4907-A2D7-FF93AAB64C25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C6F89B-D44C-48AF-990A-CD46D1DEF3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F32AE4E-F48E-40E5-BF80-F42F5D390394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FFBC6B1-8C65-4C48-B3C5-15D338616461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34FFF1B-6C73-42CE-A1B4-A999A78898FC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5D8655-6A7C-4E5B-90E3-508CA9E8F24F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3BF7381-F82A-434D-9373-837C315BEBC6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2BC95D4-E241-4FA4-ACC6-7ACF6E2138E7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BB8E7FC-694D-43D5-8DDE-963ED87AE25E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315542-22CF-4FE9-BD72-A8703D776EB1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4C3897E-EC60-4613-9569-20C1E8CD3090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642D17-2C48-4437-A40D-DDA9E3440661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FE09C7-8191-4630-80BE-6AEC5CF22D51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739772-8C84-4C8D-BD85-BEE0E141EE68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7CFEA47-DA58-4F8C-B9C9-5BD3236DA3DE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D6D87A4-D341-44B7-A4DD-A11E0A1754DC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CB3830-54C6-4053-AE31-631A4381D6BB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1F4F66-5D73-45A3-ABF0-604B74A6B745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B0DA96A-651F-4238-96BF-B44E5B4B41CA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21F5594-DA9D-41A4-B603-D782943BD5B4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70B7E4-E3B2-4229-BA76-C01518FC3120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E14C0A7-60A1-49A6-9BEE-7C3E75DF224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2C96842-F26D-4E5A-9E80-90A40917C840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1173712-478A-430F-BD2A-1496783DA31C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3F1C84-ED81-4010-82AF-40ACFD48C90B}"/>
              </a:ext>
            </a:extLst>
          </p:cNvPr>
          <p:cNvGrpSpPr/>
          <p:nvPr/>
        </p:nvGrpSpPr>
        <p:grpSpPr>
          <a:xfrm>
            <a:off x="835949" y="1798355"/>
            <a:ext cx="2499394" cy="934380"/>
            <a:chOff x="2113657" y="4283314"/>
            <a:chExt cx="3647460" cy="9343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8C9175-92F1-44C0-A03B-A14B8025482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8AA02C-B00A-4F46-88D3-5E21FAA9ADA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618275-2AA3-405A-81C4-78DD2FE5599C}"/>
              </a:ext>
            </a:extLst>
          </p:cNvPr>
          <p:cNvGrpSpPr/>
          <p:nvPr/>
        </p:nvGrpSpPr>
        <p:grpSpPr>
          <a:xfrm>
            <a:off x="4230650" y="1798355"/>
            <a:ext cx="2499394" cy="934380"/>
            <a:chOff x="2113657" y="4283314"/>
            <a:chExt cx="3647460" cy="9343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B87FB7-7ED5-4FCE-A5B8-323CC491F54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BF60A3-9791-4A26-98A1-4AA1322CB53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A20817-05E8-415D-9D83-4FB30D6EEC1C}"/>
              </a:ext>
            </a:extLst>
          </p:cNvPr>
          <p:cNvGrpSpPr/>
          <p:nvPr/>
        </p:nvGrpSpPr>
        <p:grpSpPr>
          <a:xfrm>
            <a:off x="835949" y="3119614"/>
            <a:ext cx="2499394" cy="934380"/>
            <a:chOff x="2113657" y="4283314"/>
            <a:chExt cx="3647460" cy="93438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25850-0B3A-432D-AA44-3C2BC5C055C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1B5CE2-6EDA-4CE7-8E0A-2530495B08C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00B22-E4FC-480B-A15F-45D5E03149BC}"/>
              </a:ext>
            </a:extLst>
          </p:cNvPr>
          <p:cNvGrpSpPr/>
          <p:nvPr/>
        </p:nvGrpSpPr>
        <p:grpSpPr>
          <a:xfrm>
            <a:off x="4230650" y="3119614"/>
            <a:ext cx="2499394" cy="934380"/>
            <a:chOff x="2113657" y="4283314"/>
            <a:chExt cx="3647460" cy="9343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915C9-3C3B-4211-B58B-AD7EB0EBC02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F28221-9897-44B7-BCAF-EC42FEB739E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8" name="Freeform 18">
            <a:extLst>
              <a:ext uri="{FF2B5EF4-FFF2-40B4-BE49-F238E27FC236}">
                <a16:creationId xmlns:a16="http://schemas.microsoft.com/office/drawing/2014/main" id="{1004AAB7-E99D-4FD6-995C-735C6A0C5A32}"/>
              </a:ext>
            </a:extLst>
          </p:cNvPr>
          <p:cNvSpPr/>
          <p:nvPr/>
        </p:nvSpPr>
        <p:spPr>
          <a:xfrm>
            <a:off x="2968334" y="3527571"/>
            <a:ext cx="403564" cy="32570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6B3D8A-5F7F-4696-AFFD-85EE90DB9DD9}"/>
              </a:ext>
            </a:extLst>
          </p:cNvPr>
          <p:cNvGrpSpPr/>
          <p:nvPr/>
        </p:nvGrpSpPr>
        <p:grpSpPr>
          <a:xfrm>
            <a:off x="957262" y="4819524"/>
            <a:ext cx="10277475" cy="1097280"/>
            <a:chOff x="957263" y="5120805"/>
            <a:chExt cx="10277475" cy="109728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E5E197-4081-4FD2-B01F-EB3BB340D572}"/>
                </a:ext>
              </a:extLst>
            </p:cNvPr>
            <p:cNvSpPr/>
            <p:nvPr/>
          </p:nvSpPr>
          <p:spPr>
            <a:xfrm>
              <a:off x="957263" y="5120805"/>
              <a:ext cx="10277475" cy="10972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C27D7A-F218-4D2A-A754-E5A0105ECFF6}"/>
                </a:ext>
              </a:extLst>
            </p:cNvPr>
            <p:cNvSpPr/>
            <p:nvPr/>
          </p:nvSpPr>
          <p:spPr>
            <a:xfrm>
              <a:off x="10137458" y="5120805"/>
              <a:ext cx="1097280" cy="1097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16">
            <a:extLst>
              <a:ext uri="{FF2B5EF4-FFF2-40B4-BE49-F238E27FC236}">
                <a16:creationId xmlns:a16="http://schemas.microsoft.com/office/drawing/2014/main" id="{71AD5337-B9E7-4E2E-B8E3-0A134BFFF9F0}"/>
              </a:ext>
            </a:extLst>
          </p:cNvPr>
          <p:cNvSpPr/>
          <p:nvPr/>
        </p:nvSpPr>
        <p:spPr>
          <a:xfrm rot="2700000">
            <a:off x="10491403" y="501911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BA48B-4539-4015-AFE3-FDEBB500CD03}"/>
              </a:ext>
            </a:extLst>
          </p:cNvPr>
          <p:cNvSpPr txBox="1"/>
          <p:nvPr/>
        </p:nvSpPr>
        <p:spPr>
          <a:xfrm>
            <a:off x="2102106" y="4872874"/>
            <a:ext cx="6890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Awesome  Presentation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E09F41-A813-40AF-9BCC-2340FA3224A9}"/>
              </a:ext>
            </a:extLst>
          </p:cNvPr>
          <p:cNvSpPr txBox="1"/>
          <p:nvPr/>
        </p:nvSpPr>
        <p:spPr>
          <a:xfrm>
            <a:off x="1333499" y="5389402"/>
            <a:ext cx="838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0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8F7E8B-57C9-4ED9-B7B7-92FBF59185E4}"/>
              </a:ext>
            </a:extLst>
          </p:cNvPr>
          <p:cNvSpPr txBox="1"/>
          <p:nvPr/>
        </p:nvSpPr>
        <p:spPr>
          <a:xfrm>
            <a:off x="1033397" y="2620545"/>
            <a:ext cx="318571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</a:t>
            </a:r>
            <a:r>
              <a:rPr lang="en-US" altLang="ko-KR" sz="4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+mj-lt"/>
              </a:rPr>
              <a:t>Infographic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21AAE-ED6D-4EC7-8D03-044FD9F27918}"/>
              </a:ext>
            </a:extLst>
          </p:cNvPr>
          <p:cNvGrpSpPr/>
          <p:nvPr/>
        </p:nvGrpSpPr>
        <p:grpSpPr>
          <a:xfrm>
            <a:off x="4450439" y="885516"/>
            <a:ext cx="3324746" cy="2369026"/>
            <a:chOff x="3846616" y="872817"/>
            <a:chExt cx="3324746" cy="2369026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DBEADA4-2BCE-4833-94FE-E9D5C663763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E8FD17-C66D-4952-8635-D7BA6745963D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FEEC3-C759-4303-9F9F-F44D299BA414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70C52A-E40E-46E7-B2AF-990C01B34284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6C3FF8-DB51-4539-9376-35B1196A03E7}"/>
              </a:ext>
            </a:extLst>
          </p:cNvPr>
          <p:cNvGrpSpPr/>
          <p:nvPr/>
        </p:nvGrpSpPr>
        <p:grpSpPr>
          <a:xfrm>
            <a:off x="8177058" y="885516"/>
            <a:ext cx="3324746" cy="2369026"/>
            <a:chOff x="3846616" y="872817"/>
            <a:chExt cx="3324746" cy="2369026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207EF506-F2EA-4E70-BD9E-B8571F46D507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413A35-13F5-4F72-AC4C-9FA0D3D9496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AFBC79-AF2E-4DBC-8A6D-4EE546DD9C8C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D5BB11-53F8-4F98-89BC-16A91B2703DC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A64DFB-D88E-43F7-862F-9820B5925BAD}"/>
              </a:ext>
            </a:extLst>
          </p:cNvPr>
          <p:cNvGrpSpPr/>
          <p:nvPr/>
        </p:nvGrpSpPr>
        <p:grpSpPr>
          <a:xfrm>
            <a:off x="4450439" y="3758788"/>
            <a:ext cx="3324746" cy="2369026"/>
            <a:chOff x="3846616" y="872817"/>
            <a:chExt cx="3324746" cy="2369026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8A4CDE25-21D5-451D-83B1-54E25F360817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2F5893-3667-49FA-99E3-240754F3F776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DCDFFF-362B-487E-87AA-7E8AFBAED89E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1C244-188F-42EB-BEFF-C2F12A33763A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50B335-E5C6-4EAC-A11F-2F09D111E623}"/>
              </a:ext>
            </a:extLst>
          </p:cNvPr>
          <p:cNvGrpSpPr/>
          <p:nvPr/>
        </p:nvGrpSpPr>
        <p:grpSpPr>
          <a:xfrm>
            <a:off x="8177058" y="3758788"/>
            <a:ext cx="3324746" cy="2369026"/>
            <a:chOff x="3846616" y="872817"/>
            <a:chExt cx="3324746" cy="2369026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13E025DE-1D91-439B-9A97-7D148D1B8004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FE47D2-C5DA-4F82-9F85-EDD78275A858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3D40C6-414F-4630-8B6A-D8B2BC9CBF9F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41001-1A80-40CE-818B-CF21DBBB4D2F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969916" y="576056"/>
            <a:ext cx="7726785" cy="105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2FEC449-1B88-4A6D-AB31-941DA8EE5CA7}"/>
              </a:ext>
            </a:extLst>
          </p:cNvPr>
          <p:cNvSpPr/>
          <p:nvPr/>
        </p:nvSpPr>
        <p:spPr>
          <a:xfrm flipH="1">
            <a:off x="3852369" y="2038055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75DAE8-427A-4958-8199-CE6C0E8671E3}"/>
              </a:ext>
            </a:extLst>
          </p:cNvPr>
          <p:cNvCxnSpPr>
            <a:cxnSpLocks/>
          </p:cNvCxnSpPr>
          <p:nvPr/>
        </p:nvCxnSpPr>
        <p:spPr>
          <a:xfrm>
            <a:off x="3969916" y="586598"/>
            <a:ext cx="0" cy="14609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037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5189</Words>
  <Application>Microsoft Office PowerPoint</Application>
  <PresentationFormat>Widescreen</PresentationFormat>
  <Paragraphs>577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WATCHARAPOL YOTADEE</cp:lastModifiedBy>
  <cp:revision>89</cp:revision>
  <dcterms:created xsi:type="dcterms:W3CDTF">2020-01-20T05:08:25Z</dcterms:created>
  <dcterms:modified xsi:type="dcterms:W3CDTF">2022-07-07T03:38:34Z</dcterms:modified>
</cp:coreProperties>
</file>