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7"/>
  </p:notesMasterIdLst>
  <p:sldIdLst>
    <p:sldId id="301" r:id="rId4"/>
    <p:sldId id="348" r:id="rId5"/>
    <p:sldId id="353" r:id="rId6"/>
    <p:sldId id="354" r:id="rId7"/>
    <p:sldId id="355" r:id="rId8"/>
    <p:sldId id="356" r:id="rId9"/>
    <p:sldId id="357" r:id="rId10"/>
    <p:sldId id="259" r:id="rId11"/>
    <p:sldId id="257" r:id="rId12"/>
    <p:sldId id="344" r:id="rId13"/>
    <p:sldId id="335" r:id="rId14"/>
    <p:sldId id="352" r:id="rId15"/>
    <p:sldId id="350" r:id="rId16"/>
    <p:sldId id="310" r:id="rId17"/>
    <p:sldId id="358" r:id="rId18"/>
    <p:sldId id="359" r:id="rId19"/>
    <p:sldId id="360" r:id="rId20"/>
    <p:sldId id="365" r:id="rId21"/>
    <p:sldId id="361" r:id="rId22"/>
    <p:sldId id="362" r:id="rId23"/>
    <p:sldId id="363" r:id="rId24"/>
    <p:sldId id="364" r:id="rId25"/>
    <p:sldId id="370" r:id="rId26"/>
    <p:sldId id="371" r:id="rId27"/>
    <p:sldId id="367" r:id="rId28"/>
    <p:sldId id="366" r:id="rId29"/>
    <p:sldId id="351" r:id="rId30"/>
    <p:sldId id="298" r:id="rId31"/>
    <p:sldId id="368" r:id="rId32"/>
    <p:sldId id="369" r:id="rId33"/>
    <p:sldId id="372" r:id="rId34"/>
    <p:sldId id="316" r:id="rId35"/>
    <p:sldId id="373" r:id="rId36"/>
    <p:sldId id="375" r:id="rId37"/>
    <p:sldId id="374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5" r:id="rId47"/>
    <p:sldId id="384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0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515" autoAdjust="0"/>
  </p:normalViewPr>
  <p:slideViewPr>
    <p:cSldViewPr snapToGrid="0" showGuides="1">
      <p:cViewPr varScale="1">
        <p:scale>
          <a:sx n="103" d="100"/>
          <a:sy n="103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6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558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671805" y="315496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C Language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143493" y="398079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Step by step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3120021" y="1320207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8107601" y="3138291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91B4F46-3ABE-E0EB-E1CB-0B242F1B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585" y="2543805"/>
            <a:ext cx="1946068" cy="22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2450103"/>
            <a:ext cx="12191994" cy="4519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13">
            <a:extLst>
              <a:ext uri="{FF2B5EF4-FFF2-40B4-BE49-F238E27FC236}">
                <a16:creationId xmlns:a16="http://schemas.microsoft.com/office/drawing/2014/main" id="{29EA5154-D729-8F5E-65CD-7777819512F1}"/>
              </a:ext>
            </a:extLst>
          </p:cNvPr>
          <p:cNvSpPr/>
          <p:nvPr/>
        </p:nvSpPr>
        <p:spPr>
          <a:xfrm>
            <a:off x="900872" y="663900"/>
            <a:ext cx="1391486" cy="117658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 Same Side Corner Rectangle 20">
            <a:extLst>
              <a:ext uri="{FF2B5EF4-FFF2-40B4-BE49-F238E27FC236}">
                <a16:creationId xmlns:a16="http://schemas.microsoft.com/office/drawing/2014/main" id="{5E617180-397B-EC2A-F78A-412AE3E20294}"/>
              </a:ext>
            </a:extLst>
          </p:cNvPr>
          <p:cNvSpPr/>
          <p:nvPr/>
        </p:nvSpPr>
        <p:spPr>
          <a:xfrm rot="10800000">
            <a:off x="10108857" y="524698"/>
            <a:ext cx="616814" cy="1315787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Block Arc 41">
            <a:extLst>
              <a:ext uri="{FF2B5EF4-FFF2-40B4-BE49-F238E27FC236}">
                <a16:creationId xmlns:a16="http://schemas.microsoft.com/office/drawing/2014/main" id="{2ED75B35-DB99-AE01-B693-8724132CC89C}"/>
              </a:ext>
            </a:extLst>
          </p:cNvPr>
          <p:cNvSpPr/>
          <p:nvPr/>
        </p:nvSpPr>
        <p:spPr>
          <a:xfrm>
            <a:off x="5666603" y="817355"/>
            <a:ext cx="858793" cy="869673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DADB1A-0DEA-8313-C93C-47CA0DB6F780}"/>
              </a:ext>
            </a:extLst>
          </p:cNvPr>
          <p:cNvSpPr txBox="1"/>
          <p:nvPr/>
        </p:nvSpPr>
        <p:spPr>
          <a:xfrm>
            <a:off x="422107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Computer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39F15-89B2-243D-FD62-56253A7C4733}"/>
              </a:ext>
            </a:extLst>
          </p:cNvPr>
          <p:cNvSpPr txBox="1"/>
          <p:nvPr/>
        </p:nvSpPr>
        <p:spPr>
          <a:xfrm>
            <a:off x="4930638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Compiler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57523F-3042-421F-04AC-4F88251E346F}"/>
              </a:ext>
            </a:extLst>
          </p:cNvPr>
          <p:cNvSpPr txBox="1"/>
          <p:nvPr/>
        </p:nvSpPr>
        <p:spPr>
          <a:xfrm>
            <a:off x="9242756" y="1904148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Person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Right Triangle 17">
            <a:extLst>
              <a:ext uri="{FF2B5EF4-FFF2-40B4-BE49-F238E27FC236}">
                <a16:creationId xmlns:a16="http://schemas.microsoft.com/office/drawing/2014/main" id="{8A68B6CD-F457-D8D2-2E1A-7D3110624FF8}"/>
              </a:ext>
            </a:extLst>
          </p:cNvPr>
          <p:cNvSpPr/>
          <p:nvPr/>
        </p:nvSpPr>
        <p:spPr>
          <a:xfrm>
            <a:off x="5793503" y="3190591"/>
            <a:ext cx="980599" cy="138881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A239E9-A7C4-7627-F55A-CE964AD56896}"/>
              </a:ext>
            </a:extLst>
          </p:cNvPr>
          <p:cNvSpPr txBox="1"/>
          <p:nvPr/>
        </p:nvSpPr>
        <p:spPr>
          <a:xfrm>
            <a:off x="5109294" y="4699053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Text file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Oval 35">
            <a:extLst>
              <a:ext uri="{FF2B5EF4-FFF2-40B4-BE49-F238E27FC236}">
                <a16:creationId xmlns:a16="http://schemas.microsoft.com/office/drawing/2014/main" id="{122B032D-FC6E-3922-5DD9-585D1D23306E}"/>
              </a:ext>
            </a:extLst>
          </p:cNvPr>
          <p:cNvSpPr/>
          <p:nvPr/>
        </p:nvSpPr>
        <p:spPr>
          <a:xfrm>
            <a:off x="1106315" y="3266794"/>
            <a:ext cx="980599" cy="123641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4531B-61FD-FD2B-652E-C3ACAAB3F94E}"/>
              </a:ext>
            </a:extLst>
          </p:cNvPr>
          <p:cNvSpPr txBox="1"/>
          <p:nvPr/>
        </p:nvSpPr>
        <p:spPr>
          <a:xfrm>
            <a:off x="366461" y="4699053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Machine language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77889-BF11-2B2A-CCCF-046BF284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923" y="2914213"/>
            <a:ext cx="2807616" cy="31779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A47ED81-4D37-DB04-7C26-59AF7456D69B}"/>
              </a:ext>
            </a:extLst>
          </p:cNvPr>
          <p:cNvSpPr txBox="1"/>
          <p:nvPr/>
        </p:nvSpPr>
        <p:spPr>
          <a:xfrm>
            <a:off x="9242756" y="6258494"/>
            <a:ext cx="234901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C language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8E477-2E0D-41A0-9F94-DFEF9E480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7" name="Round Same Side Corner Rectangle 8">
            <a:extLst>
              <a:ext uri="{FF2B5EF4-FFF2-40B4-BE49-F238E27FC236}">
                <a16:creationId xmlns:a16="http://schemas.microsoft.com/office/drawing/2014/main" id="{945D8875-6BB9-44DF-B077-2A379DAB86DE}"/>
              </a:ext>
            </a:extLst>
          </p:cNvPr>
          <p:cNvSpPr/>
          <p:nvPr/>
        </p:nvSpPr>
        <p:spPr>
          <a:xfrm flipH="1">
            <a:off x="6795586" y="1591951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 Same Side Corner Rectangle 20">
            <a:extLst>
              <a:ext uri="{FF2B5EF4-FFF2-40B4-BE49-F238E27FC236}">
                <a16:creationId xmlns:a16="http://schemas.microsoft.com/office/drawing/2014/main" id="{F56BF20E-9F0A-4541-81C9-A6B376F0DE1F}"/>
              </a:ext>
            </a:extLst>
          </p:cNvPr>
          <p:cNvSpPr/>
          <p:nvPr/>
        </p:nvSpPr>
        <p:spPr>
          <a:xfrm rot="10800000">
            <a:off x="6759168" y="2754715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5FD244-7342-4431-890D-08868B1FA025}"/>
              </a:ext>
            </a:extLst>
          </p:cNvPr>
          <p:cNvGrpSpPr/>
          <p:nvPr/>
        </p:nvGrpSpPr>
        <p:grpSpPr>
          <a:xfrm>
            <a:off x="1666114" y="1734453"/>
            <a:ext cx="3730302" cy="1472766"/>
            <a:chOff x="1525348" y="1579815"/>
            <a:chExt cx="6070988" cy="2761700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0980581B-05A4-49CF-B84A-FC65FE251789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EEB721C9-FDB5-46A4-B7F1-1F50EFB3005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74075AE-05C8-4619-B0C5-9D75A2170D0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8D94BC7-8A8B-4E70-8A71-0E530DC78409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4F654B-5DE5-49E1-B791-9B0AB85B7D89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D987590-C26C-4F8D-BA5C-693E9DA24923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9FB75C-0CEF-4217-A046-C9E6632D9B02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Round Same Side Corner Rectangle 8">
            <a:extLst>
              <a:ext uri="{FF2B5EF4-FFF2-40B4-BE49-F238E27FC236}">
                <a16:creationId xmlns:a16="http://schemas.microsoft.com/office/drawing/2014/main" id="{04220AF2-B329-D198-85A5-DB2372036272}"/>
              </a:ext>
            </a:extLst>
          </p:cNvPr>
          <p:cNvSpPr/>
          <p:nvPr/>
        </p:nvSpPr>
        <p:spPr>
          <a:xfrm flipH="1">
            <a:off x="6795583" y="3935609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ound Same Side Corner Rectangle 20">
            <a:extLst>
              <a:ext uri="{FF2B5EF4-FFF2-40B4-BE49-F238E27FC236}">
                <a16:creationId xmlns:a16="http://schemas.microsoft.com/office/drawing/2014/main" id="{DF58EBB5-87C0-7C4E-E352-056C5A2CED5E}"/>
              </a:ext>
            </a:extLst>
          </p:cNvPr>
          <p:cNvSpPr/>
          <p:nvPr/>
        </p:nvSpPr>
        <p:spPr>
          <a:xfrm rot="10800000">
            <a:off x="6795583" y="5098373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8">
            <a:extLst>
              <a:ext uri="{FF2B5EF4-FFF2-40B4-BE49-F238E27FC236}">
                <a16:creationId xmlns:a16="http://schemas.microsoft.com/office/drawing/2014/main" id="{E25E5BBF-4EB9-3485-4AC8-1E6D5C1B7AA7}"/>
              </a:ext>
            </a:extLst>
          </p:cNvPr>
          <p:cNvSpPr/>
          <p:nvPr/>
        </p:nvSpPr>
        <p:spPr>
          <a:xfrm>
            <a:off x="7589513" y="1637663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Comment </a:t>
            </a:r>
          </a:p>
        </p:txBody>
      </p:sp>
      <p:sp>
        <p:nvSpPr>
          <p:cNvPr id="36" name="직사각형 38">
            <a:extLst>
              <a:ext uri="{FF2B5EF4-FFF2-40B4-BE49-F238E27FC236}">
                <a16:creationId xmlns:a16="http://schemas.microsoft.com/office/drawing/2014/main" id="{2C6CA7AB-1DAD-0F6E-9E8A-2A1B55AF9E94}"/>
              </a:ext>
            </a:extLst>
          </p:cNvPr>
          <p:cNvSpPr/>
          <p:nvPr/>
        </p:nvSpPr>
        <p:spPr>
          <a:xfrm>
            <a:off x="7589511" y="2820968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New line </a:t>
            </a:r>
          </a:p>
        </p:txBody>
      </p:sp>
      <p:sp>
        <p:nvSpPr>
          <p:cNvPr id="37" name="직사각형 38">
            <a:extLst>
              <a:ext uri="{FF2B5EF4-FFF2-40B4-BE49-F238E27FC236}">
                <a16:creationId xmlns:a16="http://schemas.microsoft.com/office/drawing/2014/main" id="{626EFD5E-D833-9637-CDA4-45B628B723BD}"/>
              </a:ext>
            </a:extLst>
          </p:cNvPr>
          <p:cNvSpPr/>
          <p:nvPr/>
        </p:nvSpPr>
        <p:spPr>
          <a:xfrm>
            <a:off x="7589512" y="4004273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Horizontal tab</a:t>
            </a:r>
          </a:p>
        </p:txBody>
      </p:sp>
      <p:sp>
        <p:nvSpPr>
          <p:cNvPr id="19" name="직사각형 38">
            <a:extLst>
              <a:ext uri="{FF2B5EF4-FFF2-40B4-BE49-F238E27FC236}">
                <a16:creationId xmlns:a16="http://schemas.microsoft.com/office/drawing/2014/main" id="{2DF16F55-5AC9-FB59-7DE9-519DD2C5A6BB}"/>
              </a:ext>
            </a:extLst>
          </p:cNvPr>
          <p:cNvSpPr/>
          <p:nvPr/>
        </p:nvSpPr>
        <p:spPr>
          <a:xfrm>
            <a:off x="7589510" y="5162955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Main ()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DA85D6-018D-4925-2A03-E149E6F4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39" y="3601322"/>
            <a:ext cx="3985652" cy="16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63734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79075" cy="613308"/>
            <a:chOff x="1266096" y="1957014"/>
            <a:chExt cx="2679075" cy="6133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2032914" cy="595173"/>
              <a:chOff x="2928208" y="2212223"/>
              <a:chExt cx="3180192" cy="59517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Condition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3012056" y="246884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เงื่อนไขในภาษาซี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66511-1D51-D68C-085C-1A3C68BD2261}"/>
              </a:ext>
            </a:extLst>
          </p:cNvPr>
          <p:cNvGrpSpPr/>
          <p:nvPr/>
        </p:nvGrpSpPr>
        <p:grpSpPr>
          <a:xfrm>
            <a:off x="2079089" y="4147809"/>
            <a:ext cx="1979315" cy="639485"/>
            <a:chOff x="2117190" y="1955848"/>
            <a:chExt cx="1979315" cy="63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06D5A2-4954-4F9A-7AD7-89B46A6AC257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F462B2-AB83-A015-8644-D6311C882DDF}"/>
                </a:ext>
              </a:extLst>
            </p:cNvPr>
            <p:cNvGrpSpPr/>
            <p:nvPr/>
          </p:nvGrpSpPr>
          <p:grpSpPr>
            <a:xfrm>
              <a:off x="2117190" y="1984447"/>
              <a:ext cx="1979315" cy="610886"/>
              <a:chOff x="3248794" y="2221521"/>
              <a:chExt cx="3096344" cy="61088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C018A6-B836-D9B0-1888-F4008CB19270}"/>
                  </a:ext>
                </a:extLst>
              </p:cNvPr>
              <p:cNvSpPr txBox="1"/>
              <p:nvPr/>
            </p:nvSpPr>
            <p:spPr>
              <a:xfrm>
                <a:off x="3248794" y="2221521"/>
                <a:ext cx="117342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Loop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46BFAD-9450-8138-5730-DABEBF5D5F30}"/>
                  </a:ext>
                </a:extLst>
              </p:cNvPr>
              <p:cNvSpPr txBox="1"/>
              <p:nvPr/>
            </p:nvSpPr>
            <p:spPr>
              <a:xfrm>
                <a:off x="3248794" y="2493853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การทำ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ซ้ำ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0964E5-A7D6-3DD2-915B-EEDD68C761A9}"/>
              </a:ext>
            </a:extLst>
          </p:cNvPr>
          <p:cNvGrpSpPr/>
          <p:nvPr/>
        </p:nvGrpSpPr>
        <p:grpSpPr>
          <a:xfrm>
            <a:off x="5389685" y="4118559"/>
            <a:ext cx="1979315" cy="667217"/>
            <a:chOff x="1924140" y="1955848"/>
            <a:chExt cx="1979315" cy="66721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0AD3A8-2AA0-8372-5201-09EF31AC2E99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955C64-7899-0991-E2A9-5145DAB9B256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ฟั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งก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์ชั่น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D7F8B8-6006-DFE5-4E89-AB14644E934C}"/>
              </a:ext>
            </a:extLst>
          </p:cNvPr>
          <p:cNvSpPr txBox="1"/>
          <p:nvPr/>
        </p:nvSpPr>
        <p:spPr>
          <a:xfrm>
            <a:off x="5377802" y="4137860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Functions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63D277-4161-1DD5-62AA-7E6FB7695553}"/>
              </a:ext>
            </a:extLst>
          </p:cNvPr>
          <p:cNvGrpSpPr/>
          <p:nvPr/>
        </p:nvGrpSpPr>
        <p:grpSpPr>
          <a:xfrm>
            <a:off x="8053528" y="5116440"/>
            <a:ext cx="1979315" cy="667217"/>
            <a:chOff x="1924140" y="1955848"/>
            <a:chExt cx="1979315" cy="667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EF17F1-FC1D-FDB7-7466-83D46DD80FC5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8349B-DEB4-5DE6-30D8-236BFA07EF38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การสร้างและใช้อาเรย์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711CB0A-928D-A64C-BAC4-D4F0B6DB1B15}"/>
              </a:ext>
            </a:extLst>
          </p:cNvPr>
          <p:cNvSpPr txBox="1"/>
          <p:nvPr/>
        </p:nvSpPr>
        <p:spPr>
          <a:xfrm>
            <a:off x="8070898" y="5107047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Array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91A2C6-0B00-1AA3-1AFB-0102A94DFD4C}"/>
              </a:ext>
            </a:extLst>
          </p:cNvPr>
          <p:cNvSpPr/>
          <p:nvPr/>
        </p:nvSpPr>
        <p:spPr>
          <a:xfrm>
            <a:off x="1699220" y="1858861"/>
            <a:ext cx="8793559" cy="814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4472ED-BA3B-5DF1-DC9E-B2A48961A4FD}"/>
              </a:ext>
            </a:extLst>
          </p:cNvPr>
          <p:cNvSpPr/>
          <p:nvPr/>
        </p:nvSpPr>
        <p:spPr>
          <a:xfrm flipV="1">
            <a:off x="5252401" y="1849514"/>
            <a:ext cx="5273038" cy="90063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724518"/>
            <a:chOff x="3672524" y="1681227"/>
            <a:chExt cx="6332347" cy="2724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200159"/>
              <a:chOff x="3707424" y="2799264"/>
              <a:chExt cx="4797245" cy="120015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V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ariable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04929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ชนิดและประเภทของตัวแปร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098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EE62F6-F3CB-4176-B207-6E3EA908ABE3}"/>
              </a:ext>
            </a:extLst>
          </p:cNvPr>
          <p:cNvGrpSpPr/>
          <p:nvPr/>
        </p:nvGrpSpPr>
        <p:grpSpPr>
          <a:xfrm>
            <a:off x="4407094" y="2207806"/>
            <a:ext cx="3478774" cy="275060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6CEF901F-2878-415E-B36A-AC687214A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27BFF-2D70-426B-8387-44913502F557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6C28AC0C-B996-4ACF-8054-D8BD8020EB8B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2617349F-6DE2-47ED-AC9B-D58D192C7620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009848D6-E399-43E6-85A7-D53F55E1DACE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42FAACA3-EDFD-4F3D-9DB6-02A6F8359B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B938B1-4D74-45DC-B5FC-84949C308336}"/>
              </a:ext>
            </a:extLst>
          </p:cNvPr>
          <p:cNvGrpSpPr/>
          <p:nvPr/>
        </p:nvGrpSpPr>
        <p:grpSpPr>
          <a:xfrm>
            <a:off x="8743953" y="2470611"/>
            <a:ext cx="2654101" cy="758917"/>
            <a:chOff x="-475010" y="1083401"/>
            <a:chExt cx="4241713" cy="7589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F14D2-E7FC-44F4-8D41-7FAB0072151D}"/>
                </a:ext>
              </a:extLst>
            </p:cNvPr>
            <p:cNvSpPr txBox="1"/>
            <p:nvPr/>
          </p:nvSpPr>
          <p:spPr>
            <a:xfrm>
              <a:off x="-475010" y="1083401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Character Variable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4CE4C7-B608-48D4-A516-01975222150F}"/>
                </a:ext>
              </a:extLst>
            </p:cNvPr>
            <p:cNvSpPr txBox="1"/>
            <p:nvPr/>
          </p:nvSpPr>
          <p:spPr>
            <a:xfrm>
              <a:off x="-459588" y="1405275"/>
              <a:ext cx="4226291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ตัวแปรชนิดที่เก็บ ตัวอักษร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329F8E81-87A7-4BCA-8123-677E7984619F}"/>
              </a:ext>
            </a:extLst>
          </p:cNvPr>
          <p:cNvSpPr/>
          <p:nvPr/>
        </p:nvSpPr>
        <p:spPr>
          <a:xfrm>
            <a:off x="9868649" y="1974807"/>
            <a:ext cx="407942" cy="29816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E15580-0547-4E38-9A2E-3F3C34C047B5}"/>
              </a:ext>
            </a:extLst>
          </p:cNvPr>
          <p:cNvGrpSpPr/>
          <p:nvPr/>
        </p:nvGrpSpPr>
        <p:grpSpPr>
          <a:xfrm>
            <a:off x="8753603" y="5007826"/>
            <a:ext cx="2654101" cy="986804"/>
            <a:chOff x="-459588" y="1091805"/>
            <a:chExt cx="4241713" cy="986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88A042-0268-4CD0-998E-4598A8C66819}"/>
                </a:ext>
              </a:extLst>
            </p:cNvPr>
            <p:cNvSpPr txBox="1"/>
            <p:nvPr/>
          </p:nvSpPr>
          <p:spPr>
            <a:xfrm>
              <a:off x="-459588" y="1091805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Variable Naming Rules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9C147-A4A8-4ACD-B969-7F31DEEC401C}"/>
                </a:ext>
              </a:extLst>
            </p:cNvPr>
            <p:cNvSpPr txBox="1"/>
            <p:nvPr/>
          </p:nvSpPr>
          <p:spPr>
            <a:xfrm>
              <a:off x="-452863" y="1641566"/>
              <a:ext cx="4226291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กฎการตั้งชื่อตัวแปร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539613-1060-4FF6-9A77-22DBFDF882B3}"/>
              </a:ext>
            </a:extLst>
          </p:cNvPr>
          <p:cNvGrpSpPr/>
          <p:nvPr/>
        </p:nvGrpSpPr>
        <p:grpSpPr>
          <a:xfrm>
            <a:off x="840558" y="2479503"/>
            <a:ext cx="2654101" cy="746250"/>
            <a:chOff x="-475010" y="1083401"/>
            <a:chExt cx="4241713" cy="7462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796605-8D70-49B4-BC61-862F98CE3031}"/>
                </a:ext>
              </a:extLst>
            </p:cNvPr>
            <p:cNvSpPr txBox="1"/>
            <p:nvPr/>
          </p:nvSpPr>
          <p:spPr>
            <a:xfrm>
              <a:off x="-475010" y="1083401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Integer Variable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D89D48-CEBF-4374-B656-AC58FD5C78D4}"/>
                </a:ext>
              </a:extLst>
            </p:cNvPr>
            <p:cNvSpPr txBox="1"/>
            <p:nvPr/>
          </p:nvSpPr>
          <p:spPr>
            <a:xfrm>
              <a:off x="-475010" y="1392608"/>
              <a:ext cx="4226291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ตัวแปรชนิดที่เก็บ จำนวนเต็ม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60E683-C776-409D-8B4A-03C698ACDFC1}"/>
              </a:ext>
            </a:extLst>
          </p:cNvPr>
          <p:cNvGrpSpPr/>
          <p:nvPr/>
        </p:nvGrpSpPr>
        <p:grpSpPr>
          <a:xfrm>
            <a:off x="840558" y="5008315"/>
            <a:ext cx="2654101" cy="1158670"/>
            <a:chOff x="-475010" y="1083401"/>
            <a:chExt cx="4241713" cy="1158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0FA308-C1DB-4D6A-B192-F4450473A9C5}"/>
                </a:ext>
              </a:extLst>
            </p:cNvPr>
            <p:cNvSpPr txBox="1"/>
            <p:nvPr/>
          </p:nvSpPr>
          <p:spPr>
            <a:xfrm>
              <a:off x="-475010" y="1083401"/>
              <a:ext cx="42417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Float Variable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F45BC-E1E9-4A3C-A64A-2299916D1F9F}"/>
                </a:ext>
              </a:extLst>
            </p:cNvPr>
            <p:cNvSpPr txBox="1"/>
            <p:nvPr/>
          </p:nvSpPr>
          <p:spPr>
            <a:xfrm>
              <a:off x="-459588" y="1460319"/>
              <a:ext cx="4226291" cy="78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ตัวแปรชนิดที่เก็บ </a:t>
              </a:r>
            </a:p>
            <a:p>
              <a:pPr algn="ctr"/>
              <a:r>
                <a:rPr lang="th-TH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จำนวนทศนิยม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1">
            <a:extLst>
              <a:ext uri="{FF2B5EF4-FFF2-40B4-BE49-F238E27FC236}">
                <a16:creationId xmlns:a16="http://schemas.microsoft.com/office/drawing/2014/main" id="{EE300E4E-5E67-49C1-B8EE-43A385ED3688}"/>
              </a:ext>
            </a:extLst>
          </p:cNvPr>
          <p:cNvSpPr/>
          <p:nvPr/>
        </p:nvSpPr>
        <p:spPr>
          <a:xfrm rot="20700000">
            <a:off x="1926567" y="4480713"/>
            <a:ext cx="482084" cy="42251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1DAB9FC8-9BC6-4C4D-BD9A-86FA7C1A32E3}"/>
              </a:ext>
            </a:extLst>
          </p:cNvPr>
          <p:cNvSpPr/>
          <p:nvPr/>
        </p:nvSpPr>
        <p:spPr>
          <a:xfrm>
            <a:off x="9837847" y="4435684"/>
            <a:ext cx="484380" cy="4762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1C2796FF-06C8-412E-B988-02AEDAFF5844}"/>
              </a:ext>
            </a:extLst>
          </p:cNvPr>
          <p:cNvSpPr/>
          <p:nvPr/>
        </p:nvSpPr>
        <p:spPr>
          <a:xfrm>
            <a:off x="1913709" y="1898032"/>
            <a:ext cx="514776" cy="5111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E2117A87-B2FE-4FF0-B538-22DFFC5CEA52}"/>
              </a:ext>
            </a:extLst>
          </p:cNvPr>
          <p:cNvGrpSpPr/>
          <p:nvPr/>
        </p:nvGrpSpPr>
        <p:grpSpPr>
          <a:xfrm>
            <a:off x="5666529" y="2685313"/>
            <a:ext cx="1007887" cy="932025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DF6AAD-9B7C-4880-84C8-F45849A7B8A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23C524-BBAD-4E87-8B8D-2F6ADD7FD51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Integer Variable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solidFill>
            <a:srgbClr val="00B050"/>
          </a:solid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F5BE0-9259-DD3C-2E60-52C0C80F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32" y="366712"/>
            <a:ext cx="3750185" cy="3433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1A926-9893-128A-DEB4-ED8A4E368FFD}"/>
              </a:ext>
            </a:extLst>
          </p:cNvPr>
          <p:cNvSpPr txBox="1"/>
          <p:nvPr/>
        </p:nvSpPr>
        <p:spPr>
          <a:xfrm>
            <a:off x="653934" y="2519692"/>
            <a:ext cx="6217420" cy="10279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แบ่งออกเป็น 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 </a:t>
            </a:r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ประเภท</a:t>
            </a:r>
          </a:p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- int </a:t>
            </a:r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หรือ 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short</a:t>
            </a: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	- long</a:t>
            </a:r>
            <a:endParaRPr lang="ko-KR" altLang="en-U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6520424-0DE4-4B10-D64B-BE77CC34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76897"/>
              </p:ext>
            </p:extLst>
          </p:nvPr>
        </p:nvGraphicFramePr>
        <p:xfrm>
          <a:off x="781050" y="4162066"/>
          <a:ext cx="10839447" cy="25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149">
                  <a:extLst>
                    <a:ext uri="{9D8B030D-6E8A-4147-A177-3AD203B41FA5}">
                      <a16:colId xmlns:a16="http://schemas.microsoft.com/office/drawing/2014/main" val="3288228159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2002165804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4149686590"/>
                    </a:ext>
                  </a:extLst>
                </a:gridCol>
              </a:tblGrid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</a:rPr>
                        <a:t>ชนิด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ขนาดความกว้าง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ช่วงของค่า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686"/>
                  </a:ext>
                </a:extLst>
              </a:tr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- 32,768 – 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4650"/>
                  </a:ext>
                </a:extLst>
              </a:tr>
              <a:tr h="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- 32,768 – 32,767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9451"/>
                  </a:ext>
                </a:extLst>
              </a:tr>
              <a:tr h="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-2,147,483,648 - 2,147,483,647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1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Float Variable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669763" y="0"/>
            <a:ext cx="2522237" cy="2519691"/>
          </a:xfrm>
          <a:solidFill>
            <a:srgbClr val="FFC000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1A926-9893-128A-DEB4-ED8A4E368FFD}"/>
              </a:ext>
            </a:extLst>
          </p:cNvPr>
          <p:cNvSpPr txBox="1"/>
          <p:nvPr/>
        </p:nvSpPr>
        <p:spPr>
          <a:xfrm>
            <a:off x="653934" y="2445826"/>
            <a:ext cx="6217420" cy="11757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แบ่งออกเป็น 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 </a:t>
            </a:r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ประเภท</a:t>
            </a:r>
          </a:p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- float </a:t>
            </a: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	- double</a:t>
            </a: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	- long double</a:t>
            </a:r>
            <a:endParaRPr lang="ko-KR" altLang="en-US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6520424-0DE4-4B10-D64B-BE77CC34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54448"/>
              </p:ext>
            </p:extLst>
          </p:nvPr>
        </p:nvGraphicFramePr>
        <p:xfrm>
          <a:off x="781050" y="4162066"/>
          <a:ext cx="10839447" cy="252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149">
                  <a:extLst>
                    <a:ext uri="{9D8B030D-6E8A-4147-A177-3AD203B41FA5}">
                      <a16:colId xmlns:a16="http://schemas.microsoft.com/office/drawing/2014/main" val="3288228159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2002165804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4149686590"/>
                    </a:ext>
                  </a:extLst>
                </a:gridCol>
              </a:tblGrid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</a:rPr>
                        <a:t>ชนิด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ขนาดความกว้าง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ช่วงของค่า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686"/>
                  </a:ext>
                </a:extLst>
              </a:tr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3.4*10^-38 – 3.4*10^38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4650"/>
                  </a:ext>
                </a:extLst>
              </a:tr>
              <a:tr h="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1.7*10^-308 – 1.7*10^308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9451"/>
                  </a:ext>
                </a:extLst>
              </a:tr>
              <a:tr h="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3.4*10^-4932 – 3.4*10^4932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122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05E530B-7803-79B6-39C5-BB4CEF9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87" y="890051"/>
            <a:ext cx="4366248" cy="18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Character Variable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669763" y="0"/>
            <a:ext cx="2522237" cy="2519691"/>
          </a:xfrm>
          <a:solidFill>
            <a:srgbClr val="FF0000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1A926-9893-128A-DEB4-ED8A4E368FFD}"/>
              </a:ext>
            </a:extLst>
          </p:cNvPr>
          <p:cNvSpPr txBox="1"/>
          <p:nvPr/>
        </p:nvSpPr>
        <p:spPr>
          <a:xfrm>
            <a:off x="653934" y="2568936"/>
            <a:ext cx="6217420" cy="9294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แบ่งออกเป็น 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 </a:t>
            </a:r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ประเภท</a:t>
            </a:r>
          </a:p>
          <a:p>
            <a:r>
              <a:rPr lang="th-TH" altLang="ko-KR" sz="1600" dirty="0">
                <a:solidFill>
                  <a:schemeClr val="accent2"/>
                </a:solidFill>
                <a:cs typeface="Arial" pitchFamily="34" charset="0"/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- char </a:t>
            </a:r>
          </a:p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	- unsigned char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46520424-0DE4-4B10-D64B-BE77CC342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46580"/>
              </p:ext>
            </p:extLst>
          </p:nvPr>
        </p:nvGraphicFramePr>
        <p:xfrm>
          <a:off x="781050" y="4162066"/>
          <a:ext cx="10839447" cy="1884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149">
                  <a:extLst>
                    <a:ext uri="{9D8B030D-6E8A-4147-A177-3AD203B41FA5}">
                      <a16:colId xmlns:a16="http://schemas.microsoft.com/office/drawing/2014/main" val="3288228159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2002165804"/>
                    </a:ext>
                  </a:extLst>
                </a:gridCol>
                <a:gridCol w="3613149">
                  <a:extLst>
                    <a:ext uri="{9D8B030D-6E8A-4147-A177-3AD203B41FA5}">
                      <a16:colId xmlns:a16="http://schemas.microsoft.com/office/drawing/2014/main" val="4149686590"/>
                    </a:ext>
                  </a:extLst>
                </a:gridCol>
              </a:tblGrid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bg1"/>
                          </a:solidFill>
                        </a:rPr>
                        <a:t>ชนิด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ขนาดความกว้าง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ช่วงของค่า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686"/>
                  </a:ext>
                </a:extLst>
              </a:tr>
              <a:tr h="6248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-128 - 127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4650"/>
                  </a:ext>
                </a:extLst>
              </a:tr>
              <a:tr h="634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94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7FDEA2-514D-0BA4-D8FB-BCA8B829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3" y="936196"/>
            <a:ext cx="39909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">
            <a:extLst>
              <a:ext uri="{FF2B5EF4-FFF2-40B4-BE49-F238E27FC236}">
                <a16:creationId xmlns:a16="http://schemas.microsoft.com/office/drawing/2014/main" id="{5A751CFF-7264-49B0-8AAF-08BCB988A896}"/>
              </a:ext>
            </a:extLst>
          </p:cNvPr>
          <p:cNvSpPr/>
          <p:nvPr/>
        </p:nvSpPr>
        <p:spPr>
          <a:xfrm>
            <a:off x="648352" y="1026976"/>
            <a:ext cx="476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Character Variable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BF8C7B-6E13-441E-93F5-356C1305313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669763" y="0"/>
            <a:ext cx="2522237" cy="2519691"/>
          </a:xfrm>
          <a:solidFill>
            <a:srgbClr val="FF0000"/>
          </a:solidFill>
        </p:spPr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AC69F39-F0F7-1879-BDCB-898A8449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24579"/>
              </p:ext>
            </p:extLst>
          </p:nvPr>
        </p:nvGraphicFramePr>
        <p:xfrm>
          <a:off x="2032000" y="5091369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193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06465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679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564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E2377D-76C6-F8BF-5D49-134E715BA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2110196"/>
            <a:ext cx="3314700" cy="2324100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409639A-7D96-4E81-5D99-88BF9BE92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38"/>
              </p:ext>
            </p:extLst>
          </p:nvPr>
        </p:nvGraphicFramePr>
        <p:xfrm>
          <a:off x="2032000" y="574844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193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06465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679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5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4698C76-08A7-4B04-BDD1-32731BBA4715}"/>
              </a:ext>
            </a:extLst>
          </p:cNvPr>
          <p:cNvGrpSpPr/>
          <p:nvPr/>
        </p:nvGrpSpPr>
        <p:grpSpPr>
          <a:xfrm>
            <a:off x="1989325" y="4498722"/>
            <a:ext cx="8213350" cy="2167833"/>
            <a:chOff x="3960971" y="2777942"/>
            <a:chExt cx="4267200" cy="131066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E1E110-0525-4759-87AD-4D8068E694F6}"/>
                </a:ext>
              </a:extLst>
            </p:cNvPr>
            <p:cNvSpPr/>
            <p:nvPr/>
          </p:nvSpPr>
          <p:spPr>
            <a:xfrm>
              <a:off x="4033932" y="3469638"/>
              <a:ext cx="4104504" cy="543410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  <a:gd name="connsiteX0" fmla="*/ 3874770 w 4077652"/>
                <a:gd name="connsiteY0" fmla="*/ 165396 h 731180"/>
                <a:gd name="connsiteX1" fmla="*/ 2042160 w 4077652"/>
                <a:gd name="connsiteY1" fmla="*/ 397806 h 731180"/>
                <a:gd name="connsiteX2" fmla="*/ 2042160 w 4077652"/>
                <a:gd name="connsiteY2" fmla="*/ 392091 h 731180"/>
                <a:gd name="connsiteX3" fmla="*/ 203835 w 4077652"/>
                <a:gd name="connsiteY3" fmla="*/ 156824 h 731180"/>
                <a:gd name="connsiteX4" fmla="*/ 0 w 4077652"/>
                <a:gd name="connsiteY4" fmla="*/ 682604 h 731180"/>
                <a:gd name="connsiteX5" fmla="*/ 1772602 w 4077652"/>
                <a:gd name="connsiteY5" fmla="*/ 454004 h 731180"/>
                <a:gd name="connsiteX6" fmla="*/ 2036445 w 4077652"/>
                <a:gd name="connsiteY6" fmla="*/ 722609 h 731180"/>
                <a:gd name="connsiteX7" fmla="*/ 2036445 w 4077652"/>
                <a:gd name="connsiteY7" fmla="*/ 731181 h 731180"/>
                <a:gd name="connsiteX8" fmla="*/ 2305050 w 4077652"/>
                <a:gd name="connsiteY8" fmla="*/ 462576 h 731180"/>
                <a:gd name="connsiteX9" fmla="*/ 4077652 w 4077652"/>
                <a:gd name="connsiteY9" fmla="*/ 691176 h 731180"/>
                <a:gd name="connsiteX10" fmla="*/ 3874770 w 4077652"/>
                <a:gd name="connsiteY10" fmla="*/ 165396 h 731180"/>
                <a:gd name="connsiteX0" fmla="*/ 3874770 w 4077652"/>
                <a:gd name="connsiteY0" fmla="*/ 153654 h 719439"/>
                <a:gd name="connsiteX1" fmla="*/ 2042160 w 4077652"/>
                <a:gd name="connsiteY1" fmla="*/ 386064 h 719439"/>
                <a:gd name="connsiteX2" fmla="*/ 2042160 w 4077652"/>
                <a:gd name="connsiteY2" fmla="*/ 380349 h 719439"/>
                <a:gd name="connsiteX3" fmla="*/ 203835 w 4077652"/>
                <a:gd name="connsiteY3" fmla="*/ 145082 h 719439"/>
                <a:gd name="connsiteX4" fmla="*/ 0 w 4077652"/>
                <a:gd name="connsiteY4" fmla="*/ 670862 h 719439"/>
                <a:gd name="connsiteX5" fmla="*/ 1772602 w 4077652"/>
                <a:gd name="connsiteY5" fmla="*/ 442262 h 719439"/>
                <a:gd name="connsiteX6" fmla="*/ 2036445 w 4077652"/>
                <a:gd name="connsiteY6" fmla="*/ 710867 h 719439"/>
                <a:gd name="connsiteX7" fmla="*/ 2036445 w 4077652"/>
                <a:gd name="connsiteY7" fmla="*/ 719439 h 719439"/>
                <a:gd name="connsiteX8" fmla="*/ 2305050 w 4077652"/>
                <a:gd name="connsiteY8" fmla="*/ 450834 h 719439"/>
                <a:gd name="connsiteX9" fmla="*/ 4077652 w 4077652"/>
                <a:gd name="connsiteY9" fmla="*/ 679434 h 719439"/>
                <a:gd name="connsiteX10" fmla="*/ 3874770 w 4077652"/>
                <a:gd name="connsiteY10" fmla="*/ 153654 h 719439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139748 h 705533"/>
                <a:gd name="connsiteX1" fmla="*/ 2064925 w 4100417"/>
                <a:gd name="connsiteY1" fmla="*/ 372158 h 705533"/>
                <a:gd name="connsiteX2" fmla="*/ 2064925 w 4100417"/>
                <a:gd name="connsiteY2" fmla="*/ 366443 h 705533"/>
                <a:gd name="connsiteX3" fmla="*/ 226600 w 4100417"/>
                <a:gd name="connsiteY3" fmla="*/ 131176 h 705533"/>
                <a:gd name="connsiteX4" fmla="*/ 22765 w 4100417"/>
                <a:gd name="connsiteY4" fmla="*/ 656956 h 705533"/>
                <a:gd name="connsiteX5" fmla="*/ 1795367 w 4100417"/>
                <a:gd name="connsiteY5" fmla="*/ 428356 h 705533"/>
                <a:gd name="connsiteX6" fmla="*/ 2059210 w 4100417"/>
                <a:gd name="connsiteY6" fmla="*/ 696961 h 705533"/>
                <a:gd name="connsiteX7" fmla="*/ 2059210 w 4100417"/>
                <a:gd name="connsiteY7" fmla="*/ 705533 h 705533"/>
                <a:gd name="connsiteX8" fmla="*/ 2327815 w 4100417"/>
                <a:gd name="connsiteY8" fmla="*/ 436928 h 705533"/>
                <a:gd name="connsiteX9" fmla="*/ 4100417 w 4100417"/>
                <a:gd name="connsiteY9" fmla="*/ 665528 h 705533"/>
                <a:gd name="connsiteX10" fmla="*/ 3897535 w 4100417"/>
                <a:gd name="connsiteY10" fmla="*/ 139748 h 70553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254978 h 820763"/>
                <a:gd name="connsiteX1" fmla="*/ 2064925 w 4100417"/>
                <a:gd name="connsiteY1" fmla="*/ 487388 h 820763"/>
                <a:gd name="connsiteX2" fmla="*/ 2064925 w 4100417"/>
                <a:gd name="connsiteY2" fmla="*/ 309195 h 820763"/>
                <a:gd name="connsiteX3" fmla="*/ 226600 w 4100417"/>
                <a:gd name="connsiteY3" fmla="*/ 246406 h 820763"/>
                <a:gd name="connsiteX4" fmla="*/ 22765 w 4100417"/>
                <a:gd name="connsiteY4" fmla="*/ 772186 h 820763"/>
                <a:gd name="connsiteX5" fmla="*/ 1795367 w 4100417"/>
                <a:gd name="connsiteY5" fmla="*/ 543586 h 820763"/>
                <a:gd name="connsiteX6" fmla="*/ 2059210 w 4100417"/>
                <a:gd name="connsiteY6" fmla="*/ 812191 h 820763"/>
                <a:gd name="connsiteX7" fmla="*/ 2059210 w 4100417"/>
                <a:gd name="connsiteY7" fmla="*/ 820763 h 820763"/>
                <a:gd name="connsiteX8" fmla="*/ 2327815 w 4100417"/>
                <a:gd name="connsiteY8" fmla="*/ 552158 h 820763"/>
                <a:gd name="connsiteX9" fmla="*/ 4100417 w 4100417"/>
                <a:gd name="connsiteY9" fmla="*/ 780758 h 820763"/>
                <a:gd name="connsiteX10" fmla="*/ 3897535 w 4100417"/>
                <a:gd name="connsiteY10" fmla="*/ 254978 h 820763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90440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897535 w 4100417"/>
                <a:gd name="connsiteY0" fmla="*/ 148746 h 714531"/>
                <a:gd name="connsiteX1" fmla="*/ 2064925 w 4100417"/>
                <a:gd name="connsiteY1" fmla="*/ 381156 h 714531"/>
                <a:gd name="connsiteX2" fmla="*/ 2064925 w 4100417"/>
                <a:gd name="connsiteY2" fmla="*/ 382941 h 714531"/>
                <a:gd name="connsiteX3" fmla="*/ 226600 w 4100417"/>
                <a:gd name="connsiteY3" fmla="*/ 140174 h 714531"/>
                <a:gd name="connsiteX4" fmla="*/ 22765 w 4100417"/>
                <a:gd name="connsiteY4" fmla="*/ 665954 h 714531"/>
                <a:gd name="connsiteX5" fmla="*/ 1795367 w 4100417"/>
                <a:gd name="connsiteY5" fmla="*/ 437354 h 714531"/>
                <a:gd name="connsiteX6" fmla="*/ 2059210 w 4100417"/>
                <a:gd name="connsiteY6" fmla="*/ 705959 h 714531"/>
                <a:gd name="connsiteX7" fmla="*/ 2059210 w 4100417"/>
                <a:gd name="connsiteY7" fmla="*/ 714531 h 714531"/>
                <a:gd name="connsiteX8" fmla="*/ 2327815 w 4100417"/>
                <a:gd name="connsiteY8" fmla="*/ 445926 h 714531"/>
                <a:gd name="connsiteX9" fmla="*/ 4100417 w 4100417"/>
                <a:gd name="connsiteY9" fmla="*/ 674526 h 714531"/>
                <a:gd name="connsiteX10" fmla="*/ 3897535 w 4100417"/>
                <a:gd name="connsiteY10" fmla="*/ 148746 h 714531"/>
                <a:gd name="connsiteX0" fmla="*/ 3976713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76713 w 4100417"/>
                <a:gd name="connsiteY10" fmla="*/ 156842 h 707629"/>
                <a:gd name="connsiteX0" fmla="*/ 3961867 w 4100417"/>
                <a:gd name="connsiteY0" fmla="*/ 156842 h 707629"/>
                <a:gd name="connsiteX1" fmla="*/ 2064925 w 4100417"/>
                <a:gd name="connsiteY1" fmla="*/ 374254 h 707629"/>
                <a:gd name="connsiteX2" fmla="*/ 2064925 w 4100417"/>
                <a:gd name="connsiteY2" fmla="*/ 376039 h 707629"/>
                <a:gd name="connsiteX3" fmla="*/ 226600 w 4100417"/>
                <a:gd name="connsiteY3" fmla="*/ 133272 h 707629"/>
                <a:gd name="connsiteX4" fmla="*/ 22765 w 4100417"/>
                <a:gd name="connsiteY4" fmla="*/ 659052 h 707629"/>
                <a:gd name="connsiteX5" fmla="*/ 1795367 w 4100417"/>
                <a:gd name="connsiteY5" fmla="*/ 430452 h 707629"/>
                <a:gd name="connsiteX6" fmla="*/ 2059210 w 4100417"/>
                <a:gd name="connsiteY6" fmla="*/ 699057 h 707629"/>
                <a:gd name="connsiteX7" fmla="*/ 2059210 w 4100417"/>
                <a:gd name="connsiteY7" fmla="*/ 707629 h 707629"/>
                <a:gd name="connsiteX8" fmla="*/ 2327815 w 4100417"/>
                <a:gd name="connsiteY8" fmla="*/ 439024 h 707629"/>
                <a:gd name="connsiteX9" fmla="*/ 4100417 w 4100417"/>
                <a:gd name="connsiteY9" fmla="*/ 667624 h 707629"/>
                <a:gd name="connsiteX10" fmla="*/ 3961867 w 4100417"/>
                <a:gd name="connsiteY10" fmla="*/ 156842 h 707629"/>
                <a:gd name="connsiteX0" fmla="*/ 4045994 w 4100417"/>
                <a:gd name="connsiteY0" fmla="*/ 202705 h 700998"/>
                <a:gd name="connsiteX1" fmla="*/ 2064925 w 4100417"/>
                <a:gd name="connsiteY1" fmla="*/ 367623 h 700998"/>
                <a:gd name="connsiteX2" fmla="*/ 2064925 w 4100417"/>
                <a:gd name="connsiteY2" fmla="*/ 369408 h 700998"/>
                <a:gd name="connsiteX3" fmla="*/ 226600 w 4100417"/>
                <a:gd name="connsiteY3" fmla="*/ 126641 h 700998"/>
                <a:gd name="connsiteX4" fmla="*/ 22765 w 4100417"/>
                <a:gd name="connsiteY4" fmla="*/ 652421 h 700998"/>
                <a:gd name="connsiteX5" fmla="*/ 1795367 w 4100417"/>
                <a:gd name="connsiteY5" fmla="*/ 423821 h 700998"/>
                <a:gd name="connsiteX6" fmla="*/ 2059210 w 4100417"/>
                <a:gd name="connsiteY6" fmla="*/ 692426 h 700998"/>
                <a:gd name="connsiteX7" fmla="*/ 2059210 w 4100417"/>
                <a:gd name="connsiteY7" fmla="*/ 700998 h 700998"/>
                <a:gd name="connsiteX8" fmla="*/ 2327815 w 4100417"/>
                <a:gd name="connsiteY8" fmla="*/ 432393 h 700998"/>
                <a:gd name="connsiteX9" fmla="*/ 4100417 w 4100417"/>
                <a:gd name="connsiteY9" fmla="*/ 660993 h 700998"/>
                <a:gd name="connsiteX10" fmla="*/ 4045994 w 4100417"/>
                <a:gd name="connsiteY10" fmla="*/ 202705 h 700998"/>
                <a:gd name="connsiteX0" fmla="*/ 4045994 w 4178399"/>
                <a:gd name="connsiteY0" fmla="*/ 202705 h 700998"/>
                <a:gd name="connsiteX1" fmla="*/ 2064925 w 4178399"/>
                <a:gd name="connsiteY1" fmla="*/ 367623 h 700998"/>
                <a:gd name="connsiteX2" fmla="*/ 2064925 w 4178399"/>
                <a:gd name="connsiteY2" fmla="*/ 369408 h 700998"/>
                <a:gd name="connsiteX3" fmla="*/ 226600 w 4178399"/>
                <a:gd name="connsiteY3" fmla="*/ 126641 h 700998"/>
                <a:gd name="connsiteX4" fmla="*/ 22765 w 4178399"/>
                <a:gd name="connsiteY4" fmla="*/ 652421 h 700998"/>
                <a:gd name="connsiteX5" fmla="*/ 1795367 w 4178399"/>
                <a:gd name="connsiteY5" fmla="*/ 423821 h 700998"/>
                <a:gd name="connsiteX6" fmla="*/ 2059210 w 4178399"/>
                <a:gd name="connsiteY6" fmla="*/ 692426 h 700998"/>
                <a:gd name="connsiteX7" fmla="*/ 2059210 w 4178399"/>
                <a:gd name="connsiteY7" fmla="*/ 700998 h 700998"/>
                <a:gd name="connsiteX8" fmla="*/ 2327815 w 4178399"/>
                <a:gd name="connsiteY8" fmla="*/ 432393 h 700998"/>
                <a:gd name="connsiteX9" fmla="*/ 4100417 w 4178399"/>
                <a:gd name="connsiteY9" fmla="*/ 660993 h 700998"/>
                <a:gd name="connsiteX10" fmla="*/ 4045994 w 4178399"/>
                <a:gd name="connsiteY10" fmla="*/ 202705 h 700998"/>
                <a:gd name="connsiteX0" fmla="*/ 3867842 w 4100417"/>
                <a:gd name="connsiteY0" fmla="*/ 156841 h 707628"/>
                <a:gd name="connsiteX1" fmla="*/ 2064925 w 4100417"/>
                <a:gd name="connsiteY1" fmla="*/ 374253 h 707628"/>
                <a:gd name="connsiteX2" fmla="*/ 2064925 w 4100417"/>
                <a:gd name="connsiteY2" fmla="*/ 376038 h 707628"/>
                <a:gd name="connsiteX3" fmla="*/ 226600 w 4100417"/>
                <a:gd name="connsiteY3" fmla="*/ 133271 h 707628"/>
                <a:gd name="connsiteX4" fmla="*/ 22765 w 4100417"/>
                <a:gd name="connsiteY4" fmla="*/ 659051 h 707628"/>
                <a:gd name="connsiteX5" fmla="*/ 1795367 w 4100417"/>
                <a:gd name="connsiteY5" fmla="*/ 430451 h 707628"/>
                <a:gd name="connsiteX6" fmla="*/ 2059210 w 4100417"/>
                <a:gd name="connsiteY6" fmla="*/ 699056 h 707628"/>
                <a:gd name="connsiteX7" fmla="*/ 2059210 w 4100417"/>
                <a:gd name="connsiteY7" fmla="*/ 707628 h 707628"/>
                <a:gd name="connsiteX8" fmla="*/ 2327815 w 4100417"/>
                <a:gd name="connsiteY8" fmla="*/ 439023 h 707628"/>
                <a:gd name="connsiteX9" fmla="*/ 4100417 w 4100417"/>
                <a:gd name="connsiteY9" fmla="*/ 667623 h 707628"/>
                <a:gd name="connsiteX10" fmla="*/ 3867842 w 4100417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  <a:gd name="connsiteX0" fmla="*/ 3867842 w 4104504"/>
                <a:gd name="connsiteY0" fmla="*/ 156841 h 707628"/>
                <a:gd name="connsiteX1" fmla="*/ 2064925 w 4104504"/>
                <a:gd name="connsiteY1" fmla="*/ 374253 h 707628"/>
                <a:gd name="connsiteX2" fmla="*/ 2064925 w 4104504"/>
                <a:gd name="connsiteY2" fmla="*/ 376038 h 707628"/>
                <a:gd name="connsiteX3" fmla="*/ 226600 w 4104504"/>
                <a:gd name="connsiteY3" fmla="*/ 133271 h 707628"/>
                <a:gd name="connsiteX4" fmla="*/ 22765 w 4104504"/>
                <a:gd name="connsiteY4" fmla="*/ 659051 h 707628"/>
                <a:gd name="connsiteX5" fmla="*/ 1795367 w 4104504"/>
                <a:gd name="connsiteY5" fmla="*/ 430451 h 707628"/>
                <a:gd name="connsiteX6" fmla="*/ 2059210 w 4104504"/>
                <a:gd name="connsiteY6" fmla="*/ 699056 h 707628"/>
                <a:gd name="connsiteX7" fmla="*/ 2059210 w 4104504"/>
                <a:gd name="connsiteY7" fmla="*/ 707628 h 707628"/>
                <a:gd name="connsiteX8" fmla="*/ 2327815 w 4104504"/>
                <a:gd name="connsiteY8" fmla="*/ 439023 h 707628"/>
                <a:gd name="connsiteX9" fmla="*/ 4100417 w 4104504"/>
                <a:gd name="connsiteY9" fmla="*/ 667623 h 707628"/>
                <a:gd name="connsiteX10" fmla="*/ 3867842 w 4104504"/>
                <a:gd name="connsiteY10" fmla="*/ 156841 h 70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504" h="707628">
                  <a:moveTo>
                    <a:pt x="3867842" y="156841"/>
                  </a:moveTo>
                  <a:cubicBezTo>
                    <a:pt x="3541134" y="68259"/>
                    <a:pt x="2355762" y="-242317"/>
                    <a:pt x="2064925" y="374253"/>
                  </a:cubicBezTo>
                  <a:cubicBezTo>
                    <a:pt x="2064925" y="372348"/>
                    <a:pt x="2104515" y="370444"/>
                    <a:pt x="2064925" y="376038"/>
                  </a:cubicBezTo>
                  <a:cubicBezTo>
                    <a:pt x="1787027" y="-235891"/>
                    <a:pt x="566960" y="86102"/>
                    <a:pt x="226600" y="133271"/>
                  </a:cubicBezTo>
                  <a:cubicBezTo>
                    <a:pt x="-113760" y="180440"/>
                    <a:pt x="33242" y="349488"/>
                    <a:pt x="22765" y="659051"/>
                  </a:cubicBezTo>
                  <a:lnTo>
                    <a:pt x="1795367" y="430451"/>
                  </a:lnTo>
                  <a:cubicBezTo>
                    <a:pt x="1795367" y="577136"/>
                    <a:pt x="1913477" y="696198"/>
                    <a:pt x="2059210" y="699056"/>
                  </a:cubicBezTo>
                  <a:lnTo>
                    <a:pt x="2059210" y="707628"/>
                  </a:lnTo>
                  <a:cubicBezTo>
                    <a:pt x="2207800" y="707628"/>
                    <a:pt x="2327815" y="587613"/>
                    <a:pt x="2327815" y="439023"/>
                  </a:cubicBezTo>
                  <a:lnTo>
                    <a:pt x="4100417" y="667623"/>
                  </a:lnTo>
                  <a:cubicBezTo>
                    <a:pt x="4091845" y="358061"/>
                    <a:pt x="4174659" y="239330"/>
                    <a:pt x="3867842" y="1568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3B4F3A-A1E9-459A-8FDE-9BF7E290320E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F410491-612D-4688-91F3-7F2419E00498}"/>
                </a:ext>
              </a:extLst>
            </p:cNvPr>
            <p:cNvSpPr/>
            <p:nvPr/>
          </p:nvSpPr>
          <p:spPr>
            <a:xfrm rot="21335567">
              <a:off x="4052794" y="2777942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D2CD49-A49A-43DA-B2ED-977A5B280B4C}"/>
                </a:ext>
              </a:extLst>
            </p:cNvPr>
            <p:cNvSpPr/>
            <p:nvPr/>
          </p:nvSpPr>
          <p:spPr>
            <a:xfrm rot="264433" flipH="1">
              <a:off x="6090750" y="2795219"/>
              <a:ext cx="2032905" cy="1059250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893B7-1CD8-4093-9471-3A7547C1F92B}"/>
              </a:ext>
            </a:extLst>
          </p:cNvPr>
          <p:cNvGrpSpPr/>
          <p:nvPr/>
        </p:nvGrpSpPr>
        <p:grpSpPr>
          <a:xfrm>
            <a:off x="4152901" y="940082"/>
            <a:ext cx="3846046" cy="1518464"/>
            <a:chOff x="219453" y="2580615"/>
            <a:chExt cx="2625263" cy="103648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0BF8C2B-9770-4494-905B-6D8DA40A6843}"/>
                </a:ext>
              </a:extLst>
            </p:cNvPr>
            <p:cNvSpPr/>
            <p:nvPr/>
          </p:nvSpPr>
          <p:spPr>
            <a:xfrm>
              <a:off x="973343" y="2854561"/>
              <a:ext cx="1123869" cy="762538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13005B2-E450-4770-88BB-2E9370C5DFC9}"/>
                </a:ext>
              </a:extLst>
            </p:cNvPr>
            <p:cNvSpPr/>
            <p:nvPr/>
          </p:nvSpPr>
          <p:spPr>
            <a:xfrm>
              <a:off x="973343" y="3002891"/>
              <a:ext cx="1123869" cy="367004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C6B07F5-2E80-4377-8DC4-6333B0B3F9A1}"/>
                </a:ext>
              </a:extLst>
            </p:cNvPr>
            <p:cNvSpPr/>
            <p:nvPr/>
          </p:nvSpPr>
          <p:spPr>
            <a:xfrm>
              <a:off x="219453" y="2580615"/>
              <a:ext cx="2625263" cy="671316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ADCF3A-306D-4E1E-ABD9-3142DFFB5140}"/>
                </a:ext>
              </a:extLst>
            </p:cNvPr>
            <p:cNvCxnSpPr/>
            <p:nvPr/>
          </p:nvCxnSpPr>
          <p:spPr>
            <a:xfrm>
              <a:off x="1576132" y="2808685"/>
              <a:ext cx="685928" cy="230714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795A6E-E410-4B0C-8BAB-91DEB3361A6E}"/>
                </a:ext>
              </a:extLst>
            </p:cNvPr>
            <p:cNvCxnSpPr/>
            <p:nvPr/>
          </p:nvCxnSpPr>
          <p:spPr>
            <a:xfrm>
              <a:off x="2262061" y="3039399"/>
              <a:ext cx="0" cy="37928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CBFE961-D6DA-4913-8CE7-2DF853B97D50}"/>
                </a:ext>
              </a:extLst>
            </p:cNvPr>
            <p:cNvSpPr/>
            <p:nvPr/>
          </p:nvSpPr>
          <p:spPr>
            <a:xfrm>
              <a:off x="2162488" y="3266043"/>
              <a:ext cx="199143" cy="3456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8C2D4F-3566-45D7-99A6-C537B7F5D0D2}"/>
                </a:ext>
              </a:extLst>
            </p:cNvPr>
            <p:cNvSpPr/>
            <p:nvPr/>
          </p:nvSpPr>
          <p:spPr>
            <a:xfrm>
              <a:off x="2207175" y="3247601"/>
              <a:ext cx="102082" cy="102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EA7062-03B0-4EC9-A023-3EAC2C1661EC}"/>
              </a:ext>
            </a:extLst>
          </p:cNvPr>
          <p:cNvSpPr/>
          <p:nvPr/>
        </p:nvSpPr>
        <p:spPr>
          <a:xfrm>
            <a:off x="834933" y="2310183"/>
            <a:ext cx="2709253" cy="3925632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626600 w 3359472"/>
              <a:gd name="connsiteY0" fmla="*/ 3987254 h 3987696"/>
              <a:gd name="connsiteX1" fmla="*/ 91891 w 3359472"/>
              <a:gd name="connsiteY1" fmla="*/ 2911279 h 3987696"/>
              <a:gd name="connsiteX2" fmla="*/ 663391 w 3359472"/>
              <a:gd name="connsiteY2" fmla="*/ 1863529 h 3987696"/>
              <a:gd name="connsiteX3" fmla="*/ 1815916 w 3359472"/>
              <a:gd name="connsiteY3" fmla="*/ 1520629 h 3987696"/>
              <a:gd name="connsiteX4" fmla="*/ 2339791 w 3359472"/>
              <a:gd name="connsiteY4" fmla="*/ 691954 h 3987696"/>
              <a:gd name="connsiteX5" fmla="*/ 3359472 w 3359472"/>
              <a:gd name="connsiteY5" fmla="*/ 0 h 3987696"/>
              <a:gd name="connsiteX0" fmla="*/ 1626600 w 3359472"/>
              <a:gd name="connsiteY0" fmla="*/ 3987254 h 3987254"/>
              <a:gd name="connsiteX1" fmla="*/ 91891 w 3359472"/>
              <a:gd name="connsiteY1" fmla="*/ 2911279 h 3987254"/>
              <a:gd name="connsiteX2" fmla="*/ 663391 w 3359472"/>
              <a:gd name="connsiteY2" fmla="*/ 1863529 h 3987254"/>
              <a:gd name="connsiteX3" fmla="*/ 1815916 w 3359472"/>
              <a:gd name="connsiteY3" fmla="*/ 1520629 h 3987254"/>
              <a:gd name="connsiteX4" fmla="*/ 2339791 w 3359472"/>
              <a:gd name="connsiteY4" fmla="*/ 691954 h 3987254"/>
              <a:gd name="connsiteX5" fmla="*/ 3359472 w 3359472"/>
              <a:gd name="connsiteY5" fmla="*/ 0 h 39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987254">
                <a:moveTo>
                  <a:pt x="1626600" y="3987254"/>
                </a:moveTo>
                <a:cubicBezTo>
                  <a:pt x="1154033" y="3864361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973908" y="1698101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01B3-1CBE-4EF8-A9E3-FB76BECBB0A4}"/>
              </a:ext>
            </a:extLst>
          </p:cNvPr>
          <p:cNvSpPr/>
          <p:nvPr/>
        </p:nvSpPr>
        <p:spPr>
          <a:xfrm flipH="1">
            <a:off x="8756700" y="2173317"/>
            <a:ext cx="2853714" cy="405695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479161 w 2707886"/>
              <a:gd name="connsiteY0" fmla="*/ 4242268 h 4242487"/>
              <a:gd name="connsiteX1" fmla="*/ 88511 w 2707886"/>
              <a:gd name="connsiteY1" fmla="*/ 2375001 h 4242487"/>
              <a:gd name="connsiteX2" fmla="*/ 1174361 w 2707886"/>
              <a:gd name="connsiteY2" fmla="*/ 1841601 h 4242487"/>
              <a:gd name="connsiteX3" fmla="*/ 1088636 w 2707886"/>
              <a:gd name="connsiteY3" fmla="*/ 755751 h 4242487"/>
              <a:gd name="connsiteX4" fmla="*/ 1879211 w 2707886"/>
              <a:gd name="connsiteY4" fmla="*/ 508101 h 4242487"/>
              <a:gd name="connsiteX5" fmla="*/ 2707886 w 2707886"/>
              <a:gd name="connsiteY5" fmla="*/ 0 h 4242487"/>
              <a:gd name="connsiteX0" fmla="*/ 1659357 w 2888082"/>
              <a:gd name="connsiteY0" fmla="*/ 4242268 h 4242528"/>
              <a:gd name="connsiteX1" fmla="*/ 78207 w 2888082"/>
              <a:gd name="connsiteY1" fmla="*/ 2643941 h 4242528"/>
              <a:gd name="connsiteX2" fmla="*/ 1354557 w 2888082"/>
              <a:gd name="connsiteY2" fmla="*/ 1841601 h 4242528"/>
              <a:gd name="connsiteX3" fmla="*/ 1268832 w 2888082"/>
              <a:gd name="connsiteY3" fmla="*/ 755751 h 4242528"/>
              <a:gd name="connsiteX4" fmla="*/ 2059407 w 2888082"/>
              <a:gd name="connsiteY4" fmla="*/ 508101 h 4242528"/>
              <a:gd name="connsiteX5" fmla="*/ 2888082 w 2888082"/>
              <a:gd name="connsiteY5" fmla="*/ 0 h 4242528"/>
              <a:gd name="connsiteX0" fmla="*/ 1624989 w 2853714"/>
              <a:gd name="connsiteY0" fmla="*/ 4242268 h 4242528"/>
              <a:gd name="connsiteX1" fmla="*/ 43839 w 2853714"/>
              <a:gd name="connsiteY1" fmla="*/ 2643941 h 4242528"/>
              <a:gd name="connsiteX2" fmla="*/ 1320189 w 2853714"/>
              <a:gd name="connsiteY2" fmla="*/ 1841601 h 4242528"/>
              <a:gd name="connsiteX3" fmla="*/ 1234464 w 2853714"/>
              <a:gd name="connsiteY3" fmla="*/ 755751 h 4242528"/>
              <a:gd name="connsiteX4" fmla="*/ 2025039 w 2853714"/>
              <a:gd name="connsiteY4" fmla="*/ 508101 h 4242528"/>
              <a:gd name="connsiteX5" fmla="*/ 2853714 w 2853714"/>
              <a:gd name="connsiteY5" fmla="*/ 0 h 4242528"/>
              <a:gd name="connsiteX0" fmla="*/ 162498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  <a:gd name="connsiteX0" fmla="*/ 164403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3714" h="4242546">
                <a:moveTo>
                  <a:pt x="1644039" y="4242268"/>
                </a:moveTo>
                <a:cubicBezTo>
                  <a:pt x="1136039" y="4264493"/>
                  <a:pt x="218464" y="2949488"/>
                  <a:pt x="43839" y="2643941"/>
                </a:cubicBezTo>
                <a:cubicBezTo>
                  <a:pt x="-241911" y="2068644"/>
                  <a:pt x="948714" y="2105126"/>
                  <a:pt x="1320189" y="1841601"/>
                </a:cubicBezTo>
                <a:cubicBezTo>
                  <a:pt x="1675789" y="1546326"/>
                  <a:pt x="907439" y="993876"/>
                  <a:pt x="1234464" y="755751"/>
                </a:cubicBezTo>
                <a:cubicBezTo>
                  <a:pt x="1437664" y="622401"/>
                  <a:pt x="1650389" y="539060"/>
                  <a:pt x="2025039" y="508101"/>
                </a:cubicBezTo>
                <a:cubicBezTo>
                  <a:pt x="2345714" y="466329"/>
                  <a:pt x="2599714" y="549275"/>
                  <a:pt x="2853714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3B63-FB4C-410D-9AF7-2D7C734B43B1}"/>
              </a:ext>
            </a:extLst>
          </p:cNvPr>
          <p:cNvGrpSpPr/>
          <p:nvPr/>
        </p:nvGrpSpPr>
        <p:grpSpPr>
          <a:xfrm rot="19591271">
            <a:off x="8185093" y="1320837"/>
            <a:ext cx="614009" cy="1057220"/>
            <a:chOff x="6231659" y="1257727"/>
            <a:chExt cx="1207366" cy="2078880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F05E6309-9C2A-4838-8B82-4DC92AB6CFF2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5C3AD8-EAD6-4DA4-96BF-E21DFCB49846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437D43-28A3-49A6-ADDB-16475F5CC999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AE38A-D5C6-48AD-8492-2BA72EEBD4A4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4B2D73-DBB1-477F-9FB5-A21770477C34}"/>
              </a:ext>
            </a:extLst>
          </p:cNvPr>
          <p:cNvGrpSpPr/>
          <p:nvPr/>
        </p:nvGrpSpPr>
        <p:grpSpPr>
          <a:xfrm rot="1441980" flipH="1">
            <a:off x="3479349" y="1323724"/>
            <a:ext cx="611355" cy="1063441"/>
            <a:chOff x="6236878" y="1245493"/>
            <a:chExt cx="1202147" cy="2091114"/>
          </a:xfrm>
        </p:grpSpPr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16A09B64-AAE3-45A1-97C5-F3C6E3E5F650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8469CC-FCA9-442B-80F9-07C420390F8D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5B90D-2B9F-4220-A163-0B9F6F2F2AC6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68F769-E218-4918-BC0A-87933D741808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2300499-6FB6-4606-8097-B6A9D8084EE8}"/>
              </a:ext>
            </a:extLst>
          </p:cNvPr>
          <p:cNvSpPr txBox="1"/>
          <p:nvPr/>
        </p:nvSpPr>
        <p:spPr>
          <a:xfrm>
            <a:off x="3110972" y="3278958"/>
            <a:ext cx="22413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ประโยชน์</a:t>
            </a:r>
            <a:br>
              <a:rPr lang="th-TH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th-TH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ของตัวแปร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6F6E20-C881-4BBB-88AE-BE8F2C133C17}"/>
              </a:ext>
            </a:extLst>
          </p:cNvPr>
          <p:cNvSpPr txBox="1"/>
          <p:nvPr/>
        </p:nvSpPr>
        <p:spPr>
          <a:xfrm>
            <a:off x="5820225" y="3215383"/>
            <a:ext cx="304434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ทำให้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เข้าใจง่ายขึ้น</a:t>
            </a:r>
          </a:p>
          <a:p>
            <a:pPr marL="285750" indent="-285750">
              <a:buFontTx/>
              <a:buChar char="-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สามารถใช้ซ้ำๆ ได้ในหลายๆที่</a:t>
            </a:r>
          </a:p>
          <a:p>
            <a:pPr marL="285750" indent="-285750">
              <a:buFontTx/>
              <a:buChar char="-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แก้ไขค่าตรงไหนก็ได้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6240452" y="610906"/>
            <a:ext cx="3185711" cy="1988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ปุ่มต่างๆ</a:t>
            </a:r>
          </a:p>
          <a:p>
            <a:pPr algn="ctr"/>
            <a:r>
              <a:rPr lang="th-TH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ในโปรแกรม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835314-9D3A-9E8B-455D-1AA4404F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37" y="2933710"/>
            <a:ext cx="7448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893B7-1CD8-4093-9471-3A7547C1F92B}"/>
              </a:ext>
            </a:extLst>
          </p:cNvPr>
          <p:cNvGrpSpPr/>
          <p:nvPr/>
        </p:nvGrpSpPr>
        <p:grpSpPr>
          <a:xfrm>
            <a:off x="4152901" y="940082"/>
            <a:ext cx="3846046" cy="1518464"/>
            <a:chOff x="219453" y="2580615"/>
            <a:chExt cx="2625263" cy="103648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0BF8C2B-9770-4494-905B-6D8DA40A6843}"/>
                </a:ext>
              </a:extLst>
            </p:cNvPr>
            <p:cNvSpPr/>
            <p:nvPr/>
          </p:nvSpPr>
          <p:spPr>
            <a:xfrm>
              <a:off x="973343" y="2854561"/>
              <a:ext cx="1123869" cy="762538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13005B2-E450-4770-88BB-2E9370C5DFC9}"/>
                </a:ext>
              </a:extLst>
            </p:cNvPr>
            <p:cNvSpPr/>
            <p:nvPr/>
          </p:nvSpPr>
          <p:spPr>
            <a:xfrm>
              <a:off x="973343" y="3002891"/>
              <a:ext cx="1123869" cy="367004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C6B07F5-2E80-4377-8DC4-6333B0B3F9A1}"/>
                </a:ext>
              </a:extLst>
            </p:cNvPr>
            <p:cNvSpPr/>
            <p:nvPr/>
          </p:nvSpPr>
          <p:spPr>
            <a:xfrm>
              <a:off x="219453" y="2580615"/>
              <a:ext cx="2625263" cy="671316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ADCF3A-306D-4E1E-ABD9-3142DFFB5140}"/>
                </a:ext>
              </a:extLst>
            </p:cNvPr>
            <p:cNvCxnSpPr/>
            <p:nvPr/>
          </p:nvCxnSpPr>
          <p:spPr>
            <a:xfrm>
              <a:off x="1576132" y="2808685"/>
              <a:ext cx="685928" cy="230714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795A6E-E410-4B0C-8BAB-91DEB3361A6E}"/>
                </a:ext>
              </a:extLst>
            </p:cNvPr>
            <p:cNvCxnSpPr/>
            <p:nvPr/>
          </p:nvCxnSpPr>
          <p:spPr>
            <a:xfrm>
              <a:off x="2262061" y="3039399"/>
              <a:ext cx="0" cy="37928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CBFE961-D6DA-4913-8CE7-2DF853B97D50}"/>
                </a:ext>
              </a:extLst>
            </p:cNvPr>
            <p:cNvSpPr/>
            <p:nvPr/>
          </p:nvSpPr>
          <p:spPr>
            <a:xfrm>
              <a:off x="2162488" y="3266043"/>
              <a:ext cx="199143" cy="3456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8C2D4F-3566-45D7-99A6-C537B7F5D0D2}"/>
                </a:ext>
              </a:extLst>
            </p:cNvPr>
            <p:cNvSpPr/>
            <p:nvPr/>
          </p:nvSpPr>
          <p:spPr>
            <a:xfrm>
              <a:off x="2207175" y="3247601"/>
              <a:ext cx="102082" cy="102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EA7062-03B0-4EC9-A023-3EAC2C1661EC}"/>
              </a:ext>
            </a:extLst>
          </p:cNvPr>
          <p:cNvSpPr/>
          <p:nvPr/>
        </p:nvSpPr>
        <p:spPr>
          <a:xfrm>
            <a:off x="834933" y="2310183"/>
            <a:ext cx="2709253" cy="3925632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626600 w 3359472"/>
              <a:gd name="connsiteY0" fmla="*/ 3987254 h 3987696"/>
              <a:gd name="connsiteX1" fmla="*/ 91891 w 3359472"/>
              <a:gd name="connsiteY1" fmla="*/ 2911279 h 3987696"/>
              <a:gd name="connsiteX2" fmla="*/ 663391 w 3359472"/>
              <a:gd name="connsiteY2" fmla="*/ 1863529 h 3987696"/>
              <a:gd name="connsiteX3" fmla="*/ 1815916 w 3359472"/>
              <a:gd name="connsiteY3" fmla="*/ 1520629 h 3987696"/>
              <a:gd name="connsiteX4" fmla="*/ 2339791 w 3359472"/>
              <a:gd name="connsiteY4" fmla="*/ 691954 h 3987696"/>
              <a:gd name="connsiteX5" fmla="*/ 3359472 w 3359472"/>
              <a:gd name="connsiteY5" fmla="*/ 0 h 3987696"/>
              <a:gd name="connsiteX0" fmla="*/ 1626600 w 3359472"/>
              <a:gd name="connsiteY0" fmla="*/ 3987254 h 3987254"/>
              <a:gd name="connsiteX1" fmla="*/ 91891 w 3359472"/>
              <a:gd name="connsiteY1" fmla="*/ 2911279 h 3987254"/>
              <a:gd name="connsiteX2" fmla="*/ 663391 w 3359472"/>
              <a:gd name="connsiteY2" fmla="*/ 1863529 h 3987254"/>
              <a:gd name="connsiteX3" fmla="*/ 1815916 w 3359472"/>
              <a:gd name="connsiteY3" fmla="*/ 1520629 h 3987254"/>
              <a:gd name="connsiteX4" fmla="*/ 2339791 w 3359472"/>
              <a:gd name="connsiteY4" fmla="*/ 691954 h 3987254"/>
              <a:gd name="connsiteX5" fmla="*/ 3359472 w 3359472"/>
              <a:gd name="connsiteY5" fmla="*/ 0 h 39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987254">
                <a:moveTo>
                  <a:pt x="1626600" y="3987254"/>
                </a:moveTo>
                <a:cubicBezTo>
                  <a:pt x="1154033" y="3864361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973908" y="1698101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01B3-1CBE-4EF8-A9E3-FB76BECBB0A4}"/>
              </a:ext>
            </a:extLst>
          </p:cNvPr>
          <p:cNvSpPr/>
          <p:nvPr/>
        </p:nvSpPr>
        <p:spPr>
          <a:xfrm flipH="1">
            <a:off x="8756700" y="2173317"/>
            <a:ext cx="2853714" cy="405695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479161 w 2707886"/>
              <a:gd name="connsiteY0" fmla="*/ 4242268 h 4242487"/>
              <a:gd name="connsiteX1" fmla="*/ 88511 w 2707886"/>
              <a:gd name="connsiteY1" fmla="*/ 2375001 h 4242487"/>
              <a:gd name="connsiteX2" fmla="*/ 1174361 w 2707886"/>
              <a:gd name="connsiteY2" fmla="*/ 1841601 h 4242487"/>
              <a:gd name="connsiteX3" fmla="*/ 1088636 w 2707886"/>
              <a:gd name="connsiteY3" fmla="*/ 755751 h 4242487"/>
              <a:gd name="connsiteX4" fmla="*/ 1879211 w 2707886"/>
              <a:gd name="connsiteY4" fmla="*/ 508101 h 4242487"/>
              <a:gd name="connsiteX5" fmla="*/ 2707886 w 2707886"/>
              <a:gd name="connsiteY5" fmla="*/ 0 h 4242487"/>
              <a:gd name="connsiteX0" fmla="*/ 1659357 w 2888082"/>
              <a:gd name="connsiteY0" fmla="*/ 4242268 h 4242528"/>
              <a:gd name="connsiteX1" fmla="*/ 78207 w 2888082"/>
              <a:gd name="connsiteY1" fmla="*/ 2643941 h 4242528"/>
              <a:gd name="connsiteX2" fmla="*/ 1354557 w 2888082"/>
              <a:gd name="connsiteY2" fmla="*/ 1841601 h 4242528"/>
              <a:gd name="connsiteX3" fmla="*/ 1268832 w 2888082"/>
              <a:gd name="connsiteY3" fmla="*/ 755751 h 4242528"/>
              <a:gd name="connsiteX4" fmla="*/ 2059407 w 2888082"/>
              <a:gd name="connsiteY4" fmla="*/ 508101 h 4242528"/>
              <a:gd name="connsiteX5" fmla="*/ 2888082 w 2888082"/>
              <a:gd name="connsiteY5" fmla="*/ 0 h 4242528"/>
              <a:gd name="connsiteX0" fmla="*/ 1624989 w 2853714"/>
              <a:gd name="connsiteY0" fmla="*/ 4242268 h 4242528"/>
              <a:gd name="connsiteX1" fmla="*/ 43839 w 2853714"/>
              <a:gd name="connsiteY1" fmla="*/ 2643941 h 4242528"/>
              <a:gd name="connsiteX2" fmla="*/ 1320189 w 2853714"/>
              <a:gd name="connsiteY2" fmla="*/ 1841601 h 4242528"/>
              <a:gd name="connsiteX3" fmla="*/ 1234464 w 2853714"/>
              <a:gd name="connsiteY3" fmla="*/ 755751 h 4242528"/>
              <a:gd name="connsiteX4" fmla="*/ 2025039 w 2853714"/>
              <a:gd name="connsiteY4" fmla="*/ 508101 h 4242528"/>
              <a:gd name="connsiteX5" fmla="*/ 2853714 w 2853714"/>
              <a:gd name="connsiteY5" fmla="*/ 0 h 4242528"/>
              <a:gd name="connsiteX0" fmla="*/ 162498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  <a:gd name="connsiteX0" fmla="*/ 164403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3714" h="4242546">
                <a:moveTo>
                  <a:pt x="1644039" y="4242268"/>
                </a:moveTo>
                <a:cubicBezTo>
                  <a:pt x="1136039" y="4264493"/>
                  <a:pt x="218464" y="2949488"/>
                  <a:pt x="43839" y="2643941"/>
                </a:cubicBezTo>
                <a:cubicBezTo>
                  <a:pt x="-241911" y="2068644"/>
                  <a:pt x="948714" y="2105126"/>
                  <a:pt x="1320189" y="1841601"/>
                </a:cubicBezTo>
                <a:cubicBezTo>
                  <a:pt x="1675789" y="1546326"/>
                  <a:pt x="907439" y="993876"/>
                  <a:pt x="1234464" y="755751"/>
                </a:cubicBezTo>
                <a:cubicBezTo>
                  <a:pt x="1437664" y="622401"/>
                  <a:pt x="1650389" y="539060"/>
                  <a:pt x="2025039" y="508101"/>
                </a:cubicBezTo>
                <a:cubicBezTo>
                  <a:pt x="2345714" y="466329"/>
                  <a:pt x="2599714" y="549275"/>
                  <a:pt x="2853714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3B63-FB4C-410D-9AF7-2D7C734B43B1}"/>
              </a:ext>
            </a:extLst>
          </p:cNvPr>
          <p:cNvGrpSpPr/>
          <p:nvPr/>
        </p:nvGrpSpPr>
        <p:grpSpPr>
          <a:xfrm rot="19591271">
            <a:off x="8185093" y="1320837"/>
            <a:ext cx="614009" cy="1057220"/>
            <a:chOff x="6231659" y="1257727"/>
            <a:chExt cx="1207366" cy="2078880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F05E6309-9C2A-4838-8B82-4DC92AB6CFF2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5C3AD8-EAD6-4DA4-96BF-E21DFCB49846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437D43-28A3-49A6-ADDB-16475F5CC999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AE38A-D5C6-48AD-8492-2BA72EEBD4A4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4B2D73-DBB1-477F-9FB5-A21770477C34}"/>
              </a:ext>
            </a:extLst>
          </p:cNvPr>
          <p:cNvGrpSpPr/>
          <p:nvPr/>
        </p:nvGrpSpPr>
        <p:grpSpPr>
          <a:xfrm rot="1441980" flipH="1">
            <a:off x="3479349" y="1323724"/>
            <a:ext cx="611355" cy="1063441"/>
            <a:chOff x="6236878" y="1245493"/>
            <a:chExt cx="1202147" cy="2091114"/>
          </a:xfrm>
        </p:grpSpPr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16A09B64-AAE3-45A1-97C5-F3C6E3E5F650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8469CC-FCA9-442B-80F9-07C420390F8D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5B90D-2B9F-4220-A163-0B9F6F2F2AC6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68F769-E218-4918-BC0A-87933D741808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BFAE41-9524-30A8-7A52-EAB5B124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56" y="2900714"/>
            <a:ext cx="5781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4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15893B7-1CD8-4093-9471-3A7547C1F92B}"/>
              </a:ext>
            </a:extLst>
          </p:cNvPr>
          <p:cNvGrpSpPr/>
          <p:nvPr/>
        </p:nvGrpSpPr>
        <p:grpSpPr>
          <a:xfrm>
            <a:off x="4152901" y="940082"/>
            <a:ext cx="3846046" cy="1518464"/>
            <a:chOff x="219453" y="2580615"/>
            <a:chExt cx="2625263" cy="103648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0BF8C2B-9770-4494-905B-6D8DA40A6843}"/>
                </a:ext>
              </a:extLst>
            </p:cNvPr>
            <p:cNvSpPr/>
            <p:nvPr/>
          </p:nvSpPr>
          <p:spPr>
            <a:xfrm>
              <a:off x="973343" y="2854561"/>
              <a:ext cx="1123869" cy="762538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13005B2-E450-4770-88BB-2E9370C5DFC9}"/>
                </a:ext>
              </a:extLst>
            </p:cNvPr>
            <p:cNvSpPr/>
            <p:nvPr/>
          </p:nvSpPr>
          <p:spPr>
            <a:xfrm>
              <a:off x="973343" y="3002891"/>
              <a:ext cx="1123869" cy="367004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C6B07F5-2E80-4377-8DC4-6333B0B3F9A1}"/>
                </a:ext>
              </a:extLst>
            </p:cNvPr>
            <p:cNvSpPr/>
            <p:nvPr/>
          </p:nvSpPr>
          <p:spPr>
            <a:xfrm>
              <a:off x="219453" y="2580615"/>
              <a:ext cx="2625263" cy="671316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ADCF3A-306D-4E1E-ABD9-3142DFFB5140}"/>
                </a:ext>
              </a:extLst>
            </p:cNvPr>
            <p:cNvCxnSpPr/>
            <p:nvPr/>
          </p:nvCxnSpPr>
          <p:spPr>
            <a:xfrm>
              <a:off x="1576132" y="2808685"/>
              <a:ext cx="685928" cy="230714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795A6E-E410-4B0C-8BAB-91DEB3361A6E}"/>
                </a:ext>
              </a:extLst>
            </p:cNvPr>
            <p:cNvCxnSpPr/>
            <p:nvPr/>
          </p:nvCxnSpPr>
          <p:spPr>
            <a:xfrm>
              <a:off x="2262061" y="3039399"/>
              <a:ext cx="0" cy="379286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CBFE961-D6DA-4913-8CE7-2DF853B97D50}"/>
                </a:ext>
              </a:extLst>
            </p:cNvPr>
            <p:cNvSpPr/>
            <p:nvPr/>
          </p:nvSpPr>
          <p:spPr>
            <a:xfrm>
              <a:off x="2162488" y="3266043"/>
              <a:ext cx="199143" cy="3456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08C2D4F-3566-45D7-99A6-C537B7F5D0D2}"/>
                </a:ext>
              </a:extLst>
            </p:cNvPr>
            <p:cNvSpPr/>
            <p:nvPr/>
          </p:nvSpPr>
          <p:spPr>
            <a:xfrm>
              <a:off x="2207175" y="3247601"/>
              <a:ext cx="102082" cy="102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0EA7062-03B0-4EC9-A023-3EAC2C1661EC}"/>
              </a:ext>
            </a:extLst>
          </p:cNvPr>
          <p:cNvSpPr/>
          <p:nvPr/>
        </p:nvSpPr>
        <p:spPr>
          <a:xfrm>
            <a:off x="834933" y="2310183"/>
            <a:ext cx="2709253" cy="3925632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626600 w 3359472"/>
              <a:gd name="connsiteY0" fmla="*/ 3987254 h 3987696"/>
              <a:gd name="connsiteX1" fmla="*/ 91891 w 3359472"/>
              <a:gd name="connsiteY1" fmla="*/ 2911279 h 3987696"/>
              <a:gd name="connsiteX2" fmla="*/ 663391 w 3359472"/>
              <a:gd name="connsiteY2" fmla="*/ 1863529 h 3987696"/>
              <a:gd name="connsiteX3" fmla="*/ 1815916 w 3359472"/>
              <a:gd name="connsiteY3" fmla="*/ 1520629 h 3987696"/>
              <a:gd name="connsiteX4" fmla="*/ 2339791 w 3359472"/>
              <a:gd name="connsiteY4" fmla="*/ 691954 h 3987696"/>
              <a:gd name="connsiteX5" fmla="*/ 3359472 w 3359472"/>
              <a:gd name="connsiteY5" fmla="*/ 0 h 3987696"/>
              <a:gd name="connsiteX0" fmla="*/ 1626600 w 3359472"/>
              <a:gd name="connsiteY0" fmla="*/ 3987254 h 3987254"/>
              <a:gd name="connsiteX1" fmla="*/ 91891 w 3359472"/>
              <a:gd name="connsiteY1" fmla="*/ 2911279 h 3987254"/>
              <a:gd name="connsiteX2" fmla="*/ 663391 w 3359472"/>
              <a:gd name="connsiteY2" fmla="*/ 1863529 h 3987254"/>
              <a:gd name="connsiteX3" fmla="*/ 1815916 w 3359472"/>
              <a:gd name="connsiteY3" fmla="*/ 1520629 h 3987254"/>
              <a:gd name="connsiteX4" fmla="*/ 2339791 w 3359472"/>
              <a:gd name="connsiteY4" fmla="*/ 691954 h 3987254"/>
              <a:gd name="connsiteX5" fmla="*/ 3359472 w 3359472"/>
              <a:gd name="connsiteY5" fmla="*/ 0 h 398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59472" h="3987254">
                <a:moveTo>
                  <a:pt x="1626600" y="3987254"/>
                </a:moveTo>
                <a:cubicBezTo>
                  <a:pt x="1154033" y="3864361"/>
                  <a:pt x="346280" y="3187352"/>
                  <a:pt x="91891" y="2911279"/>
                </a:cubicBezTo>
                <a:cubicBezTo>
                  <a:pt x="-176337" y="2557148"/>
                  <a:pt x="181541" y="2144247"/>
                  <a:pt x="663391" y="1863529"/>
                </a:cubicBezTo>
                <a:cubicBezTo>
                  <a:pt x="973908" y="1698101"/>
                  <a:pt x="1568147" y="1689986"/>
                  <a:pt x="1815916" y="1520629"/>
                </a:cubicBezTo>
                <a:cubicBezTo>
                  <a:pt x="2173553" y="1291100"/>
                  <a:pt x="2050358" y="987229"/>
                  <a:pt x="2339791" y="691954"/>
                </a:cubicBezTo>
                <a:cubicBezTo>
                  <a:pt x="2545835" y="490883"/>
                  <a:pt x="3165825" y="478638"/>
                  <a:pt x="3359472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FD01B3-1CBE-4EF8-A9E3-FB76BECBB0A4}"/>
              </a:ext>
            </a:extLst>
          </p:cNvPr>
          <p:cNvSpPr/>
          <p:nvPr/>
        </p:nvSpPr>
        <p:spPr>
          <a:xfrm flipH="1">
            <a:off x="8756700" y="2173317"/>
            <a:ext cx="2853714" cy="405695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479161 w 2707886"/>
              <a:gd name="connsiteY0" fmla="*/ 4242268 h 4242487"/>
              <a:gd name="connsiteX1" fmla="*/ 88511 w 2707886"/>
              <a:gd name="connsiteY1" fmla="*/ 2375001 h 4242487"/>
              <a:gd name="connsiteX2" fmla="*/ 1174361 w 2707886"/>
              <a:gd name="connsiteY2" fmla="*/ 1841601 h 4242487"/>
              <a:gd name="connsiteX3" fmla="*/ 1088636 w 2707886"/>
              <a:gd name="connsiteY3" fmla="*/ 755751 h 4242487"/>
              <a:gd name="connsiteX4" fmla="*/ 1879211 w 2707886"/>
              <a:gd name="connsiteY4" fmla="*/ 508101 h 4242487"/>
              <a:gd name="connsiteX5" fmla="*/ 2707886 w 2707886"/>
              <a:gd name="connsiteY5" fmla="*/ 0 h 4242487"/>
              <a:gd name="connsiteX0" fmla="*/ 1659357 w 2888082"/>
              <a:gd name="connsiteY0" fmla="*/ 4242268 h 4242528"/>
              <a:gd name="connsiteX1" fmla="*/ 78207 w 2888082"/>
              <a:gd name="connsiteY1" fmla="*/ 2643941 h 4242528"/>
              <a:gd name="connsiteX2" fmla="*/ 1354557 w 2888082"/>
              <a:gd name="connsiteY2" fmla="*/ 1841601 h 4242528"/>
              <a:gd name="connsiteX3" fmla="*/ 1268832 w 2888082"/>
              <a:gd name="connsiteY3" fmla="*/ 755751 h 4242528"/>
              <a:gd name="connsiteX4" fmla="*/ 2059407 w 2888082"/>
              <a:gd name="connsiteY4" fmla="*/ 508101 h 4242528"/>
              <a:gd name="connsiteX5" fmla="*/ 2888082 w 2888082"/>
              <a:gd name="connsiteY5" fmla="*/ 0 h 4242528"/>
              <a:gd name="connsiteX0" fmla="*/ 1624989 w 2853714"/>
              <a:gd name="connsiteY0" fmla="*/ 4242268 h 4242528"/>
              <a:gd name="connsiteX1" fmla="*/ 43839 w 2853714"/>
              <a:gd name="connsiteY1" fmla="*/ 2643941 h 4242528"/>
              <a:gd name="connsiteX2" fmla="*/ 1320189 w 2853714"/>
              <a:gd name="connsiteY2" fmla="*/ 1841601 h 4242528"/>
              <a:gd name="connsiteX3" fmla="*/ 1234464 w 2853714"/>
              <a:gd name="connsiteY3" fmla="*/ 755751 h 4242528"/>
              <a:gd name="connsiteX4" fmla="*/ 2025039 w 2853714"/>
              <a:gd name="connsiteY4" fmla="*/ 508101 h 4242528"/>
              <a:gd name="connsiteX5" fmla="*/ 2853714 w 2853714"/>
              <a:gd name="connsiteY5" fmla="*/ 0 h 4242528"/>
              <a:gd name="connsiteX0" fmla="*/ 162498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  <a:gd name="connsiteX0" fmla="*/ 1644039 w 2853714"/>
              <a:gd name="connsiteY0" fmla="*/ 4242268 h 4242546"/>
              <a:gd name="connsiteX1" fmla="*/ 43839 w 2853714"/>
              <a:gd name="connsiteY1" fmla="*/ 2643941 h 4242546"/>
              <a:gd name="connsiteX2" fmla="*/ 1320189 w 2853714"/>
              <a:gd name="connsiteY2" fmla="*/ 1841601 h 4242546"/>
              <a:gd name="connsiteX3" fmla="*/ 1234464 w 2853714"/>
              <a:gd name="connsiteY3" fmla="*/ 755751 h 4242546"/>
              <a:gd name="connsiteX4" fmla="*/ 2025039 w 2853714"/>
              <a:gd name="connsiteY4" fmla="*/ 508101 h 4242546"/>
              <a:gd name="connsiteX5" fmla="*/ 2853714 w 2853714"/>
              <a:gd name="connsiteY5" fmla="*/ 0 h 424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3714" h="4242546">
                <a:moveTo>
                  <a:pt x="1644039" y="4242268"/>
                </a:moveTo>
                <a:cubicBezTo>
                  <a:pt x="1136039" y="4264493"/>
                  <a:pt x="218464" y="2949488"/>
                  <a:pt x="43839" y="2643941"/>
                </a:cubicBezTo>
                <a:cubicBezTo>
                  <a:pt x="-241911" y="2068644"/>
                  <a:pt x="948714" y="2105126"/>
                  <a:pt x="1320189" y="1841601"/>
                </a:cubicBezTo>
                <a:cubicBezTo>
                  <a:pt x="1675789" y="1546326"/>
                  <a:pt x="907439" y="993876"/>
                  <a:pt x="1234464" y="755751"/>
                </a:cubicBezTo>
                <a:cubicBezTo>
                  <a:pt x="1437664" y="622401"/>
                  <a:pt x="1650389" y="539060"/>
                  <a:pt x="2025039" y="508101"/>
                </a:cubicBezTo>
                <a:cubicBezTo>
                  <a:pt x="2345714" y="466329"/>
                  <a:pt x="2599714" y="549275"/>
                  <a:pt x="2853714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3B63-FB4C-410D-9AF7-2D7C734B43B1}"/>
              </a:ext>
            </a:extLst>
          </p:cNvPr>
          <p:cNvGrpSpPr/>
          <p:nvPr/>
        </p:nvGrpSpPr>
        <p:grpSpPr>
          <a:xfrm rot="19591271">
            <a:off x="8185093" y="1320837"/>
            <a:ext cx="614009" cy="1057220"/>
            <a:chOff x="6231659" y="1257727"/>
            <a:chExt cx="1207366" cy="2078880"/>
          </a:xfrm>
        </p:grpSpPr>
        <p:sp>
          <p:nvSpPr>
            <p:cNvPr id="44" name="Chord 43">
              <a:extLst>
                <a:ext uri="{FF2B5EF4-FFF2-40B4-BE49-F238E27FC236}">
                  <a16:creationId xmlns:a16="http://schemas.microsoft.com/office/drawing/2014/main" id="{F05E6309-9C2A-4838-8B82-4DC92AB6CFF2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5C3AD8-EAD6-4DA4-96BF-E21DFCB49846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D437D43-28A3-49A6-ADDB-16475F5CC999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AE38A-D5C6-48AD-8492-2BA72EEBD4A4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4B2D73-DBB1-477F-9FB5-A21770477C34}"/>
              </a:ext>
            </a:extLst>
          </p:cNvPr>
          <p:cNvGrpSpPr/>
          <p:nvPr/>
        </p:nvGrpSpPr>
        <p:grpSpPr>
          <a:xfrm rot="1441980" flipH="1">
            <a:off x="3479349" y="1323724"/>
            <a:ext cx="611355" cy="1063441"/>
            <a:chOff x="6236878" y="1245493"/>
            <a:chExt cx="1202147" cy="2091114"/>
          </a:xfrm>
        </p:grpSpPr>
        <p:sp>
          <p:nvSpPr>
            <p:cNvPr id="49" name="Chord 48">
              <a:extLst>
                <a:ext uri="{FF2B5EF4-FFF2-40B4-BE49-F238E27FC236}">
                  <a16:creationId xmlns:a16="http://schemas.microsoft.com/office/drawing/2014/main" id="{16A09B64-AAE3-45A1-97C5-F3C6E3E5F650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8469CC-FCA9-442B-80F9-07C420390F8D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D65B90D-2B9F-4220-A163-0B9F6F2F2AC6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268F769-E218-4918-BC0A-87933D741808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858710-517C-5E0D-CF18-7C3AAB66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61" y="2740510"/>
            <a:ext cx="5838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8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Variable Naming Rules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9179706-7FAD-4802-B21D-2377AE5C4F4C}"/>
              </a:ext>
            </a:extLst>
          </p:cNvPr>
          <p:cNvSpPr/>
          <p:nvPr/>
        </p:nvSpPr>
        <p:spPr>
          <a:xfrm flipH="1">
            <a:off x="637661" y="1235302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06" y="1542473"/>
            <a:ext cx="2490363" cy="228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45035-8E90-4BF3-B830-5B3B4B1C651A}"/>
              </a:ext>
            </a:extLst>
          </p:cNvPr>
          <p:cNvSpPr txBox="1"/>
          <p:nvPr/>
        </p:nvSpPr>
        <p:spPr>
          <a:xfrm>
            <a:off x="6343066" y="1841089"/>
            <a:ext cx="50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ต้องไม่มีอักษรพิเศษใดๆ ประกอบอยู่ด้วย เช่น ! @ # $ % ^ &amp; * (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1A1AF4-E173-4039-8A85-C39271F2240D}"/>
              </a:ext>
            </a:extLst>
          </p:cNvPr>
          <p:cNvSpPr/>
          <p:nvPr/>
        </p:nvSpPr>
        <p:spPr>
          <a:xfrm>
            <a:off x="5911018" y="184573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01</a:t>
            </a:r>
            <a:endParaRPr lang="ko-KR" alt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FC9D-0164-4411-9F7E-ED57BF9117E5}"/>
              </a:ext>
            </a:extLst>
          </p:cNvPr>
          <p:cNvSpPr txBox="1"/>
          <p:nvPr/>
        </p:nvSpPr>
        <p:spPr>
          <a:xfrm>
            <a:off x="6343066" y="3011592"/>
            <a:ext cx="50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สามารถใช้เครื่องหมาย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underscore ( _ ) 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8348F-7B18-412F-9541-C0F9D8D2CB96}"/>
              </a:ext>
            </a:extLst>
          </p:cNvPr>
          <p:cNvSpPr/>
          <p:nvPr/>
        </p:nvSpPr>
        <p:spPr>
          <a:xfrm>
            <a:off x="5911018" y="301159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02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8182B-D3A7-4E28-9BA8-E1D3D4545CB5}"/>
              </a:ext>
            </a:extLst>
          </p:cNvPr>
          <p:cNvSpPr txBox="1"/>
          <p:nvPr/>
        </p:nvSpPr>
        <p:spPr>
          <a:xfrm>
            <a:off x="6343066" y="4034303"/>
            <a:ext cx="503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ชื่อตัวแปรมีตัวเลขปนอยู่ได้ แต่ต้องไม่ขึ้นต้นด้วยตัวเลข</a:t>
            </a:r>
          </a:p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ห้ามมีช่องว่างระหว่างชื่อ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A9123D-26E4-4B0D-A488-0D43386C1795}"/>
              </a:ext>
            </a:extLst>
          </p:cNvPr>
          <p:cNvSpPr/>
          <p:nvPr/>
        </p:nvSpPr>
        <p:spPr>
          <a:xfrm>
            <a:off x="5911018" y="4177449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03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204AB-08A4-47CD-B96C-47A710B5B34D}"/>
              </a:ext>
            </a:extLst>
          </p:cNvPr>
          <p:cNvSpPr txBox="1"/>
          <p:nvPr/>
        </p:nvSpPr>
        <p:spPr>
          <a:xfrm>
            <a:off x="6343066" y="5241681"/>
            <a:ext cx="503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ใช้ได้ทั้งพิมพ์เล็ก และพิมพ์ใหญ่</a:t>
            </a:r>
          </a:p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ชื่อเหมือนกันแต่เป็นพิมพ์เล็กพิมพ์ใหญ่ ถือว่าคนละชื่อกัน</a:t>
            </a:r>
          </a:p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ห้ามตั้งชื่อซ้ำกับคำสงวน เช่น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  long while 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81DFD-FC9C-4FEE-8CD2-67A368990D51}"/>
              </a:ext>
            </a:extLst>
          </p:cNvPr>
          <p:cNvSpPr/>
          <p:nvPr/>
        </p:nvSpPr>
        <p:spPr>
          <a:xfrm>
            <a:off x="5911018" y="5343306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4962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D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isplaying values ​​from variables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9179706-7FAD-4802-B21D-2377AE5C4F4C}"/>
              </a:ext>
            </a:extLst>
          </p:cNvPr>
          <p:cNvSpPr/>
          <p:nvPr/>
        </p:nvSpPr>
        <p:spPr>
          <a:xfrm flipH="1">
            <a:off x="637661" y="1235302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06" y="1542473"/>
            <a:ext cx="2490363" cy="228138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7BCD13-1B49-B646-7F65-000FAB77F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82560"/>
              </p:ext>
            </p:extLst>
          </p:nvPr>
        </p:nvGraphicFramePr>
        <p:xfrm>
          <a:off x="4032070" y="185178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1213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588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สัญลักษณ์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ใช้แบบ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2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เลขจำนวนเต็ม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4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สตริง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4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เลขทศนิยม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4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ตัวอักษร </a:t>
                      </a:r>
                      <a:r>
                        <a:rPr lang="en-US" dirty="0"/>
                        <a:t>1 </a:t>
                      </a:r>
                      <a:r>
                        <a:rPr lang="th-TH" dirty="0"/>
                        <a:t>ตัว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ตัวเลขในรูปฐาน </a:t>
                      </a:r>
                      <a:r>
                        <a:rPr lang="en-US" dirty="0"/>
                        <a:t>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5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ตัวเลขในรูปฐาน </a:t>
                      </a: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2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Constants in C language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9179706-7FAD-4802-B21D-2377AE5C4F4C}"/>
              </a:ext>
            </a:extLst>
          </p:cNvPr>
          <p:cNvSpPr/>
          <p:nvPr/>
        </p:nvSpPr>
        <p:spPr>
          <a:xfrm flipH="1">
            <a:off x="637661" y="1235302"/>
            <a:ext cx="4747140" cy="5124256"/>
          </a:xfrm>
          <a:custGeom>
            <a:avLst/>
            <a:gdLst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22636 w 3132814"/>
              <a:gd name="connsiteY8" fmla="*/ 1637969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60890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206733 w 3132814"/>
              <a:gd name="connsiteY8" fmla="*/ 1590262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53224 w 3132814"/>
              <a:gd name="connsiteY7" fmla="*/ 1749287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81663 w 3132814"/>
              <a:gd name="connsiteY6" fmla="*/ 2003729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16835 w 3132814"/>
              <a:gd name="connsiteY5" fmla="*/ 2067339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57809 w 3132814"/>
              <a:gd name="connsiteY4" fmla="*/ 2130950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516835 w 3132814"/>
              <a:gd name="connsiteY3" fmla="*/ 2282024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53224 w 3132814"/>
              <a:gd name="connsiteY2" fmla="*/ 2639833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70877 w 3132814"/>
              <a:gd name="connsiteY2" fmla="*/ 2618650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52939 w 3132814"/>
              <a:gd name="connsiteY1" fmla="*/ 2695492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20365 w 3132814"/>
              <a:gd name="connsiteY5" fmla="*/ 2035565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48640 w 3132814"/>
              <a:gd name="connsiteY9" fmla="*/ 1129116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993913 w 3132814"/>
              <a:gd name="connsiteY10" fmla="*/ 63610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64523 w 3132814"/>
              <a:gd name="connsiteY10" fmla="*/ 7420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093057 h 4540195"/>
              <a:gd name="connsiteX1" fmla="*/ 1170592 w 3132814"/>
              <a:gd name="connsiteY1" fmla="*/ 2674309 h 4540195"/>
              <a:gd name="connsiteX2" fmla="*/ 460285 w 3132814"/>
              <a:gd name="connsiteY2" fmla="*/ 2636302 h 4540195"/>
              <a:gd name="connsiteX3" fmla="*/ 481530 w 3132814"/>
              <a:gd name="connsiteY3" fmla="*/ 2250249 h 4540195"/>
              <a:gd name="connsiteX4" fmla="*/ 389583 w 3132814"/>
              <a:gd name="connsiteY4" fmla="*/ 2138011 h 4540195"/>
              <a:gd name="connsiteX5" fmla="*/ 548609 w 3132814"/>
              <a:gd name="connsiteY5" fmla="*/ 2014382 h 4540195"/>
              <a:gd name="connsiteX6" fmla="*/ 353419 w 3132814"/>
              <a:gd name="connsiteY6" fmla="*/ 1940180 h 4540195"/>
              <a:gd name="connsiteX7" fmla="*/ 460285 w 3132814"/>
              <a:gd name="connsiteY7" fmla="*/ 1735165 h 4540195"/>
              <a:gd name="connsiteX8" fmla="*/ 189081 w 3132814"/>
              <a:gd name="connsiteY8" fmla="*/ 1604384 h 4540195"/>
              <a:gd name="connsiteX9" fmla="*/ 555701 w 3132814"/>
              <a:gd name="connsiteY9" fmla="*/ 1146769 h 4540195"/>
              <a:gd name="connsiteX10" fmla="*/ 1036279 w 3132814"/>
              <a:gd name="connsiteY10" fmla="*/ 70672 h 4540195"/>
              <a:gd name="connsiteX11" fmla="*/ 2226365 w 3132814"/>
              <a:gd name="connsiteY11" fmla="*/ 0 h 4540195"/>
              <a:gd name="connsiteX12" fmla="*/ 3132814 w 3132814"/>
              <a:gd name="connsiteY12" fmla="*/ 1264257 h 4540195"/>
              <a:gd name="connsiteX13" fmla="*/ 2520563 w 3132814"/>
              <a:gd name="connsiteY13" fmla="*/ 2194560 h 4540195"/>
              <a:gd name="connsiteX14" fmla="*/ 2433099 w 3132814"/>
              <a:gd name="connsiteY14" fmla="*/ 3085106 h 4540195"/>
              <a:gd name="connsiteX15" fmla="*/ 1375576 w 3132814"/>
              <a:gd name="connsiteY15" fmla="*/ 3514476 h 4540195"/>
              <a:gd name="connsiteX16" fmla="*/ 1558456 w 3132814"/>
              <a:gd name="connsiteY16" fmla="*/ 3029447 h 4540195"/>
              <a:gd name="connsiteX17" fmla="*/ 2425148 w 3132814"/>
              <a:gd name="connsiteY17" fmla="*/ 3482671 h 4540195"/>
              <a:gd name="connsiteX18" fmla="*/ 1335819 w 3132814"/>
              <a:gd name="connsiteY18" fmla="*/ 3697356 h 4540195"/>
              <a:gd name="connsiteX19" fmla="*/ 1319916 w 3132814"/>
              <a:gd name="connsiteY19" fmla="*/ 3411110 h 4540195"/>
              <a:gd name="connsiteX20" fmla="*/ 2496709 w 3132814"/>
              <a:gd name="connsiteY20" fmla="*/ 3721210 h 4540195"/>
              <a:gd name="connsiteX21" fmla="*/ 1502796 w 3132814"/>
              <a:gd name="connsiteY21" fmla="*/ 3943847 h 4540195"/>
              <a:gd name="connsiteX22" fmla="*/ 1391478 w 3132814"/>
              <a:gd name="connsiteY22" fmla="*/ 3753016 h 4540195"/>
              <a:gd name="connsiteX23" fmla="*/ 2456953 w 3132814"/>
              <a:gd name="connsiteY23" fmla="*/ 3896139 h 4540195"/>
              <a:gd name="connsiteX24" fmla="*/ 1757238 w 3132814"/>
              <a:gd name="connsiteY24" fmla="*/ 4174435 h 4540195"/>
              <a:gd name="connsiteX25" fmla="*/ 1876508 w 3132814"/>
              <a:gd name="connsiteY25" fmla="*/ 3935896 h 4540195"/>
              <a:gd name="connsiteX26" fmla="*/ 2250219 w 3132814"/>
              <a:gd name="connsiteY26" fmla="*/ 4174435 h 4540195"/>
              <a:gd name="connsiteX27" fmla="*/ 731520 w 3132814"/>
              <a:gd name="connsiteY27" fmla="*/ 4206240 h 4540195"/>
              <a:gd name="connsiteX28" fmla="*/ 636104 w 3132814"/>
              <a:gd name="connsiteY28" fmla="*/ 3824577 h 4540195"/>
              <a:gd name="connsiteX29" fmla="*/ 620202 w 3132814"/>
              <a:gd name="connsiteY29" fmla="*/ 4309607 h 4540195"/>
              <a:gd name="connsiteX30" fmla="*/ 508883 w 3132814"/>
              <a:gd name="connsiteY30" fmla="*/ 3641697 h 4540195"/>
              <a:gd name="connsiteX31" fmla="*/ 477078 w 3132814"/>
              <a:gd name="connsiteY31" fmla="*/ 4540195 h 4540195"/>
              <a:gd name="connsiteX32" fmla="*/ 389614 w 3132814"/>
              <a:gd name="connsiteY32" fmla="*/ 4094922 h 4540195"/>
              <a:gd name="connsiteX33" fmla="*/ 310101 w 3132814"/>
              <a:gd name="connsiteY33" fmla="*/ 4182386 h 4540195"/>
              <a:gd name="connsiteX34" fmla="*/ 0 w 3132814"/>
              <a:gd name="connsiteY34" fmla="*/ 4142630 h 4540195"/>
              <a:gd name="connsiteX0" fmla="*/ 1304014 w 3132814"/>
              <a:gd name="connsiteY0" fmla="*/ 3128457 h 4575595"/>
              <a:gd name="connsiteX1" fmla="*/ 1170592 w 3132814"/>
              <a:gd name="connsiteY1" fmla="*/ 2709709 h 4575595"/>
              <a:gd name="connsiteX2" fmla="*/ 460285 w 3132814"/>
              <a:gd name="connsiteY2" fmla="*/ 2671702 h 4575595"/>
              <a:gd name="connsiteX3" fmla="*/ 481530 w 3132814"/>
              <a:gd name="connsiteY3" fmla="*/ 2285649 h 4575595"/>
              <a:gd name="connsiteX4" fmla="*/ 389583 w 3132814"/>
              <a:gd name="connsiteY4" fmla="*/ 2173411 h 4575595"/>
              <a:gd name="connsiteX5" fmla="*/ 548609 w 3132814"/>
              <a:gd name="connsiteY5" fmla="*/ 2049782 h 4575595"/>
              <a:gd name="connsiteX6" fmla="*/ 353419 w 3132814"/>
              <a:gd name="connsiteY6" fmla="*/ 1975580 h 4575595"/>
              <a:gd name="connsiteX7" fmla="*/ 460285 w 3132814"/>
              <a:gd name="connsiteY7" fmla="*/ 1770565 h 4575595"/>
              <a:gd name="connsiteX8" fmla="*/ 189081 w 3132814"/>
              <a:gd name="connsiteY8" fmla="*/ 1639784 h 4575595"/>
              <a:gd name="connsiteX9" fmla="*/ 555701 w 3132814"/>
              <a:gd name="connsiteY9" fmla="*/ 1182169 h 4575595"/>
              <a:gd name="connsiteX10" fmla="*/ 1036279 w 3132814"/>
              <a:gd name="connsiteY10" fmla="*/ 106072 h 4575595"/>
              <a:gd name="connsiteX11" fmla="*/ 2226365 w 3132814"/>
              <a:gd name="connsiteY11" fmla="*/ 35400 h 4575595"/>
              <a:gd name="connsiteX12" fmla="*/ 3132814 w 3132814"/>
              <a:gd name="connsiteY12" fmla="*/ 1299657 h 4575595"/>
              <a:gd name="connsiteX13" fmla="*/ 2520563 w 3132814"/>
              <a:gd name="connsiteY13" fmla="*/ 2229960 h 4575595"/>
              <a:gd name="connsiteX14" fmla="*/ 2433099 w 3132814"/>
              <a:gd name="connsiteY14" fmla="*/ 3120506 h 4575595"/>
              <a:gd name="connsiteX15" fmla="*/ 1375576 w 3132814"/>
              <a:gd name="connsiteY15" fmla="*/ 3549876 h 4575595"/>
              <a:gd name="connsiteX16" fmla="*/ 1558456 w 3132814"/>
              <a:gd name="connsiteY16" fmla="*/ 3064847 h 4575595"/>
              <a:gd name="connsiteX17" fmla="*/ 2425148 w 3132814"/>
              <a:gd name="connsiteY17" fmla="*/ 3518071 h 4575595"/>
              <a:gd name="connsiteX18" fmla="*/ 1335819 w 3132814"/>
              <a:gd name="connsiteY18" fmla="*/ 3732756 h 4575595"/>
              <a:gd name="connsiteX19" fmla="*/ 1319916 w 3132814"/>
              <a:gd name="connsiteY19" fmla="*/ 3446510 h 4575595"/>
              <a:gd name="connsiteX20" fmla="*/ 2496709 w 3132814"/>
              <a:gd name="connsiteY20" fmla="*/ 3756610 h 4575595"/>
              <a:gd name="connsiteX21" fmla="*/ 1502796 w 3132814"/>
              <a:gd name="connsiteY21" fmla="*/ 3979247 h 4575595"/>
              <a:gd name="connsiteX22" fmla="*/ 1391478 w 3132814"/>
              <a:gd name="connsiteY22" fmla="*/ 3788416 h 4575595"/>
              <a:gd name="connsiteX23" fmla="*/ 2456953 w 3132814"/>
              <a:gd name="connsiteY23" fmla="*/ 3931539 h 4575595"/>
              <a:gd name="connsiteX24" fmla="*/ 1757238 w 3132814"/>
              <a:gd name="connsiteY24" fmla="*/ 4209835 h 4575595"/>
              <a:gd name="connsiteX25" fmla="*/ 1876508 w 3132814"/>
              <a:gd name="connsiteY25" fmla="*/ 3971296 h 4575595"/>
              <a:gd name="connsiteX26" fmla="*/ 2250219 w 3132814"/>
              <a:gd name="connsiteY26" fmla="*/ 4209835 h 4575595"/>
              <a:gd name="connsiteX27" fmla="*/ 731520 w 3132814"/>
              <a:gd name="connsiteY27" fmla="*/ 4241640 h 4575595"/>
              <a:gd name="connsiteX28" fmla="*/ 636104 w 3132814"/>
              <a:gd name="connsiteY28" fmla="*/ 3859977 h 4575595"/>
              <a:gd name="connsiteX29" fmla="*/ 620202 w 3132814"/>
              <a:gd name="connsiteY29" fmla="*/ 4345007 h 4575595"/>
              <a:gd name="connsiteX30" fmla="*/ 508883 w 3132814"/>
              <a:gd name="connsiteY30" fmla="*/ 3677097 h 4575595"/>
              <a:gd name="connsiteX31" fmla="*/ 477078 w 3132814"/>
              <a:gd name="connsiteY31" fmla="*/ 4575595 h 4575595"/>
              <a:gd name="connsiteX32" fmla="*/ 389614 w 3132814"/>
              <a:gd name="connsiteY32" fmla="*/ 4130322 h 4575595"/>
              <a:gd name="connsiteX33" fmla="*/ 310101 w 3132814"/>
              <a:gd name="connsiteY33" fmla="*/ 4217786 h 4575595"/>
              <a:gd name="connsiteX34" fmla="*/ 0 w 3132814"/>
              <a:gd name="connsiteY34" fmla="*/ 4178030 h 4575595"/>
              <a:gd name="connsiteX0" fmla="*/ 1304014 w 3132814"/>
              <a:gd name="connsiteY0" fmla="*/ 3135260 h 4582398"/>
              <a:gd name="connsiteX1" fmla="*/ 1170592 w 3132814"/>
              <a:gd name="connsiteY1" fmla="*/ 2716512 h 4582398"/>
              <a:gd name="connsiteX2" fmla="*/ 460285 w 3132814"/>
              <a:gd name="connsiteY2" fmla="*/ 2678505 h 4582398"/>
              <a:gd name="connsiteX3" fmla="*/ 481530 w 3132814"/>
              <a:gd name="connsiteY3" fmla="*/ 2292452 h 4582398"/>
              <a:gd name="connsiteX4" fmla="*/ 389583 w 3132814"/>
              <a:gd name="connsiteY4" fmla="*/ 2180214 h 4582398"/>
              <a:gd name="connsiteX5" fmla="*/ 548609 w 3132814"/>
              <a:gd name="connsiteY5" fmla="*/ 2056585 h 4582398"/>
              <a:gd name="connsiteX6" fmla="*/ 353419 w 3132814"/>
              <a:gd name="connsiteY6" fmla="*/ 1982383 h 4582398"/>
              <a:gd name="connsiteX7" fmla="*/ 460285 w 3132814"/>
              <a:gd name="connsiteY7" fmla="*/ 1777368 h 4582398"/>
              <a:gd name="connsiteX8" fmla="*/ 189081 w 3132814"/>
              <a:gd name="connsiteY8" fmla="*/ 1646587 h 4582398"/>
              <a:gd name="connsiteX9" fmla="*/ 555701 w 3132814"/>
              <a:gd name="connsiteY9" fmla="*/ 1188972 h 4582398"/>
              <a:gd name="connsiteX10" fmla="*/ 1036279 w 3132814"/>
              <a:gd name="connsiteY10" fmla="*/ 112875 h 4582398"/>
              <a:gd name="connsiteX11" fmla="*/ 2265200 w 3132814"/>
              <a:gd name="connsiteY11" fmla="*/ 24551 h 4582398"/>
              <a:gd name="connsiteX12" fmla="*/ 3132814 w 3132814"/>
              <a:gd name="connsiteY12" fmla="*/ 1306460 h 4582398"/>
              <a:gd name="connsiteX13" fmla="*/ 2520563 w 3132814"/>
              <a:gd name="connsiteY13" fmla="*/ 2236763 h 4582398"/>
              <a:gd name="connsiteX14" fmla="*/ 2433099 w 3132814"/>
              <a:gd name="connsiteY14" fmla="*/ 3127309 h 4582398"/>
              <a:gd name="connsiteX15" fmla="*/ 1375576 w 3132814"/>
              <a:gd name="connsiteY15" fmla="*/ 3556679 h 4582398"/>
              <a:gd name="connsiteX16" fmla="*/ 1558456 w 3132814"/>
              <a:gd name="connsiteY16" fmla="*/ 3071650 h 4582398"/>
              <a:gd name="connsiteX17" fmla="*/ 2425148 w 3132814"/>
              <a:gd name="connsiteY17" fmla="*/ 3524874 h 4582398"/>
              <a:gd name="connsiteX18" fmla="*/ 1335819 w 3132814"/>
              <a:gd name="connsiteY18" fmla="*/ 3739559 h 4582398"/>
              <a:gd name="connsiteX19" fmla="*/ 1319916 w 3132814"/>
              <a:gd name="connsiteY19" fmla="*/ 3453313 h 4582398"/>
              <a:gd name="connsiteX20" fmla="*/ 2496709 w 3132814"/>
              <a:gd name="connsiteY20" fmla="*/ 3763413 h 4582398"/>
              <a:gd name="connsiteX21" fmla="*/ 1502796 w 3132814"/>
              <a:gd name="connsiteY21" fmla="*/ 3986050 h 4582398"/>
              <a:gd name="connsiteX22" fmla="*/ 1391478 w 3132814"/>
              <a:gd name="connsiteY22" fmla="*/ 3795219 h 4582398"/>
              <a:gd name="connsiteX23" fmla="*/ 2456953 w 3132814"/>
              <a:gd name="connsiteY23" fmla="*/ 3938342 h 4582398"/>
              <a:gd name="connsiteX24" fmla="*/ 1757238 w 3132814"/>
              <a:gd name="connsiteY24" fmla="*/ 4216638 h 4582398"/>
              <a:gd name="connsiteX25" fmla="*/ 1876508 w 3132814"/>
              <a:gd name="connsiteY25" fmla="*/ 3978099 h 4582398"/>
              <a:gd name="connsiteX26" fmla="*/ 2250219 w 3132814"/>
              <a:gd name="connsiteY26" fmla="*/ 4216638 h 4582398"/>
              <a:gd name="connsiteX27" fmla="*/ 731520 w 3132814"/>
              <a:gd name="connsiteY27" fmla="*/ 4248443 h 4582398"/>
              <a:gd name="connsiteX28" fmla="*/ 636104 w 3132814"/>
              <a:gd name="connsiteY28" fmla="*/ 3866780 h 4582398"/>
              <a:gd name="connsiteX29" fmla="*/ 620202 w 3132814"/>
              <a:gd name="connsiteY29" fmla="*/ 4351810 h 4582398"/>
              <a:gd name="connsiteX30" fmla="*/ 508883 w 3132814"/>
              <a:gd name="connsiteY30" fmla="*/ 3683900 h 4582398"/>
              <a:gd name="connsiteX31" fmla="*/ 477078 w 3132814"/>
              <a:gd name="connsiteY31" fmla="*/ 4582398 h 4582398"/>
              <a:gd name="connsiteX32" fmla="*/ 389614 w 3132814"/>
              <a:gd name="connsiteY32" fmla="*/ 4137125 h 4582398"/>
              <a:gd name="connsiteX33" fmla="*/ 310101 w 3132814"/>
              <a:gd name="connsiteY33" fmla="*/ 4224589 h 4582398"/>
              <a:gd name="connsiteX34" fmla="*/ 0 w 3132814"/>
              <a:gd name="connsiteY34" fmla="*/ 4184833 h 4582398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132814"/>
              <a:gd name="connsiteY0" fmla="*/ 3195411 h 4642549"/>
              <a:gd name="connsiteX1" fmla="*/ 1170592 w 3132814"/>
              <a:gd name="connsiteY1" fmla="*/ 2776663 h 4642549"/>
              <a:gd name="connsiteX2" fmla="*/ 460285 w 3132814"/>
              <a:gd name="connsiteY2" fmla="*/ 2738656 h 4642549"/>
              <a:gd name="connsiteX3" fmla="*/ 481530 w 3132814"/>
              <a:gd name="connsiteY3" fmla="*/ 2352603 h 4642549"/>
              <a:gd name="connsiteX4" fmla="*/ 389583 w 3132814"/>
              <a:gd name="connsiteY4" fmla="*/ 2240365 h 4642549"/>
              <a:gd name="connsiteX5" fmla="*/ 548609 w 3132814"/>
              <a:gd name="connsiteY5" fmla="*/ 2116736 h 4642549"/>
              <a:gd name="connsiteX6" fmla="*/ 353419 w 3132814"/>
              <a:gd name="connsiteY6" fmla="*/ 2042534 h 4642549"/>
              <a:gd name="connsiteX7" fmla="*/ 460285 w 3132814"/>
              <a:gd name="connsiteY7" fmla="*/ 1837519 h 4642549"/>
              <a:gd name="connsiteX8" fmla="*/ 189081 w 3132814"/>
              <a:gd name="connsiteY8" fmla="*/ 1706738 h 4642549"/>
              <a:gd name="connsiteX9" fmla="*/ 555701 w 3132814"/>
              <a:gd name="connsiteY9" fmla="*/ 1249123 h 4642549"/>
              <a:gd name="connsiteX10" fmla="*/ 1036279 w 3132814"/>
              <a:gd name="connsiteY10" fmla="*/ 173026 h 4642549"/>
              <a:gd name="connsiteX11" fmla="*/ 2265200 w 3132814"/>
              <a:gd name="connsiteY11" fmla="*/ 84702 h 4642549"/>
              <a:gd name="connsiteX12" fmla="*/ 3132814 w 3132814"/>
              <a:gd name="connsiteY12" fmla="*/ 1366611 h 4642549"/>
              <a:gd name="connsiteX13" fmla="*/ 2520563 w 3132814"/>
              <a:gd name="connsiteY13" fmla="*/ 2296914 h 4642549"/>
              <a:gd name="connsiteX14" fmla="*/ 2433099 w 3132814"/>
              <a:gd name="connsiteY14" fmla="*/ 3187460 h 4642549"/>
              <a:gd name="connsiteX15" fmla="*/ 1375576 w 3132814"/>
              <a:gd name="connsiteY15" fmla="*/ 3616830 h 4642549"/>
              <a:gd name="connsiteX16" fmla="*/ 1558456 w 3132814"/>
              <a:gd name="connsiteY16" fmla="*/ 3131801 h 4642549"/>
              <a:gd name="connsiteX17" fmla="*/ 2425148 w 3132814"/>
              <a:gd name="connsiteY17" fmla="*/ 3585025 h 4642549"/>
              <a:gd name="connsiteX18" fmla="*/ 1335819 w 3132814"/>
              <a:gd name="connsiteY18" fmla="*/ 3799710 h 4642549"/>
              <a:gd name="connsiteX19" fmla="*/ 1319916 w 3132814"/>
              <a:gd name="connsiteY19" fmla="*/ 3513464 h 4642549"/>
              <a:gd name="connsiteX20" fmla="*/ 2496709 w 3132814"/>
              <a:gd name="connsiteY20" fmla="*/ 3823564 h 4642549"/>
              <a:gd name="connsiteX21" fmla="*/ 1502796 w 3132814"/>
              <a:gd name="connsiteY21" fmla="*/ 4046201 h 4642549"/>
              <a:gd name="connsiteX22" fmla="*/ 1391478 w 3132814"/>
              <a:gd name="connsiteY22" fmla="*/ 3855370 h 4642549"/>
              <a:gd name="connsiteX23" fmla="*/ 2456953 w 3132814"/>
              <a:gd name="connsiteY23" fmla="*/ 3998493 h 4642549"/>
              <a:gd name="connsiteX24" fmla="*/ 1757238 w 3132814"/>
              <a:gd name="connsiteY24" fmla="*/ 4276789 h 4642549"/>
              <a:gd name="connsiteX25" fmla="*/ 1876508 w 3132814"/>
              <a:gd name="connsiteY25" fmla="*/ 4038250 h 4642549"/>
              <a:gd name="connsiteX26" fmla="*/ 2250219 w 3132814"/>
              <a:gd name="connsiteY26" fmla="*/ 4276789 h 4642549"/>
              <a:gd name="connsiteX27" fmla="*/ 731520 w 3132814"/>
              <a:gd name="connsiteY27" fmla="*/ 4308594 h 4642549"/>
              <a:gd name="connsiteX28" fmla="*/ 636104 w 3132814"/>
              <a:gd name="connsiteY28" fmla="*/ 3926931 h 4642549"/>
              <a:gd name="connsiteX29" fmla="*/ 620202 w 3132814"/>
              <a:gd name="connsiteY29" fmla="*/ 4411961 h 4642549"/>
              <a:gd name="connsiteX30" fmla="*/ 508883 w 3132814"/>
              <a:gd name="connsiteY30" fmla="*/ 3744051 h 4642549"/>
              <a:gd name="connsiteX31" fmla="*/ 477078 w 3132814"/>
              <a:gd name="connsiteY31" fmla="*/ 4642549 h 4642549"/>
              <a:gd name="connsiteX32" fmla="*/ 389614 w 3132814"/>
              <a:gd name="connsiteY32" fmla="*/ 4197276 h 4642549"/>
              <a:gd name="connsiteX33" fmla="*/ 310101 w 3132814"/>
              <a:gd name="connsiteY33" fmla="*/ 4284740 h 4642549"/>
              <a:gd name="connsiteX34" fmla="*/ 0 w 3132814"/>
              <a:gd name="connsiteY34" fmla="*/ 4244984 h 4642549"/>
              <a:gd name="connsiteX0" fmla="*/ 1304014 w 3097509"/>
              <a:gd name="connsiteY0" fmla="*/ 3195411 h 4642549"/>
              <a:gd name="connsiteX1" fmla="*/ 1170592 w 3097509"/>
              <a:gd name="connsiteY1" fmla="*/ 2776663 h 4642549"/>
              <a:gd name="connsiteX2" fmla="*/ 460285 w 3097509"/>
              <a:gd name="connsiteY2" fmla="*/ 2738656 h 4642549"/>
              <a:gd name="connsiteX3" fmla="*/ 481530 w 3097509"/>
              <a:gd name="connsiteY3" fmla="*/ 2352603 h 4642549"/>
              <a:gd name="connsiteX4" fmla="*/ 389583 w 3097509"/>
              <a:gd name="connsiteY4" fmla="*/ 2240365 h 4642549"/>
              <a:gd name="connsiteX5" fmla="*/ 548609 w 3097509"/>
              <a:gd name="connsiteY5" fmla="*/ 2116736 h 4642549"/>
              <a:gd name="connsiteX6" fmla="*/ 353419 w 3097509"/>
              <a:gd name="connsiteY6" fmla="*/ 2042534 h 4642549"/>
              <a:gd name="connsiteX7" fmla="*/ 460285 w 3097509"/>
              <a:gd name="connsiteY7" fmla="*/ 1837519 h 4642549"/>
              <a:gd name="connsiteX8" fmla="*/ 189081 w 3097509"/>
              <a:gd name="connsiteY8" fmla="*/ 1706738 h 4642549"/>
              <a:gd name="connsiteX9" fmla="*/ 555701 w 3097509"/>
              <a:gd name="connsiteY9" fmla="*/ 1249123 h 4642549"/>
              <a:gd name="connsiteX10" fmla="*/ 1036279 w 3097509"/>
              <a:gd name="connsiteY10" fmla="*/ 173026 h 4642549"/>
              <a:gd name="connsiteX11" fmla="*/ 2265200 w 3097509"/>
              <a:gd name="connsiteY11" fmla="*/ 84702 h 4642549"/>
              <a:gd name="connsiteX12" fmla="*/ 3097509 w 3097509"/>
              <a:gd name="connsiteY12" fmla="*/ 1366611 h 4642549"/>
              <a:gd name="connsiteX13" fmla="*/ 2520563 w 3097509"/>
              <a:gd name="connsiteY13" fmla="*/ 2296914 h 4642549"/>
              <a:gd name="connsiteX14" fmla="*/ 2433099 w 3097509"/>
              <a:gd name="connsiteY14" fmla="*/ 3187460 h 4642549"/>
              <a:gd name="connsiteX15" fmla="*/ 1375576 w 3097509"/>
              <a:gd name="connsiteY15" fmla="*/ 3616830 h 4642549"/>
              <a:gd name="connsiteX16" fmla="*/ 1558456 w 3097509"/>
              <a:gd name="connsiteY16" fmla="*/ 3131801 h 4642549"/>
              <a:gd name="connsiteX17" fmla="*/ 2425148 w 3097509"/>
              <a:gd name="connsiteY17" fmla="*/ 3585025 h 4642549"/>
              <a:gd name="connsiteX18" fmla="*/ 1335819 w 3097509"/>
              <a:gd name="connsiteY18" fmla="*/ 3799710 h 4642549"/>
              <a:gd name="connsiteX19" fmla="*/ 1319916 w 3097509"/>
              <a:gd name="connsiteY19" fmla="*/ 3513464 h 4642549"/>
              <a:gd name="connsiteX20" fmla="*/ 2496709 w 3097509"/>
              <a:gd name="connsiteY20" fmla="*/ 3823564 h 4642549"/>
              <a:gd name="connsiteX21" fmla="*/ 1502796 w 3097509"/>
              <a:gd name="connsiteY21" fmla="*/ 4046201 h 4642549"/>
              <a:gd name="connsiteX22" fmla="*/ 1391478 w 3097509"/>
              <a:gd name="connsiteY22" fmla="*/ 3855370 h 4642549"/>
              <a:gd name="connsiteX23" fmla="*/ 2456953 w 3097509"/>
              <a:gd name="connsiteY23" fmla="*/ 3998493 h 4642549"/>
              <a:gd name="connsiteX24" fmla="*/ 1757238 w 3097509"/>
              <a:gd name="connsiteY24" fmla="*/ 4276789 h 4642549"/>
              <a:gd name="connsiteX25" fmla="*/ 1876508 w 3097509"/>
              <a:gd name="connsiteY25" fmla="*/ 4038250 h 4642549"/>
              <a:gd name="connsiteX26" fmla="*/ 2250219 w 3097509"/>
              <a:gd name="connsiteY26" fmla="*/ 4276789 h 4642549"/>
              <a:gd name="connsiteX27" fmla="*/ 731520 w 3097509"/>
              <a:gd name="connsiteY27" fmla="*/ 4308594 h 4642549"/>
              <a:gd name="connsiteX28" fmla="*/ 636104 w 3097509"/>
              <a:gd name="connsiteY28" fmla="*/ 3926931 h 4642549"/>
              <a:gd name="connsiteX29" fmla="*/ 620202 w 3097509"/>
              <a:gd name="connsiteY29" fmla="*/ 4411961 h 4642549"/>
              <a:gd name="connsiteX30" fmla="*/ 508883 w 3097509"/>
              <a:gd name="connsiteY30" fmla="*/ 3744051 h 4642549"/>
              <a:gd name="connsiteX31" fmla="*/ 477078 w 3097509"/>
              <a:gd name="connsiteY31" fmla="*/ 4642549 h 4642549"/>
              <a:gd name="connsiteX32" fmla="*/ 389614 w 3097509"/>
              <a:gd name="connsiteY32" fmla="*/ 4197276 h 4642549"/>
              <a:gd name="connsiteX33" fmla="*/ 310101 w 3097509"/>
              <a:gd name="connsiteY33" fmla="*/ 4284740 h 4642549"/>
              <a:gd name="connsiteX34" fmla="*/ 0 w 3097509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12083"/>
              <a:gd name="connsiteY0" fmla="*/ 3195411 h 4642549"/>
              <a:gd name="connsiteX1" fmla="*/ 1170592 w 3112083"/>
              <a:gd name="connsiteY1" fmla="*/ 2776663 h 4642549"/>
              <a:gd name="connsiteX2" fmla="*/ 460285 w 3112083"/>
              <a:gd name="connsiteY2" fmla="*/ 2738656 h 4642549"/>
              <a:gd name="connsiteX3" fmla="*/ 481530 w 3112083"/>
              <a:gd name="connsiteY3" fmla="*/ 2352603 h 4642549"/>
              <a:gd name="connsiteX4" fmla="*/ 389583 w 3112083"/>
              <a:gd name="connsiteY4" fmla="*/ 2240365 h 4642549"/>
              <a:gd name="connsiteX5" fmla="*/ 548609 w 3112083"/>
              <a:gd name="connsiteY5" fmla="*/ 2116736 h 4642549"/>
              <a:gd name="connsiteX6" fmla="*/ 353419 w 3112083"/>
              <a:gd name="connsiteY6" fmla="*/ 2042534 h 4642549"/>
              <a:gd name="connsiteX7" fmla="*/ 460285 w 3112083"/>
              <a:gd name="connsiteY7" fmla="*/ 1837519 h 4642549"/>
              <a:gd name="connsiteX8" fmla="*/ 189081 w 3112083"/>
              <a:gd name="connsiteY8" fmla="*/ 1706738 h 4642549"/>
              <a:gd name="connsiteX9" fmla="*/ 555701 w 3112083"/>
              <a:gd name="connsiteY9" fmla="*/ 1249123 h 4642549"/>
              <a:gd name="connsiteX10" fmla="*/ 1036279 w 3112083"/>
              <a:gd name="connsiteY10" fmla="*/ 173026 h 4642549"/>
              <a:gd name="connsiteX11" fmla="*/ 2265200 w 3112083"/>
              <a:gd name="connsiteY11" fmla="*/ 84702 h 4642549"/>
              <a:gd name="connsiteX12" fmla="*/ 3097509 w 3112083"/>
              <a:gd name="connsiteY12" fmla="*/ 1366611 h 4642549"/>
              <a:gd name="connsiteX13" fmla="*/ 2520563 w 3112083"/>
              <a:gd name="connsiteY13" fmla="*/ 2296914 h 4642549"/>
              <a:gd name="connsiteX14" fmla="*/ 2433099 w 3112083"/>
              <a:gd name="connsiteY14" fmla="*/ 3187460 h 4642549"/>
              <a:gd name="connsiteX15" fmla="*/ 1375576 w 3112083"/>
              <a:gd name="connsiteY15" fmla="*/ 3616830 h 4642549"/>
              <a:gd name="connsiteX16" fmla="*/ 1558456 w 3112083"/>
              <a:gd name="connsiteY16" fmla="*/ 3131801 h 4642549"/>
              <a:gd name="connsiteX17" fmla="*/ 2425148 w 3112083"/>
              <a:gd name="connsiteY17" fmla="*/ 3585025 h 4642549"/>
              <a:gd name="connsiteX18" fmla="*/ 1335819 w 3112083"/>
              <a:gd name="connsiteY18" fmla="*/ 3799710 h 4642549"/>
              <a:gd name="connsiteX19" fmla="*/ 1319916 w 3112083"/>
              <a:gd name="connsiteY19" fmla="*/ 3513464 h 4642549"/>
              <a:gd name="connsiteX20" fmla="*/ 2496709 w 3112083"/>
              <a:gd name="connsiteY20" fmla="*/ 3823564 h 4642549"/>
              <a:gd name="connsiteX21" fmla="*/ 1502796 w 3112083"/>
              <a:gd name="connsiteY21" fmla="*/ 4046201 h 4642549"/>
              <a:gd name="connsiteX22" fmla="*/ 1391478 w 3112083"/>
              <a:gd name="connsiteY22" fmla="*/ 3855370 h 4642549"/>
              <a:gd name="connsiteX23" fmla="*/ 2456953 w 3112083"/>
              <a:gd name="connsiteY23" fmla="*/ 3998493 h 4642549"/>
              <a:gd name="connsiteX24" fmla="*/ 1757238 w 3112083"/>
              <a:gd name="connsiteY24" fmla="*/ 4276789 h 4642549"/>
              <a:gd name="connsiteX25" fmla="*/ 1876508 w 3112083"/>
              <a:gd name="connsiteY25" fmla="*/ 4038250 h 4642549"/>
              <a:gd name="connsiteX26" fmla="*/ 2250219 w 3112083"/>
              <a:gd name="connsiteY26" fmla="*/ 4276789 h 4642549"/>
              <a:gd name="connsiteX27" fmla="*/ 731520 w 3112083"/>
              <a:gd name="connsiteY27" fmla="*/ 4308594 h 4642549"/>
              <a:gd name="connsiteX28" fmla="*/ 636104 w 3112083"/>
              <a:gd name="connsiteY28" fmla="*/ 3926931 h 4642549"/>
              <a:gd name="connsiteX29" fmla="*/ 620202 w 3112083"/>
              <a:gd name="connsiteY29" fmla="*/ 4411961 h 4642549"/>
              <a:gd name="connsiteX30" fmla="*/ 508883 w 3112083"/>
              <a:gd name="connsiteY30" fmla="*/ 3744051 h 4642549"/>
              <a:gd name="connsiteX31" fmla="*/ 477078 w 3112083"/>
              <a:gd name="connsiteY31" fmla="*/ 4642549 h 4642549"/>
              <a:gd name="connsiteX32" fmla="*/ 389614 w 3112083"/>
              <a:gd name="connsiteY32" fmla="*/ 4197276 h 4642549"/>
              <a:gd name="connsiteX33" fmla="*/ 310101 w 3112083"/>
              <a:gd name="connsiteY33" fmla="*/ 4284740 h 4642549"/>
              <a:gd name="connsiteX34" fmla="*/ 0 w 3112083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296914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33099 w 3100667"/>
              <a:gd name="connsiteY14" fmla="*/ 3187460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397794 w 3100667"/>
              <a:gd name="connsiteY14" fmla="*/ 3152155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7794 w 3100667"/>
              <a:gd name="connsiteY15" fmla="*/ 3152155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2394263 w 3100667"/>
              <a:gd name="connsiteY15" fmla="*/ 3155686 h 4642549"/>
              <a:gd name="connsiteX16" fmla="*/ 1375576 w 3100667"/>
              <a:gd name="connsiteY16" fmla="*/ 3616830 h 4642549"/>
              <a:gd name="connsiteX17" fmla="*/ 1558456 w 3100667"/>
              <a:gd name="connsiteY17" fmla="*/ 3131801 h 4642549"/>
              <a:gd name="connsiteX18" fmla="*/ 2425148 w 3100667"/>
              <a:gd name="connsiteY18" fmla="*/ 3585025 h 4642549"/>
              <a:gd name="connsiteX19" fmla="*/ 1335819 w 3100667"/>
              <a:gd name="connsiteY19" fmla="*/ 3799710 h 4642549"/>
              <a:gd name="connsiteX20" fmla="*/ 1319916 w 3100667"/>
              <a:gd name="connsiteY20" fmla="*/ 3513464 h 4642549"/>
              <a:gd name="connsiteX21" fmla="*/ 2496709 w 3100667"/>
              <a:gd name="connsiteY21" fmla="*/ 3823564 h 4642549"/>
              <a:gd name="connsiteX22" fmla="*/ 1502796 w 3100667"/>
              <a:gd name="connsiteY22" fmla="*/ 4046201 h 4642549"/>
              <a:gd name="connsiteX23" fmla="*/ 1391478 w 3100667"/>
              <a:gd name="connsiteY23" fmla="*/ 3855370 h 4642549"/>
              <a:gd name="connsiteX24" fmla="*/ 2456953 w 3100667"/>
              <a:gd name="connsiteY24" fmla="*/ 3998493 h 4642549"/>
              <a:gd name="connsiteX25" fmla="*/ 1757238 w 3100667"/>
              <a:gd name="connsiteY25" fmla="*/ 4276789 h 4642549"/>
              <a:gd name="connsiteX26" fmla="*/ 1876508 w 3100667"/>
              <a:gd name="connsiteY26" fmla="*/ 4038250 h 4642549"/>
              <a:gd name="connsiteX27" fmla="*/ 2250219 w 3100667"/>
              <a:gd name="connsiteY27" fmla="*/ 4276789 h 4642549"/>
              <a:gd name="connsiteX28" fmla="*/ 731520 w 3100667"/>
              <a:gd name="connsiteY28" fmla="*/ 4308594 h 4642549"/>
              <a:gd name="connsiteX29" fmla="*/ 636104 w 3100667"/>
              <a:gd name="connsiteY29" fmla="*/ 3926931 h 4642549"/>
              <a:gd name="connsiteX30" fmla="*/ 620202 w 3100667"/>
              <a:gd name="connsiteY30" fmla="*/ 4411961 h 4642549"/>
              <a:gd name="connsiteX31" fmla="*/ 508883 w 3100667"/>
              <a:gd name="connsiteY31" fmla="*/ 3744051 h 4642549"/>
              <a:gd name="connsiteX32" fmla="*/ 477078 w 3100667"/>
              <a:gd name="connsiteY32" fmla="*/ 4642549 h 4642549"/>
              <a:gd name="connsiteX33" fmla="*/ 389614 w 3100667"/>
              <a:gd name="connsiteY33" fmla="*/ 4197276 h 4642549"/>
              <a:gd name="connsiteX34" fmla="*/ 310101 w 3100667"/>
              <a:gd name="connsiteY34" fmla="*/ 4284740 h 4642549"/>
              <a:gd name="connsiteX35" fmla="*/ 0 w 3100667"/>
              <a:gd name="connsiteY35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25148 w 3100667"/>
              <a:gd name="connsiteY17" fmla="*/ 3585025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96709 w 3100667"/>
              <a:gd name="connsiteY20" fmla="*/ 3823564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56953 w 3100667"/>
              <a:gd name="connsiteY23" fmla="*/ 3998493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250219 w 3100667"/>
              <a:gd name="connsiteY26" fmla="*/ 4276789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46048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75526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03177 w 3100667"/>
              <a:gd name="connsiteY26" fmla="*/ 4294441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20829 w 3100667"/>
              <a:gd name="connsiteY26" fmla="*/ 4290910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558456 w 3100667"/>
              <a:gd name="connsiteY16" fmla="*/ 313180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75576 w 3100667"/>
              <a:gd name="connsiteY15" fmla="*/ 3616830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0822 w 3100667"/>
              <a:gd name="connsiteY16" fmla="*/ 3205941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1604353 w 3100667"/>
              <a:gd name="connsiteY16" fmla="*/ 3223594 h 4642549"/>
              <a:gd name="connsiteX17" fmla="*/ 2478106 w 3100667"/>
              <a:gd name="connsiteY17" fmla="*/ 3486171 h 4642549"/>
              <a:gd name="connsiteX18" fmla="*/ 1335819 w 3100667"/>
              <a:gd name="connsiteY18" fmla="*/ 3799710 h 4642549"/>
              <a:gd name="connsiteX19" fmla="*/ 1319916 w 3100667"/>
              <a:gd name="connsiteY19" fmla="*/ 3513464 h 4642549"/>
              <a:gd name="connsiteX20" fmla="*/ 2457873 w 3100667"/>
              <a:gd name="connsiteY20" fmla="*/ 3777667 h 4642549"/>
              <a:gd name="connsiteX21" fmla="*/ 1502796 w 3100667"/>
              <a:gd name="connsiteY21" fmla="*/ 4046201 h 4642549"/>
              <a:gd name="connsiteX22" fmla="*/ 1391478 w 3100667"/>
              <a:gd name="connsiteY22" fmla="*/ 3855370 h 4642549"/>
              <a:gd name="connsiteX23" fmla="*/ 2393404 w 3100667"/>
              <a:gd name="connsiteY23" fmla="*/ 4051451 h 4642549"/>
              <a:gd name="connsiteX24" fmla="*/ 1757238 w 3100667"/>
              <a:gd name="connsiteY24" fmla="*/ 4276789 h 4642549"/>
              <a:gd name="connsiteX25" fmla="*/ 1876508 w 3100667"/>
              <a:gd name="connsiteY25" fmla="*/ 4038250 h 4642549"/>
              <a:gd name="connsiteX26" fmla="*/ 2317299 w 3100667"/>
              <a:gd name="connsiteY26" fmla="*/ 4315623 h 4642549"/>
              <a:gd name="connsiteX27" fmla="*/ 731520 w 3100667"/>
              <a:gd name="connsiteY27" fmla="*/ 4308594 h 4642549"/>
              <a:gd name="connsiteX28" fmla="*/ 636104 w 3100667"/>
              <a:gd name="connsiteY28" fmla="*/ 3926931 h 4642549"/>
              <a:gd name="connsiteX29" fmla="*/ 620202 w 3100667"/>
              <a:gd name="connsiteY29" fmla="*/ 4411961 h 4642549"/>
              <a:gd name="connsiteX30" fmla="*/ 508883 w 3100667"/>
              <a:gd name="connsiteY30" fmla="*/ 3744051 h 4642549"/>
              <a:gd name="connsiteX31" fmla="*/ 477078 w 3100667"/>
              <a:gd name="connsiteY31" fmla="*/ 4642549 h 4642549"/>
              <a:gd name="connsiteX32" fmla="*/ 389614 w 3100667"/>
              <a:gd name="connsiteY32" fmla="*/ 4197276 h 4642549"/>
              <a:gd name="connsiteX33" fmla="*/ 310101 w 3100667"/>
              <a:gd name="connsiteY33" fmla="*/ 4284740 h 4642549"/>
              <a:gd name="connsiteX34" fmla="*/ 0 w 3100667"/>
              <a:gd name="connsiteY34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08496 w 3100667"/>
              <a:gd name="connsiteY15" fmla="*/ 3412061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1319916 w 3100667"/>
              <a:gd name="connsiteY18" fmla="*/ 3513464 h 4642549"/>
              <a:gd name="connsiteX19" fmla="*/ 2457873 w 3100667"/>
              <a:gd name="connsiteY19" fmla="*/ 3777667 h 4642549"/>
              <a:gd name="connsiteX20" fmla="*/ 1502796 w 3100667"/>
              <a:gd name="connsiteY20" fmla="*/ 4046201 h 4642549"/>
              <a:gd name="connsiteX21" fmla="*/ 1391478 w 3100667"/>
              <a:gd name="connsiteY21" fmla="*/ 3855370 h 4642549"/>
              <a:gd name="connsiteX22" fmla="*/ 2393404 w 3100667"/>
              <a:gd name="connsiteY22" fmla="*/ 4051451 h 4642549"/>
              <a:gd name="connsiteX23" fmla="*/ 1757238 w 3100667"/>
              <a:gd name="connsiteY23" fmla="*/ 4276789 h 4642549"/>
              <a:gd name="connsiteX24" fmla="*/ 1876508 w 3100667"/>
              <a:gd name="connsiteY24" fmla="*/ 4038250 h 4642549"/>
              <a:gd name="connsiteX25" fmla="*/ 2317299 w 3100667"/>
              <a:gd name="connsiteY25" fmla="*/ 4315623 h 4642549"/>
              <a:gd name="connsiteX26" fmla="*/ 731520 w 3100667"/>
              <a:gd name="connsiteY26" fmla="*/ 4308594 h 4642549"/>
              <a:gd name="connsiteX27" fmla="*/ 636104 w 3100667"/>
              <a:gd name="connsiteY27" fmla="*/ 3926931 h 4642549"/>
              <a:gd name="connsiteX28" fmla="*/ 620202 w 3100667"/>
              <a:gd name="connsiteY28" fmla="*/ 4411961 h 4642549"/>
              <a:gd name="connsiteX29" fmla="*/ 508883 w 3100667"/>
              <a:gd name="connsiteY29" fmla="*/ 3744051 h 4642549"/>
              <a:gd name="connsiteX30" fmla="*/ 477078 w 3100667"/>
              <a:gd name="connsiteY30" fmla="*/ 4642549 h 4642549"/>
              <a:gd name="connsiteX31" fmla="*/ 389614 w 3100667"/>
              <a:gd name="connsiteY31" fmla="*/ 4197276 h 4642549"/>
              <a:gd name="connsiteX32" fmla="*/ 310101 w 3100667"/>
              <a:gd name="connsiteY32" fmla="*/ 4284740 h 4642549"/>
              <a:gd name="connsiteX33" fmla="*/ 0 w 3100667"/>
              <a:gd name="connsiteY33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1391478 w 3100667"/>
              <a:gd name="connsiteY20" fmla="*/ 3855370 h 4642549"/>
              <a:gd name="connsiteX21" fmla="*/ 2393404 w 3100667"/>
              <a:gd name="connsiteY21" fmla="*/ 4051451 h 4642549"/>
              <a:gd name="connsiteX22" fmla="*/ 1757238 w 3100667"/>
              <a:gd name="connsiteY22" fmla="*/ 4276789 h 4642549"/>
              <a:gd name="connsiteX23" fmla="*/ 1876508 w 3100667"/>
              <a:gd name="connsiteY23" fmla="*/ 4038250 h 4642549"/>
              <a:gd name="connsiteX24" fmla="*/ 2317299 w 3100667"/>
              <a:gd name="connsiteY24" fmla="*/ 4315623 h 4642549"/>
              <a:gd name="connsiteX25" fmla="*/ 731520 w 3100667"/>
              <a:gd name="connsiteY25" fmla="*/ 4308594 h 4642549"/>
              <a:gd name="connsiteX26" fmla="*/ 636104 w 3100667"/>
              <a:gd name="connsiteY26" fmla="*/ 3926931 h 4642549"/>
              <a:gd name="connsiteX27" fmla="*/ 620202 w 3100667"/>
              <a:gd name="connsiteY27" fmla="*/ 4411961 h 4642549"/>
              <a:gd name="connsiteX28" fmla="*/ 508883 w 3100667"/>
              <a:gd name="connsiteY28" fmla="*/ 3744051 h 4642549"/>
              <a:gd name="connsiteX29" fmla="*/ 477078 w 3100667"/>
              <a:gd name="connsiteY29" fmla="*/ 4642549 h 4642549"/>
              <a:gd name="connsiteX30" fmla="*/ 389614 w 3100667"/>
              <a:gd name="connsiteY30" fmla="*/ 4197276 h 4642549"/>
              <a:gd name="connsiteX31" fmla="*/ 310101 w 3100667"/>
              <a:gd name="connsiteY31" fmla="*/ 4284740 h 4642549"/>
              <a:gd name="connsiteX32" fmla="*/ 0 w 3100667"/>
              <a:gd name="connsiteY32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1876508 w 3100667"/>
              <a:gd name="connsiteY22" fmla="*/ 4038250 h 4642549"/>
              <a:gd name="connsiteX23" fmla="*/ 2317299 w 3100667"/>
              <a:gd name="connsiteY23" fmla="*/ 4315623 h 4642549"/>
              <a:gd name="connsiteX24" fmla="*/ 731520 w 3100667"/>
              <a:gd name="connsiteY24" fmla="*/ 4308594 h 4642549"/>
              <a:gd name="connsiteX25" fmla="*/ 636104 w 3100667"/>
              <a:gd name="connsiteY25" fmla="*/ 3926931 h 4642549"/>
              <a:gd name="connsiteX26" fmla="*/ 620202 w 3100667"/>
              <a:gd name="connsiteY26" fmla="*/ 4411961 h 4642549"/>
              <a:gd name="connsiteX27" fmla="*/ 508883 w 3100667"/>
              <a:gd name="connsiteY27" fmla="*/ 3744051 h 4642549"/>
              <a:gd name="connsiteX28" fmla="*/ 477078 w 3100667"/>
              <a:gd name="connsiteY28" fmla="*/ 4642549 h 4642549"/>
              <a:gd name="connsiteX29" fmla="*/ 389614 w 3100667"/>
              <a:gd name="connsiteY29" fmla="*/ 4197276 h 4642549"/>
              <a:gd name="connsiteX30" fmla="*/ 310101 w 3100667"/>
              <a:gd name="connsiteY30" fmla="*/ 4284740 h 4642549"/>
              <a:gd name="connsiteX31" fmla="*/ 0 w 3100667"/>
              <a:gd name="connsiteY31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35819 w 3100667"/>
              <a:gd name="connsiteY17" fmla="*/ 3799710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8106 w 3100667"/>
              <a:gd name="connsiteY16" fmla="*/ 3486171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502796 w 3100667"/>
              <a:gd name="connsiteY19" fmla="*/ 4046201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454396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57873 w 3100667"/>
              <a:gd name="connsiteY18" fmla="*/ 3777667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393404 w 3100667"/>
              <a:gd name="connsiteY20" fmla="*/ 4051451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60532 w 3100667"/>
              <a:gd name="connsiteY17" fmla="*/ 3739691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46308 w 3100667"/>
              <a:gd name="connsiteY19" fmla="*/ 4028548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30246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757238 w 3100667"/>
              <a:gd name="connsiteY21" fmla="*/ 4276789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94835 w 3100667"/>
              <a:gd name="connsiteY21" fmla="*/ 4146161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17299 w 3100667"/>
              <a:gd name="connsiteY22" fmla="*/ 4315623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66726 w 3100667"/>
              <a:gd name="connsiteY22" fmla="*/ 4266196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36104 w 3100667"/>
              <a:gd name="connsiteY24" fmla="*/ 3926931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620202 w 3100667"/>
              <a:gd name="connsiteY25" fmla="*/ 4411961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508883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42549"/>
              <a:gd name="connsiteX1" fmla="*/ 1170592 w 3100667"/>
              <a:gd name="connsiteY1" fmla="*/ 2776663 h 4642549"/>
              <a:gd name="connsiteX2" fmla="*/ 460285 w 3100667"/>
              <a:gd name="connsiteY2" fmla="*/ 2738656 h 4642549"/>
              <a:gd name="connsiteX3" fmla="*/ 481530 w 3100667"/>
              <a:gd name="connsiteY3" fmla="*/ 2352603 h 4642549"/>
              <a:gd name="connsiteX4" fmla="*/ 389583 w 3100667"/>
              <a:gd name="connsiteY4" fmla="*/ 2240365 h 4642549"/>
              <a:gd name="connsiteX5" fmla="*/ 548609 w 3100667"/>
              <a:gd name="connsiteY5" fmla="*/ 2116736 h 4642549"/>
              <a:gd name="connsiteX6" fmla="*/ 353419 w 3100667"/>
              <a:gd name="connsiteY6" fmla="*/ 2042534 h 4642549"/>
              <a:gd name="connsiteX7" fmla="*/ 460285 w 3100667"/>
              <a:gd name="connsiteY7" fmla="*/ 1837519 h 4642549"/>
              <a:gd name="connsiteX8" fmla="*/ 189081 w 3100667"/>
              <a:gd name="connsiteY8" fmla="*/ 1706738 h 4642549"/>
              <a:gd name="connsiteX9" fmla="*/ 555701 w 3100667"/>
              <a:gd name="connsiteY9" fmla="*/ 1249123 h 4642549"/>
              <a:gd name="connsiteX10" fmla="*/ 1036279 w 3100667"/>
              <a:gd name="connsiteY10" fmla="*/ 173026 h 4642549"/>
              <a:gd name="connsiteX11" fmla="*/ 2265200 w 3100667"/>
              <a:gd name="connsiteY11" fmla="*/ 84702 h 4642549"/>
              <a:gd name="connsiteX12" fmla="*/ 3097509 w 3100667"/>
              <a:gd name="connsiteY12" fmla="*/ 1366611 h 4642549"/>
              <a:gd name="connsiteX13" fmla="*/ 2520563 w 3100667"/>
              <a:gd name="connsiteY13" fmla="*/ 2335750 h 4642549"/>
              <a:gd name="connsiteX14" fmla="*/ 2460914 w 3100667"/>
              <a:gd name="connsiteY14" fmla="*/ 3127719 h 4642549"/>
              <a:gd name="connsiteX15" fmla="*/ 1312027 w 3100667"/>
              <a:gd name="connsiteY15" fmla="*/ 3373226 h 4642549"/>
              <a:gd name="connsiteX16" fmla="*/ 2474576 w 3100667"/>
              <a:gd name="connsiteY16" fmla="*/ 3394378 h 4642549"/>
              <a:gd name="connsiteX17" fmla="*/ 1346410 w 3100667"/>
              <a:gd name="connsiteY17" fmla="*/ 3665551 h 4642549"/>
              <a:gd name="connsiteX18" fmla="*/ 2468465 w 3100667"/>
              <a:gd name="connsiteY18" fmla="*/ 3664691 h 4642549"/>
              <a:gd name="connsiteX19" fmla="*/ 1435717 w 3100667"/>
              <a:gd name="connsiteY19" fmla="*/ 3901450 h 4642549"/>
              <a:gd name="connsiteX20" fmla="*/ 2411056 w 3100667"/>
              <a:gd name="connsiteY20" fmla="*/ 3963188 h 4642549"/>
              <a:gd name="connsiteX21" fmla="*/ 1548939 w 3100667"/>
              <a:gd name="connsiteY21" fmla="*/ 4107326 h 4642549"/>
              <a:gd name="connsiteX22" fmla="*/ 2384378 w 3100667"/>
              <a:gd name="connsiteY22" fmla="*/ 4290910 h 4642549"/>
              <a:gd name="connsiteX23" fmla="*/ 731520 w 3100667"/>
              <a:gd name="connsiteY23" fmla="*/ 4308594 h 4642549"/>
              <a:gd name="connsiteX24" fmla="*/ 682001 w 3100667"/>
              <a:gd name="connsiteY24" fmla="*/ 3923400 h 4642549"/>
              <a:gd name="connsiteX25" fmla="*/ 599019 w 3100667"/>
              <a:gd name="connsiteY25" fmla="*/ 4408430 h 4642549"/>
              <a:gd name="connsiteX26" fmla="*/ 473578 w 3100667"/>
              <a:gd name="connsiteY26" fmla="*/ 3744051 h 4642549"/>
              <a:gd name="connsiteX27" fmla="*/ 477078 w 3100667"/>
              <a:gd name="connsiteY27" fmla="*/ 4642549 h 4642549"/>
              <a:gd name="connsiteX28" fmla="*/ 389614 w 3100667"/>
              <a:gd name="connsiteY28" fmla="*/ 4197276 h 4642549"/>
              <a:gd name="connsiteX29" fmla="*/ 310101 w 3100667"/>
              <a:gd name="connsiteY29" fmla="*/ 4284740 h 4642549"/>
              <a:gd name="connsiteX30" fmla="*/ 0 w 3100667"/>
              <a:gd name="connsiteY30" fmla="*/ 4244984 h 4642549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89614 w 3100667"/>
              <a:gd name="connsiteY28" fmla="*/ 4197276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9018"/>
              <a:gd name="connsiteX1" fmla="*/ 1170592 w 3100667"/>
              <a:gd name="connsiteY1" fmla="*/ 2776663 h 4639018"/>
              <a:gd name="connsiteX2" fmla="*/ 460285 w 3100667"/>
              <a:gd name="connsiteY2" fmla="*/ 2738656 h 4639018"/>
              <a:gd name="connsiteX3" fmla="*/ 481530 w 3100667"/>
              <a:gd name="connsiteY3" fmla="*/ 2352603 h 4639018"/>
              <a:gd name="connsiteX4" fmla="*/ 389583 w 3100667"/>
              <a:gd name="connsiteY4" fmla="*/ 2240365 h 4639018"/>
              <a:gd name="connsiteX5" fmla="*/ 548609 w 3100667"/>
              <a:gd name="connsiteY5" fmla="*/ 2116736 h 4639018"/>
              <a:gd name="connsiteX6" fmla="*/ 353419 w 3100667"/>
              <a:gd name="connsiteY6" fmla="*/ 2042534 h 4639018"/>
              <a:gd name="connsiteX7" fmla="*/ 460285 w 3100667"/>
              <a:gd name="connsiteY7" fmla="*/ 1837519 h 4639018"/>
              <a:gd name="connsiteX8" fmla="*/ 189081 w 3100667"/>
              <a:gd name="connsiteY8" fmla="*/ 1706738 h 4639018"/>
              <a:gd name="connsiteX9" fmla="*/ 555701 w 3100667"/>
              <a:gd name="connsiteY9" fmla="*/ 1249123 h 4639018"/>
              <a:gd name="connsiteX10" fmla="*/ 1036279 w 3100667"/>
              <a:gd name="connsiteY10" fmla="*/ 173026 h 4639018"/>
              <a:gd name="connsiteX11" fmla="*/ 2265200 w 3100667"/>
              <a:gd name="connsiteY11" fmla="*/ 84702 h 4639018"/>
              <a:gd name="connsiteX12" fmla="*/ 3097509 w 3100667"/>
              <a:gd name="connsiteY12" fmla="*/ 1366611 h 4639018"/>
              <a:gd name="connsiteX13" fmla="*/ 2520563 w 3100667"/>
              <a:gd name="connsiteY13" fmla="*/ 2335750 h 4639018"/>
              <a:gd name="connsiteX14" fmla="*/ 2460914 w 3100667"/>
              <a:gd name="connsiteY14" fmla="*/ 3127719 h 4639018"/>
              <a:gd name="connsiteX15" fmla="*/ 1312027 w 3100667"/>
              <a:gd name="connsiteY15" fmla="*/ 3373226 h 4639018"/>
              <a:gd name="connsiteX16" fmla="*/ 2474576 w 3100667"/>
              <a:gd name="connsiteY16" fmla="*/ 3394378 h 4639018"/>
              <a:gd name="connsiteX17" fmla="*/ 1346410 w 3100667"/>
              <a:gd name="connsiteY17" fmla="*/ 3665551 h 4639018"/>
              <a:gd name="connsiteX18" fmla="*/ 2468465 w 3100667"/>
              <a:gd name="connsiteY18" fmla="*/ 3664691 h 4639018"/>
              <a:gd name="connsiteX19" fmla="*/ 1435717 w 3100667"/>
              <a:gd name="connsiteY19" fmla="*/ 3901450 h 4639018"/>
              <a:gd name="connsiteX20" fmla="*/ 2411056 w 3100667"/>
              <a:gd name="connsiteY20" fmla="*/ 3963188 h 4639018"/>
              <a:gd name="connsiteX21" fmla="*/ 1548939 w 3100667"/>
              <a:gd name="connsiteY21" fmla="*/ 4107326 h 4639018"/>
              <a:gd name="connsiteX22" fmla="*/ 2384378 w 3100667"/>
              <a:gd name="connsiteY22" fmla="*/ 4290910 h 4639018"/>
              <a:gd name="connsiteX23" fmla="*/ 731520 w 3100667"/>
              <a:gd name="connsiteY23" fmla="*/ 4308594 h 4639018"/>
              <a:gd name="connsiteX24" fmla="*/ 682001 w 3100667"/>
              <a:gd name="connsiteY24" fmla="*/ 3923400 h 4639018"/>
              <a:gd name="connsiteX25" fmla="*/ 599019 w 3100667"/>
              <a:gd name="connsiteY25" fmla="*/ 4408430 h 4639018"/>
              <a:gd name="connsiteX26" fmla="*/ 473578 w 3100667"/>
              <a:gd name="connsiteY26" fmla="*/ 3744051 h 4639018"/>
              <a:gd name="connsiteX27" fmla="*/ 406468 w 3100667"/>
              <a:gd name="connsiteY27" fmla="*/ 4639018 h 4639018"/>
              <a:gd name="connsiteX28" fmla="*/ 308413 w 3100667"/>
              <a:gd name="connsiteY28" fmla="*/ 4190215 h 4639018"/>
              <a:gd name="connsiteX29" fmla="*/ 310101 w 3100667"/>
              <a:gd name="connsiteY29" fmla="*/ 4284740 h 4639018"/>
              <a:gd name="connsiteX30" fmla="*/ 0 w 3100667"/>
              <a:gd name="connsiteY30" fmla="*/ 4244984 h 4639018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08413 w 3100667"/>
              <a:gd name="connsiteY28" fmla="*/ 4190215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310101 w 3100667"/>
              <a:gd name="connsiteY29" fmla="*/ 4284740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26066 w 3100667"/>
              <a:gd name="connsiteY28" fmla="*/ 418315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6658 w 3100667"/>
              <a:gd name="connsiteY28" fmla="*/ 4176093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32430 w 3100667"/>
              <a:gd name="connsiteY29" fmla="*/ 4334167 h 4631957"/>
              <a:gd name="connsiteX30" fmla="*/ 0 w 3100667"/>
              <a:gd name="connsiteY30" fmla="*/ 4244984 h 4631957"/>
              <a:gd name="connsiteX0" fmla="*/ 1304014 w 3100667"/>
              <a:gd name="connsiteY0" fmla="*/ 3195411 h 4631957"/>
              <a:gd name="connsiteX1" fmla="*/ 1170592 w 3100667"/>
              <a:gd name="connsiteY1" fmla="*/ 2776663 h 4631957"/>
              <a:gd name="connsiteX2" fmla="*/ 460285 w 3100667"/>
              <a:gd name="connsiteY2" fmla="*/ 2738656 h 4631957"/>
              <a:gd name="connsiteX3" fmla="*/ 481530 w 3100667"/>
              <a:gd name="connsiteY3" fmla="*/ 2352603 h 4631957"/>
              <a:gd name="connsiteX4" fmla="*/ 389583 w 3100667"/>
              <a:gd name="connsiteY4" fmla="*/ 2240365 h 4631957"/>
              <a:gd name="connsiteX5" fmla="*/ 548609 w 3100667"/>
              <a:gd name="connsiteY5" fmla="*/ 2116736 h 4631957"/>
              <a:gd name="connsiteX6" fmla="*/ 353419 w 3100667"/>
              <a:gd name="connsiteY6" fmla="*/ 2042534 h 4631957"/>
              <a:gd name="connsiteX7" fmla="*/ 460285 w 3100667"/>
              <a:gd name="connsiteY7" fmla="*/ 1837519 h 4631957"/>
              <a:gd name="connsiteX8" fmla="*/ 189081 w 3100667"/>
              <a:gd name="connsiteY8" fmla="*/ 1706738 h 4631957"/>
              <a:gd name="connsiteX9" fmla="*/ 555701 w 3100667"/>
              <a:gd name="connsiteY9" fmla="*/ 1249123 h 4631957"/>
              <a:gd name="connsiteX10" fmla="*/ 1036279 w 3100667"/>
              <a:gd name="connsiteY10" fmla="*/ 173026 h 4631957"/>
              <a:gd name="connsiteX11" fmla="*/ 2265200 w 3100667"/>
              <a:gd name="connsiteY11" fmla="*/ 84702 h 4631957"/>
              <a:gd name="connsiteX12" fmla="*/ 3097509 w 3100667"/>
              <a:gd name="connsiteY12" fmla="*/ 1366611 h 4631957"/>
              <a:gd name="connsiteX13" fmla="*/ 2520563 w 3100667"/>
              <a:gd name="connsiteY13" fmla="*/ 2335750 h 4631957"/>
              <a:gd name="connsiteX14" fmla="*/ 2460914 w 3100667"/>
              <a:gd name="connsiteY14" fmla="*/ 3127719 h 4631957"/>
              <a:gd name="connsiteX15" fmla="*/ 1312027 w 3100667"/>
              <a:gd name="connsiteY15" fmla="*/ 3373226 h 4631957"/>
              <a:gd name="connsiteX16" fmla="*/ 2474576 w 3100667"/>
              <a:gd name="connsiteY16" fmla="*/ 3394378 h 4631957"/>
              <a:gd name="connsiteX17" fmla="*/ 1346410 w 3100667"/>
              <a:gd name="connsiteY17" fmla="*/ 3665551 h 4631957"/>
              <a:gd name="connsiteX18" fmla="*/ 2468465 w 3100667"/>
              <a:gd name="connsiteY18" fmla="*/ 3664691 h 4631957"/>
              <a:gd name="connsiteX19" fmla="*/ 1435717 w 3100667"/>
              <a:gd name="connsiteY19" fmla="*/ 3901450 h 4631957"/>
              <a:gd name="connsiteX20" fmla="*/ 2411056 w 3100667"/>
              <a:gd name="connsiteY20" fmla="*/ 3963188 h 4631957"/>
              <a:gd name="connsiteX21" fmla="*/ 1548939 w 3100667"/>
              <a:gd name="connsiteY21" fmla="*/ 4107326 h 4631957"/>
              <a:gd name="connsiteX22" fmla="*/ 2384378 w 3100667"/>
              <a:gd name="connsiteY22" fmla="*/ 4290910 h 4631957"/>
              <a:gd name="connsiteX23" fmla="*/ 731520 w 3100667"/>
              <a:gd name="connsiteY23" fmla="*/ 4308594 h 4631957"/>
              <a:gd name="connsiteX24" fmla="*/ 682001 w 3100667"/>
              <a:gd name="connsiteY24" fmla="*/ 3923400 h 4631957"/>
              <a:gd name="connsiteX25" fmla="*/ 599019 w 3100667"/>
              <a:gd name="connsiteY25" fmla="*/ 4408430 h 4631957"/>
              <a:gd name="connsiteX26" fmla="*/ 473578 w 3100667"/>
              <a:gd name="connsiteY26" fmla="*/ 3744051 h 4631957"/>
              <a:gd name="connsiteX27" fmla="*/ 420590 w 3100667"/>
              <a:gd name="connsiteY27" fmla="*/ 4631957 h 4631957"/>
              <a:gd name="connsiteX28" fmla="*/ 333128 w 3100667"/>
              <a:gd name="connsiteY28" fmla="*/ 4109014 h 4631957"/>
              <a:gd name="connsiteX29" fmla="*/ 267735 w 3100667"/>
              <a:gd name="connsiteY29" fmla="*/ 4323576 h 4631957"/>
              <a:gd name="connsiteX30" fmla="*/ 0 w 3100667"/>
              <a:gd name="connsiteY30" fmla="*/ 4244984 h 4631957"/>
              <a:gd name="connsiteX0" fmla="*/ 1388746 w 3185399"/>
              <a:gd name="connsiteY0" fmla="*/ 3195411 h 4631957"/>
              <a:gd name="connsiteX1" fmla="*/ 1255324 w 3185399"/>
              <a:gd name="connsiteY1" fmla="*/ 2776663 h 4631957"/>
              <a:gd name="connsiteX2" fmla="*/ 545017 w 3185399"/>
              <a:gd name="connsiteY2" fmla="*/ 2738656 h 4631957"/>
              <a:gd name="connsiteX3" fmla="*/ 566262 w 3185399"/>
              <a:gd name="connsiteY3" fmla="*/ 2352603 h 4631957"/>
              <a:gd name="connsiteX4" fmla="*/ 474315 w 3185399"/>
              <a:gd name="connsiteY4" fmla="*/ 2240365 h 4631957"/>
              <a:gd name="connsiteX5" fmla="*/ 633341 w 3185399"/>
              <a:gd name="connsiteY5" fmla="*/ 2116736 h 4631957"/>
              <a:gd name="connsiteX6" fmla="*/ 438151 w 3185399"/>
              <a:gd name="connsiteY6" fmla="*/ 2042534 h 4631957"/>
              <a:gd name="connsiteX7" fmla="*/ 545017 w 3185399"/>
              <a:gd name="connsiteY7" fmla="*/ 1837519 h 4631957"/>
              <a:gd name="connsiteX8" fmla="*/ 273813 w 3185399"/>
              <a:gd name="connsiteY8" fmla="*/ 1706738 h 4631957"/>
              <a:gd name="connsiteX9" fmla="*/ 640433 w 3185399"/>
              <a:gd name="connsiteY9" fmla="*/ 1249123 h 4631957"/>
              <a:gd name="connsiteX10" fmla="*/ 1121011 w 3185399"/>
              <a:gd name="connsiteY10" fmla="*/ 173026 h 4631957"/>
              <a:gd name="connsiteX11" fmla="*/ 2349932 w 3185399"/>
              <a:gd name="connsiteY11" fmla="*/ 84702 h 4631957"/>
              <a:gd name="connsiteX12" fmla="*/ 3182241 w 3185399"/>
              <a:gd name="connsiteY12" fmla="*/ 1366611 h 4631957"/>
              <a:gd name="connsiteX13" fmla="*/ 2605295 w 3185399"/>
              <a:gd name="connsiteY13" fmla="*/ 2335750 h 4631957"/>
              <a:gd name="connsiteX14" fmla="*/ 2545646 w 3185399"/>
              <a:gd name="connsiteY14" fmla="*/ 3127719 h 4631957"/>
              <a:gd name="connsiteX15" fmla="*/ 1396759 w 3185399"/>
              <a:gd name="connsiteY15" fmla="*/ 3373226 h 4631957"/>
              <a:gd name="connsiteX16" fmla="*/ 2559308 w 3185399"/>
              <a:gd name="connsiteY16" fmla="*/ 3394378 h 4631957"/>
              <a:gd name="connsiteX17" fmla="*/ 1431142 w 3185399"/>
              <a:gd name="connsiteY17" fmla="*/ 3665551 h 4631957"/>
              <a:gd name="connsiteX18" fmla="*/ 2553197 w 3185399"/>
              <a:gd name="connsiteY18" fmla="*/ 3664691 h 4631957"/>
              <a:gd name="connsiteX19" fmla="*/ 1520449 w 3185399"/>
              <a:gd name="connsiteY19" fmla="*/ 3901450 h 4631957"/>
              <a:gd name="connsiteX20" fmla="*/ 2495788 w 3185399"/>
              <a:gd name="connsiteY20" fmla="*/ 3963188 h 4631957"/>
              <a:gd name="connsiteX21" fmla="*/ 1633671 w 3185399"/>
              <a:gd name="connsiteY21" fmla="*/ 4107326 h 4631957"/>
              <a:gd name="connsiteX22" fmla="*/ 2469110 w 3185399"/>
              <a:gd name="connsiteY22" fmla="*/ 4290910 h 4631957"/>
              <a:gd name="connsiteX23" fmla="*/ 816252 w 3185399"/>
              <a:gd name="connsiteY23" fmla="*/ 4308594 h 4631957"/>
              <a:gd name="connsiteX24" fmla="*/ 766733 w 3185399"/>
              <a:gd name="connsiteY24" fmla="*/ 3923400 h 4631957"/>
              <a:gd name="connsiteX25" fmla="*/ 683751 w 3185399"/>
              <a:gd name="connsiteY25" fmla="*/ 4408430 h 4631957"/>
              <a:gd name="connsiteX26" fmla="*/ 558310 w 3185399"/>
              <a:gd name="connsiteY26" fmla="*/ 3744051 h 4631957"/>
              <a:gd name="connsiteX27" fmla="*/ 505322 w 3185399"/>
              <a:gd name="connsiteY27" fmla="*/ 4631957 h 4631957"/>
              <a:gd name="connsiteX28" fmla="*/ 417860 w 3185399"/>
              <a:gd name="connsiteY28" fmla="*/ 4109014 h 4631957"/>
              <a:gd name="connsiteX29" fmla="*/ 352467 w 3185399"/>
              <a:gd name="connsiteY29" fmla="*/ 4323576 h 4631957"/>
              <a:gd name="connsiteX30" fmla="*/ 0 w 3185399"/>
              <a:gd name="connsiteY30" fmla="*/ 4305002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73650 w 3206582"/>
              <a:gd name="connsiteY29" fmla="*/ 4323576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66200 w 3206582"/>
              <a:gd name="connsiteY2" fmla="*/ 2738656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631957"/>
              <a:gd name="connsiteX1" fmla="*/ 1276507 w 3206582"/>
              <a:gd name="connsiteY1" fmla="*/ 2776663 h 4631957"/>
              <a:gd name="connsiteX2" fmla="*/ 583252 w 3206582"/>
              <a:gd name="connsiteY2" fmla="*/ 2789811 h 4631957"/>
              <a:gd name="connsiteX3" fmla="*/ 587445 w 3206582"/>
              <a:gd name="connsiteY3" fmla="*/ 2352603 h 4631957"/>
              <a:gd name="connsiteX4" fmla="*/ 495498 w 3206582"/>
              <a:gd name="connsiteY4" fmla="*/ 2240365 h 4631957"/>
              <a:gd name="connsiteX5" fmla="*/ 654524 w 3206582"/>
              <a:gd name="connsiteY5" fmla="*/ 2116736 h 4631957"/>
              <a:gd name="connsiteX6" fmla="*/ 459334 w 3206582"/>
              <a:gd name="connsiteY6" fmla="*/ 2042534 h 4631957"/>
              <a:gd name="connsiteX7" fmla="*/ 566200 w 3206582"/>
              <a:gd name="connsiteY7" fmla="*/ 1837519 h 4631957"/>
              <a:gd name="connsiteX8" fmla="*/ 294996 w 3206582"/>
              <a:gd name="connsiteY8" fmla="*/ 1706738 h 4631957"/>
              <a:gd name="connsiteX9" fmla="*/ 661616 w 3206582"/>
              <a:gd name="connsiteY9" fmla="*/ 1249123 h 4631957"/>
              <a:gd name="connsiteX10" fmla="*/ 1142194 w 3206582"/>
              <a:gd name="connsiteY10" fmla="*/ 173026 h 4631957"/>
              <a:gd name="connsiteX11" fmla="*/ 2371115 w 3206582"/>
              <a:gd name="connsiteY11" fmla="*/ 84702 h 4631957"/>
              <a:gd name="connsiteX12" fmla="*/ 3203424 w 3206582"/>
              <a:gd name="connsiteY12" fmla="*/ 1366611 h 4631957"/>
              <a:gd name="connsiteX13" fmla="*/ 2626478 w 3206582"/>
              <a:gd name="connsiteY13" fmla="*/ 2335750 h 4631957"/>
              <a:gd name="connsiteX14" fmla="*/ 2566829 w 3206582"/>
              <a:gd name="connsiteY14" fmla="*/ 3127719 h 4631957"/>
              <a:gd name="connsiteX15" fmla="*/ 1417942 w 3206582"/>
              <a:gd name="connsiteY15" fmla="*/ 3373226 h 4631957"/>
              <a:gd name="connsiteX16" fmla="*/ 2580491 w 3206582"/>
              <a:gd name="connsiteY16" fmla="*/ 3394378 h 4631957"/>
              <a:gd name="connsiteX17" fmla="*/ 1452325 w 3206582"/>
              <a:gd name="connsiteY17" fmla="*/ 3665551 h 4631957"/>
              <a:gd name="connsiteX18" fmla="*/ 2574380 w 3206582"/>
              <a:gd name="connsiteY18" fmla="*/ 3664691 h 4631957"/>
              <a:gd name="connsiteX19" fmla="*/ 1541632 w 3206582"/>
              <a:gd name="connsiteY19" fmla="*/ 3901450 h 4631957"/>
              <a:gd name="connsiteX20" fmla="*/ 2516971 w 3206582"/>
              <a:gd name="connsiteY20" fmla="*/ 3963188 h 4631957"/>
              <a:gd name="connsiteX21" fmla="*/ 1654854 w 3206582"/>
              <a:gd name="connsiteY21" fmla="*/ 4107326 h 4631957"/>
              <a:gd name="connsiteX22" fmla="*/ 2490293 w 3206582"/>
              <a:gd name="connsiteY22" fmla="*/ 4290910 h 4631957"/>
              <a:gd name="connsiteX23" fmla="*/ 837435 w 3206582"/>
              <a:gd name="connsiteY23" fmla="*/ 4308594 h 4631957"/>
              <a:gd name="connsiteX24" fmla="*/ 787916 w 3206582"/>
              <a:gd name="connsiteY24" fmla="*/ 3923400 h 4631957"/>
              <a:gd name="connsiteX25" fmla="*/ 704934 w 3206582"/>
              <a:gd name="connsiteY25" fmla="*/ 4408430 h 4631957"/>
              <a:gd name="connsiteX26" fmla="*/ 579493 w 3206582"/>
              <a:gd name="connsiteY26" fmla="*/ 3744051 h 4631957"/>
              <a:gd name="connsiteX27" fmla="*/ 526505 w 3206582"/>
              <a:gd name="connsiteY27" fmla="*/ 4631957 h 4631957"/>
              <a:gd name="connsiteX28" fmla="*/ 439043 w 3206582"/>
              <a:gd name="connsiteY28" fmla="*/ 4109014 h 4631957"/>
              <a:gd name="connsiteX29" fmla="*/ 366589 w 3206582"/>
              <a:gd name="connsiteY29" fmla="*/ 4312985 h 4631957"/>
              <a:gd name="connsiteX30" fmla="*/ 0 w 3206582"/>
              <a:gd name="connsiteY30" fmla="*/ 4319124 h 4631957"/>
              <a:gd name="connsiteX0" fmla="*/ 1409929 w 3206582"/>
              <a:gd name="connsiteY0" fmla="*/ 3195411 h 4551052"/>
              <a:gd name="connsiteX1" fmla="*/ 1276507 w 3206582"/>
              <a:gd name="connsiteY1" fmla="*/ 2776663 h 4551052"/>
              <a:gd name="connsiteX2" fmla="*/ 583252 w 3206582"/>
              <a:gd name="connsiteY2" fmla="*/ 2789811 h 4551052"/>
              <a:gd name="connsiteX3" fmla="*/ 587445 w 3206582"/>
              <a:gd name="connsiteY3" fmla="*/ 2352603 h 4551052"/>
              <a:gd name="connsiteX4" fmla="*/ 495498 w 3206582"/>
              <a:gd name="connsiteY4" fmla="*/ 2240365 h 4551052"/>
              <a:gd name="connsiteX5" fmla="*/ 654524 w 3206582"/>
              <a:gd name="connsiteY5" fmla="*/ 2116736 h 4551052"/>
              <a:gd name="connsiteX6" fmla="*/ 459334 w 3206582"/>
              <a:gd name="connsiteY6" fmla="*/ 2042534 h 4551052"/>
              <a:gd name="connsiteX7" fmla="*/ 566200 w 3206582"/>
              <a:gd name="connsiteY7" fmla="*/ 1837519 h 4551052"/>
              <a:gd name="connsiteX8" fmla="*/ 294996 w 3206582"/>
              <a:gd name="connsiteY8" fmla="*/ 1706738 h 4551052"/>
              <a:gd name="connsiteX9" fmla="*/ 661616 w 3206582"/>
              <a:gd name="connsiteY9" fmla="*/ 1249123 h 4551052"/>
              <a:gd name="connsiteX10" fmla="*/ 1142194 w 3206582"/>
              <a:gd name="connsiteY10" fmla="*/ 173026 h 4551052"/>
              <a:gd name="connsiteX11" fmla="*/ 2371115 w 3206582"/>
              <a:gd name="connsiteY11" fmla="*/ 84702 h 4551052"/>
              <a:gd name="connsiteX12" fmla="*/ 3203424 w 3206582"/>
              <a:gd name="connsiteY12" fmla="*/ 1366611 h 4551052"/>
              <a:gd name="connsiteX13" fmla="*/ 2626478 w 3206582"/>
              <a:gd name="connsiteY13" fmla="*/ 2335750 h 4551052"/>
              <a:gd name="connsiteX14" fmla="*/ 2566829 w 3206582"/>
              <a:gd name="connsiteY14" fmla="*/ 3127719 h 4551052"/>
              <a:gd name="connsiteX15" fmla="*/ 1417942 w 3206582"/>
              <a:gd name="connsiteY15" fmla="*/ 3373226 h 4551052"/>
              <a:gd name="connsiteX16" fmla="*/ 2580491 w 3206582"/>
              <a:gd name="connsiteY16" fmla="*/ 3394378 h 4551052"/>
              <a:gd name="connsiteX17" fmla="*/ 1452325 w 3206582"/>
              <a:gd name="connsiteY17" fmla="*/ 3665551 h 4551052"/>
              <a:gd name="connsiteX18" fmla="*/ 2574380 w 3206582"/>
              <a:gd name="connsiteY18" fmla="*/ 3664691 h 4551052"/>
              <a:gd name="connsiteX19" fmla="*/ 1541632 w 3206582"/>
              <a:gd name="connsiteY19" fmla="*/ 3901450 h 4551052"/>
              <a:gd name="connsiteX20" fmla="*/ 2516971 w 3206582"/>
              <a:gd name="connsiteY20" fmla="*/ 3963188 h 4551052"/>
              <a:gd name="connsiteX21" fmla="*/ 1654854 w 3206582"/>
              <a:gd name="connsiteY21" fmla="*/ 4107326 h 4551052"/>
              <a:gd name="connsiteX22" fmla="*/ 2490293 w 3206582"/>
              <a:gd name="connsiteY22" fmla="*/ 4290910 h 4551052"/>
              <a:gd name="connsiteX23" fmla="*/ 837435 w 3206582"/>
              <a:gd name="connsiteY23" fmla="*/ 4308594 h 4551052"/>
              <a:gd name="connsiteX24" fmla="*/ 787916 w 3206582"/>
              <a:gd name="connsiteY24" fmla="*/ 3923400 h 4551052"/>
              <a:gd name="connsiteX25" fmla="*/ 704934 w 3206582"/>
              <a:gd name="connsiteY25" fmla="*/ 4408430 h 4551052"/>
              <a:gd name="connsiteX26" fmla="*/ 579493 w 3206582"/>
              <a:gd name="connsiteY26" fmla="*/ 3744051 h 4551052"/>
              <a:gd name="connsiteX27" fmla="*/ 523616 w 3206582"/>
              <a:gd name="connsiteY27" fmla="*/ 4551052 h 4551052"/>
              <a:gd name="connsiteX28" fmla="*/ 439043 w 3206582"/>
              <a:gd name="connsiteY28" fmla="*/ 4109014 h 4551052"/>
              <a:gd name="connsiteX29" fmla="*/ 366589 w 3206582"/>
              <a:gd name="connsiteY29" fmla="*/ 4312985 h 4551052"/>
              <a:gd name="connsiteX30" fmla="*/ 0 w 3206582"/>
              <a:gd name="connsiteY30" fmla="*/ 4319124 h 455105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79493 w 3206582"/>
              <a:gd name="connsiteY26" fmla="*/ 374405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109014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87916 w 3206582"/>
              <a:gd name="connsiteY24" fmla="*/ 3923400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596829 w 3206582"/>
              <a:gd name="connsiteY26" fmla="*/ 3738271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1409929 w 3206582"/>
              <a:gd name="connsiteY0" fmla="*/ 3195411 h 4553942"/>
              <a:gd name="connsiteX1" fmla="*/ 1276507 w 3206582"/>
              <a:gd name="connsiteY1" fmla="*/ 2776663 h 4553942"/>
              <a:gd name="connsiteX2" fmla="*/ 583252 w 3206582"/>
              <a:gd name="connsiteY2" fmla="*/ 2789811 h 4553942"/>
              <a:gd name="connsiteX3" fmla="*/ 587445 w 3206582"/>
              <a:gd name="connsiteY3" fmla="*/ 2352603 h 4553942"/>
              <a:gd name="connsiteX4" fmla="*/ 495498 w 3206582"/>
              <a:gd name="connsiteY4" fmla="*/ 2240365 h 4553942"/>
              <a:gd name="connsiteX5" fmla="*/ 654524 w 3206582"/>
              <a:gd name="connsiteY5" fmla="*/ 2116736 h 4553942"/>
              <a:gd name="connsiteX6" fmla="*/ 459334 w 3206582"/>
              <a:gd name="connsiteY6" fmla="*/ 2042534 h 4553942"/>
              <a:gd name="connsiteX7" fmla="*/ 566200 w 3206582"/>
              <a:gd name="connsiteY7" fmla="*/ 1837519 h 4553942"/>
              <a:gd name="connsiteX8" fmla="*/ 294996 w 3206582"/>
              <a:gd name="connsiteY8" fmla="*/ 1706738 h 4553942"/>
              <a:gd name="connsiteX9" fmla="*/ 661616 w 3206582"/>
              <a:gd name="connsiteY9" fmla="*/ 1249123 h 4553942"/>
              <a:gd name="connsiteX10" fmla="*/ 1142194 w 3206582"/>
              <a:gd name="connsiteY10" fmla="*/ 173026 h 4553942"/>
              <a:gd name="connsiteX11" fmla="*/ 2371115 w 3206582"/>
              <a:gd name="connsiteY11" fmla="*/ 84702 h 4553942"/>
              <a:gd name="connsiteX12" fmla="*/ 3203424 w 3206582"/>
              <a:gd name="connsiteY12" fmla="*/ 1366611 h 4553942"/>
              <a:gd name="connsiteX13" fmla="*/ 2626478 w 3206582"/>
              <a:gd name="connsiteY13" fmla="*/ 2335750 h 4553942"/>
              <a:gd name="connsiteX14" fmla="*/ 2566829 w 3206582"/>
              <a:gd name="connsiteY14" fmla="*/ 3127719 h 4553942"/>
              <a:gd name="connsiteX15" fmla="*/ 1417942 w 3206582"/>
              <a:gd name="connsiteY15" fmla="*/ 3373226 h 4553942"/>
              <a:gd name="connsiteX16" fmla="*/ 2580491 w 3206582"/>
              <a:gd name="connsiteY16" fmla="*/ 3394378 h 4553942"/>
              <a:gd name="connsiteX17" fmla="*/ 1452325 w 3206582"/>
              <a:gd name="connsiteY17" fmla="*/ 3665551 h 4553942"/>
              <a:gd name="connsiteX18" fmla="*/ 2574380 w 3206582"/>
              <a:gd name="connsiteY18" fmla="*/ 3664691 h 4553942"/>
              <a:gd name="connsiteX19" fmla="*/ 1541632 w 3206582"/>
              <a:gd name="connsiteY19" fmla="*/ 3901450 h 4553942"/>
              <a:gd name="connsiteX20" fmla="*/ 2516971 w 3206582"/>
              <a:gd name="connsiteY20" fmla="*/ 3963188 h 4553942"/>
              <a:gd name="connsiteX21" fmla="*/ 1654854 w 3206582"/>
              <a:gd name="connsiteY21" fmla="*/ 4107326 h 4553942"/>
              <a:gd name="connsiteX22" fmla="*/ 2490293 w 3206582"/>
              <a:gd name="connsiteY22" fmla="*/ 4290910 h 4553942"/>
              <a:gd name="connsiteX23" fmla="*/ 837435 w 3206582"/>
              <a:gd name="connsiteY23" fmla="*/ 4308594 h 4553942"/>
              <a:gd name="connsiteX24" fmla="*/ 767690 w 3206582"/>
              <a:gd name="connsiteY24" fmla="*/ 3917621 h 4553942"/>
              <a:gd name="connsiteX25" fmla="*/ 704934 w 3206582"/>
              <a:gd name="connsiteY25" fmla="*/ 4408430 h 4553942"/>
              <a:gd name="connsiteX26" fmla="*/ 611276 w 3206582"/>
              <a:gd name="connsiteY26" fmla="*/ 3735382 h 4553942"/>
              <a:gd name="connsiteX27" fmla="*/ 509168 w 3206582"/>
              <a:gd name="connsiteY27" fmla="*/ 4553942 h 4553942"/>
              <a:gd name="connsiteX28" fmla="*/ 439043 w 3206582"/>
              <a:gd name="connsiteY28" fmla="*/ 4013661 h 4553942"/>
              <a:gd name="connsiteX29" fmla="*/ 366589 w 3206582"/>
              <a:gd name="connsiteY29" fmla="*/ 4312985 h 4553942"/>
              <a:gd name="connsiteX30" fmla="*/ 0 w 3206582"/>
              <a:gd name="connsiteY30" fmla="*/ 4319124 h 4553942"/>
              <a:gd name="connsiteX0" fmla="*/ 2207863 w 4004516"/>
              <a:gd name="connsiteY0" fmla="*/ 3195411 h 4553942"/>
              <a:gd name="connsiteX1" fmla="*/ 2074441 w 4004516"/>
              <a:gd name="connsiteY1" fmla="*/ 2776663 h 4553942"/>
              <a:gd name="connsiteX2" fmla="*/ 1381186 w 4004516"/>
              <a:gd name="connsiteY2" fmla="*/ 2789811 h 4553942"/>
              <a:gd name="connsiteX3" fmla="*/ 1385379 w 4004516"/>
              <a:gd name="connsiteY3" fmla="*/ 2352603 h 4553942"/>
              <a:gd name="connsiteX4" fmla="*/ 1293432 w 4004516"/>
              <a:gd name="connsiteY4" fmla="*/ 2240365 h 4553942"/>
              <a:gd name="connsiteX5" fmla="*/ 1452458 w 4004516"/>
              <a:gd name="connsiteY5" fmla="*/ 2116736 h 4553942"/>
              <a:gd name="connsiteX6" fmla="*/ 1257268 w 4004516"/>
              <a:gd name="connsiteY6" fmla="*/ 2042534 h 4553942"/>
              <a:gd name="connsiteX7" fmla="*/ 1364134 w 4004516"/>
              <a:gd name="connsiteY7" fmla="*/ 1837519 h 4553942"/>
              <a:gd name="connsiteX8" fmla="*/ 1092930 w 4004516"/>
              <a:gd name="connsiteY8" fmla="*/ 1706738 h 4553942"/>
              <a:gd name="connsiteX9" fmla="*/ 1459550 w 4004516"/>
              <a:gd name="connsiteY9" fmla="*/ 1249123 h 4553942"/>
              <a:gd name="connsiteX10" fmla="*/ 1940128 w 4004516"/>
              <a:gd name="connsiteY10" fmla="*/ 173026 h 4553942"/>
              <a:gd name="connsiteX11" fmla="*/ 3169049 w 4004516"/>
              <a:gd name="connsiteY11" fmla="*/ 84702 h 4553942"/>
              <a:gd name="connsiteX12" fmla="*/ 4001358 w 4004516"/>
              <a:gd name="connsiteY12" fmla="*/ 1366611 h 4553942"/>
              <a:gd name="connsiteX13" fmla="*/ 3424412 w 4004516"/>
              <a:gd name="connsiteY13" fmla="*/ 2335750 h 4553942"/>
              <a:gd name="connsiteX14" fmla="*/ 3364763 w 4004516"/>
              <a:gd name="connsiteY14" fmla="*/ 3127719 h 4553942"/>
              <a:gd name="connsiteX15" fmla="*/ 2215876 w 4004516"/>
              <a:gd name="connsiteY15" fmla="*/ 3373226 h 4553942"/>
              <a:gd name="connsiteX16" fmla="*/ 3378425 w 4004516"/>
              <a:gd name="connsiteY16" fmla="*/ 3394378 h 4553942"/>
              <a:gd name="connsiteX17" fmla="*/ 2250259 w 4004516"/>
              <a:gd name="connsiteY17" fmla="*/ 3665551 h 4553942"/>
              <a:gd name="connsiteX18" fmla="*/ 3372314 w 4004516"/>
              <a:gd name="connsiteY18" fmla="*/ 3664691 h 4553942"/>
              <a:gd name="connsiteX19" fmla="*/ 2339566 w 4004516"/>
              <a:gd name="connsiteY19" fmla="*/ 3901450 h 4553942"/>
              <a:gd name="connsiteX20" fmla="*/ 3314905 w 4004516"/>
              <a:gd name="connsiteY20" fmla="*/ 3963188 h 4553942"/>
              <a:gd name="connsiteX21" fmla="*/ 2452788 w 4004516"/>
              <a:gd name="connsiteY21" fmla="*/ 4107326 h 4553942"/>
              <a:gd name="connsiteX22" fmla="*/ 3288227 w 4004516"/>
              <a:gd name="connsiteY22" fmla="*/ 4290910 h 4553942"/>
              <a:gd name="connsiteX23" fmla="*/ 1635369 w 4004516"/>
              <a:gd name="connsiteY23" fmla="*/ 4308594 h 4553942"/>
              <a:gd name="connsiteX24" fmla="*/ 1565624 w 4004516"/>
              <a:gd name="connsiteY24" fmla="*/ 3917621 h 4553942"/>
              <a:gd name="connsiteX25" fmla="*/ 1502868 w 4004516"/>
              <a:gd name="connsiteY25" fmla="*/ 4408430 h 4553942"/>
              <a:gd name="connsiteX26" fmla="*/ 1409210 w 4004516"/>
              <a:gd name="connsiteY26" fmla="*/ 3735382 h 4553942"/>
              <a:gd name="connsiteX27" fmla="*/ 1307102 w 4004516"/>
              <a:gd name="connsiteY27" fmla="*/ 4553942 h 4553942"/>
              <a:gd name="connsiteX28" fmla="*/ 1236977 w 4004516"/>
              <a:gd name="connsiteY28" fmla="*/ 4013661 h 4553942"/>
              <a:gd name="connsiteX29" fmla="*/ 1164523 w 4004516"/>
              <a:gd name="connsiteY29" fmla="*/ 4312985 h 4553942"/>
              <a:gd name="connsiteX30" fmla="*/ 0 w 4004516"/>
              <a:gd name="connsiteY30" fmla="*/ 4310057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1173590 w 4013583"/>
              <a:gd name="connsiteY29" fmla="*/ 4312985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246044 w 4013583"/>
              <a:gd name="connsiteY28" fmla="*/ 4013661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110032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53942"/>
              <a:gd name="connsiteX1" fmla="*/ 2083508 w 4013583"/>
              <a:gd name="connsiteY1" fmla="*/ 2776663 h 4553942"/>
              <a:gd name="connsiteX2" fmla="*/ 1390253 w 4013583"/>
              <a:gd name="connsiteY2" fmla="*/ 2789811 h 4553942"/>
              <a:gd name="connsiteX3" fmla="*/ 1394446 w 4013583"/>
              <a:gd name="connsiteY3" fmla="*/ 2352603 h 4553942"/>
              <a:gd name="connsiteX4" fmla="*/ 1302499 w 4013583"/>
              <a:gd name="connsiteY4" fmla="*/ 2240365 h 4553942"/>
              <a:gd name="connsiteX5" fmla="*/ 1461525 w 4013583"/>
              <a:gd name="connsiteY5" fmla="*/ 2116736 h 4553942"/>
              <a:gd name="connsiteX6" fmla="*/ 1266335 w 4013583"/>
              <a:gd name="connsiteY6" fmla="*/ 2042534 h 4553942"/>
              <a:gd name="connsiteX7" fmla="*/ 1373201 w 4013583"/>
              <a:gd name="connsiteY7" fmla="*/ 1837519 h 4553942"/>
              <a:gd name="connsiteX8" fmla="*/ 1101997 w 4013583"/>
              <a:gd name="connsiteY8" fmla="*/ 1706738 h 4553942"/>
              <a:gd name="connsiteX9" fmla="*/ 1468617 w 4013583"/>
              <a:gd name="connsiteY9" fmla="*/ 1249123 h 4553942"/>
              <a:gd name="connsiteX10" fmla="*/ 1949195 w 4013583"/>
              <a:gd name="connsiteY10" fmla="*/ 173026 h 4553942"/>
              <a:gd name="connsiteX11" fmla="*/ 3178116 w 4013583"/>
              <a:gd name="connsiteY11" fmla="*/ 84702 h 4553942"/>
              <a:gd name="connsiteX12" fmla="*/ 4010425 w 4013583"/>
              <a:gd name="connsiteY12" fmla="*/ 1366611 h 4553942"/>
              <a:gd name="connsiteX13" fmla="*/ 3433479 w 4013583"/>
              <a:gd name="connsiteY13" fmla="*/ 2335750 h 4553942"/>
              <a:gd name="connsiteX14" fmla="*/ 3373830 w 4013583"/>
              <a:gd name="connsiteY14" fmla="*/ 3127719 h 4553942"/>
              <a:gd name="connsiteX15" fmla="*/ 2224943 w 4013583"/>
              <a:gd name="connsiteY15" fmla="*/ 3373226 h 4553942"/>
              <a:gd name="connsiteX16" fmla="*/ 3387492 w 4013583"/>
              <a:gd name="connsiteY16" fmla="*/ 3394378 h 4553942"/>
              <a:gd name="connsiteX17" fmla="*/ 2259326 w 4013583"/>
              <a:gd name="connsiteY17" fmla="*/ 3665551 h 4553942"/>
              <a:gd name="connsiteX18" fmla="*/ 3381381 w 4013583"/>
              <a:gd name="connsiteY18" fmla="*/ 3664691 h 4553942"/>
              <a:gd name="connsiteX19" fmla="*/ 2348633 w 4013583"/>
              <a:gd name="connsiteY19" fmla="*/ 3901450 h 4553942"/>
              <a:gd name="connsiteX20" fmla="*/ 3323972 w 4013583"/>
              <a:gd name="connsiteY20" fmla="*/ 3963188 h 4553942"/>
              <a:gd name="connsiteX21" fmla="*/ 2461855 w 4013583"/>
              <a:gd name="connsiteY21" fmla="*/ 4107326 h 4553942"/>
              <a:gd name="connsiteX22" fmla="*/ 3297294 w 4013583"/>
              <a:gd name="connsiteY22" fmla="*/ 4290910 h 4553942"/>
              <a:gd name="connsiteX23" fmla="*/ 1644436 w 4013583"/>
              <a:gd name="connsiteY23" fmla="*/ 4308594 h 4553942"/>
              <a:gd name="connsiteX24" fmla="*/ 1574691 w 4013583"/>
              <a:gd name="connsiteY24" fmla="*/ 3917621 h 4553942"/>
              <a:gd name="connsiteX25" fmla="*/ 1511935 w 4013583"/>
              <a:gd name="connsiteY25" fmla="*/ 4408430 h 4553942"/>
              <a:gd name="connsiteX26" fmla="*/ 1418277 w 4013583"/>
              <a:gd name="connsiteY26" fmla="*/ 3735382 h 4553942"/>
              <a:gd name="connsiteX27" fmla="*/ 1316169 w 4013583"/>
              <a:gd name="connsiteY27" fmla="*/ 4553942 h 4553942"/>
              <a:gd name="connsiteX28" fmla="*/ 1055628 w 4013583"/>
              <a:gd name="connsiteY28" fmla="*/ 4004594 h 4553942"/>
              <a:gd name="connsiteX29" fmla="*/ 983173 w 4013583"/>
              <a:gd name="connsiteY29" fmla="*/ 4322052 h 4553942"/>
              <a:gd name="connsiteX30" fmla="*/ 0 w 4013583"/>
              <a:gd name="connsiteY30" fmla="*/ 4328191 h 4553942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418277 w 4013583"/>
              <a:gd name="connsiteY26" fmla="*/ 3735382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511935 w 4013583"/>
              <a:gd name="connsiteY25" fmla="*/ 4408430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574691 w 4013583"/>
              <a:gd name="connsiteY24" fmla="*/ 3917621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44436 w 4013583"/>
              <a:gd name="connsiteY23" fmla="*/ 4308594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55628 w 4013583"/>
              <a:gd name="connsiteY28" fmla="*/ 400459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83173 w 4013583"/>
              <a:gd name="connsiteY29" fmla="*/ 4322052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35808"/>
              <a:gd name="connsiteX1" fmla="*/ 2083508 w 4013583"/>
              <a:gd name="connsiteY1" fmla="*/ 2776663 h 4535808"/>
              <a:gd name="connsiteX2" fmla="*/ 1390253 w 4013583"/>
              <a:gd name="connsiteY2" fmla="*/ 2789811 h 4535808"/>
              <a:gd name="connsiteX3" fmla="*/ 1394446 w 4013583"/>
              <a:gd name="connsiteY3" fmla="*/ 2352603 h 4535808"/>
              <a:gd name="connsiteX4" fmla="*/ 1302499 w 4013583"/>
              <a:gd name="connsiteY4" fmla="*/ 2240365 h 4535808"/>
              <a:gd name="connsiteX5" fmla="*/ 1461525 w 4013583"/>
              <a:gd name="connsiteY5" fmla="*/ 2116736 h 4535808"/>
              <a:gd name="connsiteX6" fmla="*/ 1266335 w 4013583"/>
              <a:gd name="connsiteY6" fmla="*/ 2042534 h 4535808"/>
              <a:gd name="connsiteX7" fmla="*/ 1373201 w 4013583"/>
              <a:gd name="connsiteY7" fmla="*/ 1837519 h 4535808"/>
              <a:gd name="connsiteX8" fmla="*/ 1101997 w 4013583"/>
              <a:gd name="connsiteY8" fmla="*/ 1706738 h 4535808"/>
              <a:gd name="connsiteX9" fmla="*/ 1468617 w 4013583"/>
              <a:gd name="connsiteY9" fmla="*/ 1249123 h 4535808"/>
              <a:gd name="connsiteX10" fmla="*/ 1949195 w 4013583"/>
              <a:gd name="connsiteY10" fmla="*/ 173026 h 4535808"/>
              <a:gd name="connsiteX11" fmla="*/ 3178116 w 4013583"/>
              <a:gd name="connsiteY11" fmla="*/ 84702 h 4535808"/>
              <a:gd name="connsiteX12" fmla="*/ 4010425 w 4013583"/>
              <a:gd name="connsiteY12" fmla="*/ 1366611 h 4535808"/>
              <a:gd name="connsiteX13" fmla="*/ 3433479 w 4013583"/>
              <a:gd name="connsiteY13" fmla="*/ 2335750 h 4535808"/>
              <a:gd name="connsiteX14" fmla="*/ 3373830 w 4013583"/>
              <a:gd name="connsiteY14" fmla="*/ 3127719 h 4535808"/>
              <a:gd name="connsiteX15" fmla="*/ 2224943 w 4013583"/>
              <a:gd name="connsiteY15" fmla="*/ 3373226 h 4535808"/>
              <a:gd name="connsiteX16" fmla="*/ 3387492 w 4013583"/>
              <a:gd name="connsiteY16" fmla="*/ 3394378 h 4535808"/>
              <a:gd name="connsiteX17" fmla="*/ 2259326 w 4013583"/>
              <a:gd name="connsiteY17" fmla="*/ 3665551 h 4535808"/>
              <a:gd name="connsiteX18" fmla="*/ 3381381 w 4013583"/>
              <a:gd name="connsiteY18" fmla="*/ 3664691 h 4535808"/>
              <a:gd name="connsiteX19" fmla="*/ 2348633 w 4013583"/>
              <a:gd name="connsiteY19" fmla="*/ 3901450 h 4535808"/>
              <a:gd name="connsiteX20" fmla="*/ 3323972 w 4013583"/>
              <a:gd name="connsiteY20" fmla="*/ 3963188 h 4535808"/>
              <a:gd name="connsiteX21" fmla="*/ 2461855 w 4013583"/>
              <a:gd name="connsiteY21" fmla="*/ 4107326 h 4535808"/>
              <a:gd name="connsiteX22" fmla="*/ 3297294 w 4013583"/>
              <a:gd name="connsiteY22" fmla="*/ 4290910 h 4535808"/>
              <a:gd name="connsiteX23" fmla="*/ 1608166 w 4013583"/>
              <a:gd name="connsiteY23" fmla="*/ 4326729 h 4535808"/>
              <a:gd name="connsiteX24" fmla="*/ 1493084 w 4013583"/>
              <a:gd name="connsiteY24" fmla="*/ 3908554 h 4535808"/>
              <a:gd name="connsiteX25" fmla="*/ 1366856 w 4013583"/>
              <a:gd name="connsiteY25" fmla="*/ 4417497 h 4535808"/>
              <a:gd name="connsiteX26" fmla="*/ 1282265 w 4013583"/>
              <a:gd name="connsiteY26" fmla="*/ 3726314 h 4535808"/>
              <a:gd name="connsiteX27" fmla="*/ 1171090 w 4013583"/>
              <a:gd name="connsiteY27" fmla="*/ 4535808 h 4535808"/>
              <a:gd name="connsiteX28" fmla="*/ 1010291 w 4013583"/>
              <a:gd name="connsiteY28" fmla="*/ 3968324 h 4535808"/>
              <a:gd name="connsiteX29" fmla="*/ 937837 w 4013583"/>
              <a:gd name="connsiteY29" fmla="*/ 4312984 h 4535808"/>
              <a:gd name="connsiteX30" fmla="*/ 0 w 4013583"/>
              <a:gd name="connsiteY30" fmla="*/ 4328191 h 4535808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66856 w 4013583"/>
              <a:gd name="connsiteY25" fmla="*/ 4417497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216930 w 4013583"/>
              <a:gd name="connsiteY0" fmla="*/ 3195411 h 4508606"/>
              <a:gd name="connsiteX1" fmla="*/ 2083508 w 4013583"/>
              <a:gd name="connsiteY1" fmla="*/ 2776663 h 4508606"/>
              <a:gd name="connsiteX2" fmla="*/ 1390253 w 4013583"/>
              <a:gd name="connsiteY2" fmla="*/ 2789811 h 4508606"/>
              <a:gd name="connsiteX3" fmla="*/ 1394446 w 4013583"/>
              <a:gd name="connsiteY3" fmla="*/ 2352603 h 4508606"/>
              <a:gd name="connsiteX4" fmla="*/ 1302499 w 4013583"/>
              <a:gd name="connsiteY4" fmla="*/ 2240365 h 4508606"/>
              <a:gd name="connsiteX5" fmla="*/ 1461525 w 4013583"/>
              <a:gd name="connsiteY5" fmla="*/ 2116736 h 4508606"/>
              <a:gd name="connsiteX6" fmla="*/ 1266335 w 4013583"/>
              <a:gd name="connsiteY6" fmla="*/ 2042534 h 4508606"/>
              <a:gd name="connsiteX7" fmla="*/ 1373201 w 4013583"/>
              <a:gd name="connsiteY7" fmla="*/ 1837519 h 4508606"/>
              <a:gd name="connsiteX8" fmla="*/ 1101997 w 4013583"/>
              <a:gd name="connsiteY8" fmla="*/ 1706738 h 4508606"/>
              <a:gd name="connsiteX9" fmla="*/ 1468617 w 4013583"/>
              <a:gd name="connsiteY9" fmla="*/ 1249123 h 4508606"/>
              <a:gd name="connsiteX10" fmla="*/ 1949195 w 4013583"/>
              <a:gd name="connsiteY10" fmla="*/ 173026 h 4508606"/>
              <a:gd name="connsiteX11" fmla="*/ 3178116 w 4013583"/>
              <a:gd name="connsiteY11" fmla="*/ 84702 h 4508606"/>
              <a:gd name="connsiteX12" fmla="*/ 4010425 w 4013583"/>
              <a:gd name="connsiteY12" fmla="*/ 1366611 h 4508606"/>
              <a:gd name="connsiteX13" fmla="*/ 3433479 w 4013583"/>
              <a:gd name="connsiteY13" fmla="*/ 2335750 h 4508606"/>
              <a:gd name="connsiteX14" fmla="*/ 3373830 w 4013583"/>
              <a:gd name="connsiteY14" fmla="*/ 3127719 h 4508606"/>
              <a:gd name="connsiteX15" fmla="*/ 2224943 w 4013583"/>
              <a:gd name="connsiteY15" fmla="*/ 3373226 h 4508606"/>
              <a:gd name="connsiteX16" fmla="*/ 3387492 w 4013583"/>
              <a:gd name="connsiteY16" fmla="*/ 3394378 h 4508606"/>
              <a:gd name="connsiteX17" fmla="*/ 2259326 w 4013583"/>
              <a:gd name="connsiteY17" fmla="*/ 3665551 h 4508606"/>
              <a:gd name="connsiteX18" fmla="*/ 3381381 w 4013583"/>
              <a:gd name="connsiteY18" fmla="*/ 3664691 h 4508606"/>
              <a:gd name="connsiteX19" fmla="*/ 2348633 w 4013583"/>
              <a:gd name="connsiteY19" fmla="*/ 3901450 h 4508606"/>
              <a:gd name="connsiteX20" fmla="*/ 3323972 w 4013583"/>
              <a:gd name="connsiteY20" fmla="*/ 3963188 h 4508606"/>
              <a:gd name="connsiteX21" fmla="*/ 2461855 w 4013583"/>
              <a:gd name="connsiteY21" fmla="*/ 4107326 h 4508606"/>
              <a:gd name="connsiteX22" fmla="*/ 3297294 w 4013583"/>
              <a:gd name="connsiteY22" fmla="*/ 4290910 h 4508606"/>
              <a:gd name="connsiteX23" fmla="*/ 1608166 w 4013583"/>
              <a:gd name="connsiteY23" fmla="*/ 4326729 h 4508606"/>
              <a:gd name="connsiteX24" fmla="*/ 1493084 w 4013583"/>
              <a:gd name="connsiteY24" fmla="*/ 3908554 h 4508606"/>
              <a:gd name="connsiteX25" fmla="*/ 1394058 w 4013583"/>
              <a:gd name="connsiteY25" fmla="*/ 4426565 h 4508606"/>
              <a:gd name="connsiteX26" fmla="*/ 1282265 w 4013583"/>
              <a:gd name="connsiteY26" fmla="*/ 3726314 h 4508606"/>
              <a:gd name="connsiteX27" fmla="*/ 1143888 w 4013583"/>
              <a:gd name="connsiteY27" fmla="*/ 4508606 h 4508606"/>
              <a:gd name="connsiteX28" fmla="*/ 1010291 w 4013583"/>
              <a:gd name="connsiteY28" fmla="*/ 3968324 h 4508606"/>
              <a:gd name="connsiteX29" fmla="*/ 937837 w 4013583"/>
              <a:gd name="connsiteY29" fmla="*/ 4312984 h 4508606"/>
              <a:gd name="connsiteX30" fmla="*/ 0 w 4013583"/>
              <a:gd name="connsiteY30" fmla="*/ 4328191 h 4508606"/>
              <a:gd name="connsiteX0" fmla="*/ 2371076 w 4167729"/>
              <a:gd name="connsiteY0" fmla="*/ 3195411 h 4508606"/>
              <a:gd name="connsiteX1" fmla="*/ 2237654 w 4167729"/>
              <a:gd name="connsiteY1" fmla="*/ 2776663 h 4508606"/>
              <a:gd name="connsiteX2" fmla="*/ 1544399 w 4167729"/>
              <a:gd name="connsiteY2" fmla="*/ 2789811 h 4508606"/>
              <a:gd name="connsiteX3" fmla="*/ 1548592 w 4167729"/>
              <a:gd name="connsiteY3" fmla="*/ 2352603 h 4508606"/>
              <a:gd name="connsiteX4" fmla="*/ 1456645 w 4167729"/>
              <a:gd name="connsiteY4" fmla="*/ 2240365 h 4508606"/>
              <a:gd name="connsiteX5" fmla="*/ 1615671 w 4167729"/>
              <a:gd name="connsiteY5" fmla="*/ 2116736 h 4508606"/>
              <a:gd name="connsiteX6" fmla="*/ 1420481 w 4167729"/>
              <a:gd name="connsiteY6" fmla="*/ 2042534 h 4508606"/>
              <a:gd name="connsiteX7" fmla="*/ 1527347 w 4167729"/>
              <a:gd name="connsiteY7" fmla="*/ 1837519 h 4508606"/>
              <a:gd name="connsiteX8" fmla="*/ 1256143 w 4167729"/>
              <a:gd name="connsiteY8" fmla="*/ 1706738 h 4508606"/>
              <a:gd name="connsiteX9" fmla="*/ 1622763 w 4167729"/>
              <a:gd name="connsiteY9" fmla="*/ 1249123 h 4508606"/>
              <a:gd name="connsiteX10" fmla="*/ 2103341 w 4167729"/>
              <a:gd name="connsiteY10" fmla="*/ 173026 h 4508606"/>
              <a:gd name="connsiteX11" fmla="*/ 3332262 w 4167729"/>
              <a:gd name="connsiteY11" fmla="*/ 84702 h 4508606"/>
              <a:gd name="connsiteX12" fmla="*/ 4164571 w 4167729"/>
              <a:gd name="connsiteY12" fmla="*/ 1366611 h 4508606"/>
              <a:gd name="connsiteX13" fmla="*/ 3587625 w 4167729"/>
              <a:gd name="connsiteY13" fmla="*/ 2335750 h 4508606"/>
              <a:gd name="connsiteX14" fmla="*/ 3527976 w 4167729"/>
              <a:gd name="connsiteY14" fmla="*/ 3127719 h 4508606"/>
              <a:gd name="connsiteX15" fmla="*/ 2379089 w 4167729"/>
              <a:gd name="connsiteY15" fmla="*/ 3373226 h 4508606"/>
              <a:gd name="connsiteX16" fmla="*/ 3541638 w 4167729"/>
              <a:gd name="connsiteY16" fmla="*/ 3394378 h 4508606"/>
              <a:gd name="connsiteX17" fmla="*/ 2413472 w 4167729"/>
              <a:gd name="connsiteY17" fmla="*/ 3665551 h 4508606"/>
              <a:gd name="connsiteX18" fmla="*/ 3535527 w 4167729"/>
              <a:gd name="connsiteY18" fmla="*/ 3664691 h 4508606"/>
              <a:gd name="connsiteX19" fmla="*/ 2502779 w 4167729"/>
              <a:gd name="connsiteY19" fmla="*/ 3901450 h 4508606"/>
              <a:gd name="connsiteX20" fmla="*/ 3478118 w 4167729"/>
              <a:gd name="connsiteY20" fmla="*/ 3963188 h 4508606"/>
              <a:gd name="connsiteX21" fmla="*/ 2616001 w 4167729"/>
              <a:gd name="connsiteY21" fmla="*/ 4107326 h 4508606"/>
              <a:gd name="connsiteX22" fmla="*/ 3451440 w 4167729"/>
              <a:gd name="connsiteY22" fmla="*/ 4290910 h 4508606"/>
              <a:gd name="connsiteX23" fmla="*/ 1762312 w 4167729"/>
              <a:gd name="connsiteY23" fmla="*/ 4326729 h 4508606"/>
              <a:gd name="connsiteX24" fmla="*/ 1647230 w 4167729"/>
              <a:gd name="connsiteY24" fmla="*/ 3908554 h 4508606"/>
              <a:gd name="connsiteX25" fmla="*/ 1548204 w 4167729"/>
              <a:gd name="connsiteY25" fmla="*/ 4426565 h 4508606"/>
              <a:gd name="connsiteX26" fmla="*/ 1436411 w 4167729"/>
              <a:gd name="connsiteY26" fmla="*/ 3726314 h 4508606"/>
              <a:gd name="connsiteX27" fmla="*/ 1298034 w 4167729"/>
              <a:gd name="connsiteY27" fmla="*/ 4508606 h 4508606"/>
              <a:gd name="connsiteX28" fmla="*/ 1164437 w 4167729"/>
              <a:gd name="connsiteY28" fmla="*/ 3968324 h 4508606"/>
              <a:gd name="connsiteX29" fmla="*/ 1091983 w 4167729"/>
              <a:gd name="connsiteY29" fmla="*/ 4312984 h 4508606"/>
              <a:gd name="connsiteX30" fmla="*/ 0 w 4167729"/>
              <a:gd name="connsiteY30" fmla="*/ 4328191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31830 w 4176796"/>
              <a:gd name="connsiteY9" fmla="*/ 1249123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  <a:gd name="connsiteX0" fmla="*/ 2380143 w 4176796"/>
              <a:gd name="connsiteY0" fmla="*/ 3195411 h 4508606"/>
              <a:gd name="connsiteX1" fmla="*/ 2246721 w 4176796"/>
              <a:gd name="connsiteY1" fmla="*/ 2776663 h 4508606"/>
              <a:gd name="connsiteX2" fmla="*/ 1553466 w 4176796"/>
              <a:gd name="connsiteY2" fmla="*/ 2789811 h 4508606"/>
              <a:gd name="connsiteX3" fmla="*/ 1557659 w 4176796"/>
              <a:gd name="connsiteY3" fmla="*/ 2352603 h 4508606"/>
              <a:gd name="connsiteX4" fmla="*/ 1465712 w 4176796"/>
              <a:gd name="connsiteY4" fmla="*/ 2240365 h 4508606"/>
              <a:gd name="connsiteX5" fmla="*/ 1624738 w 4176796"/>
              <a:gd name="connsiteY5" fmla="*/ 2116736 h 4508606"/>
              <a:gd name="connsiteX6" fmla="*/ 1429548 w 4176796"/>
              <a:gd name="connsiteY6" fmla="*/ 2042534 h 4508606"/>
              <a:gd name="connsiteX7" fmla="*/ 1536414 w 4176796"/>
              <a:gd name="connsiteY7" fmla="*/ 1837519 h 4508606"/>
              <a:gd name="connsiteX8" fmla="*/ 1265210 w 4176796"/>
              <a:gd name="connsiteY8" fmla="*/ 1706738 h 4508606"/>
              <a:gd name="connsiteX9" fmla="*/ 1640899 w 4176796"/>
              <a:gd name="connsiteY9" fmla="*/ 1276325 h 4508606"/>
              <a:gd name="connsiteX10" fmla="*/ 2112408 w 4176796"/>
              <a:gd name="connsiteY10" fmla="*/ 173026 h 4508606"/>
              <a:gd name="connsiteX11" fmla="*/ 3341329 w 4176796"/>
              <a:gd name="connsiteY11" fmla="*/ 84702 h 4508606"/>
              <a:gd name="connsiteX12" fmla="*/ 4173638 w 4176796"/>
              <a:gd name="connsiteY12" fmla="*/ 1366611 h 4508606"/>
              <a:gd name="connsiteX13" fmla="*/ 3596692 w 4176796"/>
              <a:gd name="connsiteY13" fmla="*/ 2335750 h 4508606"/>
              <a:gd name="connsiteX14" fmla="*/ 3537043 w 4176796"/>
              <a:gd name="connsiteY14" fmla="*/ 3127719 h 4508606"/>
              <a:gd name="connsiteX15" fmla="*/ 2388156 w 4176796"/>
              <a:gd name="connsiteY15" fmla="*/ 3373226 h 4508606"/>
              <a:gd name="connsiteX16" fmla="*/ 3550705 w 4176796"/>
              <a:gd name="connsiteY16" fmla="*/ 3394378 h 4508606"/>
              <a:gd name="connsiteX17" fmla="*/ 2422539 w 4176796"/>
              <a:gd name="connsiteY17" fmla="*/ 3665551 h 4508606"/>
              <a:gd name="connsiteX18" fmla="*/ 3544594 w 4176796"/>
              <a:gd name="connsiteY18" fmla="*/ 3664691 h 4508606"/>
              <a:gd name="connsiteX19" fmla="*/ 2511846 w 4176796"/>
              <a:gd name="connsiteY19" fmla="*/ 3901450 h 4508606"/>
              <a:gd name="connsiteX20" fmla="*/ 3487185 w 4176796"/>
              <a:gd name="connsiteY20" fmla="*/ 3963188 h 4508606"/>
              <a:gd name="connsiteX21" fmla="*/ 2625068 w 4176796"/>
              <a:gd name="connsiteY21" fmla="*/ 4107326 h 4508606"/>
              <a:gd name="connsiteX22" fmla="*/ 3460507 w 4176796"/>
              <a:gd name="connsiteY22" fmla="*/ 4290910 h 4508606"/>
              <a:gd name="connsiteX23" fmla="*/ 1771379 w 4176796"/>
              <a:gd name="connsiteY23" fmla="*/ 4326729 h 4508606"/>
              <a:gd name="connsiteX24" fmla="*/ 1656297 w 4176796"/>
              <a:gd name="connsiteY24" fmla="*/ 3908554 h 4508606"/>
              <a:gd name="connsiteX25" fmla="*/ 1557271 w 4176796"/>
              <a:gd name="connsiteY25" fmla="*/ 4426565 h 4508606"/>
              <a:gd name="connsiteX26" fmla="*/ 1445478 w 4176796"/>
              <a:gd name="connsiteY26" fmla="*/ 3726314 h 4508606"/>
              <a:gd name="connsiteX27" fmla="*/ 1307101 w 4176796"/>
              <a:gd name="connsiteY27" fmla="*/ 4508606 h 4508606"/>
              <a:gd name="connsiteX28" fmla="*/ 1173504 w 4176796"/>
              <a:gd name="connsiteY28" fmla="*/ 3968324 h 4508606"/>
              <a:gd name="connsiteX29" fmla="*/ 1101050 w 4176796"/>
              <a:gd name="connsiteY29" fmla="*/ 4312984 h 4508606"/>
              <a:gd name="connsiteX30" fmla="*/ 0 w 4176796"/>
              <a:gd name="connsiteY30" fmla="*/ 4319123 h 4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76796" h="4508606">
                <a:moveTo>
                  <a:pt x="2380143" y="3195411"/>
                </a:moveTo>
                <a:lnTo>
                  <a:pt x="2246721" y="2776663"/>
                </a:lnTo>
                <a:cubicBezTo>
                  <a:pt x="2019367" y="2842842"/>
                  <a:pt x="1738454" y="2868383"/>
                  <a:pt x="1553466" y="2789811"/>
                </a:cubicBezTo>
                <a:cubicBezTo>
                  <a:pt x="1376723" y="2693528"/>
                  <a:pt x="1548224" y="2482464"/>
                  <a:pt x="1557659" y="2352603"/>
                </a:cubicBezTo>
                <a:lnTo>
                  <a:pt x="1465712" y="2240365"/>
                </a:lnTo>
                <a:cubicBezTo>
                  <a:pt x="1406922" y="2192094"/>
                  <a:pt x="1581144" y="2150885"/>
                  <a:pt x="1624738" y="2116736"/>
                </a:cubicBezTo>
                <a:cubicBezTo>
                  <a:pt x="1549084" y="2102593"/>
                  <a:pt x="1508734" y="2088450"/>
                  <a:pt x="1429548" y="2042534"/>
                </a:cubicBezTo>
                <a:cubicBezTo>
                  <a:pt x="1383969" y="1991849"/>
                  <a:pt x="1509860" y="1942127"/>
                  <a:pt x="1536414" y="1837519"/>
                </a:cubicBezTo>
                <a:cubicBezTo>
                  <a:pt x="1428361" y="1791436"/>
                  <a:pt x="1235573" y="1750332"/>
                  <a:pt x="1265210" y="1706738"/>
                </a:cubicBezTo>
                <a:lnTo>
                  <a:pt x="1640899" y="1276325"/>
                </a:lnTo>
                <a:cubicBezTo>
                  <a:pt x="1764746" y="1031297"/>
                  <a:pt x="1461475" y="611750"/>
                  <a:pt x="2112408" y="173026"/>
                </a:cubicBezTo>
                <a:cubicBezTo>
                  <a:pt x="2487920" y="-30587"/>
                  <a:pt x="2912860" y="-47083"/>
                  <a:pt x="3341329" y="84702"/>
                </a:cubicBezTo>
                <a:cubicBezTo>
                  <a:pt x="3750571" y="201321"/>
                  <a:pt x="4219831" y="748661"/>
                  <a:pt x="4173638" y="1366611"/>
                </a:cubicBezTo>
                <a:cubicBezTo>
                  <a:pt x="4122543" y="1793219"/>
                  <a:pt x="3817251" y="2064484"/>
                  <a:pt x="3596692" y="2335750"/>
                </a:cubicBezTo>
                <a:cubicBezTo>
                  <a:pt x="3480590" y="2630445"/>
                  <a:pt x="3547819" y="2956572"/>
                  <a:pt x="3537043" y="3127719"/>
                </a:cubicBezTo>
                <a:cubicBezTo>
                  <a:pt x="3346212" y="3341232"/>
                  <a:pt x="2407939" y="3623213"/>
                  <a:pt x="2388156" y="3373226"/>
                </a:cubicBezTo>
                <a:cubicBezTo>
                  <a:pt x="2391021" y="3058736"/>
                  <a:pt x="3546150" y="3153245"/>
                  <a:pt x="3550705" y="3394378"/>
                </a:cubicBezTo>
                <a:cubicBezTo>
                  <a:pt x="3544175" y="3551847"/>
                  <a:pt x="2432597" y="3938802"/>
                  <a:pt x="2422539" y="3665551"/>
                </a:cubicBezTo>
                <a:cubicBezTo>
                  <a:pt x="2408203" y="3389885"/>
                  <a:pt x="3551870" y="3484923"/>
                  <a:pt x="3544594" y="3664691"/>
                </a:cubicBezTo>
                <a:cubicBezTo>
                  <a:pt x="3554571" y="3891891"/>
                  <a:pt x="2512459" y="4129684"/>
                  <a:pt x="2511846" y="3901450"/>
                </a:cubicBezTo>
                <a:cubicBezTo>
                  <a:pt x="2494500" y="3663126"/>
                  <a:pt x="3479817" y="3781383"/>
                  <a:pt x="3487185" y="3963188"/>
                </a:cubicBezTo>
                <a:cubicBezTo>
                  <a:pt x="3511673" y="4154807"/>
                  <a:pt x="2632353" y="4371141"/>
                  <a:pt x="2625068" y="4107326"/>
                </a:cubicBezTo>
                <a:cubicBezTo>
                  <a:pt x="2650529" y="3888434"/>
                  <a:pt x="3622163" y="4297972"/>
                  <a:pt x="3460507" y="4290910"/>
                </a:cubicBezTo>
                <a:lnTo>
                  <a:pt x="1771379" y="4326729"/>
                </a:lnTo>
                <a:cubicBezTo>
                  <a:pt x="1733018" y="4187337"/>
                  <a:pt x="1712793" y="4093283"/>
                  <a:pt x="1656297" y="3908554"/>
                </a:cubicBezTo>
                <a:cubicBezTo>
                  <a:pt x="1623288" y="4081224"/>
                  <a:pt x="1590280" y="4199491"/>
                  <a:pt x="1557271" y="4426565"/>
                </a:cubicBezTo>
                <a:cubicBezTo>
                  <a:pt x="1521236" y="4203179"/>
                  <a:pt x="1502538" y="4073053"/>
                  <a:pt x="1445478" y="3726314"/>
                </a:cubicBezTo>
                <a:cubicBezTo>
                  <a:pt x="1381879" y="4028704"/>
                  <a:pt x="1357775" y="4213920"/>
                  <a:pt x="1307101" y="4508606"/>
                </a:cubicBezTo>
                <a:cubicBezTo>
                  <a:pt x="1235897" y="4213334"/>
                  <a:pt x="1238927" y="4160773"/>
                  <a:pt x="1173504" y="3968324"/>
                </a:cubicBezTo>
                <a:cubicBezTo>
                  <a:pt x="1136504" y="4138528"/>
                  <a:pt x="1125720" y="4222556"/>
                  <a:pt x="1101050" y="4312984"/>
                </a:cubicBezTo>
                <a:cubicBezTo>
                  <a:pt x="973076" y="4317920"/>
                  <a:pt x="122196" y="4317077"/>
                  <a:pt x="0" y="4319123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0A093B-6D9A-4A17-9903-33C34456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406" y="1542473"/>
            <a:ext cx="2490363" cy="228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B80B8-CFC3-D3A4-0BE8-EE236B18F243}"/>
              </a:ext>
            </a:extLst>
          </p:cNvPr>
          <p:cNvSpPr txBox="1"/>
          <p:nvPr/>
        </p:nvSpPr>
        <p:spPr>
          <a:xfrm>
            <a:off x="6343066" y="1841089"/>
            <a:ext cx="50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3F630-8089-B5B8-465E-58090C44D3FD}"/>
              </a:ext>
            </a:extLst>
          </p:cNvPr>
          <p:cNvSpPr/>
          <p:nvPr/>
        </p:nvSpPr>
        <p:spPr>
          <a:xfrm>
            <a:off x="5911018" y="184573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01</a:t>
            </a:r>
            <a:endParaRPr lang="ko-KR" altLang="en-US" sz="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E8BA8-EA88-2A26-B27E-E7D5244EAB4F}"/>
              </a:ext>
            </a:extLst>
          </p:cNvPr>
          <p:cNvSpPr/>
          <p:nvPr/>
        </p:nvSpPr>
        <p:spPr>
          <a:xfrm>
            <a:off x="5911018" y="301159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02</a:t>
            </a:r>
            <a:endParaRPr lang="ko-KR" altLang="en-US" sz="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A62B0-61D0-E1D9-3A2A-0FFC839772A6}"/>
              </a:ext>
            </a:extLst>
          </p:cNvPr>
          <p:cNvSpPr txBox="1"/>
          <p:nvPr/>
        </p:nvSpPr>
        <p:spPr>
          <a:xfrm>
            <a:off x="6343066" y="3011593"/>
            <a:ext cx="503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42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63734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79075" cy="613308"/>
            <a:chOff x="1266096" y="1957014"/>
            <a:chExt cx="2679075" cy="6133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2032914" cy="595173"/>
              <a:chOff x="2928208" y="2212223"/>
              <a:chExt cx="3180192" cy="59517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Condition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3012056" y="246884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เงื่อนไขในภาษาซี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66511-1D51-D68C-085C-1A3C68BD2261}"/>
              </a:ext>
            </a:extLst>
          </p:cNvPr>
          <p:cNvGrpSpPr/>
          <p:nvPr/>
        </p:nvGrpSpPr>
        <p:grpSpPr>
          <a:xfrm>
            <a:off x="2079089" y="4147809"/>
            <a:ext cx="1979315" cy="639485"/>
            <a:chOff x="2117190" y="1955848"/>
            <a:chExt cx="1979315" cy="63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06D5A2-4954-4F9A-7AD7-89B46A6AC257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F462B2-AB83-A015-8644-D6311C882DDF}"/>
                </a:ext>
              </a:extLst>
            </p:cNvPr>
            <p:cNvGrpSpPr/>
            <p:nvPr/>
          </p:nvGrpSpPr>
          <p:grpSpPr>
            <a:xfrm>
              <a:off x="2117190" y="1984447"/>
              <a:ext cx="1979315" cy="610886"/>
              <a:chOff x="3248794" y="2221521"/>
              <a:chExt cx="3096344" cy="61088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C018A6-B836-D9B0-1888-F4008CB19270}"/>
                  </a:ext>
                </a:extLst>
              </p:cNvPr>
              <p:cNvSpPr txBox="1"/>
              <p:nvPr/>
            </p:nvSpPr>
            <p:spPr>
              <a:xfrm>
                <a:off x="3248794" y="2221521"/>
                <a:ext cx="117342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Loop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46BFAD-9450-8138-5730-DABEBF5D5F30}"/>
                  </a:ext>
                </a:extLst>
              </p:cNvPr>
              <p:cNvSpPr txBox="1"/>
              <p:nvPr/>
            </p:nvSpPr>
            <p:spPr>
              <a:xfrm>
                <a:off x="3248794" y="2493853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การทำ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ซ้ำ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0964E5-A7D6-3DD2-915B-EEDD68C761A9}"/>
              </a:ext>
            </a:extLst>
          </p:cNvPr>
          <p:cNvGrpSpPr/>
          <p:nvPr/>
        </p:nvGrpSpPr>
        <p:grpSpPr>
          <a:xfrm>
            <a:off x="5389685" y="4118559"/>
            <a:ext cx="1979315" cy="667217"/>
            <a:chOff x="1924140" y="1955848"/>
            <a:chExt cx="1979315" cy="66721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0AD3A8-2AA0-8372-5201-09EF31AC2E99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955C64-7899-0991-E2A9-5145DAB9B256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ฟั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งก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์ชั่น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D7F8B8-6006-DFE5-4E89-AB14644E934C}"/>
              </a:ext>
            </a:extLst>
          </p:cNvPr>
          <p:cNvSpPr txBox="1"/>
          <p:nvPr/>
        </p:nvSpPr>
        <p:spPr>
          <a:xfrm>
            <a:off x="5377802" y="4137860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Functions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63D277-4161-1DD5-62AA-7E6FB7695553}"/>
              </a:ext>
            </a:extLst>
          </p:cNvPr>
          <p:cNvGrpSpPr/>
          <p:nvPr/>
        </p:nvGrpSpPr>
        <p:grpSpPr>
          <a:xfrm>
            <a:off x="8053528" y="5116440"/>
            <a:ext cx="1979315" cy="667217"/>
            <a:chOff x="1924140" y="1955848"/>
            <a:chExt cx="1979315" cy="667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EF17F1-FC1D-FDB7-7466-83D46DD80FC5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8349B-DEB4-5DE6-30D8-236BFA07EF38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การสร้างและใช้อาเรย์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711CB0A-928D-A64C-BAC4-D4F0B6DB1B15}"/>
              </a:ext>
            </a:extLst>
          </p:cNvPr>
          <p:cNvSpPr txBox="1"/>
          <p:nvPr/>
        </p:nvSpPr>
        <p:spPr>
          <a:xfrm>
            <a:off x="8070898" y="5107047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Array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91A2C6-0B00-1AA3-1AFB-0102A94DFD4C}"/>
              </a:ext>
            </a:extLst>
          </p:cNvPr>
          <p:cNvSpPr/>
          <p:nvPr/>
        </p:nvSpPr>
        <p:spPr>
          <a:xfrm>
            <a:off x="1699220" y="1858861"/>
            <a:ext cx="8793559" cy="814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4472ED-BA3B-5DF1-DC9E-B2A48961A4FD}"/>
              </a:ext>
            </a:extLst>
          </p:cNvPr>
          <p:cNvSpPr/>
          <p:nvPr/>
        </p:nvSpPr>
        <p:spPr>
          <a:xfrm flipV="1">
            <a:off x="8744755" y="1849513"/>
            <a:ext cx="1780684" cy="90828"/>
          </a:xfrm>
          <a:prstGeom prst="rect">
            <a:avLst/>
          </a:prstGeom>
          <a:solidFill>
            <a:srgbClr val="50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724518"/>
            <a:chOff x="3672524" y="1681227"/>
            <a:chExt cx="6332347" cy="2724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200159"/>
              <a:chOff x="3707424" y="2799264"/>
              <a:chExt cx="4797245" cy="120015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C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ondition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04929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เงื่อนไข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281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mark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7CD801-164E-4D03-8CE9-8A9E1BBA7CB1}"/>
              </a:ext>
            </a:extLst>
          </p:cNvPr>
          <p:cNvGrpSpPr/>
          <p:nvPr/>
        </p:nvGrpSpPr>
        <p:grpSpPr>
          <a:xfrm>
            <a:off x="7702260" y="841964"/>
            <a:ext cx="3946148" cy="3781541"/>
            <a:chOff x="7024643" y="1206562"/>
            <a:chExt cx="4638357" cy="44448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2E9AA3-3E0D-450F-82E9-A4BACCFC1B36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7C9F897-8170-4907-A2D7-FF93AAB64C25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C6F89B-D44C-48AF-990A-CD46D1DEF35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F32AE4E-F48E-40E5-BF80-F42F5D390394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FFBC6B1-8C65-4C48-B3C5-15D338616461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34FFF1B-6C73-42CE-A1B4-A999A78898FC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5D8655-6A7C-4E5B-90E3-508CA9E8F24F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3BF7381-F82A-434D-9373-837C315BEBC6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2BC95D4-E241-4FA4-ACC6-7ACF6E2138E7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BB8E7FC-694D-43D5-8DDE-963ED87AE25E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315542-22CF-4FE9-BD72-A8703D776EB1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4C3897E-EC60-4613-9569-20C1E8CD3090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642D17-2C48-4437-A40D-DDA9E3440661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8FE09C7-8191-4630-80BE-6AEC5CF22D51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739772-8C84-4C8D-BD85-BEE0E141EE68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CFEA47-DA58-4F8C-B9C9-5BD3236DA3DE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6D87A4-D341-44B7-A4DD-A11E0A1754DC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CB3830-54C6-4053-AE31-631A4381D6BB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1F4F66-5D73-45A3-ABF0-604B74A6B745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B0DA96A-651F-4238-96BF-B44E5B4B41CA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21F5594-DA9D-41A4-B603-D782943BD5B4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070B7E4-E3B2-4229-BA76-C01518FC3120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E14C0A7-60A1-49A6-9BEE-7C3E75DF224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2C96842-F26D-4E5A-9E80-90A40917C840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173712-478A-430F-BD2A-1496783DA31C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3F1C84-ED81-4010-82AF-40ACFD48C90B}"/>
              </a:ext>
            </a:extLst>
          </p:cNvPr>
          <p:cNvGrpSpPr/>
          <p:nvPr/>
        </p:nvGrpSpPr>
        <p:grpSpPr>
          <a:xfrm>
            <a:off x="835949" y="1798355"/>
            <a:ext cx="2499394" cy="638914"/>
            <a:chOff x="2113657" y="4283314"/>
            <a:chExt cx="3647460" cy="63891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8C9175-92F1-44C0-A03B-A14B8025482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มากกว่า น้อยกว่า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8AA02C-B00A-4F46-88D3-5E21FAA9ADA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&lt; , &gt;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8275-2AA3-405A-81C4-78DD2FE5599C}"/>
              </a:ext>
            </a:extLst>
          </p:cNvPr>
          <p:cNvGrpSpPr/>
          <p:nvPr/>
        </p:nvGrpSpPr>
        <p:grpSpPr>
          <a:xfrm>
            <a:off x="4230650" y="1798355"/>
            <a:ext cx="2968640" cy="897447"/>
            <a:chOff x="2113657" y="4283314"/>
            <a:chExt cx="3647460" cy="8974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B87FB7-7ED5-4FCE-A5B8-323CC491F54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มากกว่าเท่ากับหรือไม่ น้อยกว่าเท่ากับหรือไม่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BF60A3-9791-4A26-98A1-4AA1322CB5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&gt;= ,&lt;=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A20817-05E8-415D-9D83-4FB30D6EEC1C}"/>
              </a:ext>
            </a:extLst>
          </p:cNvPr>
          <p:cNvGrpSpPr/>
          <p:nvPr/>
        </p:nvGrpSpPr>
        <p:grpSpPr>
          <a:xfrm>
            <a:off x="835949" y="3119614"/>
            <a:ext cx="2499394" cy="638914"/>
            <a:chOff x="2113657" y="4283314"/>
            <a:chExt cx="3647460" cy="63891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A25850-0B3A-432D-AA44-3C2BC5C055CF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ไม่เท่ากันหรือไม่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1B5CE2-6EDA-4CE7-8E0A-2530495B08C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!=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00B22-E4FC-480B-A15F-45D5E03149BC}"/>
              </a:ext>
            </a:extLst>
          </p:cNvPr>
          <p:cNvGrpSpPr/>
          <p:nvPr/>
        </p:nvGrpSpPr>
        <p:grpSpPr>
          <a:xfrm>
            <a:off x="4230650" y="3119614"/>
            <a:ext cx="2499394" cy="638914"/>
            <a:chOff x="2113657" y="4283314"/>
            <a:chExt cx="3647460" cy="63891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D915C9-3C3B-4211-B58B-AD7EB0EBC02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เท่ากันใช่หรือไม่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F28221-9897-44B7-BCAF-EC42FEB739E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==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1004AAB7-E99D-4FD6-995C-735C6A0C5A32}"/>
              </a:ext>
            </a:extLst>
          </p:cNvPr>
          <p:cNvSpPr/>
          <p:nvPr/>
        </p:nvSpPr>
        <p:spPr>
          <a:xfrm>
            <a:off x="2968334" y="3527571"/>
            <a:ext cx="403564" cy="32570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6B3D8A-5F7F-4696-AFFD-85EE90DB9DD9}"/>
              </a:ext>
            </a:extLst>
          </p:cNvPr>
          <p:cNvGrpSpPr/>
          <p:nvPr/>
        </p:nvGrpSpPr>
        <p:grpSpPr>
          <a:xfrm>
            <a:off x="957262" y="4819524"/>
            <a:ext cx="10277475" cy="1097280"/>
            <a:chOff x="957263" y="5120805"/>
            <a:chExt cx="10277475" cy="109728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E5E197-4081-4FD2-B01F-EB3BB340D572}"/>
                </a:ext>
              </a:extLst>
            </p:cNvPr>
            <p:cNvSpPr/>
            <p:nvPr/>
          </p:nvSpPr>
          <p:spPr>
            <a:xfrm>
              <a:off x="957263" y="5120805"/>
              <a:ext cx="10277475" cy="10972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C27D7A-F218-4D2A-A754-E5A0105ECFF6}"/>
                </a:ext>
              </a:extLst>
            </p:cNvPr>
            <p:cNvSpPr/>
            <p:nvPr/>
          </p:nvSpPr>
          <p:spPr>
            <a:xfrm>
              <a:off x="10137458" y="5120805"/>
              <a:ext cx="1097280" cy="1097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16">
            <a:extLst>
              <a:ext uri="{FF2B5EF4-FFF2-40B4-BE49-F238E27FC236}">
                <a16:creationId xmlns:a16="http://schemas.microsoft.com/office/drawing/2014/main" id="{71AD5337-B9E7-4E2E-B8E3-0A134BFFF9F0}"/>
              </a:ext>
            </a:extLst>
          </p:cNvPr>
          <p:cNvSpPr/>
          <p:nvPr/>
        </p:nvSpPr>
        <p:spPr>
          <a:xfrm rot="2700000">
            <a:off x="10491403" y="501911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DBA48B-4539-4015-AFE3-FDEBB500CD03}"/>
              </a:ext>
            </a:extLst>
          </p:cNvPr>
          <p:cNvSpPr txBox="1"/>
          <p:nvPr/>
        </p:nvSpPr>
        <p:spPr>
          <a:xfrm>
            <a:off x="3073466" y="4928364"/>
            <a:ext cx="689050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th-TH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&amp;&amp; คือ เครื่องหมาย “และ” 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AND)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E09F41-A813-40AF-9BCC-2340FA3224A9}"/>
              </a:ext>
            </a:extLst>
          </p:cNvPr>
          <p:cNvSpPr txBox="1"/>
          <p:nvPr/>
        </p:nvSpPr>
        <p:spPr>
          <a:xfrm>
            <a:off x="2693292" y="5367986"/>
            <a:ext cx="46512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-|| </a:t>
            </a:r>
            <a:r>
              <a:rPr lang="th-TH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คือ เครื่องหมาย “หรือ” 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OR)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0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FA19056-80D9-4B0B-9566-EEF28AA455BC}"/>
              </a:ext>
            </a:extLst>
          </p:cNvPr>
          <p:cNvSpPr txBox="1"/>
          <p:nvPr/>
        </p:nvSpPr>
        <p:spPr>
          <a:xfrm>
            <a:off x="1378233" y="663423"/>
            <a:ext cx="5890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คำสั่งที่ใช้เปรียบเทียบว่า เป็น จริง หรือ เท็จ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latin typeface="+mj-lt"/>
              </a:rPr>
              <a:t>If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08046-8F34-9D03-CAD1-89F8D8C4EF56}"/>
              </a:ext>
            </a:extLst>
          </p:cNvPr>
          <p:cNvSpPr txBox="1"/>
          <p:nvPr/>
        </p:nvSpPr>
        <p:spPr>
          <a:xfrm>
            <a:off x="637863" y="1285745"/>
            <a:ext cx="571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รูปแบบการเขียน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(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เงื่อนไขการเปรียบเทียบ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สิ่งที่ต้องการให้ทำเมื่อเงื่อนไขเป็นจริง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}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639B5-D3F8-276C-3D55-2A5E97D5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810333"/>
            <a:ext cx="42005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FA19056-80D9-4B0B-9566-EEF28AA455BC}"/>
              </a:ext>
            </a:extLst>
          </p:cNvPr>
          <p:cNvSpPr txBox="1"/>
          <p:nvPr/>
        </p:nvSpPr>
        <p:spPr>
          <a:xfrm>
            <a:off x="2140240" y="643168"/>
            <a:ext cx="5890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เปรียบเทียบ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</a:t>
            </a:r>
            <a:r>
              <a:rPr lang="th-TH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เงื่อนไข และเป็นตัวจบของ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latin typeface="+mj-lt"/>
              </a:rPr>
              <a:t>else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08046-8F34-9D03-CAD1-89F8D8C4EF56}"/>
              </a:ext>
            </a:extLst>
          </p:cNvPr>
          <p:cNvSpPr txBox="1"/>
          <p:nvPr/>
        </p:nvSpPr>
        <p:spPr>
          <a:xfrm>
            <a:off x="637863" y="1285745"/>
            <a:ext cx="571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รูปแบบการเขียน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สิ่งที่ต้องการให้ทำเมื่อเงื่อนไขเป็นจริง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}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47E1B-0682-BBCE-C597-3E13AD2B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7" y="2569868"/>
            <a:ext cx="3745767" cy="40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9DC7E8-B300-9A56-62B0-545D1213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82" y="799969"/>
            <a:ext cx="6479107" cy="54830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8F432-B580-9964-281A-AD9056848984}"/>
              </a:ext>
            </a:extLst>
          </p:cNvPr>
          <p:cNvSpPr/>
          <p:nvPr/>
        </p:nvSpPr>
        <p:spPr>
          <a:xfrm>
            <a:off x="4572000" y="1971675"/>
            <a:ext cx="5591175" cy="23717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7218933" y="4343400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altLang="ko-KR" sz="3200" dirty="0">
                <a:solidFill>
                  <a:schemeClr val="bg1"/>
                </a:solidFill>
              </a:rPr>
              <a:t>เขียน </a:t>
            </a:r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th-TH" altLang="ko-KR" sz="3200" dirty="0">
                <a:solidFill>
                  <a:schemeClr val="bg1"/>
                </a:solidFill>
              </a:rPr>
              <a:t>ในส่วนนี้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7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latin typeface="+mj-lt"/>
              </a:rPr>
              <a:t>else If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08046-8F34-9D03-CAD1-89F8D8C4EF56}"/>
              </a:ext>
            </a:extLst>
          </p:cNvPr>
          <p:cNvSpPr txBox="1"/>
          <p:nvPr/>
        </p:nvSpPr>
        <p:spPr>
          <a:xfrm>
            <a:off x="637863" y="1285745"/>
            <a:ext cx="571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รูปแบบการเขียน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else if (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เงื่อนไขการเปรียบเทียบ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สิ่งที่ต้องการให้ทำเมื่อเงื่อนไขเป็นจริง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}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F9519-F063-1C10-E905-F254A65FAEF5}"/>
              </a:ext>
            </a:extLst>
          </p:cNvPr>
          <p:cNvSpPr txBox="1"/>
          <p:nvPr/>
        </p:nvSpPr>
        <p:spPr>
          <a:xfrm>
            <a:off x="2732597" y="675704"/>
            <a:ext cx="5890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เปรียบเทียบ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r>
              <a:rPr lang="th-TH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เงื่อนไขขึ้นไป และเป็นตัวต่อของ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if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C9125-34B3-39AF-8451-71535B4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77" y="2708063"/>
            <a:ext cx="4070708" cy="38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1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133F1FAF-BDB5-45B7-BFD7-A11A1EAE6021}"/>
              </a:ext>
            </a:extLst>
          </p:cNvPr>
          <p:cNvGrpSpPr/>
          <p:nvPr/>
        </p:nvGrpSpPr>
        <p:grpSpPr>
          <a:xfrm>
            <a:off x="7397646" y="-5664"/>
            <a:ext cx="4178128" cy="6858000"/>
            <a:chOff x="4006936" y="0"/>
            <a:chExt cx="4178128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34EABD-9305-422F-8E88-442597F7A8DC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934E05-A3AE-4126-9A48-A9D88C298011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CA49B97-6E50-4D7B-BEEF-D57878452572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8C0827-B9DD-46B5-A18B-4373AE168B38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A7483-F410-4829-9B81-2FF4E66B484B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508B43-75B0-451A-93F2-F7D2B71940C5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5D2EC4-2CB5-4880-83E3-3F95265AABBC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37F1A5-05B0-4A7F-8833-718AE76104A0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33D41-F37D-4A42-89AD-1AFA6C74F49D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AD3895-0135-4EC5-B8D3-8F22BA24257E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861CBB-ACFB-442C-B4C6-B652C153D868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0B677A43-639B-4E56-A9A5-1788C95C4D9B}"/>
              </a:ext>
            </a:extLst>
          </p:cNvPr>
          <p:cNvSpPr txBox="1">
            <a:spLocks/>
          </p:cNvSpPr>
          <p:nvPr/>
        </p:nvSpPr>
        <p:spPr>
          <a:xfrm>
            <a:off x="616226" y="339509"/>
            <a:ext cx="11194774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err="1">
                <a:latin typeface="+mj-lt"/>
              </a:rPr>
              <a:t>Switch..case</a:t>
            </a:r>
            <a:endParaRPr lang="en-US" sz="5400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608046-8F34-9D03-CAD1-89F8D8C4EF56}"/>
              </a:ext>
            </a:extLst>
          </p:cNvPr>
          <p:cNvSpPr txBox="1"/>
          <p:nvPr/>
        </p:nvSpPr>
        <p:spPr>
          <a:xfrm>
            <a:off x="637863" y="1714953"/>
            <a:ext cx="6938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รูปแบบการเขียน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switch (</a:t>
            </a:r>
            <a:r>
              <a:rPr lang="th-TH" dirty="0">
                <a:solidFill>
                  <a:srgbClr val="000000"/>
                </a:solidFill>
                <a:latin typeface="courier new" panose="02070309020205020404" pitchFamily="49" charset="0"/>
              </a:rPr>
              <a:t>ตัวแปรที่ใช้เช็คค่า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th-TH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case ‘’: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สิ่งที่ต้องการให้ทำเมื่อเงื่อนไขเป็นจริง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case ‘’: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สิ่งที่ต้องการให้ทำเมื่อเงื่อนไขเป็นจริง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default‘’:</a:t>
            </a:r>
            <a: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สิ่งที่</a:t>
            </a:r>
            <a:r>
              <a:rPr lang="th-TH" dirty="0">
                <a:solidFill>
                  <a:srgbClr val="000000"/>
                </a:solidFill>
                <a:latin typeface="courier new" panose="02070309020205020404" pitchFamily="49" charset="0"/>
              </a:rPr>
              <a:t>ทำเพราะไม่ตรงเงื่อนไขใดเลย</a:t>
            </a: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br>
              <a:rPr lang="th-TH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}</a:t>
            </a:r>
            <a:endParaRPr lang="th-TH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grpSp>
        <p:nvGrpSpPr>
          <p:cNvPr id="23" name="Graphic 27">
            <a:extLst>
              <a:ext uri="{FF2B5EF4-FFF2-40B4-BE49-F238E27FC236}">
                <a16:creationId xmlns:a16="http://schemas.microsoft.com/office/drawing/2014/main" id="{BA659478-B4E0-4C31-B6C2-7F46CFD87282}"/>
              </a:ext>
            </a:extLst>
          </p:cNvPr>
          <p:cNvGrpSpPr/>
          <p:nvPr/>
        </p:nvGrpSpPr>
        <p:grpSpPr>
          <a:xfrm>
            <a:off x="4283329" y="3828098"/>
            <a:ext cx="3625343" cy="1909316"/>
            <a:chOff x="6942632" y="4124750"/>
            <a:chExt cx="5182215" cy="27292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CB2EDA-EAEC-4BFD-A377-808A2B3CFE3F}"/>
                </a:ext>
              </a:extLst>
            </p:cNvPr>
            <p:cNvSpPr/>
            <p:nvPr/>
          </p:nvSpPr>
          <p:spPr>
            <a:xfrm>
              <a:off x="6942588" y="4254341"/>
              <a:ext cx="5181867" cy="2600959"/>
            </a:xfrm>
            <a:custGeom>
              <a:avLst/>
              <a:gdLst>
                <a:gd name="connsiteX0" fmla="*/ 5181585 w 5181867"/>
                <a:gd name="connsiteY0" fmla="*/ 626851 h 2600959"/>
                <a:gd name="connsiteX1" fmla="*/ 4760404 w 5181867"/>
                <a:gd name="connsiteY1" fmla="*/ 807 h 2600959"/>
                <a:gd name="connsiteX2" fmla="*/ 4701101 w 5181867"/>
                <a:gd name="connsiteY2" fmla="*/ 4176 h 2600959"/>
                <a:gd name="connsiteX3" fmla="*/ 4655277 w 5181867"/>
                <a:gd name="connsiteY3" fmla="*/ 8556 h 2600959"/>
                <a:gd name="connsiteX4" fmla="*/ 4586877 w 5181867"/>
                <a:gd name="connsiteY4" fmla="*/ 21360 h 2600959"/>
                <a:gd name="connsiteX5" fmla="*/ 3504946 w 5181867"/>
                <a:gd name="connsiteY5" fmla="*/ 390315 h 2600959"/>
                <a:gd name="connsiteX6" fmla="*/ 2324628 w 5181867"/>
                <a:gd name="connsiteY6" fmla="*/ 706033 h 2600959"/>
                <a:gd name="connsiteX7" fmla="*/ 1492037 w 5181867"/>
                <a:gd name="connsiteY7" fmla="*/ 866082 h 2600959"/>
                <a:gd name="connsiteX8" fmla="*/ 733910 w 5181867"/>
                <a:gd name="connsiteY8" fmla="*/ 1008272 h 2600959"/>
                <a:gd name="connsiteX9" fmla="*/ 31043 w 5181867"/>
                <a:gd name="connsiteY9" fmla="*/ 1316914 h 2600959"/>
                <a:gd name="connsiteX10" fmla="*/ 44857 w 5181867"/>
                <a:gd name="connsiteY10" fmla="*/ 1814582 h 2600959"/>
                <a:gd name="connsiteX11" fmla="*/ 274991 w 5181867"/>
                <a:gd name="connsiteY11" fmla="*/ 2264404 h 2600959"/>
                <a:gd name="connsiteX12" fmla="*/ 264546 w 5181867"/>
                <a:gd name="connsiteY12" fmla="*/ 2301131 h 2600959"/>
                <a:gd name="connsiteX13" fmla="*/ 201537 w 5181867"/>
                <a:gd name="connsiteY13" fmla="*/ 2329097 h 2600959"/>
                <a:gd name="connsiteX14" fmla="*/ 189070 w 5181867"/>
                <a:gd name="connsiteY14" fmla="*/ 2354705 h 2600959"/>
                <a:gd name="connsiteX15" fmla="*/ 202885 w 5181867"/>
                <a:gd name="connsiteY15" fmla="*/ 2385030 h 2600959"/>
                <a:gd name="connsiteX16" fmla="*/ 610925 w 5181867"/>
                <a:gd name="connsiteY16" fmla="*/ 2584838 h 2600959"/>
                <a:gd name="connsiteX17" fmla="*/ 854200 w 5181867"/>
                <a:gd name="connsiteY17" fmla="*/ 2461517 h 2600959"/>
                <a:gd name="connsiteX18" fmla="*/ 1131505 w 5181867"/>
                <a:gd name="connsiteY18" fmla="*/ 2350325 h 2600959"/>
                <a:gd name="connsiteX19" fmla="*/ 1759908 w 5181867"/>
                <a:gd name="connsiteY19" fmla="*/ 2078073 h 2600959"/>
                <a:gd name="connsiteX20" fmla="*/ 3246173 w 5181867"/>
                <a:gd name="connsiteY20" fmla="*/ 1502234 h 2600959"/>
                <a:gd name="connsiteX21" fmla="*/ 4810272 w 5181867"/>
                <a:gd name="connsiteY21" fmla="*/ 1053423 h 2600959"/>
                <a:gd name="connsiteX22" fmla="*/ 4857444 w 5181867"/>
                <a:gd name="connsiteY22" fmla="*/ 1040956 h 2600959"/>
                <a:gd name="connsiteX23" fmla="*/ 5181585 w 5181867"/>
                <a:gd name="connsiteY23" fmla="*/ 626851 h 2600959"/>
                <a:gd name="connsiteX24" fmla="*/ 2326650 w 5181867"/>
                <a:gd name="connsiteY24" fmla="*/ 735684 h 2600959"/>
                <a:gd name="connsiteX25" fmla="*/ 2326650 w 5181867"/>
                <a:gd name="connsiteY25" fmla="*/ 735684 h 2600959"/>
                <a:gd name="connsiteX26" fmla="*/ 2325976 w 5181867"/>
                <a:gd name="connsiteY26" fmla="*/ 734336 h 2600959"/>
                <a:gd name="connsiteX27" fmla="*/ 2327323 w 5181867"/>
                <a:gd name="connsiteY27" fmla="*/ 734336 h 2600959"/>
                <a:gd name="connsiteX28" fmla="*/ 2327997 w 5181867"/>
                <a:gd name="connsiteY28" fmla="*/ 734336 h 2600959"/>
                <a:gd name="connsiteX29" fmla="*/ 2326650 w 5181867"/>
                <a:gd name="connsiteY29" fmla="*/ 735684 h 2600959"/>
                <a:gd name="connsiteX30" fmla="*/ 3059842 w 5181867"/>
                <a:gd name="connsiteY30" fmla="*/ 674360 h 2600959"/>
                <a:gd name="connsiteX31" fmla="*/ 3070624 w 5181867"/>
                <a:gd name="connsiteY31" fmla="*/ 675708 h 2600959"/>
                <a:gd name="connsiteX32" fmla="*/ 3059842 w 5181867"/>
                <a:gd name="connsiteY32" fmla="*/ 674360 h 260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181867" h="2600959">
                  <a:moveTo>
                    <a:pt x="5181585" y="626851"/>
                  </a:moveTo>
                  <a:cubicBezTo>
                    <a:pt x="5173162" y="351903"/>
                    <a:pt x="5048492" y="33490"/>
                    <a:pt x="4760404" y="807"/>
                  </a:cubicBezTo>
                  <a:cubicBezTo>
                    <a:pt x="4741198" y="-1215"/>
                    <a:pt x="4720981" y="807"/>
                    <a:pt x="4701101" y="4176"/>
                  </a:cubicBezTo>
                  <a:cubicBezTo>
                    <a:pt x="4687287" y="6535"/>
                    <a:pt x="4669429" y="6198"/>
                    <a:pt x="4655277" y="8556"/>
                  </a:cubicBezTo>
                  <a:cubicBezTo>
                    <a:pt x="4632702" y="12600"/>
                    <a:pt x="4609452" y="16980"/>
                    <a:pt x="4586877" y="21360"/>
                  </a:cubicBezTo>
                  <a:cubicBezTo>
                    <a:pt x="4213542" y="95825"/>
                    <a:pt x="3869184" y="282156"/>
                    <a:pt x="3504946" y="390315"/>
                  </a:cubicBezTo>
                  <a:cubicBezTo>
                    <a:pt x="3114427" y="506898"/>
                    <a:pt x="2719191" y="605286"/>
                    <a:pt x="2324628" y="706033"/>
                  </a:cubicBezTo>
                  <a:cubicBezTo>
                    <a:pt x="2052713" y="775443"/>
                    <a:pt x="1768331" y="813518"/>
                    <a:pt x="1492037" y="866082"/>
                  </a:cubicBezTo>
                  <a:cubicBezTo>
                    <a:pt x="1240339" y="918308"/>
                    <a:pt x="986282" y="959415"/>
                    <a:pt x="733910" y="1008272"/>
                  </a:cubicBezTo>
                  <a:cubicBezTo>
                    <a:pt x="504114" y="1052749"/>
                    <a:pt x="119322" y="1045336"/>
                    <a:pt x="31043" y="1316914"/>
                  </a:cubicBezTo>
                  <a:cubicBezTo>
                    <a:pt x="-21184" y="1477637"/>
                    <a:pt x="-1304" y="1654870"/>
                    <a:pt x="44857" y="1814582"/>
                  </a:cubicBezTo>
                  <a:cubicBezTo>
                    <a:pt x="93041" y="1981370"/>
                    <a:pt x="270611" y="2262382"/>
                    <a:pt x="274991" y="2264404"/>
                  </a:cubicBezTo>
                  <a:cubicBezTo>
                    <a:pt x="290827" y="2287316"/>
                    <a:pt x="291838" y="2289001"/>
                    <a:pt x="264546" y="2301131"/>
                  </a:cubicBezTo>
                  <a:cubicBezTo>
                    <a:pt x="243655" y="2310565"/>
                    <a:pt x="224449" y="2323369"/>
                    <a:pt x="201537" y="2329097"/>
                  </a:cubicBezTo>
                  <a:cubicBezTo>
                    <a:pt x="185701" y="2332803"/>
                    <a:pt x="183005" y="2339879"/>
                    <a:pt x="189070" y="2354705"/>
                  </a:cubicBezTo>
                  <a:cubicBezTo>
                    <a:pt x="193450" y="2365150"/>
                    <a:pt x="197157" y="2375596"/>
                    <a:pt x="202885" y="2385030"/>
                  </a:cubicBezTo>
                  <a:cubicBezTo>
                    <a:pt x="285436" y="2520819"/>
                    <a:pt x="442790" y="2646499"/>
                    <a:pt x="610925" y="2584838"/>
                  </a:cubicBezTo>
                  <a:cubicBezTo>
                    <a:pt x="694151" y="2554513"/>
                    <a:pt x="770974" y="2496222"/>
                    <a:pt x="854200" y="2461517"/>
                  </a:cubicBezTo>
                  <a:cubicBezTo>
                    <a:pt x="946186" y="2423105"/>
                    <a:pt x="1040193" y="2390421"/>
                    <a:pt x="1131505" y="2350325"/>
                  </a:cubicBezTo>
                  <a:cubicBezTo>
                    <a:pt x="1337379" y="2252274"/>
                    <a:pt x="1550328" y="2167026"/>
                    <a:pt x="1759908" y="2078073"/>
                  </a:cubicBezTo>
                  <a:cubicBezTo>
                    <a:pt x="2251848" y="1868156"/>
                    <a:pt x="2737723" y="1667000"/>
                    <a:pt x="3246173" y="1502234"/>
                  </a:cubicBezTo>
                  <a:cubicBezTo>
                    <a:pt x="3762372" y="1335109"/>
                    <a:pt x="4285985" y="1193255"/>
                    <a:pt x="4810272" y="1053423"/>
                  </a:cubicBezTo>
                  <a:cubicBezTo>
                    <a:pt x="4826108" y="1049380"/>
                    <a:pt x="4841608" y="1044999"/>
                    <a:pt x="4857444" y="1040956"/>
                  </a:cubicBezTo>
                  <a:cubicBezTo>
                    <a:pt x="5074100" y="983338"/>
                    <a:pt x="5188324" y="853615"/>
                    <a:pt x="5181585" y="626851"/>
                  </a:cubicBezTo>
                  <a:close/>
                  <a:moveTo>
                    <a:pt x="2326650" y="735684"/>
                  </a:moveTo>
                  <a:cubicBezTo>
                    <a:pt x="2326650" y="735684"/>
                    <a:pt x="2326650" y="735684"/>
                    <a:pt x="2326650" y="735684"/>
                  </a:cubicBezTo>
                  <a:cubicBezTo>
                    <a:pt x="2326313" y="735010"/>
                    <a:pt x="2325976" y="734673"/>
                    <a:pt x="2325976" y="734336"/>
                  </a:cubicBezTo>
                  <a:cubicBezTo>
                    <a:pt x="2326313" y="734336"/>
                    <a:pt x="2326650" y="734336"/>
                    <a:pt x="2327323" y="734336"/>
                  </a:cubicBezTo>
                  <a:cubicBezTo>
                    <a:pt x="2327660" y="734336"/>
                    <a:pt x="2327660" y="734336"/>
                    <a:pt x="2327997" y="734336"/>
                  </a:cubicBezTo>
                  <a:cubicBezTo>
                    <a:pt x="2327323" y="734673"/>
                    <a:pt x="2326986" y="735347"/>
                    <a:pt x="2326650" y="735684"/>
                  </a:cubicBezTo>
                  <a:close/>
                  <a:moveTo>
                    <a:pt x="3059842" y="674360"/>
                  </a:moveTo>
                  <a:cubicBezTo>
                    <a:pt x="3063548" y="675034"/>
                    <a:pt x="3066918" y="675371"/>
                    <a:pt x="3070624" y="675708"/>
                  </a:cubicBezTo>
                  <a:cubicBezTo>
                    <a:pt x="3066918" y="675371"/>
                    <a:pt x="3063548" y="675034"/>
                    <a:pt x="3059842" y="67436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33FB37-35C3-47C4-B043-0FD7583FF334}"/>
                </a:ext>
              </a:extLst>
            </p:cNvPr>
            <p:cNvSpPr/>
            <p:nvPr/>
          </p:nvSpPr>
          <p:spPr>
            <a:xfrm>
              <a:off x="6980156" y="5390571"/>
              <a:ext cx="799905" cy="1444901"/>
            </a:xfrm>
            <a:custGeom>
              <a:avLst/>
              <a:gdLst>
                <a:gd name="connsiteX0" fmla="*/ 1898 w 799905"/>
                <a:gd name="connsiteY0" fmla="*/ 316135 h 1444901"/>
                <a:gd name="connsiteX1" fmla="*/ 83102 w 799905"/>
                <a:gd name="connsiteY1" fmla="*/ 84991 h 1444901"/>
                <a:gd name="connsiteX2" fmla="*/ 280889 w 799905"/>
                <a:gd name="connsiteY2" fmla="*/ 1766 h 1444901"/>
                <a:gd name="connsiteX3" fmla="*/ 532586 w 799905"/>
                <a:gd name="connsiteY3" fmla="*/ 192813 h 1444901"/>
                <a:gd name="connsiteX4" fmla="*/ 678484 w 799905"/>
                <a:gd name="connsiteY4" fmla="*/ 496064 h 1444901"/>
                <a:gd name="connsiteX5" fmla="*/ 779567 w 799905"/>
                <a:gd name="connsiteY5" fmla="*/ 823912 h 1444901"/>
                <a:gd name="connsiteX6" fmla="*/ 715548 w 799905"/>
                <a:gd name="connsiteY6" fmla="*/ 1301700 h 1444901"/>
                <a:gd name="connsiteX7" fmla="*/ 524500 w 799905"/>
                <a:gd name="connsiteY7" fmla="*/ 1440521 h 1444901"/>
                <a:gd name="connsiteX8" fmla="*/ 502935 w 799905"/>
                <a:gd name="connsiteY8" fmla="*/ 1441869 h 1444901"/>
                <a:gd name="connsiteX9" fmla="*/ 455426 w 799905"/>
                <a:gd name="connsiteY9" fmla="*/ 1444901 h 1444901"/>
                <a:gd name="connsiteX10" fmla="*/ 357712 w 799905"/>
                <a:gd name="connsiteY10" fmla="*/ 1416261 h 1444901"/>
                <a:gd name="connsiteX11" fmla="*/ 194968 w 799905"/>
                <a:gd name="connsiteY11" fmla="*/ 1260929 h 1444901"/>
                <a:gd name="connsiteX12" fmla="*/ 173403 w 799905"/>
                <a:gd name="connsiteY12" fmla="*/ 1224876 h 1444901"/>
                <a:gd name="connsiteX13" fmla="*/ 178794 w 799905"/>
                <a:gd name="connsiteY13" fmla="*/ 1208703 h 1444901"/>
                <a:gd name="connsiteX14" fmla="*/ 269432 w 799905"/>
                <a:gd name="connsiteY14" fmla="*/ 1168943 h 1444901"/>
                <a:gd name="connsiteX15" fmla="*/ 285269 w 799905"/>
                <a:gd name="connsiteY15" fmla="*/ 1172313 h 1444901"/>
                <a:gd name="connsiteX16" fmla="*/ 441948 w 799905"/>
                <a:gd name="connsiteY16" fmla="*/ 1254190 h 1444901"/>
                <a:gd name="connsiteX17" fmla="*/ 660626 w 799905"/>
                <a:gd name="connsiteY17" fmla="*/ 1212409 h 1444901"/>
                <a:gd name="connsiteX18" fmla="*/ 731047 w 799905"/>
                <a:gd name="connsiteY18" fmla="*/ 887257 h 1444901"/>
                <a:gd name="connsiteX19" fmla="*/ 689266 w 799905"/>
                <a:gd name="connsiteY19" fmla="*/ 716763 h 1444901"/>
                <a:gd name="connsiteX20" fmla="*/ 585824 w 799905"/>
                <a:gd name="connsiteY20" fmla="*/ 440131 h 1444901"/>
                <a:gd name="connsiteX21" fmla="*/ 473621 w 799905"/>
                <a:gd name="connsiteY21" fmla="*/ 231225 h 1444901"/>
                <a:gd name="connsiteX22" fmla="*/ 316268 w 799905"/>
                <a:gd name="connsiteY22" fmla="*/ 128794 h 1444901"/>
                <a:gd name="connsiteX23" fmla="*/ 151502 w 799905"/>
                <a:gd name="connsiteY23" fmla="*/ 181357 h 1444901"/>
                <a:gd name="connsiteX24" fmla="*/ 84786 w 799905"/>
                <a:gd name="connsiteY24" fmla="*/ 330961 h 1444901"/>
                <a:gd name="connsiteX25" fmla="*/ 93210 w 799905"/>
                <a:gd name="connsiteY25" fmla="*/ 558736 h 1444901"/>
                <a:gd name="connsiteX26" fmla="*/ 190587 w 799905"/>
                <a:gd name="connsiteY26" fmla="*/ 823912 h 1444901"/>
                <a:gd name="connsiteX27" fmla="*/ 297062 w 799905"/>
                <a:gd name="connsiteY27" fmla="*/ 975874 h 1444901"/>
                <a:gd name="connsiteX28" fmla="*/ 413645 w 799905"/>
                <a:gd name="connsiteY28" fmla="*/ 1060784 h 1444901"/>
                <a:gd name="connsiteX29" fmla="*/ 580770 w 799905"/>
                <a:gd name="connsiteY29" fmla="*/ 964081 h 1444901"/>
                <a:gd name="connsiteX30" fmla="*/ 561227 w 799905"/>
                <a:gd name="connsiteY30" fmla="*/ 767642 h 1444901"/>
                <a:gd name="connsiteX31" fmla="*/ 521130 w 799905"/>
                <a:gd name="connsiteY31" fmla="*/ 648363 h 1444901"/>
                <a:gd name="connsiteX32" fmla="*/ 352995 w 799905"/>
                <a:gd name="connsiteY32" fmla="*/ 536834 h 1444901"/>
                <a:gd name="connsiteX33" fmla="*/ 396124 w 799905"/>
                <a:gd name="connsiteY33" fmla="*/ 635559 h 1444901"/>
                <a:gd name="connsiteX34" fmla="*/ 469915 w 799905"/>
                <a:gd name="connsiteY34" fmla="*/ 824248 h 1444901"/>
                <a:gd name="connsiteX35" fmla="*/ 485077 w 799905"/>
                <a:gd name="connsiteY35" fmla="*/ 909159 h 1444901"/>
                <a:gd name="connsiteX36" fmla="*/ 427123 w 799905"/>
                <a:gd name="connsiteY36" fmla="*/ 938136 h 1444901"/>
                <a:gd name="connsiteX37" fmla="*/ 348614 w 799905"/>
                <a:gd name="connsiteY37" fmla="*/ 895344 h 1444901"/>
                <a:gd name="connsiteX38" fmla="*/ 186207 w 799905"/>
                <a:gd name="connsiteY38" fmla="*/ 587376 h 1444901"/>
                <a:gd name="connsiteX39" fmla="*/ 216532 w 799905"/>
                <a:gd name="connsiteY39" fmla="*/ 248072 h 1444901"/>
                <a:gd name="connsiteX40" fmla="*/ 311214 w 799905"/>
                <a:gd name="connsiteY40" fmla="*/ 220780 h 1444901"/>
                <a:gd name="connsiteX41" fmla="*/ 441948 w 799905"/>
                <a:gd name="connsiteY41" fmla="*/ 310070 h 1444901"/>
                <a:gd name="connsiteX42" fmla="*/ 583802 w 799905"/>
                <a:gd name="connsiteY42" fmla="*/ 580974 h 1444901"/>
                <a:gd name="connsiteX43" fmla="*/ 642431 w 799905"/>
                <a:gd name="connsiteY43" fmla="*/ 755849 h 1444901"/>
                <a:gd name="connsiteX44" fmla="*/ 672082 w 799905"/>
                <a:gd name="connsiteY44" fmla="*/ 972167 h 1444901"/>
                <a:gd name="connsiteX45" fmla="*/ 644452 w 799905"/>
                <a:gd name="connsiteY45" fmla="*/ 1125814 h 1444901"/>
                <a:gd name="connsiteX46" fmla="*/ 516076 w 799905"/>
                <a:gd name="connsiteY46" fmla="*/ 1186128 h 1444901"/>
                <a:gd name="connsiteX47" fmla="*/ 223945 w 799905"/>
                <a:gd name="connsiteY47" fmla="*/ 1029111 h 1444901"/>
                <a:gd name="connsiteX48" fmla="*/ 115448 w 799905"/>
                <a:gd name="connsiteY48" fmla="*/ 846824 h 1444901"/>
                <a:gd name="connsiteX49" fmla="*/ 27843 w 799905"/>
                <a:gd name="connsiteY49" fmla="*/ 604223 h 1444901"/>
                <a:gd name="connsiteX50" fmla="*/ 1898 w 799905"/>
                <a:gd name="connsiteY50" fmla="*/ 316135 h 144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9905" h="1444901">
                  <a:moveTo>
                    <a:pt x="1898" y="316135"/>
                  </a:moveTo>
                  <a:cubicBezTo>
                    <a:pt x="7626" y="232236"/>
                    <a:pt x="31212" y="151706"/>
                    <a:pt x="83102" y="84991"/>
                  </a:cubicBezTo>
                  <a:cubicBezTo>
                    <a:pt x="129263" y="25689"/>
                    <a:pt x="203391" y="-8343"/>
                    <a:pt x="280889" y="1766"/>
                  </a:cubicBezTo>
                  <a:cubicBezTo>
                    <a:pt x="396461" y="16928"/>
                    <a:pt x="473621" y="100490"/>
                    <a:pt x="532586" y="192813"/>
                  </a:cubicBezTo>
                  <a:cubicBezTo>
                    <a:pt x="592563" y="287158"/>
                    <a:pt x="639061" y="391948"/>
                    <a:pt x="678484" y="496064"/>
                  </a:cubicBezTo>
                  <a:cubicBezTo>
                    <a:pt x="718580" y="601865"/>
                    <a:pt x="752612" y="714067"/>
                    <a:pt x="779567" y="823912"/>
                  </a:cubicBezTo>
                  <a:cubicBezTo>
                    <a:pt x="817979" y="980254"/>
                    <a:pt x="804838" y="1160520"/>
                    <a:pt x="715548" y="1301700"/>
                  </a:cubicBezTo>
                  <a:cubicBezTo>
                    <a:pt x="670397" y="1372795"/>
                    <a:pt x="609410" y="1423337"/>
                    <a:pt x="524500" y="1440521"/>
                  </a:cubicBezTo>
                  <a:cubicBezTo>
                    <a:pt x="517424" y="1441869"/>
                    <a:pt x="510011" y="1441532"/>
                    <a:pt x="502935" y="1441869"/>
                  </a:cubicBezTo>
                  <a:cubicBezTo>
                    <a:pt x="487436" y="1446249"/>
                    <a:pt x="471262" y="1440521"/>
                    <a:pt x="455426" y="1444901"/>
                  </a:cubicBezTo>
                  <a:cubicBezTo>
                    <a:pt x="421732" y="1439173"/>
                    <a:pt x="388374" y="1431760"/>
                    <a:pt x="357712" y="1416261"/>
                  </a:cubicBezTo>
                  <a:cubicBezTo>
                    <a:pt x="287627" y="1381219"/>
                    <a:pt x="236075" y="1326297"/>
                    <a:pt x="194968" y="1260929"/>
                  </a:cubicBezTo>
                  <a:cubicBezTo>
                    <a:pt x="187555" y="1249136"/>
                    <a:pt x="180479" y="1237006"/>
                    <a:pt x="173403" y="1224876"/>
                  </a:cubicBezTo>
                  <a:cubicBezTo>
                    <a:pt x="169023" y="1217463"/>
                    <a:pt x="168349" y="1212746"/>
                    <a:pt x="178794" y="1208703"/>
                  </a:cubicBezTo>
                  <a:cubicBezTo>
                    <a:pt x="209456" y="1196236"/>
                    <a:pt x="239444" y="1182758"/>
                    <a:pt x="269432" y="1168943"/>
                  </a:cubicBezTo>
                  <a:cubicBezTo>
                    <a:pt x="276508" y="1165574"/>
                    <a:pt x="280552" y="1167258"/>
                    <a:pt x="285269" y="1172313"/>
                  </a:cubicBezTo>
                  <a:cubicBezTo>
                    <a:pt x="328735" y="1216116"/>
                    <a:pt x="381972" y="1243408"/>
                    <a:pt x="441948" y="1254190"/>
                  </a:cubicBezTo>
                  <a:cubicBezTo>
                    <a:pt x="519446" y="1268342"/>
                    <a:pt x="595258" y="1263625"/>
                    <a:pt x="660626" y="1212409"/>
                  </a:cubicBezTo>
                  <a:cubicBezTo>
                    <a:pt x="763394" y="1131879"/>
                    <a:pt x="744525" y="1000471"/>
                    <a:pt x="731047" y="887257"/>
                  </a:cubicBezTo>
                  <a:cubicBezTo>
                    <a:pt x="723971" y="827955"/>
                    <a:pt x="704428" y="774381"/>
                    <a:pt x="689266" y="716763"/>
                  </a:cubicBezTo>
                  <a:cubicBezTo>
                    <a:pt x="666017" y="627473"/>
                    <a:pt x="624236" y="524367"/>
                    <a:pt x="585824" y="440131"/>
                  </a:cubicBezTo>
                  <a:cubicBezTo>
                    <a:pt x="555162" y="372742"/>
                    <a:pt x="517424" y="291201"/>
                    <a:pt x="473621" y="231225"/>
                  </a:cubicBezTo>
                  <a:cubicBezTo>
                    <a:pt x="428807" y="170238"/>
                    <a:pt x="390059" y="140587"/>
                    <a:pt x="316268" y="128794"/>
                  </a:cubicBezTo>
                  <a:cubicBezTo>
                    <a:pt x="253259" y="118685"/>
                    <a:pt x="195641" y="131489"/>
                    <a:pt x="151502" y="181357"/>
                  </a:cubicBezTo>
                  <a:cubicBezTo>
                    <a:pt x="113764" y="223812"/>
                    <a:pt x="94558" y="275702"/>
                    <a:pt x="84786" y="330961"/>
                  </a:cubicBezTo>
                  <a:cubicBezTo>
                    <a:pt x="70972" y="407447"/>
                    <a:pt x="77711" y="483260"/>
                    <a:pt x="93210" y="558736"/>
                  </a:cubicBezTo>
                  <a:cubicBezTo>
                    <a:pt x="112416" y="652070"/>
                    <a:pt x="145437" y="740349"/>
                    <a:pt x="190587" y="823912"/>
                  </a:cubicBezTo>
                  <a:cubicBezTo>
                    <a:pt x="219901" y="878497"/>
                    <a:pt x="254270" y="930386"/>
                    <a:pt x="297062" y="975874"/>
                  </a:cubicBezTo>
                  <a:cubicBezTo>
                    <a:pt x="330756" y="1011590"/>
                    <a:pt x="367483" y="1041915"/>
                    <a:pt x="413645" y="1060784"/>
                  </a:cubicBezTo>
                  <a:cubicBezTo>
                    <a:pt x="485751" y="1090435"/>
                    <a:pt x="569314" y="1049328"/>
                    <a:pt x="580770" y="964081"/>
                  </a:cubicBezTo>
                  <a:cubicBezTo>
                    <a:pt x="589867" y="896692"/>
                    <a:pt x="578411" y="831998"/>
                    <a:pt x="561227" y="767642"/>
                  </a:cubicBezTo>
                  <a:cubicBezTo>
                    <a:pt x="550445" y="727208"/>
                    <a:pt x="535282" y="688123"/>
                    <a:pt x="521130" y="648363"/>
                  </a:cubicBezTo>
                  <a:cubicBezTo>
                    <a:pt x="449361" y="446870"/>
                    <a:pt x="313235" y="360612"/>
                    <a:pt x="352995" y="536834"/>
                  </a:cubicBezTo>
                  <a:cubicBezTo>
                    <a:pt x="362766" y="560420"/>
                    <a:pt x="386689" y="612310"/>
                    <a:pt x="396124" y="635559"/>
                  </a:cubicBezTo>
                  <a:cubicBezTo>
                    <a:pt x="428470" y="715415"/>
                    <a:pt x="454752" y="739001"/>
                    <a:pt x="469915" y="824248"/>
                  </a:cubicBezTo>
                  <a:cubicBezTo>
                    <a:pt x="473621" y="844802"/>
                    <a:pt x="489121" y="888942"/>
                    <a:pt x="485077" y="909159"/>
                  </a:cubicBezTo>
                  <a:cubicBezTo>
                    <a:pt x="479012" y="940494"/>
                    <a:pt x="466882" y="944875"/>
                    <a:pt x="427123" y="938136"/>
                  </a:cubicBezTo>
                  <a:cubicBezTo>
                    <a:pt x="397135" y="932745"/>
                    <a:pt x="371190" y="916571"/>
                    <a:pt x="348614" y="895344"/>
                  </a:cubicBezTo>
                  <a:cubicBezTo>
                    <a:pt x="261683" y="814814"/>
                    <a:pt x="210467" y="701601"/>
                    <a:pt x="186207" y="587376"/>
                  </a:cubicBezTo>
                  <a:cubicBezTo>
                    <a:pt x="165316" y="490336"/>
                    <a:pt x="138698" y="326581"/>
                    <a:pt x="216532" y="248072"/>
                  </a:cubicBezTo>
                  <a:cubicBezTo>
                    <a:pt x="242477" y="221791"/>
                    <a:pt x="276171" y="216737"/>
                    <a:pt x="311214" y="220780"/>
                  </a:cubicBezTo>
                  <a:cubicBezTo>
                    <a:pt x="370516" y="227519"/>
                    <a:pt x="407580" y="267952"/>
                    <a:pt x="441948" y="310070"/>
                  </a:cubicBezTo>
                  <a:cubicBezTo>
                    <a:pt x="507316" y="390600"/>
                    <a:pt x="546738" y="485619"/>
                    <a:pt x="583802" y="580974"/>
                  </a:cubicBezTo>
                  <a:cubicBezTo>
                    <a:pt x="606041" y="638255"/>
                    <a:pt x="628616" y="695535"/>
                    <a:pt x="642431" y="755849"/>
                  </a:cubicBezTo>
                  <a:cubicBezTo>
                    <a:pt x="658267" y="825933"/>
                    <a:pt x="670397" y="900061"/>
                    <a:pt x="672082" y="972167"/>
                  </a:cubicBezTo>
                  <a:cubicBezTo>
                    <a:pt x="673430" y="1028774"/>
                    <a:pt x="685896" y="1077968"/>
                    <a:pt x="644452" y="1125814"/>
                  </a:cubicBezTo>
                  <a:cubicBezTo>
                    <a:pt x="612779" y="1162541"/>
                    <a:pt x="564259" y="1182084"/>
                    <a:pt x="516076" y="1186128"/>
                  </a:cubicBezTo>
                  <a:cubicBezTo>
                    <a:pt x="389722" y="1197247"/>
                    <a:pt x="296051" y="1125814"/>
                    <a:pt x="223945" y="1029111"/>
                  </a:cubicBezTo>
                  <a:cubicBezTo>
                    <a:pt x="177446" y="966776"/>
                    <a:pt x="145774" y="917245"/>
                    <a:pt x="115448" y="846824"/>
                  </a:cubicBezTo>
                  <a:cubicBezTo>
                    <a:pt x="81754" y="768316"/>
                    <a:pt x="50418" y="686775"/>
                    <a:pt x="27843" y="604223"/>
                  </a:cubicBezTo>
                  <a:cubicBezTo>
                    <a:pt x="4257" y="520998"/>
                    <a:pt x="-4167" y="406437"/>
                    <a:pt x="1898" y="316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891836-8BE1-4561-9B1A-B187F6A40AAF}"/>
                </a:ext>
              </a:extLst>
            </p:cNvPr>
            <p:cNvSpPr/>
            <p:nvPr/>
          </p:nvSpPr>
          <p:spPr>
            <a:xfrm>
              <a:off x="8827007" y="4124748"/>
              <a:ext cx="2154922" cy="1823401"/>
            </a:xfrm>
            <a:custGeom>
              <a:avLst/>
              <a:gdLst>
                <a:gd name="connsiteX0" fmla="*/ 2094946 w 2154922"/>
                <a:gd name="connsiteY0" fmla="*/ 907057 h 1823401"/>
                <a:gd name="connsiteX1" fmla="*/ 1860769 w 2154922"/>
                <a:gd name="connsiteY1" fmla="*/ 703543 h 1823401"/>
                <a:gd name="connsiteX2" fmla="*/ 1723296 w 2154922"/>
                <a:gd name="connsiteY2" fmla="*/ 628741 h 1823401"/>
                <a:gd name="connsiteX3" fmla="*/ 1582453 w 2154922"/>
                <a:gd name="connsiteY3" fmla="*/ 572134 h 1823401"/>
                <a:gd name="connsiteX4" fmla="*/ 1581779 w 2154922"/>
                <a:gd name="connsiteY4" fmla="*/ 572134 h 1823401"/>
                <a:gd name="connsiteX5" fmla="*/ 1582453 w 2154922"/>
                <a:gd name="connsiteY5" fmla="*/ 572134 h 1823401"/>
                <a:gd name="connsiteX6" fmla="*/ 1756653 w 2154922"/>
                <a:gd name="connsiteY6" fmla="*/ 429606 h 1823401"/>
                <a:gd name="connsiteX7" fmla="*/ 1825053 w 2154922"/>
                <a:gd name="connsiteY7" fmla="*/ 180941 h 1823401"/>
                <a:gd name="connsiteX8" fmla="*/ 1752610 w 2154922"/>
                <a:gd name="connsiteY8" fmla="*/ 65032 h 1823401"/>
                <a:gd name="connsiteX9" fmla="*/ 1529215 w 2154922"/>
                <a:gd name="connsiteY9" fmla="*/ 15164 h 1823401"/>
                <a:gd name="connsiteX10" fmla="*/ 1385677 w 2154922"/>
                <a:gd name="connsiteY10" fmla="*/ 127703 h 1823401"/>
                <a:gd name="connsiteX11" fmla="*/ 1293354 w 2154922"/>
                <a:gd name="connsiteY11" fmla="*/ 281687 h 1823401"/>
                <a:gd name="connsiteX12" fmla="*/ 1151837 w 2154922"/>
                <a:gd name="connsiteY12" fmla="*/ 476442 h 1823401"/>
                <a:gd name="connsiteX13" fmla="*/ 1013353 w 2154922"/>
                <a:gd name="connsiteY13" fmla="*/ 602796 h 1823401"/>
                <a:gd name="connsiteX14" fmla="*/ 1012005 w 2154922"/>
                <a:gd name="connsiteY14" fmla="*/ 603470 h 1823401"/>
                <a:gd name="connsiteX15" fmla="*/ 1003918 w 2154922"/>
                <a:gd name="connsiteY15" fmla="*/ 601785 h 1823401"/>
                <a:gd name="connsiteX16" fmla="*/ 777154 w 2154922"/>
                <a:gd name="connsiteY16" fmla="*/ 603133 h 1823401"/>
                <a:gd name="connsiteX17" fmla="*/ 726612 w 2154922"/>
                <a:gd name="connsiteY17" fmla="*/ 633458 h 1823401"/>
                <a:gd name="connsiteX18" fmla="*/ 660234 w 2154922"/>
                <a:gd name="connsiteY18" fmla="*/ 593362 h 1823401"/>
                <a:gd name="connsiteX19" fmla="*/ 598573 w 2154922"/>
                <a:gd name="connsiteY19" fmla="*/ 491941 h 1823401"/>
                <a:gd name="connsiteX20" fmla="*/ 344517 w 2154922"/>
                <a:gd name="connsiteY20" fmla="*/ 212614 h 1823401"/>
                <a:gd name="connsiteX21" fmla="*/ 199967 w 2154922"/>
                <a:gd name="connsiteY21" fmla="*/ 208907 h 1823401"/>
                <a:gd name="connsiteX22" fmla="*/ 7235 w 2154922"/>
                <a:gd name="connsiteY22" fmla="*/ 405346 h 1823401"/>
                <a:gd name="connsiteX23" fmla="*/ 99895 w 2154922"/>
                <a:gd name="connsiteY23" fmla="*/ 698151 h 1823401"/>
                <a:gd name="connsiteX24" fmla="*/ 485697 w 2154922"/>
                <a:gd name="connsiteY24" fmla="*/ 894253 h 1823401"/>
                <a:gd name="connsiteX25" fmla="*/ 818261 w 2154922"/>
                <a:gd name="connsiteY25" fmla="*/ 938393 h 1823401"/>
                <a:gd name="connsiteX26" fmla="*/ 1017396 w 2154922"/>
                <a:gd name="connsiteY26" fmla="*/ 1269947 h 1823401"/>
                <a:gd name="connsiteX27" fmla="*/ 1009646 w 2154922"/>
                <a:gd name="connsiteY27" fmla="*/ 1494353 h 1823401"/>
                <a:gd name="connsiteX28" fmla="*/ 959778 w 2154922"/>
                <a:gd name="connsiteY28" fmla="*/ 1668890 h 1823401"/>
                <a:gd name="connsiteX29" fmla="*/ 917323 w 2154922"/>
                <a:gd name="connsiteY29" fmla="*/ 1749757 h 1823401"/>
                <a:gd name="connsiteX30" fmla="*/ 874194 w 2154922"/>
                <a:gd name="connsiteY30" fmla="*/ 1819505 h 1823401"/>
                <a:gd name="connsiteX31" fmla="*/ 890368 w 2154922"/>
                <a:gd name="connsiteY31" fmla="*/ 1819168 h 1823401"/>
                <a:gd name="connsiteX32" fmla="*/ 1118142 w 2154922"/>
                <a:gd name="connsiteY32" fmla="*/ 1735268 h 1823401"/>
                <a:gd name="connsiteX33" fmla="*/ 1234052 w 2154922"/>
                <a:gd name="connsiteY33" fmla="*/ 1681694 h 1823401"/>
                <a:gd name="connsiteX34" fmla="*/ 1305484 w 2154922"/>
                <a:gd name="connsiteY34" fmla="*/ 1552644 h 1823401"/>
                <a:gd name="connsiteX35" fmla="*/ 1313571 w 2154922"/>
                <a:gd name="connsiteY35" fmla="*/ 1217047 h 1823401"/>
                <a:gd name="connsiteX36" fmla="*/ 1254942 w 2154922"/>
                <a:gd name="connsiteY36" fmla="*/ 1036107 h 1823401"/>
                <a:gd name="connsiteX37" fmla="*/ 1188901 w 2154922"/>
                <a:gd name="connsiteY37" fmla="*/ 918514 h 1823401"/>
                <a:gd name="connsiteX38" fmla="*/ 1122523 w 2154922"/>
                <a:gd name="connsiteY38" fmla="*/ 818104 h 1823401"/>
                <a:gd name="connsiteX39" fmla="*/ 1125555 w 2154922"/>
                <a:gd name="connsiteY39" fmla="*/ 817767 h 1823401"/>
                <a:gd name="connsiteX40" fmla="*/ 1160934 w 2154922"/>
                <a:gd name="connsiteY40" fmla="*/ 817093 h 1823401"/>
                <a:gd name="connsiteX41" fmla="*/ 1401850 w 2154922"/>
                <a:gd name="connsiteY41" fmla="*/ 832256 h 1823401"/>
                <a:gd name="connsiteX42" fmla="*/ 1662309 w 2154922"/>
                <a:gd name="connsiteY42" fmla="*/ 916829 h 1823401"/>
                <a:gd name="connsiteX43" fmla="*/ 1910637 w 2154922"/>
                <a:gd name="connsiteY43" fmla="*/ 1130452 h 1823401"/>
                <a:gd name="connsiteX44" fmla="*/ 1942984 w 2154922"/>
                <a:gd name="connsiteY44" fmla="*/ 1135843 h 1823401"/>
                <a:gd name="connsiteX45" fmla="*/ 2154923 w 2154922"/>
                <a:gd name="connsiteY45" fmla="*/ 973436 h 1823401"/>
                <a:gd name="connsiteX46" fmla="*/ 2094946 w 2154922"/>
                <a:gd name="connsiteY46" fmla="*/ 907057 h 1823401"/>
                <a:gd name="connsiteX47" fmla="*/ 1802478 w 2154922"/>
                <a:gd name="connsiteY47" fmla="*/ 347055 h 1823401"/>
                <a:gd name="connsiteX48" fmla="*/ 1801467 w 2154922"/>
                <a:gd name="connsiteY48" fmla="*/ 348065 h 1823401"/>
                <a:gd name="connsiteX49" fmla="*/ 1801467 w 2154922"/>
                <a:gd name="connsiteY49" fmla="*/ 346718 h 1823401"/>
                <a:gd name="connsiteX50" fmla="*/ 1802478 w 2154922"/>
                <a:gd name="connsiteY50" fmla="*/ 347055 h 1823401"/>
                <a:gd name="connsiteX51" fmla="*/ 328680 w 2154922"/>
                <a:gd name="connsiteY51" fmla="*/ 600774 h 1823401"/>
                <a:gd name="connsiteX52" fmla="*/ 207043 w 2154922"/>
                <a:gd name="connsiteY52" fmla="*/ 432976 h 1823401"/>
                <a:gd name="connsiteX53" fmla="*/ 263987 w 2154922"/>
                <a:gd name="connsiteY53" fmla="*/ 376369 h 1823401"/>
                <a:gd name="connsiteX54" fmla="*/ 331039 w 2154922"/>
                <a:gd name="connsiteY54" fmla="*/ 425563 h 1823401"/>
                <a:gd name="connsiteX55" fmla="*/ 419318 w 2154922"/>
                <a:gd name="connsiteY55" fmla="*/ 575503 h 1823401"/>
                <a:gd name="connsiteX56" fmla="*/ 456382 w 2154922"/>
                <a:gd name="connsiteY56" fmla="*/ 642219 h 1823401"/>
                <a:gd name="connsiteX57" fmla="*/ 328680 w 2154922"/>
                <a:gd name="connsiteY57" fmla="*/ 600774 h 1823401"/>
                <a:gd name="connsiteX58" fmla="*/ 1503944 w 2154922"/>
                <a:gd name="connsiteY58" fmla="*/ 415118 h 1823401"/>
                <a:gd name="connsiteX59" fmla="*/ 1516411 w 2154922"/>
                <a:gd name="connsiteY59" fmla="*/ 385466 h 1823401"/>
                <a:gd name="connsiteX60" fmla="*/ 1593572 w 2154922"/>
                <a:gd name="connsiteY60" fmla="*/ 243276 h 1823401"/>
                <a:gd name="connsiteX61" fmla="*/ 1623897 w 2154922"/>
                <a:gd name="connsiteY61" fmla="*/ 309654 h 1823401"/>
                <a:gd name="connsiteX62" fmla="*/ 1524498 w 2154922"/>
                <a:gd name="connsiteY62" fmla="*/ 400629 h 1823401"/>
                <a:gd name="connsiteX63" fmla="*/ 1503944 w 2154922"/>
                <a:gd name="connsiteY63" fmla="*/ 415118 h 18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54922" h="1823401">
                  <a:moveTo>
                    <a:pt x="2094946" y="907057"/>
                  </a:moveTo>
                  <a:cubicBezTo>
                    <a:pt x="2028568" y="827201"/>
                    <a:pt x="1948375" y="759138"/>
                    <a:pt x="1860769" y="703543"/>
                  </a:cubicBezTo>
                  <a:cubicBezTo>
                    <a:pt x="1816630" y="675576"/>
                    <a:pt x="1770805" y="650642"/>
                    <a:pt x="1723296" y="628741"/>
                  </a:cubicBezTo>
                  <a:cubicBezTo>
                    <a:pt x="1700384" y="618295"/>
                    <a:pt x="1638049" y="584264"/>
                    <a:pt x="1582453" y="572134"/>
                  </a:cubicBezTo>
                  <a:cubicBezTo>
                    <a:pt x="1582116" y="572134"/>
                    <a:pt x="1581779" y="572134"/>
                    <a:pt x="1581779" y="572134"/>
                  </a:cubicBezTo>
                  <a:cubicBezTo>
                    <a:pt x="1582116" y="572134"/>
                    <a:pt x="1582116" y="572134"/>
                    <a:pt x="1582453" y="572134"/>
                  </a:cubicBezTo>
                  <a:cubicBezTo>
                    <a:pt x="1593909" y="570786"/>
                    <a:pt x="1746882" y="440725"/>
                    <a:pt x="1756653" y="429606"/>
                  </a:cubicBezTo>
                  <a:cubicBezTo>
                    <a:pt x="1816967" y="361880"/>
                    <a:pt x="1859758" y="271242"/>
                    <a:pt x="1825053" y="180941"/>
                  </a:cubicBezTo>
                  <a:cubicBezTo>
                    <a:pt x="1808543" y="137475"/>
                    <a:pt x="1785294" y="97715"/>
                    <a:pt x="1752610" y="65032"/>
                  </a:cubicBezTo>
                  <a:cubicBezTo>
                    <a:pt x="1688927" y="1349"/>
                    <a:pt x="1614463" y="-16172"/>
                    <a:pt x="1529215" y="15164"/>
                  </a:cubicBezTo>
                  <a:cubicBezTo>
                    <a:pt x="1469239" y="37402"/>
                    <a:pt x="1423752" y="77836"/>
                    <a:pt x="1385677" y="127703"/>
                  </a:cubicBezTo>
                  <a:cubicBezTo>
                    <a:pt x="1348950" y="175550"/>
                    <a:pt x="1318962" y="227439"/>
                    <a:pt x="1293354" y="281687"/>
                  </a:cubicBezTo>
                  <a:cubicBezTo>
                    <a:pt x="1258649" y="356152"/>
                    <a:pt x="1209118" y="418824"/>
                    <a:pt x="1151837" y="476442"/>
                  </a:cubicBezTo>
                  <a:cubicBezTo>
                    <a:pt x="1107697" y="520918"/>
                    <a:pt x="1060525" y="562026"/>
                    <a:pt x="1013353" y="602796"/>
                  </a:cubicBezTo>
                  <a:cubicBezTo>
                    <a:pt x="1013016" y="603133"/>
                    <a:pt x="1012342" y="603133"/>
                    <a:pt x="1012005" y="603470"/>
                  </a:cubicBezTo>
                  <a:cubicBezTo>
                    <a:pt x="1009309" y="604481"/>
                    <a:pt x="1006614" y="603470"/>
                    <a:pt x="1003918" y="601785"/>
                  </a:cubicBezTo>
                  <a:cubicBezTo>
                    <a:pt x="928105" y="553265"/>
                    <a:pt x="852630" y="572808"/>
                    <a:pt x="777154" y="603133"/>
                  </a:cubicBezTo>
                  <a:cubicBezTo>
                    <a:pt x="757274" y="608187"/>
                    <a:pt x="742449" y="621665"/>
                    <a:pt x="726612" y="633458"/>
                  </a:cubicBezTo>
                  <a:cubicBezTo>
                    <a:pt x="697972" y="630762"/>
                    <a:pt x="677755" y="613578"/>
                    <a:pt x="660234" y="593362"/>
                  </a:cubicBezTo>
                  <a:cubicBezTo>
                    <a:pt x="633615" y="563373"/>
                    <a:pt x="614747" y="528668"/>
                    <a:pt x="598573" y="491941"/>
                  </a:cubicBezTo>
                  <a:cubicBezTo>
                    <a:pt x="550390" y="382771"/>
                    <a:pt x="470534" y="244623"/>
                    <a:pt x="344517" y="212614"/>
                  </a:cubicBezTo>
                  <a:cubicBezTo>
                    <a:pt x="296670" y="200484"/>
                    <a:pt x="248487" y="195766"/>
                    <a:pt x="199967" y="208907"/>
                  </a:cubicBezTo>
                  <a:cubicBezTo>
                    <a:pt x="106970" y="233841"/>
                    <a:pt x="30147" y="311675"/>
                    <a:pt x="7235" y="405346"/>
                  </a:cubicBezTo>
                  <a:cubicBezTo>
                    <a:pt x="-18710" y="511484"/>
                    <a:pt x="28125" y="621665"/>
                    <a:pt x="99895" y="698151"/>
                  </a:cubicBezTo>
                  <a:cubicBezTo>
                    <a:pt x="259270" y="868983"/>
                    <a:pt x="433470" y="888525"/>
                    <a:pt x="485697" y="894253"/>
                  </a:cubicBezTo>
                  <a:lnTo>
                    <a:pt x="818261" y="938393"/>
                  </a:lnTo>
                  <a:cubicBezTo>
                    <a:pt x="960115" y="1049248"/>
                    <a:pt x="1007961" y="1191439"/>
                    <a:pt x="1017396" y="1269947"/>
                  </a:cubicBezTo>
                  <a:cubicBezTo>
                    <a:pt x="1026493" y="1345423"/>
                    <a:pt x="1019418" y="1419214"/>
                    <a:pt x="1009646" y="1494353"/>
                  </a:cubicBezTo>
                  <a:cubicBezTo>
                    <a:pt x="1001896" y="1554666"/>
                    <a:pt x="984375" y="1613294"/>
                    <a:pt x="959778" y="1668890"/>
                  </a:cubicBezTo>
                  <a:cubicBezTo>
                    <a:pt x="947311" y="1696857"/>
                    <a:pt x="933160" y="1723812"/>
                    <a:pt x="917323" y="1749757"/>
                  </a:cubicBezTo>
                  <a:cubicBezTo>
                    <a:pt x="911932" y="1758518"/>
                    <a:pt x="868803" y="1811418"/>
                    <a:pt x="874194" y="1819505"/>
                  </a:cubicBezTo>
                  <a:cubicBezTo>
                    <a:pt x="879585" y="1827591"/>
                    <a:pt x="885650" y="1820852"/>
                    <a:pt x="890368" y="1819168"/>
                  </a:cubicBezTo>
                  <a:cubicBezTo>
                    <a:pt x="966180" y="1791201"/>
                    <a:pt x="1041993" y="1763235"/>
                    <a:pt x="1118142" y="1735268"/>
                  </a:cubicBezTo>
                  <a:cubicBezTo>
                    <a:pt x="1157565" y="1720780"/>
                    <a:pt x="1201705" y="1709997"/>
                    <a:pt x="1234052" y="1681694"/>
                  </a:cubicBezTo>
                  <a:cubicBezTo>
                    <a:pt x="1268420" y="1651369"/>
                    <a:pt x="1290321" y="1595099"/>
                    <a:pt x="1305484" y="1552644"/>
                  </a:cubicBezTo>
                  <a:cubicBezTo>
                    <a:pt x="1343559" y="1445159"/>
                    <a:pt x="1339852" y="1326891"/>
                    <a:pt x="1313571" y="1217047"/>
                  </a:cubicBezTo>
                  <a:cubicBezTo>
                    <a:pt x="1298745" y="1155386"/>
                    <a:pt x="1282235" y="1093725"/>
                    <a:pt x="1254942" y="1036107"/>
                  </a:cubicBezTo>
                  <a:cubicBezTo>
                    <a:pt x="1235736" y="995337"/>
                    <a:pt x="1212487" y="956925"/>
                    <a:pt x="1188901" y="918514"/>
                  </a:cubicBezTo>
                  <a:cubicBezTo>
                    <a:pt x="1177445" y="899982"/>
                    <a:pt x="1125218" y="817430"/>
                    <a:pt x="1122523" y="818104"/>
                  </a:cubicBezTo>
                  <a:cubicBezTo>
                    <a:pt x="1123534" y="818104"/>
                    <a:pt x="1124544" y="817767"/>
                    <a:pt x="1125555" y="817767"/>
                  </a:cubicBezTo>
                  <a:cubicBezTo>
                    <a:pt x="1137348" y="815745"/>
                    <a:pt x="1149141" y="816419"/>
                    <a:pt x="1160934" y="817093"/>
                  </a:cubicBezTo>
                  <a:cubicBezTo>
                    <a:pt x="1242138" y="821473"/>
                    <a:pt x="1320983" y="817767"/>
                    <a:pt x="1401850" y="832256"/>
                  </a:cubicBezTo>
                  <a:cubicBezTo>
                    <a:pt x="1490804" y="848092"/>
                    <a:pt x="1582453" y="873700"/>
                    <a:pt x="1662309" y="916829"/>
                  </a:cubicBezTo>
                  <a:cubicBezTo>
                    <a:pt x="1760360" y="969729"/>
                    <a:pt x="1842574" y="1042172"/>
                    <a:pt x="1910637" y="1130452"/>
                  </a:cubicBezTo>
                  <a:cubicBezTo>
                    <a:pt x="1921756" y="1144941"/>
                    <a:pt x="1927822" y="1146288"/>
                    <a:pt x="1942984" y="1135843"/>
                  </a:cubicBezTo>
                  <a:cubicBezTo>
                    <a:pt x="1985439" y="1107203"/>
                    <a:pt x="2129989" y="991967"/>
                    <a:pt x="2154923" y="973436"/>
                  </a:cubicBezTo>
                  <a:cubicBezTo>
                    <a:pt x="2138412" y="947491"/>
                    <a:pt x="2113815" y="929970"/>
                    <a:pt x="2094946" y="907057"/>
                  </a:cubicBezTo>
                  <a:close/>
                  <a:moveTo>
                    <a:pt x="1802478" y="347055"/>
                  </a:moveTo>
                  <a:cubicBezTo>
                    <a:pt x="1802141" y="347392"/>
                    <a:pt x="1801804" y="347729"/>
                    <a:pt x="1801467" y="348065"/>
                  </a:cubicBezTo>
                  <a:cubicBezTo>
                    <a:pt x="1801467" y="347729"/>
                    <a:pt x="1801467" y="347055"/>
                    <a:pt x="1801467" y="346718"/>
                  </a:cubicBezTo>
                  <a:cubicBezTo>
                    <a:pt x="1801804" y="346718"/>
                    <a:pt x="1802141" y="347055"/>
                    <a:pt x="1802478" y="347055"/>
                  </a:cubicBezTo>
                  <a:close/>
                  <a:moveTo>
                    <a:pt x="328680" y="600774"/>
                  </a:moveTo>
                  <a:cubicBezTo>
                    <a:pt x="263650" y="563036"/>
                    <a:pt x="213445" y="513842"/>
                    <a:pt x="207043" y="432976"/>
                  </a:cubicBezTo>
                  <a:cubicBezTo>
                    <a:pt x="206369" y="400292"/>
                    <a:pt x="207043" y="347729"/>
                    <a:pt x="263987" y="376369"/>
                  </a:cubicBezTo>
                  <a:cubicBezTo>
                    <a:pt x="289595" y="389173"/>
                    <a:pt x="312170" y="404335"/>
                    <a:pt x="331039" y="425563"/>
                  </a:cubicBezTo>
                  <a:cubicBezTo>
                    <a:pt x="370124" y="469703"/>
                    <a:pt x="395058" y="522603"/>
                    <a:pt x="419318" y="575503"/>
                  </a:cubicBezTo>
                  <a:cubicBezTo>
                    <a:pt x="429764" y="598753"/>
                    <a:pt x="439535" y="622339"/>
                    <a:pt x="456382" y="642219"/>
                  </a:cubicBezTo>
                  <a:cubicBezTo>
                    <a:pt x="410895" y="637501"/>
                    <a:pt x="368440" y="623687"/>
                    <a:pt x="328680" y="600774"/>
                  </a:cubicBezTo>
                  <a:close/>
                  <a:moveTo>
                    <a:pt x="1503944" y="415118"/>
                  </a:moveTo>
                  <a:cubicBezTo>
                    <a:pt x="1507314" y="405009"/>
                    <a:pt x="1511694" y="395238"/>
                    <a:pt x="1516411" y="385466"/>
                  </a:cubicBezTo>
                  <a:cubicBezTo>
                    <a:pt x="1539998" y="336946"/>
                    <a:pt x="1556508" y="284383"/>
                    <a:pt x="1593572" y="243276"/>
                  </a:cubicBezTo>
                  <a:cubicBezTo>
                    <a:pt x="1652537" y="213624"/>
                    <a:pt x="1644451" y="285057"/>
                    <a:pt x="1623897" y="309654"/>
                  </a:cubicBezTo>
                  <a:cubicBezTo>
                    <a:pt x="1593235" y="346381"/>
                    <a:pt x="1561899" y="372999"/>
                    <a:pt x="1524498" y="400629"/>
                  </a:cubicBezTo>
                  <a:cubicBezTo>
                    <a:pt x="1517422" y="405346"/>
                    <a:pt x="1510347" y="409726"/>
                    <a:pt x="1503944" y="415118"/>
                  </a:cubicBezTo>
                  <a:close/>
                </a:path>
              </a:pathLst>
            </a:custGeom>
            <a:solidFill>
              <a:schemeClr val="accent2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206E54-C38E-4C88-B33E-918FD9172337}"/>
                </a:ext>
              </a:extLst>
            </p:cNvPr>
            <p:cNvSpPr/>
            <p:nvPr/>
          </p:nvSpPr>
          <p:spPr>
            <a:xfrm>
              <a:off x="9546543" y="4691746"/>
              <a:ext cx="395573" cy="374534"/>
            </a:xfrm>
            <a:custGeom>
              <a:avLst/>
              <a:gdLst>
                <a:gd name="connsiteX0" fmla="*/ 395574 w 395573"/>
                <a:gd name="connsiteY0" fmla="*/ 243020 h 374534"/>
                <a:gd name="connsiteX1" fmla="*/ 267534 w 395573"/>
                <a:gd name="connsiteY1" fmla="*/ 341071 h 374534"/>
                <a:gd name="connsiteX2" fmla="*/ 98388 w 395573"/>
                <a:gd name="connsiteY2" fmla="*/ 371396 h 374534"/>
                <a:gd name="connsiteX3" fmla="*/ 86932 w 395573"/>
                <a:gd name="connsiteY3" fmla="*/ 188434 h 374534"/>
                <a:gd name="connsiteX4" fmla="*/ 0 w 395573"/>
                <a:gd name="connsiteY4" fmla="*/ 76232 h 374534"/>
                <a:gd name="connsiteX5" fmla="*/ 54585 w 395573"/>
                <a:gd name="connsiteY5" fmla="*/ 30744 h 374534"/>
                <a:gd name="connsiteX6" fmla="*/ 281349 w 395573"/>
                <a:gd name="connsiteY6" fmla="*/ 29396 h 374534"/>
                <a:gd name="connsiteX7" fmla="*/ 301903 w 395573"/>
                <a:gd name="connsiteY7" fmla="*/ 49950 h 374534"/>
                <a:gd name="connsiteX8" fmla="*/ 389845 w 395573"/>
                <a:gd name="connsiteY8" fmla="*/ 191467 h 374534"/>
                <a:gd name="connsiteX9" fmla="*/ 395574 w 395573"/>
                <a:gd name="connsiteY9" fmla="*/ 243020 h 3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573" h="374534">
                  <a:moveTo>
                    <a:pt x="395574" y="243020"/>
                  </a:moveTo>
                  <a:cubicBezTo>
                    <a:pt x="377716" y="308050"/>
                    <a:pt x="328185" y="331299"/>
                    <a:pt x="267534" y="341071"/>
                  </a:cubicBezTo>
                  <a:cubicBezTo>
                    <a:pt x="237883" y="345788"/>
                    <a:pt x="92660" y="385884"/>
                    <a:pt x="98388" y="371396"/>
                  </a:cubicBezTo>
                  <a:cubicBezTo>
                    <a:pt x="111866" y="339049"/>
                    <a:pt x="125344" y="281094"/>
                    <a:pt x="86932" y="188434"/>
                  </a:cubicBezTo>
                  <a:cubicBezTo>
                    <a:pt x="70085" y="146990"/>
                    <a:pt x="42792" y="78253"/>
                    <a:pt x="0" y="76232"/>
                  </a:cubicBezTo>
                  <a:cubicBezTo>
                    <a:pt x="9434" y="51635"/>
                    <a:pt x="39759" y="39842"/>
                    <a:pt x="54585" y="30744"/>
                  </a:cubicBezTo>
                  <a:cubicBezTo>
                    <a:pt x="130061" y="419"/>
                    <a:pt x="205536" y="-19124"/>
                    <a:pt x="281349" y="29396"/>
                  </a:cubicBezTo>
                  <a:cubicBezTo>
                    <a:pt x="284382" y="31418"/>
                    <a:pt x="298196" y="42537"/>
                    <a:pt x="301903" y="49950"/>
                  </a:cubicBezTo>
                  <a:cubicBezTo>
                    <a:pt x="353455" y="95775"/>
                    <a:pt x="373672" y="131154"/>
                    <a:pt x="389845" y="191467"/>
                  </a:cubicBezTo>
                  <a:cubicBezTo>
                    <a:pt x="392204" y="199891"/>
                    <a:pt x="395574" y="234259"/>
                    <a:pt x="395574" y="24302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40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6A0757-2354-465F-9F94-F54D91772093}"/>
                </a:ext>
              </a:extLst>
            </p:cNvPr>
            <p:cNvSpPr/>
            <p:nvPr/>
          </p:nvSpPr>
          <p:spPr>
            <a:xfrm>
              <a:off x="9942185" y="4301978"/>
              <a:ext cx="685290" cy="632801"/>
            </a:xfrm>
            <a:custGeom>
              <a:avLst/>
              <a:gdLst>
                <a:gd name="connsiteX0" fmla="*/ 605 w 685290"/>
                <a:gd name="connsiteY0" fmla="*/ 628408 h 632801"/>
                <a:gd name="connsiteX1" fmla="*/ 165034 w 685290"/>
                <a:gd name="connsiteY1" fmla="*/ 498010 h 632801"/>
                <a:gd name="connsiteX2" fmla="*/ 284650 w 685290"/>
                <a:gd name="connsiteY2" fmla="*/ 388503 h 632801"/>
                <a:gd name="connsiteX3" fmla="*/ 389103 w 685290"/>
                <a:gd name="connsiteY3" fmla="*/ 238899 h 632801"/>
                <a:gd name="connsiteX4" fmla="*/ 507370 w 685290"/>
                <a:gd name="connsiteY4" fmla="*/ 105132 h 632801"/>
                <a:gd name="connsiteX5" fmla="*/ 476371 w 685290"/>
                <a:gd name="connsiteY5" fmla="*/ 67394 h 632801"/>
                <a:gd name="connsiteX6" fmla="*/ 572401 w 685290"/>
                <a:gd name="connsiteY6" fmla="*/ 5 h 632801"/>
                <a:gd name="connsiteX7" fmla="*/ 664050 w 685290"/>
                <a:gd name="connsiteY7" fmla="*/ 58297 h 632801"/>
                <a:gd name="connsiteX8" fmla="*/ 685277 w 685290"/>
                <a:gd name="connsiteY8" fmla="*/ 144891 h 632801"/>
                <a:gd name="connsiteX9" fmla="*/ 669441 w 685290"/>
                <a:gd name="connsiteY9" fmla="*/ 220030 h 632801"/>
                <a:gd name="connsiteX10" fmla="*/ 476034 w 685290"/>
                <a:gd name="connsiteY10" fmla="*/ 390187 h 632801"/>
                <a:gd name="connsiteX11" fmla="*/ 335528 w 685290"/>
                <a:gd name="connsiteY11" fmla="*/ 464989 h 632801"/>
                <a:gd name="connsiteX12" fmla="*/ 101351 w 685290"/>
                <a:gd name="connsiteY12" fmla="*/ 585279 h 632801"/>
                <a:gd name="connsiteX13" fmla="*/ 605 w 685290"/>
                <a:gd name="connsiteY13" fmla="*/ 628408 h 6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290" h="632801">
                  <a:moveTo>
                    <a:pt x="605" y="628408"/>
                  </a:moveTo>
                  <a:cubicBezTo>
                    <a:pt x="28908" y="598756"/>
                    <a:pt x="122242" y="534400"/>
                    <a:pt x="165034" y="498010"/>
                  </a:cubicBezTo>
                  <a:cubicBezTo>
                    <a:pt x="196033" y="471728"/>
                    <a:pt x="254998" y="416469"/>
                    <a:pt x="284650" y="388503"/>
                  </a:cubicBezTo>
                  <a:cubicBezTo>
                    <a:pt x="324072" y="351102"/>
                    <a:pt x="368212" y="290789"/>
                    <a:pt x="389103" y="238899"/>
                  </a:cubicBezTo>
                  <a:cubicBezTo>
                    <a:pt x="398874" y="232160"/>
                    <a:pt x="474350" y="180608"/>
                    <a:pt x="507370" y="105132"/>
                  </a:cubicBezTo>
                  <a:cubicBezTo>
                    <a:pt x="512087" y="83904"/>
                    <a:pt x="505686" y="66720"/>
                    <a:pt x="476371" y="67394"/>
                  </a:cubicBezTo>
                  <a:cubicBezTo>
                    <a:pt x="469632" y="66383"/>
                    <a:pt x="527924" y="-669"/>
                    <a:pt x="572401" y="5"/>
                  </a:cubicBezTo>
                  <a:cubicBezTo>
                    <a:pt x="614182" y="679"/>
                    <a:pt x="643496" y="23591"/>
                    <a:pt x="664050" y="58297"/>
                  </a:cubicBezTo>
                  <a:cubicBezTo>
                    <a:pt x="679549" y="84915"/>
                    <a:pt x="685614" y="110860"/>
                    <a:pt x="685277" y="144891"/>
                  </a:cubicBezTo>
                  <a:cubicBezTo>
                    <a:pt x="684940" y="170836"/>
                    <a:pt x="685277" y="196107"/>
                    <a:pt x="669441" y="220030"/>
                  </a:cubicBezTo>
                  <a:cubicBezTo>
                    <a:pt x="623279" y="277985"/>
                    <a:pt x="538369" y="350428"/>
                    <a:pt x="476034" y="390187"/>
                  </a:cubicBezTo>
                  <a:cubicBezTo>
                    <a:pt x="468622" y="394905"/>
                    <a:pt x="351365" y="456566"/>
                    <a:pt x="335528" y="464989"/>
                  </a:cubicBezTo>
                  <a:cubicBezTo>
                    <a:pt x="232760" y="520585"/>
                    <a:pt x="206815" y="535074"/>
                    <a:pt x="101351" y="585279"/>
                  </a:cubicBezTo>
                  <a:cubicBezTo>
                    <a:pt x="74059" y="598420"/>
                    <a:pt x="-7819" y="647614"/>
                    <a:pt x="605" y="62840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9DA95D-D082-45E9-A975-7934B6F9C163}"/>
                </a:ext>
              </a:extLst>
            </p:cNvPr>
            <p:cNvSpPr/>
            <p:nvPr/>
          </p:nvSpPr>
          <p:spPr>
            <a:xfrm>
              <a:off x="9041125" y="4399897"/>
              <a:ext cx="516199" cy="384071"/>
            </a:xfrm>
            <a:custGeom>
              <a:avLst/>
              <a:gdLst>
                <a:gd name="connsiteX0" fmla="*/ 0 w 516199"/>
                <a:gd name="connsiteY0" fmla="*/ 110655 h 384071"/>
                <a:gd name="connsiteX1" fmla="*/ 77834 w 516199"/>
                <a:gd name="connsiteY1" fmla="*/ 13951 h 384071"/>
                <a:gd name="connsiteX2" fmla="*/ 253720 w 516199"/>
                <a:gd name="connsiteY2" fmla="*/ 15973 h 384071"/>
                <a:gd name="connsiteX3" fmla="*/ 293142 w 516199"/>
                <a:gd name="connsiteY3" fmla="*/ 56070 h 384071"/>
                <a:gd name="connsiteX4" fmla="*/ 388161 w 516199"/>
                <a:gd name="connsiteY4" fmla="*/ 221847 h 384071"/>
                <a:gd name="connsiteX5" fmla="*/ 449822 w 516199"/>
                <a:gd name="connsiteY5" fmla="*/ 323267 h 384071"/>
                <a:gd name="connsiteX6" fmla="*/ 516200 w 516199"/>
                <a:gd name="connsiteY6" fmla="*/ 363363 h 384071"/>
                <a:gd name="connsiteX7" fmla="*/ 475093 w 516199"/>
                <a:gd name="connsiteY7" fmla="*/ 375830 h 384071"/>
                <a:gd name="connsiteX8" fmla="*/ 305609 w 516199"/>
                <a:gd name="connsiteY8" fmla="*/ 380885 h 384071"/>
                <a:gd name="connsiteX9" fmla="*/ 245970 w 516199"/>
                <a:gd name="connsiteY9" fmla="*/ 372798 h 384071"/>
                <a:gd name="connsiteX10" fmla="*/ 208906 w 516199"/>
                <a:gd name="connsiteY10" fmla="*/ 306083 h 384071"/>
                <a:gd name="connsiteX11" fmla="*/ 120626 w 516199"/>
                <a:gd name="connsiteY11" fmla="*/ 156142 h 384071"/>
                <a:gd name="connsiteX12" fmla="*/ 56607 w 516199"/>
                <a:gd name="connsiteY12" fmla="*/ 103579 h 384071"/>
                <a:gd name="connsiteX13" fmla="*/ 0 w 516199"/>
                <a:gd name="connsiteY13" fmla="*/ 110655 h 38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6199" h="384071">
                  <a:moveTo>
                    <a:pt x="0" y="110655"/>
                  </a:moveTo>
                  <a:cubicBezTo>
                    <a:pt x="8761" y="63819"/>
                    <a:pt x="36727" y="31473"/>
                    <a:pt x="77834" y="13951"/>
                  </a:cubicBezTo>
                  <a:cubicBezTo>
                    <a:pt x="131746" y="-9298"/>
                    <a:pt x="216993" y="137"/>
                    <a:pt x="253720" y="15973"/>
                  </a:cubicBezTo>
                  <a:cubicBezTo>
                    <a:pt x="271578" y="24734"/>
                    <a:pt x="282360" y="40907"/>
                    <a:pt x="293142" y="56070"/>
                  </a:cubicBezTo>
                  <a:cubicBezTo>
                    <a:pt x="329532" y="108633"/>
                    <a:pt x="362553" y="163218"/>
                    <a:pt x="388161" y="221847"/>
                  </a:cubicBezTo>
                  <a:cubicBezTo>
                    <a:pt x="404334" y="258237"/>
                    <a:pt x="423203" y="293279"/>
                    <a:pt x="449822" y="323267"/>
                  </a:cubicBezTo>
                  <a:cubicBezTo>
                    <a:pt x="467680" y="343484"/>
                    <a:pt x="487896" y="360668"/>
                    <a:pt x="516200" y="363363"/>
                  </a:cubicBezTo>
                  <a:cubicBezTo>
                    <a:pt x="506765" y="369092"/>
                    <a:pt x="487896" y="374146"/>
                    <a:pt x="475093" y="375830"/>
                  </a:cubicBezTo>
                  <a:cubicBezTo>
                    <a:pt x="414106" y="383243"/>
                    <a:pt x="366933" y="387287"/>
                    <a:pt x="305609" y="380885"/>
                  </a:cubicBezTo>
                  <a:cubicBezTo>
                    <a:pt x="288425" y="379200"/>
                    <a:pt x="262480" y="377852"/>
                    <a:pt x="245970" y="372798"/>
                  </a:cubicBezTo>
                  <a:cubicBezTo>
                    <a:pt x="227101" y="352244"/>
                    <a:pt x="220362" y="331017"/>
                    <a:pt x="208906" y="306083"/>
                  </a:cubicBezTo>
                  <a:cubicBezTo>
                    <a:pt x="184646" y="253182"/>
                    <a:pt x="160049" y="200282"/>
                    <a:pt x="120626" y="156142"/>
                  </a:cubicBezTo>
                  <a:cubicBezTo>
                    <a:pt x="101757" y="134915"/>
                    <a:pt x="83562" y="113350"/>
                    <a:pt x="56607" y="103579"/>
                  </a:cubicBezTo>
                  <a:cubicBezTo>
                    <a:pt x="45151" y="93807"/>
                    <a:pt x="16173" y="89427"/>
                    <a:pt x="0" y="11065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D0B330-9682-4E68-A633-0E703A078B0C}"/>
                </a:ext>
              </a:extLst>
            </p:cNvPr>
            <p:cNvSpPr/>
            <p:nvPr/>
          </p:nvSpPr>
          <p:spPr>
            <a:xfrm>
              <a:off x="6942632" y="4124750"/>
              <a:ext cx="3369" cy="3369"/>
            </a:xfrm>
            <a:custGeom>
              <a:avLst/>
              <a:gdLst/>
              <a:ahLst/>
              <a:cxnLst/>
              <a:rect l="l" t="t" r="r" b="b"/>
              <a:pathLst>
                <a:path w="3369" h="3369"/>
              </a:pathLst>
            </a:custGeom>
            <a:noFill/>
            <a:ln w="3369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3B116B-2CE4-4571-B153-374A21786D3C}"/>
                </a:ext>
              </a:extLst>
            </p:cNvPr>
            <p:cNvSpPr/>
            <p:nvPr/>
          </p:nvSpPr>
          <p:spPr>
            <a:xfrm>
              <a:off x="10330951" y="4360937"/>
              <a:ext cx="135212" cy="178928"/>
            </a:xfrm>
            <a:custGeom>
              <a:avLst/>
              <a:gdLst>
                <a:gd name="connsiteX0" fmla="*/ 119952 w 135212"/>
                <a:gd name="connsiteY0" fmla="*/ 73465 h 178928"/>
                <a:gd name="connsiteX1" fmla="*/ 89627 w 135212"/>
                <a:gd name="connsiteY1" fmla="*/ 7087 h 178928"/>
                <a:gd name="connsiteX2" fmla="*/ 12467 w 135212"/>
                <a:gd name="connsiteY2" fmla="*/ 149278 h 178928"/>
                <a:gd name="connsiteX3" fmla="*/ 0 w 135212"/>
                <a:gd name="connsiteY3" fmla="*/ 178929 h 178928"/>
                <a:gd name="connsiteX4" fmla="*/ 20217 w 135212"/>
                <a:gd name="connsiteY4" fmla="*/ 164103 h 178928"/>
                <a:gd name="connsiteX5" fmla="*/ 119952 w 135212"/>
                <a:gd name="connsiteY5" fmla="*/ 73465 h 1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12" h="178928">
                  <a:moveTo>
                    <a:pt x="119952" y="73465"/>
                  </a:moveTo>
                  <a:cubicBezTo>
                    <a:pt x="140506" y="48868"/>
                    <a:pt x="148593" y="-22564"/>
                    <a:pt x="89627" y="7087"/>
                  </a:cubicBezTo>
                  <a:cubicBezTo>
                    <a:pt x="52564" y="48531"/>
                    <a:pt x="36390" y="101094"/>
                    <a:pt x="12467" y="149278"/>
                  </a:cubicBezTo>
                  <a:cubicBezTo>
                    <a:pt x="7750" y="158712"/>
                    <a:pt x="3369" y="168820"/>
                    <a:pt x="0" y="178929"/>
                  </a:cubicBezTo>
                  <a:cubicBezTo>
                    <a:pt x="6402" y="173538"/>
                    <a:pt x="13478" y="169157"/>
                    <a:pt x="20217" y="164103"/>
                  </a:cubicBezTo>
                  <a:cubicBezTo>
                    <a:pt x="57955" y="136811"/>
                    <a:pt x="89290" y="110192"/>
                    <a:pt x="119952" y="73465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A95B25-7DCD-45BB-85D4-540E995365E6}"/>
                </a:ext>
              </a:extLst>
            </p:cNvPr>
            <p:cNvSpPr/>
            <p:nvPr/>
          </p:nvSpPr>
          <p:spPr>
            <a:xfrm>
              <a:off x="10628474" y="4471466"/>
              <a:ext cx="1010" cy="1347"/>
            </a:xfrm>
            <a:custGeom>
              <a:avLst/>
              <a:gdLst>
                <a:gd name="connsiteX0" fmla="*/ 1011 w 1010"/>
                <a:gd name="connsiteY0" fmla="*/ 337 h 1347"/>
                <a:gd name="connsiteX1" fmla="*/ 0 w 1010"/>
                <a:gd name="connsiteY1" fmla="*/ 0 h 1347"/>
                <a:gd name="connsiteX2" fmla="*/ 0 w 1010"/>
                <a:gd name="connsiteY2" fmla="*/ 1348 h 1347"/>
                <a:gd name="connsiteX3" fmla="*/ 1011 w 1010"/>
                <a:gd name="connsiteY3" fmla="*/ 33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" h="1347">
                  <a:moveTo>
                    <a:pt x="1011" y="337"/>
                  </a:moveTo>
                  <a:cubicBezTo>
                    <a:pt x="674" y="337"/>
                    <a:pt x="337" y="0"/>
                    <a:pt x="0" y="0"/>
                  </a:cubicBezTo>
                  <a:cubicBezTo>
                    <a:pt x="0" y="337"/>
                    <a:pt x="0" y="1011"/>
                    <a:pt x="0" y="1348"/>
                  </a:cubicBezTo>
                  <a:cubicBezTo>
                    <a:pt x="337" y="1011"/>
                    <a:pt x="674" y="674"/>
                    <a:pt x="1011" y="337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1D519E-FE57-485D-8E3E-694E0A214899}"/>
                </a:ext>
              </a:extLst>
            </p:cNvPr>
            <p:cNvSpPr/>
            <p:nvPr/>
          </p:nvSpPr>
          <p:spPr>
            <a:xfrm>
              <a:off x="9034277" y="4493205"/>
              <a:ext cx="249448" cy="274435"/>
            </a:xfrm>
            <a:custGeom>
              <a:avLst/>
              <a:gdLst>
                <a:gd name="connsiteX0" fmla="*/ 124105 w 249448"/>
                <a:gd name="connsiteY0" fmla="*/ 57443 h 274435"/>
                <a:gd name="connsiteX1" fmla="*/ 57053 w 249448"/>
                <a:gd name="connsiteY1" fmla="*/ 8249 h 274435"/>
                <a:gd name="connsiteX2" fmla="*/ 109 w 249448"/>
                <a:gd name="connsiteY2" fmla="*/ 64856 h 274435"/>
                <a:gd name="connsiteX3" fmla="*/ 121746 w 249448"/>
                <a:gd name="connsiteY3" fmla="*/ 232654 h 274435"/>
                <a:gd name="connsiteX4" fmla="*/ 249449 w 249448"/>
                <a:gd name="connsiteY4" fmla="*/ 274436 h 274435"/>
                <a:gd name="connsiteX5" fmla="*/ 212385 w 249448"/>
                <a:gd name="connsiteY5" fmla="*/ 207720 h 274435"/>
                <a:gd name="connsiteX6" fmla="*/ 124105 w 249448"/>
                <a:gd name="connsiteY6" fmla="*/ 57443 h 27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448" h="274435">
                  <a:moveTo>
                    <a:pt x="124105" y="57443"/>
                  </a:moveTo>
                  <a:cubicBezTo>
                    <a:pt x="105236" y="36215"/>
                    <a:pt x="82998" y="21390"/>
                    <a:pt x="57053" y="8249"/>
                  </a:cubicBezTo>
                  <a:cubicBezTo>
                    <a:pt x="109" y="-20391"/>
                    <a:pt x="-565" y="32172"/>
                    <a:pt x="109" y="64856"/>
                  </a:cubicBezTo>
                  <a:cubicBezTo>
                    <a:pt x="6511" y="145386"/>
                    <a:pt x="56716" y="194916"/>
                    <a:pt x="121746" y="232654"/>
                  </a:cubicBezTo>
                  <a:cubicBezTo>
                    <a:pt x="161169" y="255567"/>
                    <a:pt x="203961" y="269381"/>
                    <a:pt x="249449" y="274436"/>
                  </a:cubicBezTo>
                  <a:cubicBezTo>
                    <a:pt x="232938" y="254556"/>
                    <a:pt x="223167" y="230970"/>
                    <a:pt x="212385" y="207720"/>
                  </a:cubicBezTo>
                  <a:cubicBezTo>
                    <a:pt x="187788" y="154146"/>
                    <a:pt x="163191" y="101583"/>
                    <a:pt x="124105" y="57443"/>
                  </a:cubicBezTo>
                  <a:close/>
                </a:path>
              </a:pathLst>
            </a:custGeom>
            <a:noFill/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A91F08-733D-4007-892E-E3603145C640}"/>
                </a:ext>
              </a:extLst>
            </p:cNvPr>
            <p:cNvSpPr/>
            <p:nvPr/>
          </p:nvSpPr>
          <p:spPr>
            <a:xfrm>
              <a:off x="9091320" y="5018665"/>
              <a:ext cx="553610" cy="659315"/>
            </a:xfrm>
            <a:custGeom>
              <a:avLst/>
              <a:gdLst>
                <a:gd name="connsiteX0" fmla="*/ 119625 w 553610"/>
                <a:gd name="connsiteY0" fmla="*/ 198124 h 659315"/>
                <a:gd name="connsiteX1" fmla="*/ 3716 w 553610"/>
                <a:gd name="connsiteY1" fmla="*/ 570111 h 659315"/>
                <a:gd name="connsiteX2" fmla="*/ 9444 w 553610"/>
                <a:gd name="connsiteY2" fmla="*/ 606164 h 659315"/>
                <a:gd name="connsiteX3" fmla="*/ 286750 w 553610"/>
                <a:gd name="connsiteY3" fmla="*/ 656706 h 659315"/>
                <a:gd name="connsiteX4" fmla="*/ 291467 w 553610"/>
                <a:gd name="connsiteY4" fmla="*/ 619642 h 659315"/>
                <a:gd name="connsiteX5" fmla="*/ 291804 w 553610"/>
                <a:gd name="connsiteY5" fmla="*/ 617957 h 659315"/>
                <a:gd name="connsiteX6" fmla="*/ 400637 w 553610"/>
                <a:gd name="connsiteY6" fmla="*/ 247655 h 659315"/>
                <a:gd name="connsiteX7" fmla="*/ 553611 w 553610"/>
                <a:gd name="connsiteY7" fmla="*/ 44140 h 659315"/>
                <a:gd name="connsiteX8" fmla="*/ 221046 w 553610"/>
                <a:gd name="connsiteY8" fmla="*/ 0 h 659315"/>
                <a:gd name="connsiteX9" fmla="*/ 119625 w 553610"/>
                <a:gd name="connsiteY9" fmla="*/ 198124 h 6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610" h="659315">
                  <a:moveTo>
                    <a:pt x="119625" y="198124"/>
                  </a:moveTo>
                  <a:cubicBezTo>
                    <a:pt x="69084" y="319761"/>
                    <a:pt x="39769" y="444094"/>
                    <a:pt x="3716" y="570111"/>
                  </a:cubicBezTo>
                  <a:cubicBezTo>
                    <a:pt x="10" y="583589"/>
                    <a:pt x="-4370" y="598751"/>
                    <a:pt x="9444" y="606164"/>
                  </a:cubicBezTo>
                  <a:cubicBezTo>
                    <a:pt x="23933" y="613914"/>
                    <a:pt x="270240" y="672205"/>
                    <a:pt x="286750" y="656706"/>
                  </a:cubicBezTo>
                  <a:cubicBezTo>
                    <a:pt x="293826" y="650304"/>
                    <a:pt x="290457" y="632446"/>
                    <a:pt x="291467" y="619642"/>
                  </a:cubicBezTo>
                  <a:cubicBezTo>
                    <a:pt x="291467" y="618968"/>
                    <a:pt x="291804" y="618631"/>
                    <a:pt x="291804" y="617957"/>
                  </a:cubicBezTo>
                  <a:cubicBezTo>
                    <a:pt x="305956" y="508450"/>
                    <a:pt x="351780" y="346380"/>
                    <a:pt x="400637" y="247655"/>
                  </a:cubicBezTo>
                  <a:cubicBezTo>
                    <a:pt x="425235" y="198124"/>
                    <a:pt x="462972" y="154995"/>
                    <a:pt x="553611" y="44140"/>
                  </a:cubicBezTo>
                  <a:lnTo>
                    <a:pt x="221046" y="0"/>
                  </a:lnTo>
                  <a:cubicBezTo>
                    <a:pt x="214981" y="22575"/>
                    <a:pt x="145233" y="146908"/>
                    <a:pt x="119625" y="1981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B61029-5AE8-4ED5-B5C5-C9EC1C8410B8}"/>
                </a:ext>
              </a:extLst>
            </p:cNvPr>
            <p:cNvSpPr/>
            <p:nvPr/>
          </p:nvSpPr>
          <p:spPr>
            <a:xfrm>
              <a:off x="10408785" y="4696882"/>
              <a:ext cx="674" cy="3369"/>
            </a:xfrm>
            <a:custGeom>
              <a:avLst/>
              <a:gdLst>
                <a:gd name="connsiteX0" fmla="*/ 674 w 674"/>
                <a:gd name="connsiteY0" fmla="*/ 0 h 3369"/>
                <a:gd name="connsiteX1" fmla="*/ 0 w 674"/>
                <a:gd name="connsiteY1" fmla="*/ 0 h 3369"/>
                <a:gd name="connsiteX2" fmla="*/ 674 w 674"/>
                <a:gd name="connsiteY2" fmla="*/ 0 h 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" h="3369">
                  <a:moveTo>
                    <a:pt x="674" y="0"/>
                  </a:moveTo>
                  <a:cubicBezTo>
                    <a:pt x="337" y="0"/>
                    <a:pt x="337" y="0"/>
                    <a:pt x="0" y="0"/>
                  </a:cubicBezTo>
                  <a:cubicBezTo>
                    <a:pt x="0" y="0"/>
                    <a:pt x="337" y="0"/>
                    <a:pt x="674" y="0"/>
                  </a:cubicBezTo>
                  <a:close/>
                </a:path>
              </a:pathLst>
            </a:custGeom>
            <a:solidFill>
              <a:srgbClr val="A51D24"/>
            </a:solidFill>
            <a:ln w="33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15">
            <a:extLst>
              <a:ext uri="{FF2B5EF4-FFF2-40B4-BE49-F238E27FC236}">
                <a16:creationId xmlns:a16="http://schemas.microsoft.com/office/drawing/2014/main" id="{4EFD012E-203F-4446-875A-86033E657849}"/>
              </a:ext>
            </a:extLst>
          </p:cNvPr>
          <p:cNvGrpSpPr/>
          <p:nvPr/>
        </p:nvGrpSpPr>
        <p:grpSpPr>
          <a:xfrm>
            <a:off x="4150085" y="2125082"/>
            <a:ext cx="3891830" cy="1939076"/>
            <a:chOff x="6902071" y="270047"/>
            <a:chExt cx="5150334" cy="256611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482130-46A5-4B18-85A5-E989E6ED9821}"/>
                </a:ext>
              </a:extLst>
            </p:cNvPr>
            <p:cNvSpPr/>
            <p:nvPr/>
          </p:nvSpPr>
          <p:spPr>
            <a:xfrm>
              <a:off x="8307144" y="1271377"/>
              <a:ext cx="2433270" cy="1184617"/>
            </a:xfrm>
            <a:custGeom>
              <a:avLst/>
              <a:gdLst>
                <a:gd name="connsiteX0" fmla="*/ 61293 w 2433270"/>
                <a:gd name="connsiteY0" fmla="*/ 196 h 1184617"/>
                <a:gd name="connsiteX1" fmla="*/ 2362295 w 2433270"/>
                <a:gd name="connsiteY1" fmla="*/ 78618 h 1184617"/>
                <a:gd name="connsiteX2" fmla="*/ 2401505 w 2433270"/>
                <a:gd name="connsiteY2" fmla="*/ 104759 h 1184617"/>
                <a:gd name="connsiteX3" fmla="*/ 2412709 w 2433270"/>
                <a:gd name="connsiteY3" fmla="*/ 218035 h 1184617"/>
                <a:gd name="connsiteX4" fmla="*/ 2433248 w 2433270"/>
                <a:gd name="connsiteY4" fmla="*/ 811180 h 1184617"/>
                <a:gd name="connsiteX5" fmla="*/ 2247151 w 2433270"/>
                <a:gd name="connsiteY5" fmla="*/ 1024662 h 1184617"/>
                <a:gd name="connsiteX6" fmla="*/ 1169782 w 2433270"/>
                <a:gd name="connsiteY6" fmla="*/ 1184618 h 1184617"/>
                <a:gd name="connsiteX7" fmla="*/ 183283 w 2433270"/>
                <a:gd name="connsiteY7" fmla="*/ 938148 h 1184617"/>
                <a:gd name="connsiteX8" fmla="*/ 921 w 2433270"/>
                <a:gd name="connsiteY8" fmla="*/ 646867 h 1184617"/>
                <a:gd name="connsiteX9" fmla="*/ 45111 w 2433270"/>
                <a:gd name="connsiteY9" fmla="*/ 48743 h 1184617"/>
                <a:gd name="connsiteX10" fmla="*/ 61293 w 2433270"/>
                <a:gd name="connsiteY10" fmla="*/ 196 h 118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33270" h="1184617">
                  <a:moveTo>
                    <a:pt x="61293" y="196"/>
                  </a:moveTo>
                  <a:cubicBezTo>
                    <a:pt x="67517" y="-5405"/>
                    <a:pt x="2265201" y="110983"/>
                    <a:pt x="2362295" y="78618"/>
                  </a:cubicBezTo>
                  <a:cubicBezTo>
                    <a:pt x="2397149" y="66793"/>
                    <a:pt x="2398394" y="68660"/>
                    <a:pt x="2401505" y="104759"/>
                  </a:cubicBezTo>
                  <a:cubicBezTo>
                    <a:pt x="2405240" y="142725"/>
                    <a:pt x="2402750" y="180691"/>
                    <a:pt x="2412709" y="218035"/>
                  </a:cubicBezTo>
                  <a:cubicBezTo>
                    <a:pt x="2421422" y="375502"/>
                    <a:pt x="2433870" y="635041"/>
                    <a:pt x="2433248" y="811180"/>
                  </a:cubicBezTo>
                  <a:cubicBezTo>
                    <a:pt x="2421422" y="925701"/>
                    <a:pt x="2341133" y="982339"/>
                    <a:pt x="2247151" y="1024662"/>
                  </a:cubicBezTo>
                  <a:cubicBezTo>
                    <a:pt x="2092797" y="1094370"/>
                    <a:pt x="1707533" y="1184618"/>
                    <a:pt x="1169782" y="1184618"/>
                  </a:cubicBezTo>
                  <a:cubicBezTo>
                    <a:pt x="570414" y="1165946"/>
                    <a:pt x="338260" y="1050180"/>
                    <a:pt x="183283" y="938148"/>
                  </a:cubicBezTo>
                  <a:cubicBezTo>
                    <a:pt x="81832" y="866573"/>
                    <a:pt x="22705" y="768234"/>
                    <a:pt x="921" y="646867"/>
                  </a:cubicBezTo>
                  <a:cubicBezTo>
                    <a:pt x="-5926" y="627572"/>
                    <a:pt x="27062" y="201231"/>
                    <a:pt x="45111" y="48743"/>
                  </a:cubicBezTo>
                  <a:cubicBezTo>
                    <a:pt x="47601" y="31939"/>
                    <a:pt x="46978" y="13267"/>
                    <a:pt x="61293" y="19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833DB4-CF21-492B-8934-E59887BDE5FA}"/>
                </a:ext>
              </a:extLst>
            </p:cNvPr>
            <p:cNvSpPr/>
            <p:nvPr/>
          </p:nvSpPr>
          <p:spPr>
            <a:xfrm>
              <a:off x="6902071" y="270047"/>
              <a:ext cx="5150334" cy="1469568"/>
            </a:xfrm>
            <a:custGeom>
              <a:avLst/>
              <a:gdLst>
                <a:gd name="connsiteX0" fmla="*/ 2507015 w 5150334"/>
                <a:gd name="connsiteY0" fmla="*/ 2579 h 1469568"/>
                <a:gd name="connsiteX1" fmla="*/ 0 w 5150334"/>
                <a:gd name="connsiteY1" fmla="*/ 402158 h 1469568"/>
                <a:gd name="connsiteX2" fmla="*/ 2520707 w 5150334"/>
                <a:gd name="connsiteY2" fmla="*/ 1469569 h 1469568"/>
                <a:gd name="connsiteX3" fmla="*/ 5150334 w 5150334"/>
                <a:gd name="connsiteY3" fmla="*/ 657341 h 1469568"/>
                <a:gd name="connsiteX4" fmla="*/ 2579213 w 5150334"/>
                <a:gd name="connsiteY4" fmla="*/ 5691 h 1469568"/>
                <a:gd name="connsiteX5" fmla="*/ 2507015 w 5150334"/>
                <a:gd name="connsiteY5" fmla="*/ 2579 h 146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0334" h="1469568">
                  <a:moveTo>
                    <a:pt x="2507015" y="2579"/>
                  </a:moveTo>
                  <a:lnTo>
                    <a:pt x="0" y="402158"/>
                  </a:lnTo>
                  <a:lnTo>
                    <a:pt x="2520707" y="1469569"/>
                  </a:lnTo>
                  <a:lnTo>
                    <a:pt x="5150334" y="657341"/>
                  </a:lnTo>
                  <a:lnTo>
                    <a:pt x="2579213" y="5691"/>
                  </a:lnTo>
                  <a:cubicBezTo>
                    <a:pt x="2555562" y="-533"/>
                    <a:pt x="2530666" y="-1777"/>
                    <a:pt x="2507015" y="25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803120-F070-4241-A9AA-011EBF8C3449}"/>
                </a:ext>
              </a:extLst>
            </p:cNvPr>
            <p:cNvSpPr/>
            <p:nvPr/>
          </p:nvSpPr>
          <p:spPr>
            <a:xfrm>
              <a:off x="9698876" y="744740"/>
              <a:ext cx="1212978" cy="543466"/>
            </a:xfrm>
            <a:custGeom>
              <a:avLst/>
              <a:gdLst>
                <a:gd name="connsiteX0" fmla="*/ 25764 w 1212978"/>
                <a:gd name="connsiteY0" fmla="*/ 4020 h 543466"/>
                <a:gd name="connsiteX1" fmla="*/ 264765 w 1212978"/>
                <a:gd name="connsiteY1" fmla="*/ 78085 h 543466"/>
                <a:gd name="connsiteX2" fmla="*/ 585299 w 1212978"/>
                <a:gd name="connsiteY2" fmla="*/ 198208 h 543466"/>
                <a:gd name="connsiteX3" fmla="*/ 1198360 w 1212978"/>
                <a:gd name="connsiteY3" fmla="*/ 513763 h 543466"/>
                <a:gd name="connsiteX4" fmla="*/ 1210186 w 1212978"/>
                <a:gd name="connsiteY4" fmla="*/ 538037 h 543466"/>
                <a:gd name="connsiteX5" fmla="*/ 1181556 w 1212978"/>
                <a:gd name="connsiteY5" fmla="*/ 538037 h 543466"/>
                <a:gd name="connsiteX6" fmla="*/ 584677 w 1212978"/>
                <a:gd name="connsiteY6" fmla="*/ 236174 h 543466"/>
                <a:gd name="connsiteX7" fmla="*/ 1491 w 1212978"/>
                <a:gd name="connsiteY7" fmla="*/ 22692 h 543466"/>
                <a:gd name="connsiteX8" fmla="*/ 25764 w 1212978"/>
                <a:gd name="connsiteY8" fmla="*/ 4020 h 54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2978" h="543466">
                  <a:moveTo>
                    <a:pt x="25764" y="4020"/>
                  </a:moveTo>
                  <a:cubicBezTo>
                    <a:pt x="105431" y="28916"/>
                    <a:pt x="185098" y="52567"/>
                    <a:pt x="264765" y="78085"/>
                  </a:cubicBezTo>
                  <a:cubicBezTo>
                    <a:pt x="366216" y="110450"/>
                    <a:pt x="487583" y="156507"/>
                    <a:pt x="585299" y="198208"/>
                  </a:cubicBezTo>
                  <a:cubicBezTo>
                    <a:pt x="698575" y="246132"/>
                    <a:pt x="1152925" y="483888"/>
                    <a:pt x="1198360" y="513763"/>
                  </a:cubicBezTo>
                  <a:cubicBezTo>
                    <a:pt x="1207074" y="519365"/>
                    <a:pt x="1218277" y="526833"/>
                    <a:pt x="1210186" y="538037"/>
                  </a:cubicBezTo>
                  <a:cubicBezTo>
                    <a:pt x="1203339" y="546750"/>
                    <a:pt x="1191514" y="543638"/>
                    <a:pt x="1181556" y="538037"/>
                  </a:cubicBezTo>
                  <a:cubicBezTo>
                    <a:pt x="1126785" y="507539"/>
                    <a:pt x="677414" y="273518"/>
                    <a:pt x="584677" y="236174"/>
                  </a:cubicBezTo>
                  <a:cubicBezTo>
                    <a:pt x="456463" y="184515"/>
                    <a:pt x="64353" y="47588"/>
                    <a:pt x="1491" y="22692"/>
                  </a:cubicBezTo>
                  <a:cubicBezTo>
                    <a:pt x="-2866" y="-959"/>
                    <a:pt x="1491" y="-4071"/>
                    <a:pt x="25764" y="4020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24C102-4CA8-432D-B43B-B062E7DB0F74}"/>
                </a:ext>
              </a:extLst>
            </p:cNvPr>
            <p:cNvSpPr/>
            <p:nvPr/>
          </p:nvSpPr>
          <p:spPr>
            <a:xfrm>
              <a:off x="9712815" y="561219"/>
              <a:ext cx="973535" cy="143972"/>
            </a:xfrm>
            <a:custGeom>
              <a:avLst/>
              <a:gdLst>
                <a:gd name="connsiteX0" fmla="*/ 0 w 973535"/>
                <a:gd name="connsiteY0" fmla="*/ 124056 h 143972"/>
                <a:gd name="connsiteX1" fmla="*/ 365969 w 973535"/>
                <a:gd name="connsiteY1" fmla="*/ 38165 h 143972"/>
                <a:gd name="connsiteX2" fmla="*/ 650405 w 973535"/>
                <a:gd name="connsiteY2" fmla="*/ 2689 h 143972"/>
                <a:gd name="connsiteX3" fmla="*/ 942309 w 973535"/>
                <a:gd name="connsiteY3" fmla="*/ 2689 h 143972"/>
                <a:gd name="connsiteX4" fmla="*/ 973429 w 973535"/>
                <a:gd name="connsiteY4" fmla="*/ 18249 h 143972"/>
                <a:gd name="connsiteX5" fmla="*/ 939819 w 973535"/>
                <a:gd name="connsiteY5" fmla="*/ 31941 h 143972"/>
                <a:gd name="connsiteX6" fmla="*/ 449370 w 973535"/>
                <a:gd name="connsiteY6" fmla="*/ 57460 h 143972"/>
                <a:gd name="connsiteX7" fmla="*/ 75932 w 973535"/>
                <a:gd name="connsiteY7" fmla="*/ 132147 h 143972"/>
                <a:gd name="connsiteX8" fmla="*/ 18672 w 973535"/>
                <a:gd name="connsiteY8" fmla="*/ 143973 h 143972"/>
                <a:gd name="connsiteX9" fmla="*/ 0 w 973535"/>
                <a:gd name="connsiteY9" fmla="*/ 124056 h 14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35" h="143972">
                  <a:moveTo>
                    <a:pt x="0" y="124056"/>
                  </a:moveTo>
                  <a:cubicBezTo>
                    <a:pt x="120745" y="88580"/>
                    <a:pt x="242735" y="60572"/>
                    <a:pt x="365969" y="38165"/>
                  </a:cubicBezTo>
                  <a:cubicBezTo>
                    <a:pt x="459951" y="20738"/>
                    <a:pt x="555178" y="7046"/>
                    <a:pt x="650405" y="2689"/>
                  </a:cubicBezTo>
                  <a:cubicBezTo>
                    <a:pt x="747499" y="-2290"/>
                    <a:pt x="845215" y="822"/>
                    <a:pt x="942309" y="2689"/>
                  </a:cubicBezTo>
                  <a:cubicBezTo>
                    <a:pt x="952267" y="2689"/>
                    <a:pt x="975296" y="-423"/>
                    <a:pt x="973429" y="18249"/>
                  </a:cubicBezTo>
                  <a:cubicBezTo>
                    <a:pt x="972184" y="33186"/>
                    <a:pt x="952890" y="31941"/>
                    <a:pt x="939819" y="31941"/>
                  </a:cubicBezTo>
                  <a:cubicBezTo>
                    <a:pt x="861397" y="32564"/>
                    <a:pt x="617418" y="26340"/>
                    <a:pt x="449370" y="57460"/>
                  </a:cubicBezTo>
                  <a:cubicBezTo>
                    <a:pt x="339829" y="76754"/>
                    <a:pt x="185474" y="114098"/>
                    <a:pt x="75932" y="132147"/>
                  </a:cubicBezTo>
                  <a:cubicBezTo>
                    <a:pt x="56638" y="135259"/>
                    <a:pt x="37966" y="139616"/>
                    <a:pt x="18672" y="143973"/>
                  </a:cubicBezTo>
                  <a:cubicBezTo>
                    <a:pt x="8091" y="141483"/>
                    <a:pt x="1245" y="135259"/>
                    <a:pt x="0" y="124056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2544E06-2960-4078-9B25-FC50C096FA32}"/>
                </a:ext>
              </a:extLst>
            </p:cNvPr>
            <p:cNvSpPr/>
            <p:nvPr/>
          </p:nvSpPr>
          <p:spPr>
            <a:xfrm>
              <a:off x="8402593" y="423393"/>
              <a:ext cx="1099780" cy="267426"/>
            </a:xfrm>
            <a:custGeom>
              <a:avLst/>
              <a:gdLst>
                <a:gd name="connsiteX0" fmla="*/ 1074333 w 1099780"/>
                <a:gd name="connsiteY0" fmla="*/ 266239 h 267426"/>
                <a:gd name="connsiteX1" fmla="*/ 563968 w 1099780"/>
                <a:gd name="connsiteY1" fmla="*/ 130557 h 267426"/>
                <a:gd name="connsiteX2" fmla="*/ 104639 w 1099780"/>
                <a:gd name="connsiteY2" fmla="*/ 33463 h 267426"/>
                <a:gd name="connsiteX3" fmla="*/ 22482 w 1099780"/>
                <a:gd name="connsiteY3" fmla="*/ 21015 h 267426"/>
                <a:gd name="connsiteX4" fmla="*/ 76 w 1099780"/>
                <a:gd name="connsiteY4" fmla="*/ 9812 h 267426"/>
                <a:gd name="connsiteX5" fmla="*/ 25594 w 1099780"/>
                <a:gd name="connsiteY5" fmla="*/ 2343 h 267426"/>
                <a:gd name="connsiteX6" fmla="*/ 194264 w 1099780"/>
                <a:gd name="connsiteY6" fmla="*/ 21637 h 267426"/>
                <a:gd name="connsiteX7" fmla="*/ 618116 w 1099780"/>
                <a:gd name="connsiteY7" fmla="*/ 107528 h 267426"/>
                <a:gd name="connsiteX8" fmla="*/ 1088026 w 1099780"/>
                <a:gd name="connsiteY8" fmla="*/ 245078 h 267426"/>
                <a:gd name="connsiteX9" fmla="*/ 1074333 w 1099780"/>
                <a:gd name="connsiteY9" fmla="*/ 266239 h 2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9780" h="267426">
                  <a:moveTo>
                    <a:pt x="1074333" y="266239"/>
                  </a:moveTo>
                  <a:cubicBezTo>
                    <a:pt x="936161" y="229518"/>
                    <a:pt x="702762" y="165411"/>
                    <a:pt x="563968" y="130557"/>
                  </a:cubicBezTo>
                  <a:cubicBezTo>
                    <a:pt x="412103" y="92591"/>
                    <a:pt x="258993" y="58981"/>
                    <a:pt x="104639" y="33463"/>
                  </a:cubicBezTo>
                  <a:cubicBezTo>
                    <a:pt x="77253" y="29106"/>
                    <a:pt x="49868" y="24749"/>
                    <a:pt x="22482" y="21015"/>
                  </a:cubicBezTo>
                  <a:cubicBezTo>
                    <a:pt x="13146" y="19770"/>
                    <a:pt x="-1169" y="21015"/>
                    <a:pt x="76" y="9812"/>
                  </a:cubicBezTo>
                  <a:cubicBezTo>
                    <a:pt x="1321" y="-5126"/>
                    <a:pt x="16881" y="1098"/>
                    <a:pt x="25594" y="2343"/>
                  </a:cubicBezTo>
                  <a:cubicBezTo>
                    <a:pt x="82232" y="7945"/>
                    <a:pt x="138248" y="13546"/>
                    <a:pt x="194264" y="21637"/>
                  </a:cubicBezTo>
                  <a:cubicBezTo>
                    <a:pt x="336793" y="42177"/>
                    <a:pt x="478077" y="72674"/>
                    <a:pt x="618116" y="107528"/>
                  </a:cubicBezTo>
                  <a:cubicBezTo>
                    <a:pt x="766247" y="144872"/>
                    <a:pt x="943630" y="197153"/>
                    <a:pt x="1088026" y="245078"/>
                  </a:cubicBezTo>
                  <a:cubicBezTo>
                    <a:pt x="1110432" y="252547"/>
                    <a:pt x="1097984" y="272463"/>
                    <a:pt x="1074333" y="2662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6AC7FC-C8A8-408E-87C8-6BE99D55ABD7}"/>
                </a:ext>
              </a:extLst>
            </p:cNvPr>
            <p:cNvSpPr/>
            <p:nvPr/>
          </p:nvSpPr>
          <p:spPr>
            <a:xfrm>
              <a:off x="8036700" y="758600"/>
              <a:ext cx="1485044" cy="403497"/>
            </a:xfrm>
            <a:custGeom>
              <a:avLst/>
              <a:gdLst>
                <a:gd name="connsiteX0" fmla="*/ 0 w 1485044"/>
                <a:gd name="connsiteY0" fmla="*/ 389739 h 403497"/>
                <a:gd name="connsiteX1" fmla="*/ 540863 w 1485044"/>
                <a:gd name="connsiteY1" fmla="*/ 204264 h 403497"/>
                <a:gd name="connsiteX2" fmla="*/ 966582 w 1485044"/>
                <a:gd name="connsiteY2" fmla="*/ 90988 h 403497"/>
                <a:gd name="connsiteX3" fmla="*/ 1410351 w 1485044"/>
                <a:gd name="connsiteY3" fmla="*/ 10699 h 403497"/>
                <a:gd name="connsiteX4" fmla="*/ 1485039 w 1485044"/>
                <a:gd name="connsiteY4" fmla="*/ 8209 h 403497"/>
                <a:gd name="connsiteX5" fmla="*/ 1411596 w 1485044"/>
                <a:gd name="connsiteY5" fmla="*/ 39952 h 403497"/>
                <a:gd name="connsiteX6" fmla="*/ 670944 w 1485044"/>
                <a:gd name="connsiteY6" fmla="*/ 199908 h 403497"/>
                <a:gd name="connsiteX7" fmla="*/ 117011 w 1485044"/>
                <a:gd name="connsiteY7" fmla="*/ 376046 h 403497"/>
                <a:gd name="connsiteX8" fmla="*/ 32365 w 1485044"/>
                <a:gd name="connsiteY8" fmla="*/ 403431 h 403497"/>
                <a:gd name="connsiteX9" fmla="*/ 0 w 1485044"/>
                <a:gd name="connsiteY9" fmla="*/ 389739 h 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5044" h="403497">
                  <a:moveTo>
                    <a:pt x="0" y="389739"/>
                  </a:moveTo>
                  <a:cubicBezTo>
                    <a:pt x="176761" y="321897"/>
                    <a:pt x="357256" y="260280"/>
                    <a:pt x="540863" y="204264"/>
                  </a:cubicBezTo>
                  <a:cubicBezTo>
                    <a:pt x="680902" y="161319"/>
                    <a:pt x="822809" y="122108"/>
                    <a:pt x="966582" y="90988"/>
                  </a:cubicBezTo>
                  <a:cubicBezTo>
                    <a:pt x="1113468" y="59246"/>
                    <a:pt x="1262221" y="35595"/>
                    <a:pt x="1410351" y="10699"/>
                  </a:cubicBezTo>
                  <a:cubicBezTo>
                    <a:pt x="1425289" y="8209"/>
                    <a:pt x="1484416" y="-10463"/>
                    <a:pt x="1485039" y="8209"/>
                  </a:cubicBezTo>
                  <a:cubicBezTo>
                    <a:pt x="1485661" y="23769"/>
                    <a:pt x="1431513" y="36217"/>
                    <a:pt x="1411596" y="39952"/>
                  </a:cubicBezTo>
                  <a:cubicBezTo>
                    <a:pt x="1292096" y="62358"/>
                    <a:pt x="920525" y="122730"/>
                    <a:pt x="670944" y="199908"/>
                  </a:cubicBezTo>
                  <a:cubicBezTo>
                    <a:pt x="508498" y="249077"/>
                    <a:pt x="280079" y="328121"/>
                    <a:pt x="117011" y="376046"/>
                  </a:cubicBezTo>
                  <a:cubicBezTo>
                    <a:pt x="88380" y="384137"/>
                    <a:pt x="60372" y="394095"/>
                    <a:pt x="32365" y="403431"/>
                  </a:cubicBezTo>
                  <a:cubicBezTo>
                    <a:pt x="14937" y="404054"/>
                    <a:pt x="3734" y="400319"/>
                    <a:pt x="0" y="389739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74F4B5-62D8-45C3-B6B4-61F002164A9A}"/>
                </a:ext>
              </a:extLst>
            </p:cNvPr>
            <p:cNvSpPr/>
            <p:nvPr/>
          </p:nvSpPr>
          <p:spPr>
            <a:xfrm>
              <a:off x="7673417" y="711416"/>
              <a:ext cx="1839610" cy="2124748"/>
            </a:xfrm>
            <a:custGeom>
              <a:avLst/>
              <a:gdLst>
                <a:gd name="connsiteX0" fmla="*/ 1753097 w 1839609"/>
                <a:gd name="connsiteY0" fmla="*/ 0 h 2124748"/>
                <a:gd name="connsiteX1" fmla="*/ 320961 w 1839609"/>
                <a:gd name="connsiteY1" fmla="*/ 204769 h 2124748"/>
                <a:gd name="connsiteX2" fmla="*/ 169719 w 1839609"/>
                <a:gd name="connsiteY2" fmla="*/ 315555 h 2124748"/>
                <a:gd name="connsiteX3" fmla="*/ 134865 w 1839609"/>
                <a:gd name="connsiteY3" fmla="*/ 718868 h 2124748"/>
                <a:gd name="connsiteX4" fmla="*/ 102500 w 1839609"/>
                <a:gd name="connsiteY4" fmla="*/ 785465 h 2124748"/>
                <a:gd name="connsiteX5" fmla="*/ 51463 w 1839609"/>
                <a:gd name="connsiteY5" fmla="*/ 879447 h 2124748"/>
                <a:gd name="connsiteX6" fmla="*/ 84451 w 1839609"/>
                <a:gd name="connsiteY6" fmla="*/ 967205 h 2124748"/>
                <a:gd name="connsiteX7" fmla="*/ 116815 w 1839609"/>
                <a:gd name="connsiteY7" fmla="*/ 998325 h 2124748"/>
                <a:gd name="connsiteX8" fmla="*/ 107479 w 1839609"/>
                <a:gd name="connsiteY8" fmla="*/ 1013885 h 2124748"/>
                <a:gd name="connsiteX9" fmla="*/ 119305 w 1839609"/>
                <a:gd name="connsiteY9" fmla="*/ 1223632 h 2124748"/>
                <a:gd name="connsiteX10" fmla="*/ 117438 w 1839609"/>
                <a:gd name="connsiteY10" fmla="*/ 1235458 h 2124748"/>
                <a:gd name="connsiteX11" fmla="*/ 6029 w 1839609"/>
                <a:gd name="connsiteY11" fmla="*/ 1948102 h 2124748"/>
                <a:gd name="connsiteX12" fmla="*/ 12252 w 1839609"/>
                <a:gd name="connsiteY12" fmla="*/ 2054532 h 2124748"/>
                <a:gd name="connsiteX13" fmla="*/ 95031 w 1839609"/>
                <a:gd name="connsiteY13" fmla="*/ 2111793 h 2124748"/>
                <a:gd name="connsiteX14" fmla="*/ 202083 w 1839609"/>
                <a:gd name="connsiteY14" fmla="*/ 2124241 h 2124748"/>
                <a:gd name="connsiteX15" fmla="*/ 327185 w 1839609"/>
                <a:gd name="connsiteY15" fmla="*/ 2083785 h 2124748"/>
                <a:gd name="connsiteX16" fmla="*/ 369508 w 1839609"/>
                <a:gd name="connsiteY16" fmla="*/ 2055777 h 2124748"/>
                <a:gd name="connsiteX17" fmla="*/ 409342 w 1839609"/>
                <a:gd name="connsiteY17" fmla="*/ 1997894 h 2124748"/>
                <a:gd name="connsiteX18" fmla="*/ 412454 w 1839609"/>
                <a:gd name="connsiteY18" fmla="*/ 1945613 h 2124748"/>
                <a:gd name="connsiteX19" fmla="*/ 284240 w 1839609"/>
                <a:gd name="connsiteY19" fmla="*/ 1241682 h 2124748"/>
                <a:gd name="connsiteX20" fmla="*/ 276149 w 1839609"/>
                <a:gd name="connsiteY20" fmla="*/ 1219275 h 2124748"/>
                <a:gd name="connsiteX21" fmla="*/ 278016 w 1839609"/>
                <a:gd name="connsiteY21" fmla="*/ 1224877 h 2124748"/>
                <a:gd name="connsiteX22" fmla="*/ 261834 w 1839609"/>
                <a:gd name="connsiteY22" fmla="*/ 1003926 h 2124748"/>
                <a:gd name="connsiteX23" fmla="*/ 255610 w 1839609"/>
                <a:gd name="connsiteY23" fmla="*/ 988989 h 2124748"/>
                <a:gd name="connsiteX24" fmla="*/ 279883 w 1839609"/>
                <a:gd name="connsiteY24" fmla="*/ 967205 h 2124748"/>
                <a:gd name="connsiteX25" fmla="*/ 253742 w 1839609"/>
                <a:gd name="connsiteY25" fmla="*/ 773639 h 2124748"/>
                <a:gd name="connsiteX26" fmla="*/ 223245 w 1839609"/>
                <a:gd name="connsiteY26" fmla="*/ 715134 h 2124748"/>
                <a:gd name="connsiteX27" fmla="*/ 248141 w 1839609"/>
                <a:gd name="connsiteY27" fmla="*/ 351654 h 2124748"/>
                <a:gd name="connsiteX28" fmla="*/ 304157 w 1839609"/>
                <a:gd name="connsiteY28" fmla="*/ 283813 h 2124748"/>
                <a:gd name="connsiteX29" fmla="*/ 1801021 w 1839609"/>
                <a:gd name="connsiteY29" fmla="*/ 48547 h 2124748"/>
                <a:gd name="connsiteX30" fmla="*/ 1839610 w 1839609"/>
                <a:gd name="connsiteY30" fmla="*/ 31120 h 2124748"/>
                <a:gd name="connsiteX31" fmla="*/ 1753097 w 1839609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  <a:gd name="connsiteX0" fmla="*/ 1753097 w 1839610"/>
                <a:gd name="connsiteY0" fmla="*/ 0 h 2124748"/>
                <a:gd name="connsiteX1" fmla="*/ 320961 w 1839610"/>
                <a:gd name="connsiteY1" fmla="*/ 204769 h 2124748"/>
                <a:gd name="connsiteX2" fmla="*/ 169719 w 1839610"/>
                <a:gd name="connsiteY2" fmla="*/ 315555 h 2124748"/>
                <a:gd name="connsiteX3" fmla="*/ 134865 w 1839610"/>
                <a:gd name="connsiteY3" fmla="*/ 718868 h 2124748"/>
                <a:gd name="connsiteX4" fmla="*/ 102500 w 1839610"/>
                <a:gd name="connsiteY4" fmla="*/ 785465 h 2124748"/>
                <a:gd name="connsiteX5" fmla="*/ 51463 w 1839610"/>
                <a:gd name="connsiteY5" fmla="*/ 879447 h 2124748"/>
                <a:gd name="connsiteX6" fmla="*/ 84451 w 1839610"/>
                <a:gd name="connsiteY6" fmla="*/ 967205 h 2124748"/>
                <a:gd name="connsiteX7" fmla="*/ 116815 w 1839610"/>
                <a:gd name="connsiteY7" fmla="*/ 998325 h 2124748"/>
                <a:gd name="connsiteX8" fmla="*/ 107479 w 1839610"/>
                <a:gd name="connsiteY8" fmla="*/ 1013885 h 2124748"/>
                <a:gd name="connsiteX9" fmla="*/ 119305 w 1839610"/>
                <a:gd name="connsiteY9" fmla="*/ 1223632 h 2124748"/>
                <a:gd name="connsiteX10" fmla="*/ 117438 w 1839610"/>
                <a:gd name="connsiteY10" fmla="*/ 1235458 h 2124748"/>
                <a:gd name="connsiteX11" fmla="*/ 6029 w 1839610"/>
                <a:gd name="connsiteY11" fmla="*/ 1948102 h 2124748"/>
                <a:gd name="connsiteX12" fmla="*/ 12252 w 1839610"/>
                <a:gd name="connsiteY12" fmla="*/ 2054532 h 2124748"/>
                <a:gd name="connsiteX13" fmla="*/ 95031 w 1839610"/>
                <a:gd name="connsiteY13" fmla="*/ 2111793 h 2124748"/>
                <a:gd name="connsiteX14" fmla="*/ 202083 w 1839610"/>
                <a:gd name="connsiteY14" fmla="*/ 2124241 h 2124748"/>
                <a:gd name="connsiteX15" fmla="*/ 327185 w 1839610"/>
                <a:gd name="connsiteY15" fmla="*/ 2083785 h 2124748"/>
                <a:gd name="connsiteX16" fmla="*/ 369508 w 1839610"/>
                <a:gd name="connsiteY16" fmla="*/ 2055777 h 2124748"/>
                <a:gd name="connsiteX17" fmla="*/ 409342 w 1839610"/>
                <a:gd name="connsiteY17" fmla="*/ 1997894 h 2124748"/>
                <a:gd name="connsiteX18" fmla="*/ 412454 w 1839610"/>
                <a:gd name="connsiteY18" fmla="*/ 1945613 h 2124748"/>
                <a:gd name="connsiteX19" fmla="*/ 284240 w 1839610"/>
                <a:gd name="connsiteY19" fmla="*/ 1241682 h 2124748"/>
                <a:gd name="connsiteX20" fmla="*/ 276149 w 1839610"/>
                <a:gd name="connsiteY20" fmla="*/ 1219275 h 2124748"/>
                <a:gd name="connsiteX21" fmla="*/ 278016 w 1839610"/>
                <a:gd name="connsiteY21" fmla="*/ 1224877 h 2124748"/>
                <a:gd name="connsiteX22" fmla="*/ 261834 w 1839610"/>
                <a:gd name="connsiteY22" fmla="*/ 1003926 h 2124748"/>
                <a:gd name="connsiteX23" fmla="*/ 255610 w 1839610"/>
                <a:gd name="connsiteY23" fmla="*/ 988989 h 2124748"/>
                <a:gd name="connsiteX24" fmla="*/ 279883 w 1839610"/>
                <a:gd name="connsiteY24" fmla="*/ 967205 h 2124748"/>
                <a:gd name="connsiteX25" fmla="*/ 253742 w 1839610"/>
                <a:gd name="connsiteY25" fmla="*/ 773639 h 2124748"/>
                <a:gd name="connsiteX26" fmla="*/ 223245 w 1839610"/>
                <a:gd name="connsiteY26" fmla="*/ 715134 h 2124748"/>
                <a:gd name="connsiteX27" fmla="*/ 248141 w 1839610"/>
                <a:gd name="connsiteY27" fmla="*/ 351654 h 2124748"/>
                <a:gd name="connsiteX28" fmla="*/ 304157 w 1839610"/>
                <a:gd name="connsiteY28" fmla="*/ 283813 h 2124748"/>
                <a:gd name="connsiteX29" fmla="*/ 1801021 w 1839610"/>
                <a:gd name="connsiteY29" fmla="*/ 48547 h 2124748"/>
                <a:gd name="connsiteX30" fmla="*/ 1839610 w 1839610"/>
                <a:gd name="connsiteY30" fmla="*/ 31120 h 2124748"/>
                <a:gd name="connsiteX31" fmla="*/ 1753097 w 1839610"/>
                <a:gd name="connsiteY31" fmla="*/ 0 h 21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39610" h="2124748">
                  <a:moveTo>
                    <a:pt x="1753097" y="0"/>
                  </a:moveTo>
                  <a:cubicBezTo>
                    <a:pt x="1428828" y="32987"/>
                    <a:pt x="594816" y="120123"/>
                    <a:pt x="320961" y="204769"/>
                  </a:cubicBezTo>
                  <a:cubicBezTo>
                    <a:pt x="257477" y="227797"/>
                    <a:pt x="194615" y="246469"/>
                    <a:pt x="169719" y="315555"/>
                  </a:cubicBezTo>
                  <a:cubicBezTo>
                    <a:pt x="162250" y="342941"/>
                    <a:pt x="132998" y="611194"/>
                    <a:pt x="134865" y="718868"/>
                  </a:cubicBezTo>
                  <a:cubicBezTo>
                    <a:pt x="135487" y="747499"/>
                    <a:pt x="131130" y="768660"/>
                    <a:pt x="102500" y="785465"/>
                  </a:cubicBezTo>
                  <a:cubicBezTo>
                    <a:pt x="68891" y="804759"/>
                    <a:pt x="53953" y="842725"/>
                    <a:pt x="51463" y="879447"/>
                  </a:cubicBezTo>
                  <a:cubicBezTo>
                    <a:pt x="48974" y="910567"/>
                    <a:pt x="65779" y="940442"/>
                    <a:pt x="84451" y="967205"/>
                  </a:cubicBezTo>
                  <a:cubicBezTo>
                    <a:pt x="94409" y="979653"/>
                    <a:pt x="104990" y="990233"/>
                    <a:pt x="116815" y="998325"/>
                  </a:cubicBezTo>
                  <a:cubicBezTo>
                    <a:pt x="108102" y="995213"/>
                    <a:pt x="107479" y="998947"/>
                    <a:pt x="107479" y="1013885"/>
                  </a:cubicBezTo>
                  <a:cubicBezTo>
                    <a:pt x="117042" y="1089930"/>
                    <a:pt x="126746" y="1142494"/>
                    <a:pt x="119305" y="1223632"/>
                  </a:cubicBezTo>
                  <a:cubicBezTo>
                    <a:pt x="118682" y="1227367"/>
                    <a:pt x="118060" y="1231101"/>
                    <a:pt x="117438" y="1235458"/>
                  </a:cubicBezTo>
                  <a:cubicBezTo>
                    <a:pt x="116815" y="1258487"/>
                    <a:pt x="11630" y="1916360"/>
                    <a:pt x="6029" y="1948102"/>
                  </a:cubicBezTo>
                  <a:cubicBezTo>
                    <a:pt x="-1440" y="1966774"/>
                    <a:pt x="-4552" y="2038972"/>
                    <a:pt x="12252" y="2054532"/>
                  </a:cubicBezTo>
                  <a:cubicBezTo>
                    <a:pt x="36526" y="2078805"/>
                    <a:pt x="53331" y="2091876"/>
                    <a:pt x="95031" y="2111793"/>
                  </a:cubicBezTo>
                  <a:cubicBezTo>
                    <a:pt x="129263" y="2128597"/>
                    <a:pt x="165985" y="2124241"/>
                    <a:pt x="202083" y="2124241"/>
                  </a:cubicBezTo>
                  <a:cubicBezTo>
                    <a:pt x="246896" y="2119261"/>
                    <a:pt x="287974" y="2104946"/>
                    <a:pt x="327185" y="2083785"/>
                  </a:cubicBezTo>
                  <a:cubicBezTo>
                    <a:pt x="340256" y="2073204"/>
                    <a:pt x="356438" y="2066980"/>
                    <a:pt x="369508" y="2055777"/>
                  </a:cubicBezTo>
                  <a:cubicBezTo>
                    <a:pt x="388180" y="2040217"/>
                    <a:pt x="399383" y="2019678"/>
                    <a:pt x="409342" y="1997894"/>
                  </a:cubicBezTo>
                  <a:cubicBezTo>
                    <a:pt x="413698" y="1980467"/>
                    <a:pt x="413076" y="1963040"/>
                    <a:pt x="412454" y="1945613"/>
                  </a:cubicBezTo>
                  <a:cubicBezTo>
                    <a:pt x="409964" y="1888352"/>
                    <a:pt x="301045" y="1310768"/>
                    <a:pt x="284240" y="1241682"/>
                  </a:cubicBezTo>
                  <a:cubicBezTo>
                    <a:pt x="281128" y="1234213"/>
                    <a:pt x="278016" y="1227367"/>
                    <a:pt x="276149" y="1219275"/>
                  </a:cubicBezTo>
                  <a:lnTo>
                    <a:pt x="278016" y="1224877"/>
                  </a:lnTo>
                  <a:cubicBezTo>
                    <a:pt x="269811" y="1147954"/>
                    <a:pt x="257137" y="1085941"/>
                    <a:pt x="261834" y="1003926"/>
                  </a:cubicBezTo>
                  <a:cubicBezTo>
                    <a:pt x="259966" y="993968"/>
                    <a:pt x="259344" y="988989"/>
                    <a:pt x="255610" y="988989"/>
                  </a:cubicBezTo>
                  <a:cubicBezTo>
                    <a:pt x="264323" y="982765"/>
                    <a:pt x="272414" y="975296"/>
                    <a:pt x="279883" y="967205"/>
                  </a:cubicBezTo>
                  <a:cubicBezTo>
                    <a:pt x="324696" y="911189"/>
                    <a:pt x="314115" y="824053"/>
                    <a:pt x="253742" y="773639"/>
                  </a:cubicBezTo>
                  <a:cubicBezTo>
                    <a:pt x="232581" y="756212"/>
                    <a:pt x="222623" y="740652"/>
                    <a:pt x="223245" y="715134"/>
                  </a:cubicBezTo>
                  <a:cubicBezTo>
                    <a:pt x="225735" y="653517"/>
                    <a:pt x="233203" y="385264"/>
                    <a:pt x="248141" y="351654"/>
                  </a:cubicBezTo>
                  <a:cubicBezTo>
                    <a:pt x="264946" y="316800"/>
                    <a:pt x="271170" y="299995"/>
                    <a:pt x="304157" y="283813"/>
                  </a:cubicBezTo>
                  <a:cubicBezTo>
                    <a:pt x="515772" y="192943"/>
                    <a:pt x="1464304" y="78422"/>
                    <a:pt x="1801021" y="48547"/>
                  </a:cubicBezTo>
                  <a:cubicBezTo>
                    <a:pt x="1812847" y="41078"/>
                    <a:pt x="1834008" y="52904"/>
                    <a:pt x="1839610" y="31120"/>
                  </a:cubicBezTo>
                  <a:cubicBezTo>
                    <a:pt x="1822805" y="26141"/>
                    <a:pt x="1790440" y="0"/>
                    <a:pt x="1753097" y="0"/>
                  </a:cubicBezTo>
                  <a:close/>
                </a:path>
              </a:pathLst>
            </a:custGeom>
            <a:solidFill>
              <a:schemeClr val="accent4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BFD13D-BE08-430C-94F2-2E3A3666CD3E}"/>
                </a:ext>
              </a:extLst>
            </p:cNvPr>
            <p:cNvSpPr/>
            <p:nvPr/>
          </p:nvSpPr>
          <p:spPr>
            <a:xfrm>
              <a:off x="7781245" y="1700724"/>
              <a:ext cx="170808" cy="251750"/>
            </a:xfrm>
            <a:custGeom>
              <a:avLst/>
              <a:gdLst>
                <a:gd name="connsiteX0" fmla="*/ 154004 w 170808"/>
                <a:gd name="connsiteY0" fmla="*/ 15240 h 251750"/>
                <a:gd name="connsiteX1" fmla="*/ 135332 w 170808"/>
                <a:gd name="connsiteY1" fmla="*/ 5282 h 251750"/>
                <a:gd name="connsiteX2" fmla="*/ 80561 w 170808"/>
                <a:gd name="connsiteY2" fmla="*/ 21464 h 251750"/>
                <a:gd name="connsiteX3" fmla="*/ 80561 w 170808"/>
                <a:gd name="connsiteY3" fmla="*/ 20219 h 251750"/>
                <a:gd name="connsiteX4" fmla="*/ 16454 w 170808"/>
                <a:gd name="connsiteY4" fmla="*/ 12128 h 251750"/>
                <a:gd name="connsiteX5" fmla="*/ 272 w 170808"/>
                <a:gd name="connsiteY5" fmla="*/ 25198 h 251750"/>
                <a:gd name="connsiteX6" fmla="*/ 13965 w 170808"/>
                <a:gd name="connsiteY6" fmla="*/ 251751 h 251750"/>
                <a:gd name="connsiteX7" fmla="*/ 66246 w 170808"/>
                <a:gd name="connsiteY7" fmla="*/ 214407 h 251750"/>
                <a:gd name="connsiteX8" fmla="*/ 111059 w 170808"/>
                <a:gd name="connsiteY8" fmla="*/ 207561 h 251750"/>
                <a:gd name="connsiteX9" fmla="*/ 170809 w 170808"/>
                <a:gd name="connsiteY9" fmla="*/ 235569 h 251750"/>
                <a:gd name="connsiteX10" fmla="*/ 154004 w 170808"/>
                <a:gd name="connsiteY10" fmla="*/ 15240 h 25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808" h="251750">
                  <a:moveTo>
                    <a:pt x="154004" y="15240"/>
                  </a:moveTo>
                  <a:cubicBezTo>
                    <a:pt x="150892" y="-2187"/>
                    <a:pt x="150270" y="-3432"/>
                    <a:pt x="135332" y="5282"/>
                  </a:cubicBezTo>
                  <a:cubicBezTo>
                    <a:pt x="119772" y="13995"/>
                    <a:pt x="100478" y="18974"/>
                    <a:pt x="80561" y="21464"/>
                  </a:cubicBezTo>
                  <a:lnTo>
                    <a:pt x="80561" y="20219"/>
                  </a:lnTo>
                  <a:cubicBezTo>
                    <a:pt x="57533" y="21464"/>
                    <a:pt x="34504" y="20219"/>
                    <a:pt x="16454" y="12128"/>
                  </a:cubicBezTo>
                  <a:cubicBezTo>
                    <a:pt x="894" y="5282"/>
                    <a:pt x="894" y="7149"/>
                    <a:pt x="272" y="25198"/>
                  </a:cubicBezTo>
                  <a:cubicBezTo>
                    <a:pt x="-1595" y="101131"/>
                    <a:pt x="6496" y="176441"/>
                    <a:pt x="13965" y="251751"/>
                  </a:cubicBezTo>
                  <a:cubicBezTo>
                    <a:pt x="17699" y="219386"/>
                    <a:pt x="35126" y="212540"/>
                    <a:pt x="66246" y="214407"/>
                  </a:cubicBezTo>
                  <a:cubicBezTo>
                    <a:pt x="76204" y="215029"/>
                    <a:pt x="102968" y="209428"/>
                    <a:pt x="111059" y="207561"/>
                  </a:cubicBezTo>
                  <a:cubicBezTo>
                    <a:pt x="142801" y="200714"/>
                    <a:pt x="162718" y="205071"/>
                    <a:pt x="170809" y="235569"/>
                  </a:cubicBezTo>
                  <a:cubicBezTo>
                    <a:pt x="167074" y="162126"/>
                    <a:pt x="165830" y="88060"/>
                    <a:pt x="154004" y="1524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F8205-1E8F-476E-A36B-17B61DD20DC6}"/>
                </a:ext>
              </a:extLst>
            </p:cNvPr>
            <p:cNvSpPr/>
            <p:nvPr/>
          </p:nvSpPr>
          <p:spPr>
            <a:xfrm>
              <a:off x="9446273" y="702702"/>
              <a:ext cx="288947" cy="83376"/>
            </a:xfrm>
            <a:custGeom>
              <a:avLst/>
              <a:gdLst>
                <a:gd name="connsiteX0" fmla="*/ 247247 w 288947"/>
                <a:gd name="connsiteY0" fmla="*/ 70953 h 83376"/>
                <a:gd name="connsiteX1" fmla="*/ 42479 w 288947"/>
                <a:gd name="connsiteY1" fmla="*/ 70953 h 83376"/>
                <a:gd name="connsiteX2" fmla="*/ 7002 w 288947"/>
                <a:gd name="connsiteY2" fmla="*/ 51659 h 83376"/>
                <a:gd name="connsiteX3" fmla="*/ 1400 w 288947"/>
                <a:gd name="connsiteY3" fmla="*/ 0 h 83376"/>
                <a:gd name="connsiteX4" fmla="*/ 288948 w 288947"/>
                <a:gd name="connsiteY4" fmla="*/ 0 h 83376"/>
                <a:gd name="connsiteX5" fmla="*/ 288948 w 288947"/>
                <a:gd name="connsiteY5" fmla="*/ 29875 h 83376"/>
                <a:gd name="connsiteX6" fmla="*/ 247247 w 288947"/>
                <a:gd name="connsiteY6" fmla="*/ 709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947" h="83376">
                  <a:moveTo>
                    <a:pt x="247247" y="70953"/>
                  </a:moveTo>
                  <a:cubicBezTo>
                    <a:pt x="197455" y="85268"/>
                    <a:pt x="106585" y="89625"/>
                    <a:pt x="42479" y="70953"/>
                  </a:cubicBezTo>
                  <a:cubicBezTo>
                    <a:pt x="35632" y="69086"/>
                    <a:pt x="13848" y="64107"/>
                    <a:pt x="7002" y="51659"/>
                  </a:cubicBezTo>
                  <a:cubicBezTo>
                    <a:pt x="-4201" y="29875"/>
                    <a:pt x="1400" y="0"/>
                    <a:pt x="1400" y="0"/>
                  </a:cubicBezTo>
                  <a:lnTo>
                    <a:pt x="288948" y="0"/>
                  </a:lnTo>
                  <a:lnTo>
                    <a:pt x="288948" y="29875"/>
                  </a:lnTo>
                  <a:cubicBezTo>
                    <a:pt x="288948" y="52281"/>
                    <a:pt x="269653" y="64107"/>
                    <a:pt x="247247" y="70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01081A-524E-4546-ABED-3613EE579A17}"/>
                </a:ext>
              </a:extLst>
            </p:cNvPr>
            <p:cNvSpPr/>
            <p:nvPr/>
          </p:nvSpPr>
          <p:spPr>
            <a:xfrm>
              <a:off x="9447674" y="654778"/>
              <a:ext cx="287547" cy="94604"/>
            </a:xfrm>
            <a:custGeom>
              <a:avLst/>
              <a:gdLst>
                <a:gd name="connsiteX0" fmla="*/ 287547 w 287547"/>
                <a:gd name="connsiteY0" fmla="*/ 47302 h 94604"/>
                <a:gd name="connsiteX1" fmla="*/ 143774 w 287547"/>
                <a:gd name="connsiteY1" fmla="*/ 94604 h 94604"/>
                <a:gd name="connsiteX2" fmla="*/ 0 w 287547"/>
                <a:gd name="connsiteY2" fmla="*/ 47302 h 94604"/>
                <a:gd name="connsiteX3" fmla="*/ 143774 w 287547"/>
                <a:gd name="connsiteY3" fmla="*/ 0 h 94604"/>
                <a:gd name="connsiteX4" fmla="*/ 287547 w 287547"/>
                <a:gd name="connsiteY4" fmla="*/ 47302 h 9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547" h="94604">
                  <a:moveTo>
                    <a:pt x="287547" y="47302"/>
                  </a:moveTo>
                  <a:cubicBezTo>
                    <a:pt x="287547" y="73426"/>
                    <a:pt x="223178" y="94604"/>
                    <a:pt x="143774" y="94604"/>
                  </a:cubicBezTo>
                  <a:cubicBezTo>
                    <a:pt x="64370" y="94604"/>
                    <a:pt x="0" y="73426"/>
                    <a:pt x="0" y="47302"/>
                  </a:cubicBezTo>
                  <a:cubicBezTo>
                    <a:pt x="0" y="21178"/>
                    <a:pt x="64370" y="0"/>
                    <a:pt x="143774" y="0"/>
                  </a:cubicBezTo>
                  <a:cubicBezTo>
                    <a:pt x="223178" y="0"/>
                    <a:pt x="287547" y="21178"/>
                    <a:pt x="287547" y="47302"/>
                  </a:cubicBezTo>
                  <a:close/>
                </a:path>
              </a:pathLst>
            </a:custGeom>
            <a:solidFill>
              <a:schemeClr val="tx1"/>
            </a:solidFill>
            <a:ln w="6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1BC839-43B5-4F9B-8325-CD2EC0BC8DFE}"/>
              </a:ext>
            </a:extLst>
          </p:cNvPr>
          <p:cNvCxnSpPr/>
          <p:nvPr/>
        </p:nvCxnSpPr>
        <p:spPr>
          <a:xfrm flipV="1">
            <a:off x="8089259" y="2679890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91C13F-888C-416A-88AC-6123D1B5DB5D}"/>
              </a:ext>
            </a:extLst>
          </p:cNvPr>
          <p:cNvCxnSpPr/>
          <p:nvPr/>
        </p:nvCxnSpPr>
        <p:spPr>
          <a:xfrm>
            <a:off x="8089259" y="3894140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7FB6AE-A796-4029-B6CE-7F8AB7F8DB94}"/>
              </a:ext>
            </a:extLst>
          </p:cNvPr>
          <p:cNvCxnSpPr/>
          <p:nvPr/>
        </p:nvCxnSpPr>
        <p:spPr>
          <a:xfrm>
            <a:off x="8089259" y="4499344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CE9924-1E70-4330-ACA6-1E48CD04525E}"/>
              </a:ext>
            </a:extLst>
          </p:cNvPr>
          <p:cNvCxnSpPr/>
          <p:nvPr/>
        </p:nvCxnSpPr>
        <p:spPr>
          <a:xfrm flipH="1" flipV="1">
            <a:off x="3519411" y="2679890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DC68D4-6060-4E4C-AED4-352101733375}"/>
              </a:ext>
            </a:extLst>
          </p:cNvPr>
          <p:cNvCxnSpPr/>
          <p:nvPr/>
        </p:nvCxnSpPr>
        <p:spPr>
          <a:xfrm flipH="1" flipV="1">
            <a:off x="3519411" y="3876956"/>
            <a:ext cx="612000" cy="17185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C6CF51-0E99-4B92-BC8D-CCA775B29B39}"/>
              </a:ext>
            </a:extLst>
          </p:cNvPr>
          <p:cNvCxnSpPr/>
          <p:nvPr/>
        </p:nvCxnSpPr>
        <p:spPr>
          <a:xfrm flipH="1">
            <a:off x="3519411" y="449934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40FC17-345A-4260-B449-28877601BBBB}"/>
              </a:ext>
            </a:extLst>
          </p:cNvPr>
          <p:cNvGrpSpPr/>
          <p:nvPr/>
        </p:nvGrpSpPr>
        <p:grpSpPr>
          <a:xfrm>
            <a:off x="8800291" y="1723327"/>
            <a:ext cx="2724912" cy="1407302"/>
            <a:chOff x="910640" y="2921909"/>
            <a:chExt cx="1527408" cy="35198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1ACDF6-E0C8-46FC-A3C3-D931F4E0F7EA}"/>
                </a:ext>
              </a:extLst>
            </p:cNvPr>
            <p:cNvSpPr txBox="1"/>
            <p:nvPr/>
          </p:nvSpPr>
          <p:spPr>
            <a:xfrm>
              <a:off x="910640" y="2921909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b="1" dirty="0">
                  <a:solidFill>
                    <a:schemeClr val="accent3"/>
                  </a:solidFill>
                  <a:cs typeface="Arial" pitchFamily="34" charset="0"/>
                </a:rPr>
                <a:t>แสดงผลตามภาพ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9A2100-A286-4AFD-9E66-A39454CEFCC9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90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รับค่าเข้า มา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3 </a:t>
              </a: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แสดง     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	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		*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	                    * *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	                   * * *</a:t>
              </a:r>
            </a:p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รับได้มากสุด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10 </a:t>
              </a: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ค่า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064D0A-A094-48C6-B497-F3D2805ED187}"/>
              </a:ext>
            </a:extLst>
          </p:cNvPr>
          <p:cNvGrpSpPr/>
          <p:nvPr/>
        </p:nvGrpSpPr>
        <p:grpSpPr>
          <a:xfrm>
            <a:off x="8800291" y="3378061"/>
            <a:ext cx="2724912" cy="1628902"/>
            <a:chOff x="910640" y="2921909"/>
            <a:chExt cx="1527408" cy="40741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DE1FCA-1726-42EF-8C50-70A0FB1823FA}"/>
                </a:ext>
              </a:extLst>
            </p:cNvPr>
            <p:cNvSpPr txBox="1"/>
            <p:nvPr/>
          </p:nvSpPr>
          <p:spPr>
            <a:xfrm>
              <a:off x="910640" y="2921909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b="1" dirty="0">
                  <a:solidFill>
                    <a:schemeClr val="accent4"/>
                  </a:solidFill>
                  <a:cs typeface="Arial" pitchFamily="34" charset="0"/>
                </a:rPr>
                <a:t>ใช่เราไหมนะ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1F1C2D-89D6-4B19-AEBB-21BE0A7232E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346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รับค่าตัวย่อชื่อจริงของเรา</a:t>
              </a:r>
            </a:p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ถ้าใช่ให้ แสดงผลออกว่า ชื่อจริงเรา</a:t>
              </a:r>
              <a:b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</a:b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อายุเรา เพศ</a:t>
              </a:r>
            </a:p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และสิ่งที่สนใจเกี่ยวกับภาษาทางคอมพิวเตอร์อย่างน้อย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2 </a:t>
              </a: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ภาษา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DB4181-F045-44DE-B42B-24E82CFC7F1D}"/>
              </a:ext>
            </a:extLst>
          </p:cNvPr>
          <p:cNvGrpSpPr/>
          <p:nvPr/>
        </p:nvGrpSpPr>
        <p:grpSpPr>
          <a:xfrm>
            <a:off x="8800291" y="5048186"/>
            <a:ext cx="2724912" cy="1111837"/>
            <a:chOff x="910640" y="2921908"/>
            <a:chExt cx="1527408" cy="278088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2D62B9-E545-4521-9BAE-BB9CDF49D42E}"/>
                </a:ext>
              </a:extLst>
            </p:cNvPr>
            <p:cNvSpPr txBox="1"/>
            <p:nvPr/>
          </p:nvSpPr>
          <p:spPr>
            <a:xfrm>
              <a:off x="910640" y="2921908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1200" b="1" dirty="0">
                  <a:solidFill>
                    <a:schemeClr val="accent1"/>
                  </a:solidFill>
                  <a:cs typeface="Arial" pitchFamily="34" charset="0"/>
                </a:rPr>
                <a:t>ช่วยฉันคำนวนหน่อย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F0F93E-8A18-4D69-A258-98110FBA3E42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17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ถ้ารับค่า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1-10 </a:t>
              </a: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ให้เอาค่าไป คูณกับ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10 </a:t>
              </a:r>
              <a:endParaRPr lang="th-TH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แต่ถ้ารับค่า อื่นให้เอาหารด้วย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10</a:t>
              </a:r>
            </a:p>
            <a:p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แสดงผลเป็นค่าของคำตอบ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9D3706-DEDA-47EA-ADE2-1B1AF6C5F437}"/>
              </a:ext>
            </a:extLst>
          </p:cNvPr>
          <p:cNvGrpSpPr/>
          <p:nvPr/>
        </p:nvGrpSpPr>
        <p:grpSpPr>
          <a:xfrm>
            <a:off x="666796" y="1723327"/>
            <a:ext cx="3033899" cy="853305"/>
            <a:chOff x="910640" y="2921909"/>
            <a:chExt cx="1527408" cy="21342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580DE2E-B7B6-4107-84B7-86414F370FBF}"/>
                </a:ext>
              </a:extLst>
            </p:cNvPr>
            <p:cNvSpPr txBox="1"/>
            <p:nvPr/>
          </p:nvSpPr>
          <p:spPr>
            <a:xfrm>
              <a:off x="910640" y="2921909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th-TH" altLang="ko-KR" sz="1200" b="1" dirty="0">
                  <a:solidFill>
                    <a:schemeClr val="accent1"/>
                  </a:solidFill>
                  <a:cs typeface="Arial" pitchFamily="34" charset="0"/>
                </a:rPr>
                <a:t>หาพื้นที่วงกลม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677ACD-94AA-4893-BD01-EB83950686ED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52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โดยใช้ความรู้เรื่องค่าคงที่ในการแก้ไขปัญหา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88EDC75-FB56-4B4E-8156-A9F347AC80A4}"/>
              </a:ext>
            </a:extLst>
          </p:cNvPr>
          <p:cNvGrpSpPr/>
          <p:nvPr/>
        </p:nvGrpSpPr>
        <p:grpSpPr>
          <a:xfrm>
            <a:off x="666797" y="3385757"/>
            <a:ext cx="2728072" cy="1111837"/>
            <a:chOff x="910640" y="2921909"/>
            <a:chExt cx="1527408" cy="278088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93666C8-0552-4BF1-83D9-0DF628D87971}"/>
                </a:ext>
              </a:extLst>
            </p:cNvPr>
            <p:cNvSpPr txBox="1"/>
            <p:nvPr/>
          </p:nvSpPr>
          <p:spPr>
            <a:xfrm>
              <a:off x="910640" y="2921909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th-TH" altLang="ko-KR" sz="1200" b="1" dirty="0">
                  <a:solidFill>
                    <a:schemeClr val="accent4"/>
                  </a:solidFill>
                  <a:cs typeface="Arial" pitchFamily="34" charset="0"/>
                </a:rPr>
                <a:t>คำนวนราคาผลไม้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F2A678-110E-4CCE-BDC0-A18C0335AD03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170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รับค่าจำนวนทุเรียนมาแล้วให้หาว่าถ้าซื้อเท่ากับจำนวนที่รับค่ามาจะเป็นเงินทั้งหมดเท่าไหร่ โดยราคาต่อลูกคือ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180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87B73A-EC28-4E1C-815E-BEE12DD246B8}"/>
              </a:ext>
            </a:extLst>
          </p:cNvPr>
          <p:cNvGrpSpPr/>
          <p:nvPr/>
        </p:nvGrpSpPr>
        <p:grpSpPr>
          <a:xfrm>
            <a:off x="543266" y="5088444"/>
            <a:ext cx="3033898" cy="853305"/>
            <a:chOff x="910640" y="2921909"/>
            <a:chExt cx="1527408" cy="21342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D09184-40F5-47A3-AAFE-B8294DC17119}"/>
                </a:ext>
              </a:extLst>
            </p:cNvPr>
            <p:cNvSpPr txBox="1"/>
            <p:nvPr/>
          </p:nvSpPr>
          <p:spPr>
            <a:xfrm>
              <a:off x="910640" y="2921909"/>
              <a:ext cx="1527408" cy="8775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th-TH" altLang="ko-KR" sz="1200" b="1" dirty="0">
                  <a:solidFill>
                    <a:schemeClr val="accent3"/>
                  </a:solidFill>
                  <a:cs typeface="Arial" pitchFamily="34" charset="0"/>
                </a:rPr>
                <a:t>โปรแกรมตัดเกรด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AA616DF-6C00-472C-8889-66ECEEA8382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152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โดยใช้ความรู้เรื่อง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and or </a:t>
              </a:r>
              <a:r>
                <a:rPr lang="th-TH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เข้ามาแก้ไขปัญหา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D3F186A-8956-0703-07D0-590079DD93A6}"/>
              </a:ext>
            </a:extLst>
          </p:cNvPr>
          <p:cNvSpPr/>
          <p:nvPr/>
        </p:nvSpPr>
        <p:spPr>
          <a:xfrm>
            <a:off x="1544656" y="3839089"/>
            <a:ext cx="8793559" cy="814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55534"/>
            <a:ext cx="11573197" cy="724247"/>
          </a:xfr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67321" y="1872639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3144511" y="3643996"/>
              <a:ext cx="7315200" cy="814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79075" cy="613308"/>
            <a:chOff x="1266096" y="1957014"/>
            <a:chExt cx="2679075" cy="6133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2032914" cy="595173"/>
              <a:chOff x="2928208" y="2212223"/>
              <a:chExt cx="3180192" cy="59517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Condition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3012056" y="246884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เงื่อนไขในภาษาซี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66511-1D51-D68C-085C-1A3C68BD2261}"/>
              </a:ext>
            </a:extLst>
          </p:cNvPr>
          <p:cNvGrpSpPr/>
          <p:nvPr/>
        </p:nvGrpSpPr>
        <p:grpSpPr>
          <a:xfrm>
            <a:off x="2079089" y="4147809"/>
            <a:ext cx="1979315" cy="639485"/>
            <a:chOff x="2117190" y="1955848"/>
            <a:chExt cx="1979315" cy="63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06D5A2-4954-4F9A-7AD7-89B46A6AC257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F462B2-AB83-A015-8644-D6311C882DDF}"/>
                </a:ext>
              </a:extLst>
            </p:cNvPr>
            <p:cNvGrpSpPr/>
            <p:nvPr/>
          </p:nvGrpSpPr>
          <p:grpSpPr>
            <a:xfrm>
              <a:off x="2117190" y="1984447"/>
              <a:ext cx="1979315" cy="610886"/>
              <a:chOff x="3248794" y="2221521"/>
              <a:chExt cx="3096344" cy="61088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C018A6-B836-D9B0-1888-F4008CB19270}"/>
                  </a:ext>
                </a:extLst>
              </p:cNvPr>
              <p:cNvSpPr txBox="1"/>
              <p:nvPr/>
            </p:nvSpPr>
            <p:spPr>
              <a:xfrm>
                <a:off x="3248794" y="2221521"/>
                <a:ext cx="117342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Loop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46BFAD-9450-8138-5730-DABEBF5D5F30}"/>
                  </a:ext>
                </a:extLst>
              </p:cNvPr>
              <p:cNvSpPr txBox="1"/>
              <p:nvPr/>
            </p:nvSpPr>
            <p:spPr>
              <a:xfrm>
                <a:off x="3248794" y="2493853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การทำ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ซ้ำ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0964E5-A7D6-3DD2-915B-EEDD68C761A9}"/>
              </a:ext>
            </a:extLst>
          </p:cNvPr>
          <p:cNvGrpSpPr/>
          <p:nvPr/>
        </p:nvGrpSpPr>
        <p:grpSpPr>
          <a:xfrm>
            <a:off x="5389685" y="4118559"/>
            <a:ext cx="1979315" cy="667217"/>
            <a:chOff x="1924140" y="1955848"/>
            <a:chExt cx="1979315" cy="66721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0AD3A8-2AA0-8372-5201-09EF31AC2E99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955C64-7899-0991-E2A9-5145DAB9B256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ฟั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งก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์ชั่น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D7F8B8-6006-DFE5-4E89-AB14644E934C}"/>
              </a:ext>
            </a:extLst>
          </p:cNvPr>
          <p:cNvSpPr txBox="1"/>
          <p:nvPr/>
        </p:nvSpPr>
        <p:spPr>
          <a:xfrm>
            <a:off x="5377802" y="4137860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Functions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63D277-4161-1DD5-62AA-7E6FB7695553}"/>
              </a:ext>
            </a:extLst>
          </p:cNvPr>
          <p:cNvGrpSpPr/>
          <p:nvPr/>
        </p:nvGrpSpPr>
        <p:grpSpPr>
          <a:xfrm>
            <a:off x="8053528" y="5116440"/>
            <a:ext cx="1979315" cy="667217"/>
            <a:chOff x="1924140" y="1955848"/>
            <a:chExt cx="1979315" cy="667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EF17F1-FC1D-FDB7-7466-83D46DD80FC5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8349B-DEB4-5DE6-30D8-236BFA07EF38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การสร้างและใช้อาเรย์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711CB0A-928D-A64C-BAC4-D4F0B6DB1B15}"/>
              </a:ext>
            </a:extLst>
          </p:cNvPr>
          <p:cNvSpPr txBox="1"/>
          <p:nvPr/>
        </p:nvSpPr>
        <p:spPr>
          <a:xfrm>
            <a:off x="8070898" y="5107047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Array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91A2C6-0B00-1AA3-1AFB-0102A94DFD4C}"/>
              </a:ext>
            </a:extLst>
          </p:cNvPr>
          <p:cNvSpPr/>
          <p:nvPr/>
        </p:nvSpPr>
        <p:spPr>
          <a:xfrm>
            <a:off x="1699220" y="1858861"/>
            <a:ext cx="8793559" cy="814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4472ED-BA3B-5DF1-DC9E-B2A48961A4FD}"/>
              </a:ext>
            </a:extLst>
          </p:cNvPr>
          <p:cNvSpPr/>
          <p:nvPr/>
        </p:nvSpPr>
        <p:spPr>
          <a:xfrm flipV="1">
            <a:off x="8744755" y="1849513"/>
            <a:ext cx="1780684" cy="90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4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827159"/>
            <a:chOff x="3672524" y="1681227"/>
            <a:chExt cx="6332347" cy="28271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302800"/>
              <a:chOff x="3707424" y="2799264"/>
              <a:chExt cx="4797245" cy="13028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L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oop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607570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การทำงานซ้ำ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6874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249064" y="60192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C97F9-8DEE-AFBC-69BF-66C5BED4A048}"/>
              </a:ext>
            </a:extLst>
          </p:cNvPr>
          <p:cNvSpPr txBox="1"/>
          <p:nvPr/>
        </p:nvSpPr>
        <p:spPr>
          <a:xfrm>
            <a:off x="2334947" y="2631636"/>
            <a:ext cx="9082275" cy="1873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1867" dirty="0">
                <a:solidFill>
                  <a:schemeClr val="bg1"/>
                </a:solidFill>
                <a:cs typeface="Arial" pitchFamily="34" charset="0"/>
              </a:rPr>
              <a:t>             การทำงานซ้ำมี 2 ลักษณะ </a:t>
            </a:r>
          </a:p>
          <a:p>
            <a:r>
              <a:rPr lang="th-TH" altLang="ko-KR" sz="1867" dirty="0">
                <a:solidFill>
                  <a:schemeClr val="bg1"/>
                </a:solidFill>
                <a:cs typeface="Arial" pitchFamily="34" charset="0"/>
              </a:rPr>
              <a:t>		คือ  1. การทำงานที่รู้จำนวนรอบการทำงานที่แน่นอนว่าต้องทำกี่รอบ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(for)</a:t>
            </a:r>
            <a:endParaRPr lang="th-TH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		      2. </a:t>
            </a:r>
            <a:r>
              <a:rPr lang="th-TH" altLang="ko-KR" sz="1867" dirty="0">
                <a:solidFill>
                  <a:schemeClr val="bg1"/>
                </a:solidFill>
                <a:cs typeface="Arial" pitchFamily="34" charset="0"/>
              </a:rPr>
              <a:t>การทำงานที่ต้องเช็คตลอดว่าตรงเงื่อนไขไหม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(while , do while)</a:t>
            </a:r>
            <a:r>
              <a:rPr lang="th-TH" altLang="ko-KR" sz="1867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86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249064" y="60192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C97F9-8DEE-AFBC-69BF-66C5BED4A048}"/>
              </a:ext>
            </a:extLst>
          </p:cNvPr>
          <p:cNvSpPr txBox="1"/>
          <p:nvPr/>
        </p:nvSpPr>
        <p:spPr>
          <a:xfrm>
            <a:off x="2573076" y="1470213"/>
            <a:ext cx="90822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th-TH" sz="2000" b="0" i="0" dirty="0">
                <a:solidFill>
                  <a:schemeClr val="bg1"/>
                </a:solidFill>
                <a:effectLst/>
                <a:latin typeface="Arial (Body)"/>
              </a:rPr>
              <a:t>การใช้งานจะกำหนดลงไปเลยว่าต้องการให้ทำกี่ครั้ง และจะต้องสร้างตัวแปร ขึ้นมาเป็นตัวนับ 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 (Body)"/>
              </a:rPr>
              <a:t>counter)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Arial (Body)"/>
              </a:rPr>
              <a:t>โดยมากจะกำหนดให้เป็นตัวแปรแบบจำนวนเต็ม (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 (Body)"/>
              </a:rPr>
              <a:t>integer) </a:t>
            </a:r>
          </a:p>
          <a:p>
            <a:pPr algn="l"/>
            <a:r>
              <a:rPr lang="th-TH" sz="2000" b="0" i="0" dirty="0">
                <a:solidFill>
                  <a:schemeClr val="bg1"/>
                </a:solidFill>
                <a:effectLst/>
                <a:latin typeface="Arial (Body)"/>
              </a:rPr>
              <a:t>ตัวนับจะเป็นตัวคอยบอกว่าครบตามจำนวนที่ต้องการรึยัง ถ้ายังไม่ครบก็จะวนไป</a:t>
            </a:r>
            <a:r>
              <a:rPr lang="th-TH" sz="2000" b="0" i="0" dirty="0" err="1">
                <a:solidFill>
                  <a:schemeClr val="bg1"/>
                </a:solidFill>
                <a:effectLst/>
                <a:latin typeface="Arial (Body)"/>
              </a:rPr>
              <a:t>เรื่อยๆ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Arial (Body)"/>
              </a:rPr>
              <a:t> จนกว่าจะครบ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EDC9D-D3B2-8F8A-DACB-5D89AF6CF5AF}"/>
              </a:ext>
            </a:extLst>
          </p:cNvPr>
          <p:cNvSpPr txBox="1"/>
          <p:nvPr/>
        </p:nvSpPr>
        <p:spPr>
          <a:xfrm>
            <a:off x="2571844" y="2574499"/>
            <a:ext cx="8963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b="0" i="0" dirty="0">
                <a:effectLst/>
                <a:latin typeface="+mj-lt"/>
              </a:rPr>
              <a:t>รูปแบบการเขียน</a:t>
            </a:r>
            <a:br>
              <a:rPr lang="th-TH" b="0" i="0" dirty="0">
                <a:effectLst/>
                <a:latin typeface="+mj-lt"/>
              </a:rPr>
            </a:br>
            <a:r>
              <a:rPr lang="th-TH" b="0" i="0" dirty="0">
                <a:effectLst/>
                <a:latin typeface="+mj-lt"/>
              </a:rPr>
              <a:t>	</a:t>
            </a:r>
            <a:r>
              <a:rPr lang="en-US" b="0" i="0" dirty="0">
                <a:effectLst/>
                <a:latin typeface="+mj-lt"/>
              </a:rPr>
              <a:t>for (</a:t>
            </a:r>
            <a:r>
              <a:rPr lang="th-TH" b="0" i="0" dirty="0">
                <a:effectLst/>
                <a:latin typeface="+mj-lt"/>
              </a:rPr>
              <a:t>ค่าเริ่มต้นของตัวนับ เช่น 0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th-TH" b="0" i="0" dirty="0">
                <a:effectLst/>
                <a:latin typeface="+mj-lt"/>
              </a:rPr>
              <a:t>;เปรียบเทียบตัวนับว่ายังอยู่ในช่วงนี้หรือไม่;จำนวนนับเพิ่มทีละเท่าไร หรือลดทีละเท่าไร</a:t>
            </a:r>
            <a:r>
              <a:rPr lang="en-US" b="0" i="0" dirty="0">
                <a:effectLst/>
                <a:latin typeface="+mj-lt"/>
              </a:rPr>
              <a:t>)</a:t>
            </a:r>
            <a:r>
              <a:rPr lang="en-US" dirty="0">
                <a:latin typeface="+mj-lt"/>
              </a:rPr>
              <a:t>{</a:t>
            </a:r>
          </a:p>
          <a:p>
            <a:pPr algn="l"/>
            <a:r>
              <a:rPr lang="en-US" b="0" i="0" dirty="0">
                <a:effectLst/>
                <a:latin typeface="+mj-lt"/>
              </a:rPr>
              <a:t>			</a:t>
            </a:r>
            <a:r>
              <a:rPr lang="th-TH" b="0" i="0" dirty="0">
                <a:effectLst/>
                <a:latin typeface="+mj-lt"/>
              </a:rPr>
              <a:t>สิ่งที่ต้องการให้ทำ</a:t>
            </a:r>
            <a:br>
              <a:rPr lang="th-TH" b="0" i="0" dirty="0">
                <a:effectLst/>
                <a:latin typeface="+mj-lt"/>
              </a:rPr>
            </a:br>
            <a:r>
              <a:rPr lang="en-US" b="0" i="0" dirty="0">
                <a:effectLst/>
                <a:latin typeface="+mj-lt"/>
              </a:rPr>
              <a:t>		}</a:t>
            </a:r>
            <a:endParaRPr lang="th-TH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526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249064" y="60192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0427F-46F7-8323-C14E-1181300B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83" y="1497034"/>
            <a:ext cx="5399314" cy="45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4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249064" y="60192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While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BDAF3-2485-2F4C-4394-43BA7BAD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52" y="1235712"/>
            <a:ext cx="4851918" cy="2892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796893-8C45-F9EC-A5B2-881B40D49B17}"/>
              </a:ext>
            </a:extLst>
          </p:cNvPr>
          <p:cNvSpPr txBox="1"/>
          <p:nvPr/>
        </p:nvSpPr>
        <p:spPr>
          <a:xfrm>
            <a:off x="925188" y="4540185"/>
            <a:ext cx="103416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จากตัวอย่างเรากำหนดให้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มีค่า เป็น 1 จากนั้นใช้คำสั่ง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while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ตรวจดูค่าของ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ว่ายังน้อยกว่าหรือเท่ากับ 10 หรือไม่ ถ้า</a:t>
            </a:r>
            <a:r>
              <a:rPr lang="th-TH" sz="2000" dirty="0">
                <a:solidFill>
                  <a:schemeClr val="bg1"/>
                </a:solidFill>
                <a:latin typeface="courier new" panose="02070309020205020404" pitchFamily="49" charset="0"/>
              </a:rPr>
              <a:t>ยังเป็นจริงจะ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ทำคำสั่งภายในปีกกา {} ต่อไป และเพิ่มค่า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เพิ่มทีละ 1 ไป จนกว่าค่าของ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จะมากกว่า 10 </a:t>
            </a:r>
          </a:p>
          <a:p>
            <a:pPr algn="l"/>
            <a:r>
              <a:rPr lang="th-TH" sz="2000" dirty="0">
                <a:solidFill>
                  <a:schemeClr val="bg1"/>
                </a:solidFill>
                <a:latin typeface="courier new" panose="02070309020205020404" pitchFamily="49" charset="0"/>
              </a:rPr>
              <a:t>มันจะ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ทำให้เงื่อนไขเป็นเท็จก็จะหลุดจากลูป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while</a:t>
            </a:r>
            <a:endParaRPr lang="th-TH" sz="2000" b="0" i="0" dirty="0">
              <a:solidFill>
                <a:schemeClr val="bg1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6068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249064" y="60192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Do While Loop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BB8C3-5278-8762-97B0-FADE74058CDB}"/>
              </a:ext>
            </a:extLst>
          </p:cNvPr>
          <p:cNvSpPr txBox="1"/>
          <p:nvPr/>
        </p:nvSpPr>
        <p:spPr>
          <a:xfrm>
            <a:off x="1374310" y="5109761"/>
            <a:ext cx="103416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ก่อนเข้าสู่การตรวจสอบเงื่อนไข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n&lt;=10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ครั้งแรกนั้นจะมี</a:t>
            </a:r>
            <a:r>
              <a:rPr lang="th-TH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การทำ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คำสั่งใน {} ก่อน ดังนั้น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do..while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จึงทำคำสั่งภายใน {} อย่างน้อย 1 ครั้งเสมอ และถ้าตรวจสอบแล้วเงื่อนไขยังจริงอยู่ก็จะวนมาทำคำสั่งภายใน {} อีกครั้ง</a:t>
            </a:r>
            <a:endParaRPr lang="th-TH" sz="2000" b="0" i="0" dirty="0">
              <a:solidFill>
                <a:schemeClr val="bg1"/>
              </a:solidFill>
              <a:effectLst/>
              <a:latin typeface="Arial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FE70D-81F5-8655-3678-CEEF1A3B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44" y="1402923"/>
            <a:ext cx="4953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9DC7E8-B300-9A56-62B0-545D1213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447" y="704185"/>
            <a:ext cx="6479107" cy="54830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8F432-B580-9964-281A-AD9056848984}"/>
              </a:ext>
            </a:extLst>
          </p:cNvPr>
          <p:cNvSpPr/>
          <p:nvPr/>
        </p:nvSpPr>
        <p:spPr>
          <a:xfrm>
            <a:off x="5011447" y="1030726"/>
            <a:ext cx="545484" cy="51990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2298653" y="957286"/>
            <a:ext cx="3730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สร้างไฟล์</a:t>
            </a:r>
          </a:p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และ</a:t>
            </a:r>
          </a:p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เปิดไฟล์งาน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90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D3F186A-8956-0703-07D0-590079DD93A6}"/>
              </a:ext>
            </a:extLst>
          </p:cNvPr>
          <p:cNvSpPr/>
          <p:nvPr/>
        </p:nvSpPr>
        <p:spPr>
          <a:xfrm>
            <a:off x="1544656" y="3839089"/>
            <a:ext cx="8793559" cy="814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55534"/>
            <a:ext cx="11573197" cy="724247"/>
          </a:xfr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67321" y="1872639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3144511" y="3643996"/>
              <a:ext cx="7315200" cy="8148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79075" cy="613308"/>
            <a:chOff x="1266096" y="1957014"/>
            <a:chExt cx="2679075" cy="6133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2032914" cy="595173"/>
              <a:chOff x="2928208" y="2212223"/>
              <a:chExt cx="3180192" cy="59517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Condition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3012056" y="246884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เงื่อนไขในภาษาซี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66511-1D51-D68C-085C-1A3C68BD2261}"/>
              </a:ext>
            </a:extLst>
          </p:cNvPr>
          <p:cNvGrpSpPr/>
          <p:nvPr/>
        </p:nvGrpSpPr>
        <p:grpSpPr>
          <a:xfrm>
            <a:off x="2079089" y="4147809"/>
            <a:ext cx="1979315" cy="639485"/>
            <a:chOff x="2117190" y="1955848"/>
            <a:chExt cx="1979315" cy="63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06D5A2-4954-4F9A-7AD7-89B46A6AC257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F462B2-AB83-A015-8644-D6311C882DDF}"/>
                </a:ext>
              </a:extLst>
            </p:cNvPr>
            <p:cNvGrpSpPr/>
            <p:nvPr/>
          </p:nvGrpSpPr>
          <p:grpSpPr>
            <a:xfrm>
              <a:off x="2117190" y="1984447"/>
              <a:ext cx="1979315" cy="610886"/>
              <a:chOff x="3248794" y="2221521"/>
              <a:chExt cx="3096344" cy="61088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C018A6-B836-D9B0-1888-F4008CB19270}"/>
                  </a:ext>
                </a:extLst>
              </p:cNvPr>
              <p:cNvSpPr txBox="1"/>
              <p:nvPr/>
            </p:nvSpPr>
            <p:spPr>
              <a:xfrm>
                <a:off x="3248794" y="2221521"/>
                <a:ext cx="117342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Loop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46BFAD-9450-8138-5730-DABEBF5D5F30}"/>
                  </a:ext>
                </a:extLst>
              </p:cNvPr>
              <p:cNvSpPr txBox="1"/>
              <p:nvPr/>
            </p:nvSpPr>
            <p:spPr>
              <a:xfrm>
                <a:off x="3248794" y="2493853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การทำ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ซ้ำ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0964E5-A7D6-3DD2-915B-EEDD68C761A9}"/>
              </a:ext>
            </a:extLst>
          </p:cNvPr>
          <p:cNvGrpSpPr/>
          <p:nvPr/>
        </p:nvGrpSpPr>
        <p:grpSpPr>
          <a:xfrm>
            <a:off x="5389685" y="4118559"/>
            <a:ext cx="1979315" cy="667217"/>
            <a:chOff x="1924140" y="1955848"/>
            <a:chExt cx="1979315" cy="66721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0AD3A8-2AA0-8372-5201-09EF31AC2E99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955C64-7899-0991-E2A9-5145DAB9B256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ฟั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งก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์ชั่น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D7F8B8-6006-DFE5-4E89-AB14644E934C}"/>
              </a:ext>
            </a:extLst>
          </p:cNvPr>
          <p:cNvSpPr txBox="1"/>
          <p:nvPr/>
        </p:nvSpPr>
        <p:spPr>
          <a:xfrm>
            <a:off x="5377802" y="4137860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Functions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63D277-4161-1DD5-62AA-7E6FB7695553}"/>
              </a:ext>
            </a:extLst>
          </p:cNvPr>
          <p:cNvGrpSpPr/>
          <p:nvPr/>
        </p:nvGrpSpPr>
        <p:grpSpPr>
          <a:xfrm>
            <a:off x="8053528" y="5116440"/>
            <a:ext cx="1979315" cy="667217"/>
            <a:chOff x="1924140" y="1955848"/>
            <a:chExt cx="1979315" cy="667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EF17F1-FC1D-FDB7-7466-83D46DD80FC5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8349B-DEB4-5DE6-30D8-236BFA07EF38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การสร้างและใช้อาเรย์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711CB0A-928D-A64C-BAC4-D4F0B6DB1B15}"/>
              </a:ext>
            </a:extLst>
          </p:cNvPr>
          <p:cNvSpPr txBox="1"/>
          <p:nvPr/>
        </p:nvSpPr>
        <p:spPr>
          <a:xfrm>
            <a:off x="8070898" y="5107047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Array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91A2C6-0B00-1AA3-1AFB-0102A94DFD4C}"/>
              </a:ext>
            </a:extLst>
          </p:cNvPr>
          <p:cNvSpPr/>
          <p:nvPr/>
        </p:nvSpPr>
        <p:spPr>
          <a:xfrm>
            <a:off x="1699220" y="1858861"/>
            <a:ext cx="8793559" cy="8148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4472ED-BA3B-5DF1-DC9E-B2A48961A4FD}"/>
              </a:ext>
            </a:extLst>
          </p:cNvPr>
          <p:cNvSpPr/>
          <p:nvPr/>
        </p:nvSpPr>
        <p:spPr>
          <a:xfrm flipV="1">
            <a:off x="8744755" y="1849513"/>
            <a:ext cx="1780684" cy="90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7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827159"/>
            <a:chOff x="3672524" y="1681227"/>
            <a:chExt cx="6332347" cy="28271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302800"/>
              <a:chOff x="3707424" y="2799264"/>
              <a:chExt cx="4797245" cy="13028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F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unction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607570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การสร้างและใช้งาน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9442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E684807-3E52-4E42-8EE0-5B88B161AE59}"/>
              </a:ext>
            </a:extLst>
          </p:cNvPr>
          <p:cNvGrpSpPr/>
          <p:nvPr/>
        </p:nvGrpSpPr>
        <p:grpSpPr>
          <a:xfrm>
            <a:off x="5268477" y="4624762"/>
            <a:ext cx="3600668" cy="2277148"/>
            <a:chOff x="5472464" y="4463686"/>
            <a:chExt cx="3600668" cy="2277148"/>
          </a:xfrm>
          <a:scene3d>
            <a:camera prst="isometricOffAxis1Top"/>
            <a:lightRig rig="threePt" dir="t"/>
          </a:scene3d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3C69A2-3A17-4E16-8B56-9382AC4AAA06}"/>
                </a:ext>
              </a:extLst>
            </p:cNvPr>
            <p:cNvGrpSpPr/>
            <p:nvPr/>
          </p:nvGrpSpPr>
          <p:grpSpPr>
            <a:xfrm>
              <a:off x="5472464" y="4463686"/>
              <a:ext cx="3600668" cy="2277148"/>
              <a:chOff x="5472464" y="4463686"/>
              <a:chExt cx="3600668" cy="227714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6D3ABE-D7F4-42B7-9278-7D5E31E88F36}"/>
                  </a:ext>
                </a:extLst>
              </p:cNvPr>
              <p:cNvSpPr/>
              <p:nvPr/>
            </p:nvSpPr>
            <p:spPr>
              <a:xfrm>
                <a:off x="5472464" y="4463686"/>
                <a:ext cx="3600668" cy="2277148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  <a:gd name="connsiteX0" fmla="*/ 1677643 w 1754770"/>
                  <a:gd name="connsiteY0" fmla="*/ 88142 h 1067384"/>
                  <a:gd name="connsiteX1" fmla="*/ 1677306 w 1754770"/>
                  <a:gd name="connsiteY1" fmla="*/ 496609 h 1067384"/>
                  <a:gd name="connsiteX2" fmla="*/ 1676969 w 1754770"/>
                  <a:gd name="connsiteY2" fmla="*/ 567324 h 1067384"/>
                  <a:gd name="connsiteX3" fmla="*/ 1692796 w 1754770"/>
                  <a:gd name="connsiteY3" fmla="*/ 583825 h 1067384"/>
                  <a:gd name="connsiteX4" fmla="*/ 1754756 w 1754770"/>
                  <a:gd name="connsiteY4" fmla="*/ 585845 h 1067384"/>
                  <a:gd name="connsiteX5" fmla="*/ 1698521 w 1754770"/>
                  <a:gd name="connsiteY5" fmla="*/ 593590 h 1067384"/>
                  <a:gd name="connsiteX6" fmla="*/ 1684378 w 1754770"/>
                  <a:gd name="connsiteY6" fmla="*/ 608070 h 1067384"/>
                  <a:gd name="connsiteX7" fmla="*/ 1684378 w 1754770"/>
                  <a:gd name="connsiteY7" fmla="*/ 650162 h 1067384"/>
                  <a:gd name="connsiteX8" fmla="*/ 1678316 w 1754770"/>
                  <a:gd name="connsiteY8" fmla="*/ 670367 h 1067384"/>
                  <a:gd name="connsiteX9" fmla="*/ 1677643 w 1754770"/>
                  <a:gd name="connsiteY9" fmla="*/ 863993 h 1067384"/>
                  <a:gd name="connsiteX10" fmla="*/ 1677643 w 1754770"/>
                  <a:gd name="connsiteY10" fmla="*/ 1042465 h 1067384"/>
                  <a:gd name="connsiteX11" fmla="*/ 1652387 w 1754770"/>
                  <a:gd name="connsiteY11" fmla="*/ 1067384 h 1067384"/>
                  <a:gd name="connsiteX12" fmla="*/ 1559783 w 1754770"/>
                  <a:gd name="connsiteY12" fmla="*/ 1067384 h 1067384"/>
                  <a:gd name="connsiteX13" fmla="*/ 460325 w 1754770"/>
                  <a:gd name="connsiteY13" fmla="*/ 1067384 h 1067384"/>
                  <a:gd name="connsiteX14" fmla="*/ 16164 w 1754770"/>
                  <a:gd name="connsiteY14" fmla="*/ 1067384 h 1067384"/>
                  <a:gd name="connsiteX15" fmla="*/ 0 w 1754770"/>
                  <a:gd name="connsiteY15" fmla="*/ 1050211 h 1067384"/>
                  <a:gd name="connsiteX16" fmla="*/ 0 w 1754770"/>
                  <a:gd name="connsiteY16" fmla="*/ 960974 h 1067384"/>
                  <a:gd name="connsiteX17" fmla="*/ 0 w 1754770"/>
                  <a:gd name="connsiteY17" fmla="*/ 46723 h 1067384"/>
                  <a:gd name="connsiteX18" fmla="*/ 39399 w 1754770"/>
                  <a:gd name="connsiteY18" fmla="*/ 7324 h 1067384"/>
                  <a:gd name="connsiteX19" fmla="*/ 901455 w 1754770"/>
                  <a:gd name="connsiteY19" fmla="*/ 7324 h 1067384"/>
                  <a:gd name="connsiteX20" fmla="*/ 926374 w 1754770"/>
                  <a:gd name="connsiteY20" fmla="*/ 4293 h 1067384"/>
                  <a:gd name="connsiteX21" fmla="*/ 949272 w 1754770"/>
                  <a:gd name="connsiteY21" fmla="*/ 252 h 1067384"/>
                  <a:gd name="connsiteX22" fmla="*/ 1579988 w 1754770"/>
                  <a:gd name="connsiteY22" fmla="*/ 252 h 1067384"/>
                  <a:gd name="connsiteX23" fmla="*/ 1603560 w 1754770"/>
                  <a:gd name="connsiteY23" fmla="*/ 926 h 1067384"/>
                  <a:gd name="connsiteX24" fmla="*/ 1660806 w 1754770"/>
                  <a:gd name="connsiteY24" fmla="*/ 589 h 1067384"/>
                  <a:gd name="connsiteX25" fmla="*/ 1684714 w 1754770"/>
                  <a:gd name="connsiteY25" fmla="*/ 24161 h 1067384"/>
                  <a:gd name="connsiteX26" fmla="*/ 1684714 w 1754770"/>
                  <a:gd name="connsiteY26" fmla="*/ 71305 h 1067384"/>
                  <a:gd name="connsiteX27" fmla="*/ 1677643 w 1754770"/>
                  <a:gd name="connsiteY27" fmla="*/ 88142 h 1067384"/>
                  <a:gd name="connsiteX0" fmla="*/ 1677643 w 1698835"/>
                  <a:gd name="connsiteY0" fmla="*/ 88142 h 1067384"/>
                  <a:gd name="connsiteX1" fmla="*/ 1677306 w 1698835"/>
                  <a:gd name="connsiteY1" fmla="*/ 496609 h 1067384"/>
                  <a:gd name="connsiteX2" fmla="*/ 1676969 w 1698835"/>
                  <a:gd name="connsiteY2" fmla="*/ 567324 h 1067384"/>
                  <a:gd name="connsiteX3" fmla="*/ 1692796 w 1698835"/>
                  <a:gd name="connsiteY3" fmla="*/ 583825 h 1067384"/>
                  <a:gd name="connsiteX4" fmla="*/ 1698521 w 1698835"/>
                  <a:gd name="connsiteY4" fmla="*/ 593590 h 1067384"/>
                  <a:gd name="connsiteX5" fmla="*/ 1684378 w 1698835"/>
                  <a:gd name="connsiteY5" fmla="*/ 608070 h 1067384"/>
                  <a:gd name="connsiteX6" fmla="*/ 1684378 w 1698835"/>
                  <a:gd name="connsiteY6" fmla="*/ 650162 h 1067384"/>
                  <a:gd name="connsiteX7" fmla="*/ 1678316 w 1698835"/>
                  <a:gd name="connsiteY7" fmla="*/ 670367 h 1067384"/>
                  <a:gd name="connsiteX8" fmla="*/ 1677643 w 1698835"/>
                  <a:gd name="connsiteY8" fmla="*/ 863993 h 1067384"/>
                  <a:gd name="connsiteX9" fmla="*/ 1677643 w 1698835"/>
                  <a:gd name="connsiteY9" fmla="*/ 1042465 h 1067384"/>
                  <a:gd name="connsiteX10" fmla="*/ 1652387 w 1698835"/>
                  <a:gd name="connsiteY10" fmla="*/ 1067384 h 1067384"/>
                  <a:gd name="connsiteX11" fmla="*/ 1559783 w 1698835"/>
                  <a:gd name="connsiteY11" fmla="*/ 1067384 h 1067384"/>
                  <a:gd name="connsiteX12" fmla="*/ 460325 w 1698835"/>
                  <a:gd name="connsiteY12" fmla="*/ 1067384 h 1067384"/>
                  <a:gd name="connsiteX13" fmla="*/ 16164 w 1698835"/>
                  <a:gd name="connsiteY13" fmla="*/ 1067384 h 1067384"/>
                  <a:gd name="connsiteX14" fmla="*/ 0 w 1698835"/>
                  <a:gd name="connsiteY14" fmla="*/ 1050211 h 1067384"/>
                  <a:gd name="connsiteX15" fmla="*/ 0 w 1698835"/>
                  <a:gd name="connsiteY15" fmla="*/ 960974 h 1067384"/>
                  <a:gd name="connsiteX16" fmla="*/ 0 w 1698835"/>
                  <a:gd name="connsiteY16" fmla="*/ 46723 h 1067384"/>
                  <a:gd name="connsiteX17" fmla="*/ 39399 w 1698835"/>
                  <a:gd name="connsiteY17" fmla="*/ 7324 h 1067384"/>
                  <a:gd name="connsiteX18" fmla="*/ 901455 w 1698835"/>
                  <a:gd name="connsiteY18" fmla="*/ 7324 h 1067384"/>
                  <a:gd name="connsiteX19" fmla="*/ 926374 w 1698835"/>
                  <a:gd name="connsiteY19" fmla="*/ 4293 h 1067384"/>
                  <a:gd name="connsiteX20" fmla="*/ 949272 w 1698835"/>
                  <a:gd name="connsiteY20" fmla="*/ 252 h 1067384"/>
                  <a:gd name="connsiteX21" fmla="*/ 1579988 w 1698835"/>
                  <a:gd name="connsiteY21" fmla="*/ 252 h 1067384"/>
                  <a:gd name="connsiteX22" fmla="*/ 1603560 w 1698835"/>
                  <a:gd name="connsiteY22" fmla="*/ 926 h 1067384"/>
                  <a:gd name="connsiteX23" fmla="*/ 1660806 w 1698835"/>
                  <a:gd name="connsiteY23" fmla="*/ 589 h 1067384"/>
                  <a:gd name="connsiteX24" fmla="*/ 1684714 w 1698835"/>
                  <a:gd name="connsiteY24" fmla="*/ 24161 h 1067384"/>
                  <a:gd name="connsiteX25" fmla="*/ 1684714 w 1698835"/>
                  <a:gd name="connsiteY25" fmla="*/ 71305 h 1067384"/>
                  <a:gd name="connsiteX26" fmla="*/ 1677643 w 1698835"/>
                  <a:gd name="connsiteY26" fmla="*/ 88142 h 1067384"/>
                  <a:gd name="connsiteX0" fmla="*/ 1677643 w 1692921"/>
                  <a:gd name="connsiteY0" fmla="*/ 88142 h 1067384"/>
                  <a:gd name="connsiteX1" fmla="*/ 1677306 w 1692921"/>
                  <a:gd name="connsiteY1" fmla="*/ 496609 h 1067384"/>
                  <a:gd name="connsiteX2" fmla="*/ 1676969 w 1692921"/>
                  <a:gd name="connsiteY2" fmla="*/ 567324 h 1067384"/>
                  <a:gd name="connsiteX3" fmla="*/ 1692796 w 1692921"/>
                  <a:gd name="connsiteY3" fmla="*/ 583825 h 1067384"/>
                  <a:gd name="connsiteX4" fmla="*/ 1684378 w 1692921"/>
                  <a:gd name="connsiteY4" fmla="*/ 608070 h 1067384"/>
                  <a:gd name="connsiteX5" fmla="*/ 1684378 w 1692921"/>
                  <a:gd name="connsiteY5" fmla="*/ 650162 h 1067384"/>
                  <a:gd name="connsiteX6" fmla="*/ 1678316 w 1692921"/>
                  <a:gd name="connsiteY6" fmla="*/ 670367 h 1067384"/>
                  <a:gd name="connsiteX7" fmla="*/ 1677643 w 1692921"/>
                  <a:gd name="connsiteY7" fmla="*/ 863993 h 1067384"/>
                  <a:gd name="connsiteX8" fmla="*/ 1677643 w 1692921"/>
                  <a:gd name="connsiteY8" fmla="*/ 1042465 h 1067384"/>
                  <a:gd name="connsiteX9" fmla="*/ 1652387 w 1692921"/>
                  <a:gd name="connsiteY9" fmla="*/ 1067384 h 1067384"/>
                  <a:gd name="connsiteX10" fmla="*/ 1559783 w 1692921"/>
                  <a:gd name="connsiteY10" fmla="*/ 1067384 h 1067384"/>
                  <a:gd name="connsiteX11" fmla="*/ 460325 w 1692921"/>
                  <a:gd name="connsiteY11" fmla="*/ 1067384 h 1067384"/>
                  <a:gd name="connsiteX12" fmla="*/ 16164 w 1692921"/>
                  <a:gd name="connsiteY12" fmla="*/ 1067384 h 1067384"/>
                  <a:gd name="connsiteX13" fmla="*/ 0 w 1692921"/>
                  <a:gd name="connsiteY13" fmla="*/ 1050211 h 1067384"/>
                  <a:gd name="connsiteX14" fmla="*/ 0 w 1692921"/>
                  <a:gd name="connsiteY14" fmla="*/ 960974 h 1067384"/>
                  <a:gd name="connsiteX15" fmla="*/ 0 w 1692921"/>
                  <a:gd name="connsiteY15" fmla="*/ 46723 h 1067384"/>
                  <a:gd name="connsiteX16" fmla="*/ 39399 w 1692921"/>
                  <a:gd name="connsiteY16" fmla="*/ 7324 h 1067384"/>
                  <a:gd name="connsiteX17" fmla="*/ 901455 w 1692921"/>
                  <a:gd name="connsiteY17" fmla="*/ 7324 h 1067384"/>
                  <a:gd name="connsiteX18" fmla="*/ 926374 w 1692921"/>
                  <a:gd name="connsiteY18" fmla="*/ 4293 h 1067384"/>
                  <a:gd name="connsiteX19" fmla="*/ 949272 w 1692921"/>
                  <a:gd name="connsiteY19" fmla="*/ 252 h 1067384"/>
                  <a:gd name="connsiteX20" fmla="*/ 1579988 w 1692921"/>
                  <a:gd name="connsiteY20" fmla="*/ 252 h 1067384"/>
                  <a:gd name="connsiteX21" fmla="*/ 1603560 w 1692921"/>
                  <a:gd name="connsiteY21" fmla="*/ 926 h 1067384"/>
                  <a:gd name="connsiteX22" fmla="*/ 1660806 w 1692921"/>
                  <a:gd name="connsiteY22" fmla="*/ 589 h 1067384"/>
                  <a:gd name="connsiteX23" fmla="*/ 1684714 w 1692921"/>
                  <a:gd name="connsiteY23" fmla="*/ 24161 h 1067384"/>
                  <a:gd name="connsiteX24" fmla="*/ 1684714 w 1692921"/>
                  <a:gd name="connsiteY24" fmla="*/ 71305 h 1067384"/>
                  <a:gd name="connsiteX25" fmla="*/ 1677643 w 1692921"/>
                  <a:gd name="connsiteY25" fmla="*/ 88142 h 1067384"/>
                  <a:gd name="connsiteX0" fmla="*/ 1677643 w 1692936"/>
                  <a:gd name="connsiteY0" fmla="*/ 88142 h 1067384"/>
                  <a:gd name="connsiteX1" fmla="*/ 1677306 w 1692936"/>
                  <a:gd name="connsiteY1" fmla="*/ 496609 h 1067384"/>
                  <a:gd name="connsiteX2" fmla="*/ 1676969 w 1692936"/>
                  <a:gd name="connsiteY2" fmla="*/ 567324 h 1067384"/>
                  <a:gd name="connsiteX3" fmla="*/ 1692796 w 1692936"/>
                  <a:gd name="connsiteY3" fmla="*/ 583825 h 1067384"/>
                  <a:gd name="connsiteX4" fmla="*/ 1684378 w 1692936"/>
                  <a:gd name="connsiteY4" fmla="*/ 650162 h 1067384"/>
                  <a:gd name="connsiteX5" fmla="*/ 1678316 w 1692936"/>
                  <a:gd name="connsiteY5" fmla="*/ 670367 h 1067384"/>
                  <a:gd name="connsiteX6" fmla="*/ 1677643 w 1692936"/>
                  <a:gd name="connsiteY6" fmla="*/ 863993 h 1067384"/>
                  <a:gd name="connsiteX7" fmla="*/ 1677643 w 1692936"/>
                  <a:gd name="connsiteY7" fmla="*/ 1042465 h 1067384"/>
                  <a:gd name="connsiteX8" fmla="*/ 1652387 w 1692936"/>
                  <a:gd name="connsiteY8" fmla="*/ 1067384 h 1067384"/>
                  <a:gd name="connsiteX9" fmla="*/ 1559783 w 1692936"/>
                  <a:gd name="connsiteY9" fmla="*/ 1067384 h 1067384"/>
                  <a:gd name="connsiteX10" fmla="*/ 460325 w 1692936"/>
                  <a:gd name="connsiteY10" fmla="*/ 1067384 h 1067384"/>
                  <a:gd name="connsiteX11" fmla="*/ 16164 w 1692936"/>
                  <a:gd name="connsiteY11" fmla="*/ 1067384 h 1067384"/>
                  <a:gd name="connsiteX12" fmla="*/ 0 w 1692936"/>
                  <a:gd name="connsiteY12" fmla="*/ 1050211 h 1067384"/>
                  <a:gd name="connsiteX13" fmla="*/ 0 w 1692936"/>
                  <a:gd name="connsiteY13" fmla="*/ 960974 h 1067384"/>
                  <a:gd name="connsiteX14" fmla="*/ 0 w 1692936"/>
                  <a:gd name="connsiteY14" fmla="*/ 46723 h 1067384"/>
                  <a:gd name="connsiteX15" fmla="*/ 39399 w 1692936"/>
                  <a:gd name="connsiteY15" fmla="*/ 7324 h 1067384"/>
                  <a:gd name="connsiteX16" fmla="*/ 901455 w 1692936"/>
                  <a:gd name="connsiteY16" fmla="*/ 7324 h 1067384"/>
                  <a:gd name="connsiteX17" fmla="*/ 926374 w 1692936"/>
                  <a:gd name="connsiteY17" fmla="*/ 4293 h 1067384"/>
                  <a:gd name="connsiteX18" fmla="*/ 949272 w 1692936"/>
                  <a:gd name="connsiteY18" fmla="*/ 252 h 1067384"/>
                  <a:gd name="connsiteX19" fmla="*/ 1579988 w 1692936"/>
                  <a:gd name="connsiteY19" fmla="*/ 252 h 1067384"/>
                  <a:gd name="connsiteX20" fmla="*/ 1603560 w 1692936"/>
                  <a:gd name="connsiteY20" fmla="*/ 926 h 1067384"/>
                  <a:gd name="connsiteX21" fmla="*/ 1660806 w 1692936"/>
                  <a:gd name="connsiteY21" fmla="*/ 589 h 1067384"/>
                  <a:gd name="connsiteX22" fmla="*/ 1684714 w 1692936"/>
                  <a:gd name="connsiteY22" fmla="*/ 24161 h 1067384"/>
                  <a:gd name="connsiteX23" fmla="*/ 1684714 w 1692936"/>
                  <a:gd name="connsiteY23" fmla="*/ 71305 h 1067384"/>
                  <a:gd name="connsiteX24" fmla="*/ 1677643 w 1692936"/>
                  <a:gd name="connsiteY24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6969 w 1685103"/>
                  <a:gd name="connsiteY2" fmla="*/ 567324 h 1067384"/>
                  <a:gd name="connsiteX3" fmla="*/ 1684378 w 1685103"/>
                  <a:gd name="connsiteY3" fmla="*/ 650162 h 1067384"/>
                  <a:gd name="connsiteX4" fmla="*/ 1678316 w 1685103"/>
                  <a:gd name="connsiteY4" fmla="*/ 670367 h 1067384"/>
                  <a:gd name="connsiteX5" fmla="*/ 1677643 w 1685103"/>
                  <a:gd name="connsiteY5" fmla="*/ 863993 h 1067384"/>
                  <a:gd name="connsiteX6" fmla="*/ 1677643 w 1685103"/>
                  <a:gd name="connsiteY6" fmla="*/ 1042465 h 1067384"/>
                  <a:gd name="connsiteX7" fmla="*/ 1652387 w 1685103"/>
                  <a:gd name="connsiteY7" fmla="*/ 1067384 h 1067384"/>
                  <a:gd name="connsiteX8" fmla="*/ 1559783 w 1685103"/>
                  <a:gd name="connsiteY8" fmla="*/ 1067384 h 1067384"/>
                  <a:gd name="connsiteX9" fmla="*/ 460325 w 1685103"/>
                  <a:gd name="connsiteY9" fmla="*/ 1067384 h 1067384"/>
                  <a:gd name="connsiteX10" fmla="*/ 16164 w 1685103"/>
                  <a:gd name="connsiteY10" fmla="*/ 1067384 h 1067384"/>
                  <a:gd name="connsiteX11" fmla="*/ 0 w 1685103"/>
                  <a:gd name="connsiteY11" fmla="*/ 1050211 h 1067384"/>
                  <a:gd name="connsiteX12" fmla="*/ 0 w 1685103"/>
                  <a:gd name="connsiteY12" fmla="*/ 960974 h 1067384"/>
                  <a:gd name="connsiteX13" fmla="*/ 0 w 1685103"/>
                  <a:gd name="connsiteY13" fmla="*/ 46723 h 1067384"/>
                  <a:gd name="connsiteX14" fmla="*/ 39399 w 1685103"/>
                  <a:gd name="connsiteY14" fmla="*/ 7324 h 1067384"/>
                  <a:gd name="connsiteX15" fmla="*/ 901455 w 1685103"/>
                  <a:gd name="connsiteY15" fmla="*/ 7324 h 1067384"/>
                  <a:gd name="connsiteX16" fmla="*/ 926374 w 1685103"/>
                  <a:gd name="connsiteY16" fmla="*/ 4293 h 1067384"/>
                  <a:gd name="connsiteX17" fmla="*/ 949272 w 1685103"/>
                  <a:gd name="connsiteY17" fmla="*/ 252 h 1067384"/>
                  <a:gd name="connsiteX18" fmla="*/ 1579988 w 1685103"/>
                  <a:gd name="connsiteY18" fmla="*/ 252 h 1067384"/>
                  <a:gd name="connsiteX19" fmla="*/ 1603560 w 1685103"/>
                  <a:gd name="connsiteY19" fmla="*/ 926 h 1067384"/>
                  <a:gd name="connsiteX20" fmla="*/ 1660806 w 1685103"/>
                  <a:gd name="connsiteY20" fmla="*/ 589 h 1067384"/>
                  <a:gd name="connsiteX21" fmla="*/ 1684714 w 1685103"/>
                  <a:gd name="connsiteY21" fmla="*/ 24161 h 1067384"/>
                  <a:gd name="connsiteX22" fmla="*/ 1684714 w 1685103"/>
                  <a:gd name="connsiteY22" fmla="*/ 71305 h 1067384"/>
                  <a:gd name="connsiteX23" fmla="*/ 1677643 w 1685103"/>
                  <a:gd name="connsiteY23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8316 w 1685103"/>
                  <a:gd name="connsiteY3" fmla="*/ 670367 h 1067384"/>
                  <a:gd name="connsiteX4" fmla="*/ 1677643 w 1685103"/>
                  <a:gd name="connsiteY4" fmla="*/ 863993 h 1067384"/>
                  <a:gd name="connsiteX5" fmla="*/ 1677643 w 1685103"/>
                  <a:gd name="connsiteY5" fmla="*/ 1042465 h 1067384"/>
                  <a:gd name="connsiteX6" fmla="*/ 1652387 w 1685103"/>
                  <a:gd name="connsiteY6" fmla="*/ 1067384 h 1067384"/>
                  <a:gd name="connsiteX7" fmla="*/ 1559783 w 1685103"/>
                  <a:gd name="connsiteY7" fmla="*/ 1067384 h 1067384"/>
                  <a:gd name="connsiteX8" fmla="*/ 460325 w 1685103"/>
                  <a:gd name="connsiteY8" fmla="*/ 1067384 h 1067384"/>
                  <a:gd name="connsiteX9" fmla="*/ 16164 w 1685103"/>
                  <a:gd name="connsiteY9" fmla="*/ 1067384 h 1067384"/>
                  <a:gd name="connsiteX10" fmla="*/ 0 w 1685103"/>
                  <a:gd name="connsiteY10" fmla="*/ 1050211 h 1067384"/>
                  <a:gd name="connsiteX11" fmla="*/ 0 w 1685103"/>
                  <a:gd name="connsiteY11" fmla="*/ 960974 h 1067384"/>
                  <a:gd name="connsiteX12" fmla="*/ 0 w 1685103"/>
                  <a:gd name="connsiteY12" fmla="*/ 46723 h 1067384"/>
                  <a:gd name="connsiteX13" fmla="*/ 39399 w 1685103"/>
                  <a:gd name="connsiteY13" fmla="*/ 7324 h 1067384"/>
                  <a:gd name="connsiteX14" fmla="*/ 901455 w 1685103"/>
                  <a:gd name="connsiteY14" fmla="*/ 7324 h 1067384"/>
                  <a:gd name="connsiteX15" fmla="*/ 926374 w 1685103"/>
                  <a:gd name="connsiteY15" fmla="*/ 4293 h 1067384"/>
                  <a:gd name="connsiteX16" fmla="*/ 949272 w 1685103"/>
                  <a:gd name="connsiteY16" fmla="*/ 252 h 1067384"/>
                  <a:gd name="connsiteX17" fmla="*/ 1579988 w 1685103"/>
                  <a:gd name="connsiteY17" fmla="*/ 252 h 1067384"/>
                  <a:gd name="connsiteX18" fmla="*/ 1603560 w 1685103"/>
                  <a:gd name="connsiteY18" fmla="*/ 926 h 1067384"/>
                  <a:gd name="connsiteX19" fmla="*/ 1660806 w 1685103"/>
                  <a:gd name="connsiteY19" fmla="*/ 589 h 1067384"/>
                  <a:gd name="connsiteX20" fmla="*/ 1684714 w 1685103"/>
                  <a:gd name="connsiteY20" fmla="*/ 24161 h 1067384"/>
                  <a:gd name="connsiteX21" fmla="*/ 1684714 w 1685103"/>
                  <a:gd name="connsiteY21" fmla="*/ 71305 h 1067384"/>
                  <a:gd name="connsiteX22" fmla="*/ 1677643 w 1685103"/>
                  <a:gd name="connsiteY22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7643 w 1685103"/>
                  <a:gd name="connsiteY3" fmla="*/ 863993 h 1067384"/>
                  <a:gd name="connsiteX4" fmla="*/ 1677643 w 1685103"/>
                  <a:gd name="connsiteY4" fmla="*/ 1042465 h 1067384"/>
                  <a:gd name="connsiteX5" fmla="*/ 1652387 w 1685103"/>
                  <a:gd name="connsiteY5" fmla="*/ 1067384 h 1067384"/>
                  <a:gd name="connsiteX6" fmla="*/ 1559783 w 1685103"/>
                  <a:gd name="connsiteY6" fmla="*/ 1067384 h 1067384"/>
                  <a:gd name="connsiteX7" fmla="*/ 460325 w 1685103"/>
                  <a:gd name="connsiteY7" fmla="*/ 1067384 h 1067384"/>
                  <a:gd name="connsiteX8" fmla="*/ 16164 w 1685103"/>
                  <a:gd name="connsiteY8" fmla="*/ 1067384 h 1067384"/>
                  <a:gd name="connsiteX9" fmla="*/ 0 w 1685103"/>
                  <a:gd name="connsiteY9" fmla="*/ 1050211 h 1067384"/>
                  <a:gd name="connsiteX10" fmla="*/ 0 w 1685103"/>
                  <a:gd name="connsiteY10" fmla="*/ 960974 h 1067384"/>
                  <a:gd name="connsiteX11" fmla="*/ 0 w 1685103"/>
                  <a:gd name="connsiteY11" fmla="*/ 46723 h 1067384"/>
                  <a:gd name="connsiteX12" fmla="*/ 39399 w 1685103"/>
                  <a:gd name="connsiteY12" fmla="*/ 7324 h 1067384"/>
                  <a:gd name="connsiteX13" fmla="*/ 901455 w 1685103"/>
                  <a:gd name="connsiteY13" fmla="*/ 7324 h 1067384"/>
                  <a:gd name="connsiteX14" fmla="*/ 926374 w 1685103"/>
                  <a:gd name="connsiteY14" fmla="*/ 4293 h 1067384"/>
                  <a:gd name="connsiteX15" fmla="*/ 949272 w 1685103"/>
                  <a:gd name="connsiteY15" fmla="*/ 252 h 1067384"/>
                  <a:gd name="connsiteX16" fmla="*/ 1579988 w 1685103"/>
                  <a:gd name="connsiteY16" fmla="*/ 252 h 1067384"/>
                  <a:gd name="connsiteX17" fmla="*/ 1603560 w 1685103"/>
                  <a:gd name="connsiteY17" fmla="*/ 926 h 1067384"/>
                  <a:gd name="connsiteX18" fmla="*/ 1660806 w 1685103"/>
                  <a:gd name="connsiteY18" fmla="*/ 589 h 1067384"/>
                  <a:gd name="connsiteX19" fmla="*/ 1684714 w 1685103"/>
                  <a:gd name="connsiteY19" fmla="*/ 24161 h 1067384"/>
                  <a:gd name="connsiteX20" fmla="*/ 1684714 w 1685103"/>
                  <a:gd name="connsiteY20" fmla="*/ 71305 h 1067384"/>
                  <a:gd name="connsiteX21" fmla="*/ 1677643 w 1685103"/>
                  <a:gd name="connsiteY21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7643 w 1685103"/>
                  <a:gd name="connsiteY2" fmla="*/ 863993 h 1067384"/>
                  <a:gd name="connsiteX3" fmla="*/ 1677643 w 1685103"/>
                  <a:gd name="connsiteY3" fmla="*/ 1042465 h 1067384"/>
                  <a:gd name="connsiteX4" fmla="*/ 1652387 w 1685103"/>
                  <a:gd name="connsiteY4" fmla="*/ 1067384 h 1067384"/>
                  <a:gd name="connsiteX5" fmla="*/ 1559783 w 1685103"/>
                  <a:gd name="connsiteY5" fmla="*/ 1067384 h 1067384"/>
                  <a:gd name="connsiteX6" fmla="*/ 460325 w 1685103"/>
                  <a:gd name="connsiteY6" fmla="*/ 1067384 h 1067384"/>
                  <a:gd name="connsiteX7" fmla="*/ 16164 w 1685103"/>
                  <a:gd name="connsiteY7" fmla="*/ 1067384 h 1067384"/>
                  <a:gd name="connsiteX8" fmla="*/ 0 w 1685103"/>
                  <a:gd name="connsiteY8" fmla="*/ 1050211 h 1067384"/>
                  <a:gd name="connsiteX9" fmla="*/ 0 w 1685103"/>
                  <a:gd name="connsiteY9" fmla="*/ 960974 h 1067384"/>
                  <a:gd name="connsiteX10" fmla="*/ 0 w 1685103"/>
                  <a:gd name="connsiteY10" fmla="*/ 46723 h 1067384"/>
                  <a:gd name="connsiteX11" fmla="*/ 39399 w 1685103"/>
                  <a:gd name="connsiteY11" fmla="*/ 7324 h 1067384"/>
                  <a:gd name="connsiteX12" fmla="*/ 901455 w 1685103"/>
                  <a:gd name="connsiteY12" fmla="*/ 7324 h 1067384"/>
                  <a:gd name="connsiteX13" fmla="*/ 926374 w 1685103"/>
                  <a:gd name="connsiteY13" fmla="*/ 4293 h 1067384"/>
                  <a:gd name="connsiteX14" fmla="*/ 949272 w 1685103"/>
                  <a:gd name="connsiteY14" fmla="*/ 252 h 1067384"/>
                  <a:gd name="connsiteX15" fmla="*/ 1579988 w 1685103"/>
                  <a:gd name="connsiteY15" fmla="*/ 252 h 1067384"/>
                  <a:gd name="connsiteX16" fmla="*/ 1603560 w 1685103"/>
                  <a:gd name="connsiteY16" fmla="*/ 926 h 1067384"/>
                  <a:gd name="connsiteX17" fmla="*/ 1660806 w 1685103"/>
                  <a:gd name="connsiteY17" fmla="*/ 589 h 1067384"/>
                  <a:gd name="connsiteX18" fmla="*/ 1684714 w 1685103"/>
                  <a:gd name="connsiteY18" fmla="*/ 24161 h 1067384"/>
                  <a:gd name="connsiteX19" fmla="*/ 1684714 w 1685103"/>
                  <a:gd name="connsiteY19" fmla="*/ 71305 h 1067384"/>
                  <a:gd name="connsiteX20" fmla="*/ 1677643 w 1685103"/>
                  <a:gd name="connsiteY20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949272 w 1685103"/>
                  <a:gd name="connsiteY13" fmla="*/ 252 h 1067384"/>
                  <a:gd name="connsiteX14" fmla="*/ 1579988 w 1685103"/>
                  <a:gd name="connsiteY14" fmla="*/ 252 h 1067384"/>
                  <a:gd name="connsiteX15" fmla="*/ 1603560 w 1685103"/>
                  <a:gd name="connsiteY15" fmla="*/ 926 h 1067384"/>
                  <a:gd name="connsiteX16" fmla="*/ 1660806 w 1685103"/>
                  <a:gd name="connsiteY16" fmla="*/ 589 h 1067384"/>
                  <a:gd name="connsiteX17" fmla="*/ 1684714 w 1685103"/>
                  <a:gd name="connsiteY17" fmla="*/ 24161 h 1067384"/>
                  <a:gd name="connsiteX18" fmla="*/ 1684714 w 1685103"/>
                  <a:gd name="connsiteY18" fmla="*/ 71305 h 1067384"/>
                  <a:gd name="connsiteX19" fmla="*/ 1677643 w 1685103"/>
                  <a:gd name="connsiteY19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1579988 w 1685103"/>
                  <a:gd name="connsiteY13" fmla="*/ 252 h 1067384"/>
                  <a:gd name="connsiteX14" fmla="*/ 1603560 w 1685103"/>
                  <a:gd name="connsiteY14" fmla="*/ 926 h 1067384"/>
                  <a:gd name="connsiteX15" fmla="*/ 1660806 w 1685103"/>
                  <a:gd name="connsiteY15" fmla="*/ 589 h 1067384"/>
                  <a:gd name="connsiteX16" fmla="*/ 1684714 w 1685103"/>
                  <a:gd name="connsiteY16" fmla="*/ 24161 h 1067384"/>
                  <a:gd name="connsiteX17" fmla="*/ 1684714 w 1685103"/>
                  <a:gd name="connsiteY17" fmla="*/ 71305 h 1067384"/>
                  <a:gd name="connsiteX18" fmla="*/ 1677643 w 1685103"/>
                  <a:gd name="connsiteY18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1579988 w 1685103"/>
                  <a:gd name="connsiteY12" fmla="*/ 252 h 1067384"/>
                  <a:gd name="connsiteX13" fmla="*/ 1603560 w 1685103"/>
                  <a:gd name="connsiteY13" fmla="*/ 926 h 1067384"/>
                  <a:gd name="connsiteX14" fmla="*/ 1660806 w 1685103"/>
                  <a:gd name="connsiteY14" fmla="*/ 589 h 1067384"/>
                  <a:gd name="connsiteX15" fmla="*/ 1684714 w 1685103"/>
                  <a:gd name="connsiteY15" fmla="*/ 24161 h 1067384"/>
                  <a:gd name="connsiteX16" fmla="*/ 1684714 w 1685103"/>
                  <a:gd name="connsiteY16" fmla="*/ 71305 h 1067384"/>
                  <a:gd name="connsiteX17" fmla="*/ 1677643 w 1685103"/>
                  <a:gd name="connsiteY17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1579988 w 1685103"/>
                  <a:gd name="connsiteY11" fmla="*/ 252 h 1067384"/>
                  <a:gd name="connsiteX12" fmla="*/ 1603560 w 1685103"/>
                  <a:gd name="connsiteY12" fmla="*/ 926 h 1067384"/>
                  <a:gd name="connsiteX13" fmla="*/ 1660806 w 1685103"/>
                  <a:gd name="connsiteY13" fmla="*/ 589 h 1067384"/>
                  <a:gd name="connsiteX14" fmla="*/ 1684714 w 1685103"/>
                  <a:gd name="connsiteY14" fmla="*/ 24161 h 1067384"/>
                  <a:gd name="connsiteX15" fmla="*/ 1684714 w 1685103"/>
                  <a:gd name="connsiteY15" fmla="*/ 71305 h 1067384"/>
                  <a:gd name="connsiteX16" fmla="*/ 1677643 w 1685103"/>
                  <a:gd name="connsiteY16" fmla="*/ 88142 h 1067384"/>
                  <a:gd name="connsiteX0" fmla="*/ 1677643 w 1720152"/>
                  <a:gd name="connsiteY0" fmla="*/ 89716 h 1068958"/>
                  <a:gd name="connsiteX1" fmla="*/ 1677643 w 1720152"/>
                  <a:gd name="connsiteY1" fmla="*/ 865567 h 1068958"/>
                  <a:gd name="connsiteX2" fmla="*/ 1677643 w 1720152"/>
                  <a:gd name="connsiteY2" fmla="*/ 1044039 h 1068958"/>
                  <a:gd name="connsiteX3" fmla="*/ 1652387 w 1720152"/>
                  <a:gd name="connsiteY3" fmla="*/ 1068958 h 1068958"/>
                  <a:gd name="connsiteX4" fmla="*/ 1559783 w 1720152"/>
                  <a:gd name="connsiteY4" fmla="*/ 1068958 h 1068958"/>
                  <a:gd name="connsiteX5" fmla="*/ 460325 w 1720152"/>
                  <a:gd name="connsiteY5" fmla="*/ 1068958 h 1068958"/>
                  <a:gd name="connsiteX6" fmla="*/ 16164 w 1720152"/>
                  <a:gd name="connsiteY6" fmla="*/ 1068958 h 1068958"/>
                  <a:gd name="connsiteX7" fmla="*/ 0 w 1720152"/>
                  <a:gd name="connsiteY7" fmla="*/ 1051785 h 1068958"/>
                  <a:gd name="connsiteX8" fmla="*/ 0 w 1720152"/>
                  <a:gd name="connsiteY8" fmla="*/ 962548 h 1068958"/>
                  <a:gd name="connsiteX9" fmla="*/ 0 w 1720152"/>
                  <a:gd name="connsiteY9" fmla="*/ 48297 h 1068958"/>
                  <a:gd name="connsiteX10" fmla="*/ 39399 w 1720152"/>
                  <a:gd name="connsiteY10" fmla="*/ 8898 h 1068958"/>
                  <a:gd name="connsiteX11" fmla="*/ 1579988 w 1720152"/>
                  <a:gd name="connsiteY11" fmla="*/ 1826 h 1068958"/>
                  <a:gd name="connsiteX12" fmla="*/ 1660806 w 1720152"/>
                  <a:gd name="connsiteY12" fmla="*/ 2163 h 1068958"/>
                  <a:gd name="connsiteX13" fmla="*/ 1684714 w 1720152"/>
                  <a:gd name="connsiteY13" fmla="*/ 25735 h 1068958"/>
                  <a:gd name="connsiteX14" fmla="*/ 1684714 w 1720152"/>
                  <a:gd name="connsiteY14" fmla="*/ 72879 h 1068958"/>
                  <a:gd name="connsiteX15" fmla="*/ 1677643 w 1720152"/>
                  <a:gd name="connsiteY15" fmla="*/ 89716 h 1068958"/>
                  <a:gd name="connsiteX0" fmla="*/ 1677643 w 1685103"/>
                  <a:gd name="connsiteY0" fmla="*/ 87553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14" fmla="*/ 1677643 w 1685103"/>
                  <a:gd name="connsiteY14" fmla="*/ 87553 h 1066795"/>
                  <a:gd name="connsiteX0" fmla="*/ 1684714 w 1685103"/>
                  <a:gd name="connsiteY0" fmla="*/ 70716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0" fmla="*/ 1684714 w 1685268"/>
                  <a:gd name="connsiteY0" fmla="*/ 23572 h 1066795"/>
                  <a:gd name="connsiteX1" fmla="*/ 1677643 w 1685268"/>
                  <a:gd name="connsiteY1" fmla="*/ 863404 h 1066795"/>
                  <a:gd name="connsiteX2" fmla="*/ 1677643 w 1685268"/>
                  <a:gd name="connsiteY2" fmla="*/ 1041876 h 1066795"/>
                  <a:gd name="connsiteX3" fmla="*/ 1652387 w 1685268"/>
                  <a:gd name="connsiteY3" fmla="*/ 1066795 h 1066795"/>
                  <a:gd name="connsiteX4" fmla="*/ 1559783 w 1685268"/>
                  <a:gd name="connsiteY4" fmla="*/ 1066795 h 1066795"/>
                  <a:gd name="connsiteX5" fmla="*/ 460325 w 1685268"/>
                  <a:gd name="connsiteY5" fmla="*/ 1066795 h 1066795"/>
                  <a:gd name="connsiteX6" fmla="*/ 16164 w 1685268"/>
                  <a:gd name="connsiteY6" fmla="*/ 1066795 h 1066795"/>
                  <a:gd name="connsiteX7" fmla="*/ 0 w 1685268"/>
                  <a:gd name="connsiteY7" fmla="*/ 1049622 h 1066795"/>
                  <a:gd name="connsiteX8" fmla="*/ 0 w 1685268"/>
                  <a:gd name="connsiteY8" fmla="*/ 960385 h 1066795"/>
                  <a:gd name="connsiteX9" fmla="*/ 0 w 1685268"/>
                  <a:gd name="connsiteY9" fmla="*/ 46134 h 1066795"/>
                  <a:gd name="connsiteX10" fmla="*/ 39399 w 1685268"/>
                  <a:gd name="connsiteY10" fmla="*/ 6735 h 1066795"/>
                  <a:gd name="connsiteX11" fmla="*/ 1660806 w 1685268"/>
                  <a:gd name="connsiteY11" fmla="*/ 0 h 1066795"/>
                  <a:gd name="connsiteX12" fmla="*/ 1684714 w 1685268"/>
                  <a:gd name="connsiteY12" fmla="*/ 23572 h 1066795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559783 w 1685575"/>
                  <a:gd name="connsiteY3" fmla="*/ 1066795 h 1126186"/>
                  <a:gd name="connsiteX4" fmla="*/ 460325 w 1685575"/>
                  <a:gd name="connsiteY4" fmla="*/ 1066795 h 1126186"/>
                  <a:gd name="connsiteX5" fmla="*/ 16164 w 1685575"/>
                  <a:gd name="connsiteY5" fmla="*/ 1066795 h 1126186"/>
                  <a:gd name="connsiteX6" fmla="*/ 0 w 1685575"/>
                  <a:gd name="connsiteY6" fmla="*/ 1049622 h 1126186"/>
                  <a:gd name="connsiteX7" fmla="*/ 0 w 1685575"/>
                  <a:gd name="connsiteY7" fmla="*/ 960385 h 1126186"/>
                  <a:gd name="connsiteX8" fmla="*/ 0 w 1685575"/>
                  <a:gd name="connsiteY8" fmla="*/ 46134 h 1126186"/>
                  <a:gd name="connsiteX9" fmla="*/ 39399 w 1685575"/>
                  <a:gd name="connsiteY9" fmla="*/ 6735 h 1126186"/>
                  <a:gd name="connsiteX10" fmla="*/ 1660806 w 1685575"/>
                  <a:gd name="connsiteY10" fmla="*/ 0 h 1126186"/>
                  <a:gd name="connsiteX11" fmla="*/ 1684714 w 1685575"/>
                  <a:gd name="connsiteY11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460325 w 1685575"/>
                  <a:gd name="connsiteY3" fmla="*/ 1066795 h 1126186"/>
                  <a:gd name="connsiteX4" fmla="*/ 16164 w 1685575"/>
                  <a:gd name="connsiteY4" fmla="*/ 1066795 h 1126186"/>
                  <a:gd name="connsiteX5" fmla="*/ 0 w 1685575"/>
                  <a:gd name="connsiteY5" fmla="*/ 1049622 h 1126186"/>
                  <a:gd name="connsiteX6" fmla="*/ 0 w 1685575"/>
                  <a:gd name="connsiteY6" fmla="*/ 960385 h 1126186"/>
                  <a:gd name="connsiteX7" fmla="*/ 0 w 1685575"/>
                  <a:gd name="connsiteY7" fmla="*/ 46134 h 1126186"/>
                  <a:gd name="connsiteX8" fmla="*/ 39399 w 1685575"/>
                  <a:gd name="connsiteY8" fmla="*/ 6735 h 1126186"/>
                  <a:gd name="connsiteX9" fmla="*/ 1660806 w 1685575"/>
                  <a:gd name="connsiteY9" fmla="*/ 0 h 1126186"/>
                  <a:gd name="connsiteX10" fmla="*/ 1684714 w 1685575"/>
                  <a:gd name="connsiteY10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6164 w 1685575"/>
                  <a:gd name="connsiteY3" fmla="*/ 1066795 h 1126186"/>
                  <a:gd name="connsiteX4" fmla="*/ 0 w 1685575"/>
                  <a:gd name="connsiteY4" fmla="*/ 1049622 h 1126186"/>
                  <a:gd name="connsiteX5" fmla="*/ 0 w 1685575"/>
                  <a:gd name="connsiteY5" fmla="*/ 960385 h 1126186"/>
                  <a:gd name="connsiteX6" fmla="*/ 0 w 1685575"/>
                  <a:gd name="connsiteY6" fmla="*/ 46134 h 1126186"/>
                  <a:gd name="connsiteX7" fmla="*/ 39399 w 1685575"/>
                  <a:gd name="connsiteY7" fmla="*/ 6735 h 1126186"/>
                  <a:gd name="connsiteX8" fmla="*/ 1660806 w 1685575"/>
                  <a:gd name="connsiteY8" fmla="*/ 0 h 1126186"/>
                  <a:gd name="connsiteX9" fmla="*/ 1684714 w 1685575"/>
                  <a:gd name="connsiteY9" fmla="*/ 23572 h 1126186"/>
                  <a:gd name="connsiteX0" fmla="*/ 1688327 w 1689188"/>
                  <a:gd name="connsiteY0" fmla="*/ 62826 h 1165440"/>
                  <a:gd name="connsiteX1" fmla="*/ 1681256 w 1689188"/>
                  <a:gd name="connsiteY1" fmla="*/ 1081130 h 1165440"/>
                  <a:gd name="connsiteX2" fmla="*/ 1656000 w 1689188"/>
                  <a:gd name="connsiteY2" fmla="*/ 1106049 h 1165440"/>
                  <a:gd name="connsiteX3" fmla="*/ 19777 w 1689188"/>
                  <a:gd name="connsiteY3" fmla="*/ 1106049 h 1165440"/>
                  <a:gd name="connsiteX4" fmla="*/ 3613 w 1689188"/>
                  <a:gd name="connsiteY4" fmla="*/ 1088876 h 1165440"/>
                  <a:gd name="connsiteX5" fmla="*/ 3613 w 1689188"/>
                  <a:gd name="connsiteY5" fmla="*/ 85388 h 1165440"/>
                  <a:gd name="connsiteX6" fmla="*/ 43012 w 1689188"/>
                  <a:gd name="connsiteY6" fmla="*/ 45989 h 1165440"/>
                  <a:gd name="connsiteX7" fmla="*/ 1664419 w 1689188"/>
                  <a:gd name="connsiteY7" fmla="*/ 39254 h 1165440"/>
                  <a:gd name="connsiteX8" fmla="*/ 1688327 w 1689188"/>
                  <a:gd name="connsiteY8" fmla="*/ 62826 h 1165440"/>
                  <a:gd name="connsiteX0" fmla="*/ 1688327 w 1688624"/>
                  <a:gd name="connsiteY0" fmla="*/ 62826 h 1123759"/>
                  <a:gd name="connsiteX1" fmla="*/ 1681256 w 1688624"/>
                  <a:gd name="connsiteY1" fmla="*/ 1081130 h 1123759"/>
                  <a:gd name="connsiteX2" fmla="*/ 1656000 w 1688624"/>
                  <a:gd name="connsiteY2" fmla="*/ 1106049 h 1123759"/>
                  <a:gd name="connsiteX3" fmla="*/ 19777 w 1688624"/>
                  <a:gd name="connsiteY3" fmla="*/ 1106049 h 1123759"/>
                  <a:gd name="connsiteX4" fmla="*/ 3613 w 1688624"/>
                  <a:gd name="connsiteY4" fmla="*/ 1088876 h 1123759"/>
                  <a:gd name="connsiteX5" fmla="*/ 3613 w 1688624"/>
                  <a:gd name="connsiteY5" fmla="*/ 85388 h 1123759"/>
                  <a:gd name="connsiteX6" fmla="*/ 43012 w 1688624"/>
                  <a:gd name="connsiteY6" fmla="*/ 45989 h 1123759"/>
                  <a:gd name="connsiteX7" fmla="*/ 1664419 w 1688624"/>
                  <a:gd name="connsiteY7" fmla="*/ 39254 h 1123759"/>
                  <a:gd name="connsiteX8" fmla="*/ 1688327 w 1688624"/>
                  <a:gd name="connsiteY8" fmla="*/ 62826 h 1123759"/>
                  <a:gd name="connsiteX0" fmla="*/ 1688327 w 1688994"/>
                  <a:gd name="connsiteY0" fmla="*/ 62826 h 1110966"/>
                  <a:gd name="connsiteX1" fmla="*/ 1681256 w 1688994"/>
                  <a:gd name="connsiteY1" fmla="*/ 1081130 h 1110966"/>
                  <a:gd name="connsiteX2" fmla="*/ 1656000 w 1688994"/>
                  <a:gd name="connsiteY2" fmla="*/ 1106049 h 1110966"/>
                  <a:gd name="connsiteX3" fmla="*/ 19777 w 1688994"/>
                  <a:gd name="connsiteY3" fmla="*/ 1106049 h 1110966"/>
                  <a:gd name="connsiteX4" fmla="*/ 3613 w 1688994"/>
                  <a:gd name="connsiteY4" fmla="*/ 1088876 h 1110966"/>
                  <a:gd name="connsiteX5" fmla="*/ 3613 w 1688994"/>
                  <a:gd name="connsiteY5" fmla="*/ 85388 h 1110966"/>
                  <a:gd name="connsiteX6" fmla="*/ 43012 w 1688994"/>
                  <a:gd name="connsiteY6" fmla="*/ 45989 h 1110966"/>
                  <a:gd name="connsiteX7" fmla="*/ 1664419 w 1688994"/>
                  <a:gd name="connsiteY7" fmla="*/ 39254 h 1110966"/>
                  <a:gd name="connsiteX8" fmla="*/ 1688327 w 1688994"/>
                  <a:gd name="connsiteY8" fmla="*/ 62826 h 1110966"/>
                  <a:gd name="connsiteX0" fmla="*/ 1688327 w 1688994"/>
                  <a:gd name="connsiteY0" fmla="*/ 62826 h 1106049"/>
                  <a:gd name="connsiteX1" fmla="*/ 1681256 w 1688994"/>
                  <a:gd name="connsiteY1" fmla="*/ 1081130 h 1106049"/>
                  <a:gd name="connsiteX2" fmla="*/ 1656000 w 1688994"/>
                  <a:gd name="connsiteY2" fmla="*/ 1106049 h 1106049"/>
                  <a:gd name="connsiteX3" fmla="*/ 19777 w 1688994"/>
                  <a:gd name="connsiteY3" fmla="*/ 1106049 h 1106049"/>
                  <a:gd name="connsiteX4" fmla="*/ 3613 w 1688994"/>
                  <a:gd name="connsiteY4" fmla="*/ 1088876 h 1106049"/>
                  <a:gd name="connsiteX5" fmla="*/ 3613 w 1688994"/>
                  <a:gd name="connsiteY5" fmla="*/ 85388 h 1106049"/>
                  <a:gd name="connsiteX6" fmla="*/ 43012 w 1688994"/>
                  <a:gd name="connsiteY6" fmla="*/ 45989 h 1106049"/>
                  <a:gd name="connsiteX7" fmla="*/ 1664419 w 1688994"/>
                  <a:gd name="connsiteY7" fmla="*/ 39254 h 1106049"/>
                  <a:gd name="connsiteX8" fmla="*/ 1688327 w 1688994"/>
                  <a:gd name="connsiteY8" fmla="*/ 62826 h 1106049"/>
                  <a:gd name="connsiteX0" fmla="*/ 1777781 w 1778448"/>
                  <a:gd name="connsiteY0" fmla="*/ 64289 h 1107512"/>
                  <a:gd name="connsiteX1" fmla="*/ 1770710 w 1778448"/>
                  <a:gd name="connsiteY1" fmla="*/ 1082593 h 1107512"/>
                  <a:gd name="connsiteX2" fmla="*/ 1745454 w 1778448"/>
                  <a:gd name="connsiteY2" fmla="*/ 1107512 h 1107512"/>
                  <a:gd name="connsiteX3" fmla="*/ 109231 w 1778448"/>
                  <a:gd name="connsiteY3" fmla="*/ 1107512 h 1107512"/>
                  <a:gd name="connsiteX4" fmla="*/ 93067 w 1778448"/>
                  <a:gd name="connsiteY4" fmla="*/ 1090339 h 1107512"/>
                  <a:gd name="connsiteX5" fmla="*/ 93067 w 1778448"/>
                  <a:gd name="connsiteY5" fmla="*/ 86851 h 1107512"/>
                  <a:gd name="connsiteX6" fmla="*/ 132466 w 1778448"/>
                  <a:gd name="connsiteY6" fmla="*/ 47452 h 1107512"/>
                  <a:gd name="connsiteX7" fmla="*/ 1753873 w 1778448"/>
                  <a:gd name="connsiteY7" fmla="*/ 40717 h 1107512"/>
                  <a:gd name="connsiteX8" fmla="*/ 1777781 w 1778448"/>
                  <a:gd name="connsiteY8" fmla="*/ 64289 h 1107512"/>
                  <a:gd name="connsiteX0" fmla="*/ 1779399 w 1780066"/>
                  <a:gd name="connsiteY0" fmla="*/ 23572 h 1066795"/>
                  <a:gd name="connsiteX1" fmla="*/ 1772328 w 1780066"/>
                  <a:gd name="connsiteY1" fmla="*/ 1041876 h 1066795"/>
                  <a:gd name="connsiteX2" fmla="*/ 1747072 w 1780066"/>
                  <a:gd name="connsiteY2" fmla="*/ 1066795 h 1066795"/>
                  <a:gd name="connsiteX3" fmla="*/ 110849 w 1780066"/>
                  <a:gd name="connsiteY3" fmla="*/ 1066795 h 1066795"/>
                  <a:gd name="connsiteX4" fmla="*/ 94685 w 1780066"/>
                  <a:gd name="connsiteY4" fmla="*/ 1049622 h 1066795"/>
                  <a:gd name="connsiteX5" fmla="*/ 94685 w 1780066"/>
                  <a:gd name="connsiteY5" fmla="*/ 46134 h 1066795"/>
                  <a:gd name="connsiteX6" fmla="*/ 134084 w 1780066"/>
                  <a:gd name="connsiteY6" fmla="*/ 6735 h 1066795"/>
                  <a:gd name="connsiteX7" fmla="*/ 1755491 w 1780066"/>
                  <a:gd name="connsiteY7" fmla="*/ 0 h 1066795"/>
                  <a:gd name="connsiteX8" fmla="*/ 1779399 w 1780066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168 w 1686835"/>
                  <a:gd name="connsiteY0" fmla="*/ 23572 h 1066795"/>
                  <a:gd name="connsiteX1" fmla="*/ 1679097 w 1686835"/>
                  <a:gd name="connsiteY1" fmla="*/ 1041876 h 1066795"/>
                  <a:gd name="connsiteX2" fmla="*/ 1653841 w 1686835"/>
                  <a:gd name="connsiteY2" fmla="*/ 1066795 h 1066795"/>
                  <a:gd name="connsiteX3" fmla="*/ 17618 w 1686835"/>
                  <a:gd name="connsiteY3" fmla="*/ 1066795 h 1066795"/>
                  <a:gd name="connsiteX4" fmla="*/ 1454 w 1686835"/>
                  <a:gd name="connsiteY4" fmla="*/ 1049622 h 1066795"/>
                  <a:gd name="connsiteX5" fmla="*/ 1454 w 1686835"/>
                  <a:gd name="connsiteY5" fmla="*/ 46134 h 1066795"/>
                  <a:gd name="connsiteX6" fmla="*/ 40853 w 1686835"/>
                  <a:gd name="connsiteY6" fmla="*/ 6735 h 1066795"/>
                  <a:gd name="connsiteX7" fmla="*/ 1662260 w 1686835"/>
                  <a:gd name="connsiteY7" fmla="*/ 0 h 1066795"/>
                  <a:gd name="connsiteX8" fmla="*/ 1686168 w 1686835"/>
                  <a:gd name="connsiteY8" fmla="*/ 23572 h 106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6835" h="1066795">
                    <a:moveTo>
                      <a:pt x="1686168" y="23572"/>
                    </a:moveTo>
                    <a:cubicBezTo>
                      <a:pt x="1688974" y="197218"/>
                      <a:pt x="1682221" y="867951"/>
                      <a:pt x="1679097" y="1041876"/>
                    </a:cubicBezTo>
                    <a:cubicBezTo>
                      <a:pt x="1678266" y="1058171"/>
                      <a:pt x="1676740" y="1066795"/>
                      <a:pt x="1653841" y="1066795"/>
                    </a:cubicBezTo>
                    <a:lnTo>
                      <a:pt x="17618" y="1066795"/>
                    </a:lnTo>
                    <a:cubicBezTo>
                      <a:pt x="4485" y="1066795"/>
                      <a:pt x="1454" y="1061408"/>
                      <a:pt x="1454" y="1049622"/>
                    </a:cubicBezTo>
                    <a:cubicBezTo>
                      <a:pt x="-1240" y="879512"/>
                      <a:pt x="449" y="220069"/>
                      <a:pt x="1454" y="46134"/>
                    </a:cubicBezTo>
                    <a:cubicBezTo>
                      <a:pt x="1665" y="9603"/>
                      <a:pt x="485" y="6797"/>
                      <a:pt x="40853" y="6735"/>
                    </a:cubicBezTo>
                    <a:lnTo>
                      <a:pt x="1662260" y="0"/>
                    </a:lnTo>
                    <a:cubicBezTo>
                      <a:pt x="1679714" y="3985"/>
                      <a:pt x="1685158" y="6735"/>
                      <a:pt x="1686168" y="2357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1D10CF-011E-4C20-9D94-F452319E88C0}"/>
                  </a:ext>
                </a:extLst>
              </p:cNvPr>
              <p:cNvSpPr/>
              <p:nvPr/>
            </p:nvSpPr>
            <p:spPr>
              <a:xfrm>
                <a:off x="5584824" y="4598822"/>
                <a:ext cx="3381939" cy="2019818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6B93F66-0955-4AE3-844C-08341078A7E2}"/>
                  </a:ext>
                </a:extLst>
              </p:cNvPr>
              <p:cNvSpPr/>
              <p:nvPr/>
            </p:nvSpPr>
            <p:spPr>
              <a:xfrm>
                <a:off x="7945837" y="5829122"/>
                <a:ext cx="548442" cy="668041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rgbClr val="D73F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DC248F-FA12-4CE0-AEF9-E873C00EAEF9}"/>
                  </a:ext>
                </a:extLst>
              </p:cNvPr>
              <p:cNvSpPr/>
              <p:nvPr/>
            </p:nvSpPr>
            <p:spPr>
              <a:xfrm>
                <a:off x="5868671" y="5066038"/>
                <a:ext cx="2779702" cy="71880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A6F438-5827-4AF6-AE6C-106E7EE9630C}"/>
                  </a:ext>
                </a:extLst>
              </p:cNvPr>
              <p:cNvSpPr/>
              <p:nvPr/>
            </p:nvSpPr>
            <p:spPr>
              <a:xfrm>
                <a:off x="5869189" y="5211956"/>
                <a:ext cx="2779166" cy="71880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9C6D76-B556-4234-81AE-A63F12672D39}"/>
                  </a:ext>
                </a:extLst>
              </p:cNvPr>
              <p:cNvSpPr/>
              <p:nvPr/>
            </p:nvSpPr>
            <p:spPr>
              <a:xfrm>
                <a:off x="5868707" y="5512411"/>
                <a:ext cx="2778191" cy="67218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5F264-924E-4090-8FEC-5AACB6BC52E7}"/>
                  </a:ext>
                </a:extLst>
              </p:cNvPr>
              <p:cNvSpPr/>
              <p:nvPr/>
            </p:nvSpPr>
            <p:spPr>
              <a:xfrm>
                <a:off x="5868711" y="5663359"/>
                <a:ext cx="2778874" cy="66295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BA3615-43A2-4541-8F5C-B2EC256014F3}"/>
                  </a:ext>
                </a:extLst>
              </p:cNvPr>
              <p:cNvSpPr/>
              <p:nvPr/>
            </p:nvSpPr>
            <p:spPr>
              <a:xfrm>
                <a:off x="5868809" y="5367824"/>
                <a:ext cx="2779100" cy="68396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3E32D3-ADB4-4608-9FE1-3C95092FB161}"/>
                </a:ext>
              </a:extLst>
            </p:cNvPr>
            <p:cNvSpPr/>
            <p:nvPr/>
          </p:nvSpPr>
          <p:spPr>
            <a:xfrm>
              <a:off x="6517532" y="6064443"/>
              <a:ext cx="1373676" cy="303620"/>
            </a:xfrm>
            <a:custGeom>
              <a:avLst/>
              <a:gdLst/>
              <a:ahLst/>
              <a:cxnLst/>
              <a:rect l="l" t="t" r="r" b="b"/>
              <a:pathLst>
                <a:path w="943115" h="208454">
                  <a:moveTo>
                    <a:pt x="652517" y="93697"/>
                  </a:moveTo>
                  <a:lnTo>
                    <a:pt x="623400" y="120994"/>
                  </a:lnTo>
                  <a:lnTo>
                    <a:pt x="624294" y="125713"/>
                  </a:lnTo>
                  <a:lnTo>
                    <a:pt x="623641" y="126370"/>
                  </a:lnTo>
                  <a:lnTo>
                    <a:pt x="630057" y="129245"/>
                  </a:lnTo>
                  <a:cubicBezTo>
                    <a:pt x="632857" y="131978"/>
                    <a:pt x="635315" y="134912"/>
                    <a:pt x="637429" y="138046"/>
                  </a:cubicBezTo>
                  <a:cubicBezTo>
                    <a:pt x="644139" y="134107"/>
                    <a:pt x="648778" y="130440"/>
                    <a:pt x="651345" y="127044"/>
                  </a:cubicBezTo>
                  <a:cubicBezTo>
                    <a:pt x="653912" y="123649"/>
                    <a:pt x="655293" y="118781"/>
                    <a:pt x="655489" y="112442"/>
                  </a:cubicBezTo>
                  <a:cubicBezTo>
                    <a:pt x="654841" y="107680"/>
                    <a:pt x="653850" y="101432"/>
                    <a:pt x="652517" y="93697"/>
                  </a:cubicBezTo>
                  <a:close/>
                  <a:moveTo>
                    <a:pt x="509563" y="85696"/>
                  </a:moveTo>
                  <a:cubicBezTo>
                    <a:pt x="503658" y="87264"/>
                    <a:pt x="497852" y="90590"/>
                    <a:pt x="492147" y="95676"/>
                  </a:cubicBezTo>
                  <a:cubicBezTo>
                    <a:pt x="486442" y="100761"/>
                    <a:pt x="481952" y="107122"/>
                    <a:pt x="478677" y="114757"/>
                  </a:cubicBezTo>
                  <a:cubicBezTo>
                    <a:pt x="485435" y="112343"/>
                    <a:pt x="491341" y="109323"/>
                    <a:pt x="496395" y="105697"/>
                  </a:cubicBezTo>
                  <a:cubicBezTo>
                    <a:pt x="501450" y="102071"/>
                    <a:pt x="505373" y="98608"/>
                    <a:pt x="508165" y="95309"/>
                  </a:cubicBezTo>
                  <a:cubicBezTo>
                    <a:pt x="510957" y="92011"/>
                    <a:pt x="512338" y="89645"/>
                    <a:pt x="512309" y="88212"/>
                  </a:cubicBezTo>
                  <a:cubicBezTo>
                    <a:pt x="512294" y="87378"/>
                    <a:pt x="512037" y="86702"/>
                    <a:pt x="511537" y="86183"/>
                  </a:cubicBezTo>
                  <a:cubicBezTo>
                    <a:pt x="511036" y="85664"/>
                    <a:pt x="510378" y="85501"/>
                    <a:pt x="509563" y="85696"/>
                  </a:cubicBezTo>
                  <a:close/>
                  <a:moveTo>
                    <a:pt x="665306" y="66494"/>
                  </a:moveTo>
                  <a:cubicBezTo>
                    <a:pt x="668631" y="66446"/>
                    <a:pt x="670886" y="67056"/>
                    <a:pt x="672070" y="68323"/>
                  </a:cubicBezTo>
                  <a:cubicBezTo>
                    <a:pt x="673254" y="69589"/>
                    <a:pt x="673968" y="71799"/>
                    <a:pt x="674211" y="74952"/>
                  </a:cubicBezTo>
                  <a:cubicBezTo>
                    <a:pt x="674791" y="79229"/>
                    <a:pt x="675628" y="83477"/>
                    <a:pt x="676722" y="87697"/>
                  </a:cubicBezTo>
                  <a:cubicBezTo>
                    <a:pt x="677816" y="91916"/>
                    <a:pt x="678425" y="96507"/>
                    <a:pt x="678549" y="101470"/>
                  </a:cubicBezTo>
                  <a:cubicBezTo>
                    <a:pt x="678225" y="110847"/>
                    <a:pt x="675105" y="119010"/>
                    <a:pt x="669187" y="125958"/>
                  </a:cubicBezTo>
                  <a:cubicBezTo>
                    <a:pt x="663268" y="132907"/>
                    <a:pt x="656493" y="138612"/>
                    <a:pt x="648859" y="143075"/>
                  </a:cubicBezTo>
                  <a:cubicBezTo>
                    <a:pt x="656003" y="144170"/>
                    <a:pt x="662217" y="143408"/>
                    <a:pt x="667503" y="140789"/>
                  </a:cubicBezTo>
                  <a:cubicBezTo>
                    <a:pt x="672790" y="138169"/>
                    <a:pt x="678148" y="134664"/>
                    <a:pt x="683578" y="130273"/>
                  </a:cubicBezTo>
                  <a:lnTo>
                    <a:pt x="697294" y="119758"/>
                  </a:lnTo>
                  <a:lnTo>
                    <a:pt x="699580" y="128444"/>
                  </a:lnTo>
                  <a:cubicBezTo>
                    <a:pt x="694823" y="133269"/>
                    <a:pt x="689175" y="138326"/>
                    <a:pt x="682635" y="143617"/>
                  </a:cubicBezTo>
                  <a:cubicBezTo>
                    <a:pt x="676096" y="148907"/>
                    <a:pt x="669315" y="153372"/>
                    <a:pt x="662294" y="157011"/>
                  </a:cubicBezTo>
                  <a:cubicBezTo>
                    <a:pt x="655272" y="160650"/>
                    <a:pt x="648661" y="162406"/>
                    <a:pt x="642458" y="162277"/>
                  </a:cubicBezTo>
                  <a:cubicBezTo>
                    <a:pt x="634500" y="161934"/>
                    <a:pt x="627042" y="159591"/>
                    <a:pt x="620084" y="155248"/>
                  </a:cubicBezTo>
                  <a:cubicBezTo>
                    <a:pt x="616605" y="153076"/>
                    <a:pt x="613701" y="150404"/>
                    <a:pt x="611372" y="147233"/>
                  </a:cubicBezTo>
                  <a:lnTo>
                    <a:pt x="608469" y="141153"/>
                  </a:lnTo>
                  <a:lnTo>
                    <a:pt x="592598" y="153965"/>
                  </a:lnTo>
                  <a:cubicBezTo>
                    <a:pt x="586262" y="158340"/>
                    <a:pt x="580828" y="160653"/>
                    <a:pt x="576297" y="160906"/>
                  </a:cubicBezTo>
                  <a:cubicBezTo>
                    <a:pt x="571455" y="160715"/>
                    <a:pt x="567669" y="158868"/>
                    <a:pt x="564939" y="155364"/>
                  </a:cubicBezTo>
                  <a:cubicBezTo>
                    <a:pt x="562208" y="151860"/>
                    <a:pt x="560820" y="147842"/>
                    <a:pt x="560772" y="143309"/>
                  </a:cubicBezTo>
                  <a:cubicBezTo>
                    <a:pt x="561076" y="135587"/>
                    <a:pt x="563436" y="128579"/>
                    <a:pt x="567850" y="122285"/>
                  </a:cubicBezTo>
                  <a:cubicBezTo>
                    <a:pt x="572264" y="115991"/>
                    <a:pt x="576906" y="110125"/>
                    <a:pt x="581777" y="104688"/>
                  </a:cubicBezTo>
                  <a:lnTo>
                    <a:pt x="581321" y="104231"/>
                  </a:lnTo>
                  <a:lnTo>
                    <a:pt x="557572" y="109499"/>
                  </a:lnTo>
                  <a:cubicBezTo>
                    <a:pt x="553542" y="115567"/>
                    <a:pt x="549199" y="120634"/>
                    <a:pt x="544541" y="124701"/>
                  </a:cubicBezTo>
                  <a:cubicBezTo>
                    <a:pt x="539884" y="128768"/>
                    <a:pt x="535083" y="133150"/>
                    <a:pt x="530140" y="137846"/>
                  </a:cubicBezTo>
                  <a:lnTo>
                    <a:pt x="529937" y="135623"/>
                  </a:lnTo>
                  <a:lnTo>
                    <a:pt x="523464" y="142029"/>
                  </a:lnTo>
                  <a:cubicBezTo>
                    <a:pt x="516753" y="147778"/>
                    <a:pt x="509557" y="152625"/>
                    <a:pt x="501877" y="156570"/>
                  </a:cubicBezTo>
                  <a:cubicBezTo>
                    <a:pt x="494197" y="160515"/>
                    <a:pt x="486540" y="162570"/>
                    <a:pt x="478906" y="162734"/>
                  </a:cubicBezTo>
                  <a:cubicBezTo>
                    <a:pt x="470604" y="162430"/>
                    <a:pt x="464429" y="159329"/>
                    <a:pt x="460381" y="153430"/>
                  </a:cubicBezTo>
                  <a:cubicBezTo>
                    <a:pt x="456332" y="147532"/>
                    <a:pt x="454211" y="140661"/>
                    <a:pt x="454016" y="132816"/>
                  </a:cubicBezTo>
                  <a:lnTo>
                    <a:pt x="455478" y="128127"/>
                  </a:lnTo>
                  <a:lnTo>
                    <a:pt x="447863" y="134968"/>
                  </a:lnTo>
                  <a:cubicBezTo>
                    <a:pt x="443229" y="137982"/>
                    <a:pt x="437752" y="139541"/>
                    <a:pt x="431432" y="139646"/>
                  </a:cubicBezTo>
                  <a:cubicBezTo>
                    <a:pt x="429079" y="139569"/>
                    <a:pt x="426984" y="138924"/>
                    <a:pt x="425145" y="137708"/>
                  </a:cubicBezTo>
                  <a:cubicBezTo>
                    <a:pt x="423307" y="136493"/>
                    <a:pt x="421440" y="135167"/>
                    <a:pt x="419545" y="133731"/>
                  </a:cubicBezTo>
                  <a:cubicBezTo>
                    <a:pt x="417221" y="136372"/>
                    <a:pt x="413614" y="139824"/>
                    <a:pt x="408724" y="144087"/>
                  </a:cubicBezTo>
                  <a:cubicBezTo>
                    <a:pt x="403835" y="148349"/>
                    <a:pt x="398806" y="152205"/>
                    <a:pt x="393637" y="155655"/>
                  </a:cubicBezTo>
                  <a:cubicBezTo>
                    <a:pt x="388468" y="159105"/>
                    <a:pt x="384302" y="160931"/>
                    <a:pt x="381140" y="161134"/>
                  </a:cubicBezTo>
                  <a:cubicBezTo>
                    <a:pt x="374303" y="160783"/>
                    <a:pt x="368852" y="157206"/>
                    <a:pt x="364786" y="150403"/>
                  </a:cubicBezTo>
                  <a:cubicBezTo>
                    <a:pt x="360720" y="143600"/>
                    <a:pt x="358637" y="135680"/>
                    <a:pt x="358537" y="126644"/>
                  </a:cubicBezTo>
                  <a:cubicBezTo>
                    <a:pt x="358835" y="116052"/>
                    <a:pt x="361361" y="106756"/>
                    <a:pt x="366116" y="98755"/>
                  </a:cubicBezTo>
                  <a:cubicBezTo>
                    <a:pt x="370871" y="90754"/>
                    <a:pt x="376071" y="84506"/>
                    <a:pt x="381715" y="80010"/>
                  </a:cubicBezTo>
                  <a:cubicBezTo>
                    <a:pt x="387359" y="75514"/>
                    <a:pt x="391663" y="73228"/>
                    <a:pt x="394627" y="73152"/>
                  </a:cubicBezTo>
                  <a:cubicBezTo>
                    <a:pt x="396599" y="73071"/>
                    <a:pt x="399285" y="73347"/>
                    <a:pt x="402686" y="73980"/>
                  </a:cubicBezTo>
                  <a:cubicBezTo>
                    <a:pt x="406086" y="74614"/>
                    <a:pt x="407972" y="76090"/>
                    <a:pt x="408343" y="78410"/>
                  </a:cubicBezTo>
                  <a:cubicBezTo>
                    <a:pt x="408129" y="82018"/>
                    <a:pt x="406170" y="86511"/>
                    <a:pt x="402467" y="91889"/>
                  </a:cubicBezTo>
                  <a:cubicBezTo>
                    <a:pt x="398765" y="97266"/>
                    <a:pt x="394605" y="102454"/>
                    <a:pt x="389988" y="107450"/>
                  </a:cubicBezTo>
                  <a:cubicBezTo>
                    <a:pt x="385370" y="112447"/>
                    <a:pt x="381583" y="116178"/>
                    <a:pt x="378625" y="118643"/>
                  </a:cubicBezTo>
                  <a:cubicBezTo>
                    <a:pt x="377982" y="120577"/>
                    <a:pt x="377268" y="122825"/>
                    <a:pt x="376482" y="125387"/>
                  </a:cubicBezTo>
                  <a:cubicBezTo>
                    <a:pt x="375696" y="127949"/>
                    <a:pt x="375268" y="130197"/>
                    <a:pt x="375196" y="132131"/>
                  </a:cubicBezTo>
                  <a:cubicBezTo>
                    <a:pt x="375139" y="134102"/>
                    <a:pt x="375482" y="136045"/>
                    <a:pt x="376225" y="137960"/>
                  </a:cubicBezTo>
                  <a:cubicBezTo>
                    <a:pt x="376968" y="139874"/>
                    <a:pt x="378454" y="140903"/>
                    <a:pt x="380683" y="141046"/>
                  </a:cubicBezTo>
                  <a:cubicBezTo>
                    <a:pt x="383045" y="140868"/>
                    <a:pt x="386220" y="139370"/>
                    <a:pt x="390208" y="136550"/>
                  </a:cubicBezTo>
                  <a:cubicBezTo>
                    <a:pt x="394196" y="133731"/>
                    <a:pt x="398082" y="130657"/>
                    <a:pt x="401866" y="127330"/>
                  </a:cubicBezTo>
                  <a:cubicBezTo>
                    <a:pt x="405651" y="124003"/>
                    <a:pt x="408420" y="121488"/>
                    <a:pt x="410172" y="119786"/>
                  </a:cubicBezTo>
                  <a:cubicBezTo>
                    <a:pt x="409863" y="114547"/>
                    <a:pt x="410882" y="109709"/>
                    <a:pt x="413230" y="105270"/>
                  </a:cubicBezTo>
                  <a:cubicBezTo>
                    <a:pt x="415578" y="100831"/>
                    <a:pt x="418368" y="96679"/>
                    <a:pt x="421602" y="92811"/>
                  </a:cubicBezTo>
                  <a:cubicBezTo>
                    <a:pt x="423098" y="90778"/>
                    <a:pt x="425085" y="88292"/>
                    <a:pt x="427563" y="85352"/>
                  </a:cubicBezTo>
                  <a:cubicBezTo>
                    <a:pt x="430041" y="82413"/>
                    <a:pt x="432722" y="79791"/>
                    <a:pt x="435606" y="77487"/>
                  </a:cubicBezTo>
                  <a:cubicBezTo>
                    <a:pt x="438490" y="75182"/>
                    <a:pt x="441290" y="73966"/>
                    <a:pt x="444005" y="73838"/>
                  </a:cubicBezTo>
                  <a:cubicBezTo>
                    <a:pt x="446291" y="73866"/>
                    <a:pt x="448005" y="74552"/>
                    <a:pt x="449148" y="75895"/>
                  </a:cubicBezTo>
                  <a:cubicBezTo>
                    <a:pt x="450291" y="77238"/>
                    <a:pt x="450863" y="79067"/>
                    <a:pt x="450863" y="81381"/>
                  </a:cubicBezTo>
                  <a:cubicBezTo>
                    <a:pt x="450735" y="84589"/>
                    <a:pt x="449518" y="88690"/>
                    <a:pt x="447214" y="93683"/>
                  </a:cubicBezTo>
                  <a:cubicBezTo>
                    <a:pt x="444909" y="98677"/>
                    <a:pt x="442288" y="103608"/>
                    <a:pt x="439348" y="108475"/>
                  </a:cubicBezTo>
                  <a:cubicBezTo>
                    <a:pt x="436409" y="113342"/>
                    <a:pt x="433923" y="117188"/>
                    <a:pt x="431889" y="120015"/>
                  </a:cubicBezTo>
                  <a:cubicBezTo>
                    <a:pt x="433084" y="121139"/>
                    <a:pt x="434237" y="121920"/>
                    <a:pt x="435347" y="122358"/>
                  </a:cubicBezTo>
                  <a:cubicBezTo>
                    <a:pt x="436456" y="122796"/>
                    <a:pt x="437895" y="123006"/>
                    <a:pt x="439662" y="122987"/>
                  </a:cubicBezTo>
                  <a:cubicBezTo>
                    <a:pt x="442757" y="122820"/>
                    <a:pt x="446110" y="121725"/>
                    <a:pt x="449720" y="119700"/>
                  </a:cubicBezTo>
                  <a:cubicBezTo>
                    <a:pt x="453330" y="117676"/>
                    <a:pt x="456454" y="115724"/>
                    <a:pt x="459093" y="113843"/>
                  </a:cubicBezTo>
                  <a:lnTo>
                    <a:pt x="459385" y="115599"/>
                  </a:lnTo>
                  <a:lnTo>
                    <a:pt x="463062" y="103810"/>
                  </a:lnTo>
                  <a:cubicBezTo>
                    <a:pt x="469166" y="94649"/>
                    <a:pt x="476973" y="87164"/>
                    <a:pt x="486483" y="81356"/>
                  </a:cubicBezTo>
                  <a:cubicBezTo>
                    <a:pt x="495993" y="75548"/>
                    <a:pt x="505819" y="72585"/>
                    <a:pt x="515961" y="72466"/>
                  </a:cubicBezTo>
                  <a:cubicBezTo>
                    <a:pt x="519842" y="72352"/>
                    <a:pt x="523494" y="73038"/>
                    <a:pt x="526918" y="74523"/>
                  </a:cubicBezTo>
                  <a:cubicBezTo>
                    <a:pt x="530342" y="76009"/>
                    <a:pt x="532169" y="78981"/>
                    <a:pt x="532397" y="83439"/>
                  </a:cubicBezTo>
                  <a:cubicBezTo>
                    <a:pt x="532530" y="87223"/>
                    <a:pt x="531021" y="91491"/>
                    <a:pt x="527871" y="96240"/>
                  </a:cubicBezTo>
                  <a:cubicBezTo>
                    <a:pt x="524720" y="100990"/>
                    <a:pt x="519131" y="105918"/>
                    <a:pt x="511102" y="111023"/>
                  </a:cubicBezTo>
                  <a:cubicBezTo>
                    <a:pt x="503073" y="116129"/>
                    <a:pt x="491807" y="121107"/>
                    <a:pt x="477305" y="125958"/>
                  </a:cubicBezTo>
                  <a:lnTo>
                    <a:pt x="476847" y="130988"/>
                  </a:lnTo>
                  <a:cubicBezTo>
                    <a:pt x="476681" y="135274"/>
                    <a:pt x="478045" y="138303"/>
                    <a:pt x="480937" y="140074"/>
                  </a:cubicBezTo>
                  <a:cubicBezTo>
                    <a:pt x="483830" y="141846"/>
                    <a:pt x="487195" y="142703"/>
                    <a:pt x="491032" y="142646"/>
                  </a:cubicBezTo>
                  <a:cubicBezTo>
                    <a:pt x="496508" y="142499"/>
                    <a:pt x="502126" y="140939"/>
                    <a:pt x="507885" y="137964"/>
                  </a:cubicBezTo>
                  <a:cubicBezTo>
                    <a:pt x="513644" y="134990"/>
                    <a:pt x="519174" y="131482"/>
                    <a:pt x="524473" y="127440"/>
                  </a:cubicBezTo>
                  <a:cubicBezTo>
                    <a:pt x="529773" y="123399"/>
                    <a:pt x="534471" y="119704"/>
                    <a:pt x="538569" y="116357"/>
                  </a:cubicBezTo>
                  <a:lnTo>
                    <a:pt x="538946" y="117946"/>
                  </a:lnTo>
                  <a:lnTo>
                    <a:pt x="544313" y="111099"/>
                  </a:lnTo>
                  <a:cubicBezTo>
                    <a:pt x="541955" y="110904"/>
                    <a:pt x="540327" y="110266"/>
                    <a:pt x="539426" y="109185"/>
                  </a:cubicBezTo>
                  <a:cubicBezTo>
                    <a:pt x="538526" y="108104"/>
                    <a:pt x="538098" y="106380"/>
                    <a:pt x="538141" y="104013"/>
                  </a:cubicBezTo>
                  <a:cubicBezTo>
                    <a:pt x="538394" y="98425"/>
                    <a:pt x="540477" y="93142"/>
                    <a:pt x="544388" y="88163"/>
                  </a:cubicBezTo>
                  <a:cubicBezTo>
                    <a:pt x="548300" y="83185"/>
                    <a:pt x="552515" y="79121"/>
                    <a:pt x="557035" y="75971"/>
                  </a:cubicBezTo>
                  <a:cubicBezTo>
                    <a:pt x="561556" y="72822"/>
                    <a:pt x="564856" y="71196"/>
                    <a:pt x="566937" y="71094"/>
                  </a:cubicBezTo>
                  <a:cubicBezTo>
                    <a:pt x="568107" y="71128"/>
                    <a:pt x="569077" y="71518"/>
                    <a:pt x="569848" y="72266"/>
                  </a:cubicBezTo>
                  <a:cubicBezTo>
                    <a:pt x="570618" y="73014"/>
                    <a:pt x="571018" y="73919"/>
                    <a:pt x="571046" y="74981"/>
                  </a:cubicBezTo>
                  <a:cubicBezTo>
                    <a:pt x="571037" y="76119"/>
                    <a:pt x="570884" y="77214"/>
                    <a:pt x="570590" y="78267"/>
                  </a:cubicBezTo>
                  <a:cubicBezTo>
                    <a:pt x="570295" y="79319"/>
                    <a:pt x="569914" y="80357"/>
                    <a:pt x="569448" y="81381"/>
                  </a:cubicBezTo>
                  <a:cubicBezTo>
                    <a:pt x="580212" y="79786"/>
                    <a:pt x="588665" y="78576"/>
                    <a:pt x="594807" y="77752"/>
                  </a:cubicBezTo>
                  <a:cubicBezTo>
                    <a:pt x="600949" y="76928"/>
                    <a:pt x="604606" y="77148"/>
                    <a:pt x="605778" y="78410"/>
                  </a:cubicBezTo>
                  <a:cubicBezTo>
                    <a:pt x="607478" y="80558"/>
                    <a:pt x="608764" y="82605"/>
                    <a:pt x="609635" y="84553"/>
                  </a:cubicBezTo>
                  <a:cubicBezTo>
                    <a:pt x="610507" y="86501"/>
                    <a:pt x="611050" y="88492"/>
                    <a:pt x="611264" y="90525"/>
                  </a:cubicBezTo>
                  <a:cubicBezTo>
                    <a:pt x="611193" y="93973"/>
                    <a:pt x="610250" y="96793"/>
                    <a:pt x="608435" y="98984"/>
                  </a:cubicBezTo>
                  <a:cubicBezTo>
                    <a:pt x="606620" y="101174"/>
                    <a:pt x="604363" y="103308"/>
                    <a:pt x="601663" y="105384"/>
                  </a:cubicBezTo>
                  <a:cubicBezTo>
                    <a:pt x="598019" y="108399"/>
                    <a:pt x="594219" y="112314"/>
                    <a:pt x="590261" y="117129"/>
                  </a:cubicBezTo>
                  <a:cubicBezTo>
                    <a:pt x="586304" y="121944"/>
                    <a:pt x="584161" y="126716"/>
                    <a:pt x="583832" y="131445"/>
                  </a:cubicBezTo>
                  <a:cubicBezTo>
                    <a:pt x="583913" y="133312"/>
                    <a:pt x="584665" y="134836"/>
                    <a:pt x="586089" y="136017"/>
                  </a:cubicBezTo>
                  <a:cubicBezTo>
                    <a:pt x="587513" y="137198"/>
                    <a:pt x="589123" y="137808"/>
                    <a:pt x="590919" y="137846"/>
                  </a:cubicBezTo>
                  <a:cubicBezTo>
                    <a:pt x="592592" y="137772"/>
                    <a:pt x="594340" y="137396"/>
                    <a:pt x="596162" y="136718"/>
                  </a:cubicBezTo>
                  <a:lnTo>
                    <a:pt x="597611" y="135970"/>
                  </a:lnTo>
                  <a:lnTo>
                    <a:pt x="597195" y="134845"/>
                  </a:lnTo>
                  <a:cubicBezTo>
                    <a:pt x="597310" y="133326"/>
                    <a:pt x="597996" y="131850"/>
                    <a:pt x="599253" y="130416"/>
                  </a:cubicBezTo>
                  <a:cubicBezTo>
                    <a:pt x="600510" y="128983"/>
                    <a:pt x="601653" y="127792"/>
                    <a:pt x="602682" y="126844"/>
                  </a:cubicBezTo>
                  <a:lnTo>
                    <a:pt x="652288" y="81353"/>
                  </a:lnTo>
                  <a:cubicBezTo>
                    <a:pt x="652517" y="77433"/>
                    <a:pt x="653716" y="74014"/>
                    <a:pt x="655886" y="71094"/>
                  </a:cubicBezTo>
                  <a:cubicBezTo>
                    <a:pt x="658056" y="68175"/>
                    <a:pt x="661196" y="66641"/>
                    <a:pt x="665306" y="66494"/>
                  </a:cubicBezTo>
                  <a:close/>
                  <a:moveTo>
                    <a:pt x="765882" y="48234"/>
                  </a:moveTo>
                  <a:cubicBezTo>
                    <a:pt x="767994" y="48273"/>
                    <a:pt x="769764" y="48939"/>
                    <a:pt x="771191" y="50235"/>
                  </a:cubicBezTo>
                  <a:cubicBezTo>
                    <a:pt x="772618" y="51530"/>
                    <a:pt x="773360" y="53226"/>
                    <a:pt x="773418" y="55321"/>
                  </a:cubicBezTo>
                  <a:cubicBezTo>
                    <a:pt x="773270" y="60169"/>
                    <a:pt x="771453" y="64703"/>
                    <a:pt x="767965" y="68923"/>
                  </a:cubicBezTo>
                  <a:cubicBezTo>
                    <a:pt x="764478" y="73142"/>
                    <a:pt x="760206" y="75390"/>
                    <a:pt x="755149" y="75666"/>
                  </a:cubicBezTo>
                  <a:cubicBezTo>
                    <a:pt x="752370" y="75600"/>
                    <a:pt x="750163" y="74647"/>
                    <a:pt x="748526" y="72809"/>
                  </a:cubicBezTo>
                  <a:cubicBezTo>
                    <a:pt x="746889" y="70971"/>
                    <a:pt x="746052" y="68646"/>
                    <a:pt x="746014" y="65837"/>
                  </a:cubicBezTo>
                  <a:cubicBezTo>
                    <a:pt x="746285" y="61003"/>
                    <a:pt x="748483" y="56897"/>
                    <a:pt x="752608" y="53521"/>
                  </a:cubicBezTo>
                  <a:cubicBezTo>
                    <a:pt x="756733" y="50144"/>
                    <a:pt x="761157" y="48382"/>
                    <a:pt x="765882" y="48234"/>
                  </a:cubicBezTo>
                  <a:close/>
                  <a:moveTo>
                    <a:pt x="356307" y="48234"/>
                  </a:moveTo>
                  <a:cubicBezTo>
                    <a:pt x="358419" y="48273"/>
                    <a:pt x="360189" y="48939"/>
                    <a:pt x="361616" y="50235"/>
                  </a:cubicBezTo>
                  <a:cubicBezTo>
                    <a:pt x="363043" y="51530"/>
                    <a:pt x="363785" y="53226"/>
                    <a:pt x="363843" y="55321"/>
                  </a:cubicBezTo>
                  <a:cubicBezTo>
                    <a:pt x="363695" y="60169"/>
                    <a:pt x="361878" y="64703"/>
                    <a:pt x="358390" y="68923"/>
                  </a:cubicBezTo>
                  <a:cubicBezTo>
                    <a:pt x="354903" y="73142"/>
                    <a:pt x="350631" y="75390"/>
                    <a:pt x="345574" y="75666"/>
                  </a:cubicBezTo>
                  <a:cubicBezTo>
                    <a:pt x="342795" y="75600"/>
                    <a:pt x="340588" y="74647"/>
                    <a:pt x="338951" y="72809"/>
                  </a:cubicBezTo>
                  <a:cubicBezTo>
                    <a:pt x="337314" y="70971"/>
                    <a:pt x="336477" y="68646"/>
                    <a:pt x="336439" y="65837"/>
                  </a:cubicBezTo>
                  <a:cubicBezTo>
                    <a:pt x="336710" y="61003"/>
                    <a:pt x="338908" y="56897"/>
                    <a:pt x="343033" y="53521"/>
                  </a:cubicBezTo>
                  <a:cubicBezTo>
                    <a:pt x="347158" y="50144"/>
                    <a:pt x="351582" y="48382"/>
                    <a:pt x="356307" y="48234"/>
                  </a:cubicBezTo>
                  <a:close/>
                  <a:moveTo>
                    <a:pt x="836896" y="43434"/>
                  </a:moveTo>
                  <a:cubicBezTo>
                    <a:pt x="838501" y="43386"/>
                    <a:pt x="840091" y="43653"/>
                    <a:pt x="841667" y="44234"/>
                  </a:cubicBezTo>
                  <a:cubicBezTo>
                    <a:pt x="843243" y="44815"/>
                    <a:pt x="844090" y="45996"/>
                    <a:pt x="844209" y="47777"/>
                  </a:cubicBezTo>
                  <a:cubicBezTo>
                    <a:pt x="843981" y="49997"/>
                    <a:pt x="842781" y="52587"/>
                    <a:pt x="840610" y="55550"/>
                  </a:cubicBezTo>
                  <a:cubicBezTo>
                    <a:pt x="838439" y="58512"/>
                    <a:pt x="836668" y="60874"/>
                    <a:pt x="835297" y="62636"/>
                  </a:cubicBezTo>
                  <a:lnTo>
                    <a:pt x="849465" y="63779"/>
                  </a:lnTo>
                  <a:cubicBezTo>
                    <a:pt x="846083" y="70998"/>
                    <a:pt x="843094" y="76804"/>
                    <a:pt x="840499" y="81195"/>
                  </a:cubicBezTo>
                  <a:cubicBezTo>
                    <a:pt x="837904" y="85587"/>
                    <a:pt x="834509" y="88683"/>
                    <a:pt x="830314" y="90483"/>
                  </a:cubicBezTo>
                  <a:cubicBezTo>
                    <a:pt x="826118" y="92284"/>
                    <a:pt x="819929" y="92907"/>
                    <a:pt x="811746" y="92354"/>
                  </a:cubicBezTo>
                  <a:cubicBezTo>
                    <a:pt x="807479" y="97669"/>
                    <a:pt x="803040" y="104299"/>
                    <a:pt x="798430" y="112242"/>
                  </a:cubicBezTo>
                  <a:cubicBezTo>
                    <a:pt x="793820" y="120186"/>
                    <a:pt x="791324" y="127730"/>
                    <a:pt x="790944" y="134874"/>
                  </a:cubicBezTo>
                  <a:cubicBezTo>
                    <a:pt x="790901" y="137407"/>
                    <a:pt x="791386" y="139370"/>
                    <a:pt x="792401" y="140760"/>
                  </a:cubicBezTo>
                  <a:cubicBezTo>
                    <a:pt x="793415" y="142151"/>
                    <a:pt x="795216" y="142856"/>
                    <a:pt x="797802" y="142875"/>
                  </a:cubicBezTo>
                  <a:cubicBezTo>
                    <a:pt x="801154" y="142941"/>
                    <a:pt x="805650" y="141094"/>
                    <a:pt x="811289" y="137331"/>
                  </a:cubicBezTo>
                  <a:cubicBezTo>
                    <a:pt x="816928" y="133569"/>
                    <a:pt x="825538" y="127492"/>
                    <a:pt x="837121" y="119100"/>
                  </a:cubicBezTo>
                  <a:lnTo>
                    <a:pt x="837333" y="120966"/>
                  </a:lnTo>
                  <a:lnTo>
                    <a:pt x="840919" y="108074"/>
                  </a:lnTo>
                  <a:cubicBezTo>
                    <a:pt x="844742" y="101412"/>
                    <a:pt x="849360" y="95362"/>
                    <a:pt x="854775" y="89925"/>
                  </a:cubicBezTo>
                  <a:cubicBezTo>
                    <a:pt x="860190" y="84488"/>
                    <a:pt x="865266" y="80139"/>
                    <a:pt x="870003" y="76877"/>
                  </a:cubicBezTo>
                  <a:cubicBezTo>
                    <a:pt x="874740" y="73616"/>
                    <a:pt x="878003" y="71917"/>
                    <a:pt x="879793" y="71780"/>
                  </a:cubicBezTo>
                  <a:cubicBezTo>
                    <a:pt x="881702" y="72018"/>
                    <a:pt x="883769" y="73371"/>
                    <a:pt x="885993" y="75838"/>
                  </a:cubicBezTo>
                  <a:cubicBezTo>
                    <a:pt x="888218" y="78305"/>
                    <a:pt x="889427" y="80457"/>
                    <a:pt x="889622" y="82296"/>
                  </a:cubicBezTo>
                  <a:cubicBezTo>
                    <a:pt x="889350" y="85395"/>
                    <a:pt x="887025" y="89560"/>
                    <a:pt x="882646" y="94793"/>
                  </a:cubicBezTo>
                  <a:cubicBezTo>
                    <a:pt x="878267" y="100025"/>
                    <a:pt x="873470" y="105105"/>
                    <a:pt x="868253" y="110033"/>
                  </a:cubicBezTo>
                  <a:cubicBezTo>
                    <a:pt x="863036" y="114960"/>
                    <a:pt x="859034" y="118516"/>
                    <a:pt x="856247" y="120701"/>
                  </a:cubicBezTo>
                  <a:cubicBezTo>
                    <a:pt x="854880" y="122653"/>
                    <a:pt x="853842" y="124749"/>
                    <a:pt x="853132" y="126987"/>
                  </a:cubicBezTo>
                  <a:cubicBezTo>
                    <a:pt x="852423" y="129225"/>
                    <a:pt x="852013" y="131550"/>
                    <a:pt x="851903" y="133959"/>
                  </a:cubicBezTo>
                  <a:cubicBezTo>
                    <a:pt x="857966" y="133078"/>
                    <a:pt x="863729" y="130669"/>
                    <a:pt x="869191" y="126730"/>
                  </a:cubicBezTo>
                  <a:cubicBezTo>
                    <a:pt x="874654" y="122791"/>
                    <a:pt x="879788" y="118496"/>
                    <a:pt x="884593" y="113843"/>
                  </a:cubicBezTo>
                  <a:cubicBezTo>
                    <a:pt x="896395" y="102794"/>
                    <a:pt x="905882" y="93802"/>
                    <a:pt x="913054" y="86868"/>
                  </a:cubicBezTo>
                  <a:cubicBezTo>
                    <a:pt x="920226" y="79934"/>
                    <a:pt x="924913" y="76200"/>
                    <a:pt x="927113" y="75666"/>
                  </a:cubicBezTo>
                  <a:cubicBezTo>
                    <a:pt x="929070" y="75643"/>
                    <a:pt x="930585" y="77062"/>
                    <a:pt x="931656" y="79924"/>
                  </a:cubicBezTo>
                  <a:cubicBezTo>
                    <a:pt x="932728" y="82786"/>
                    <a:pt x="933271" y="85177"/>
                    <a:pt x="933285" y="87096"/>
                  </a:cubicBezTo>
                  <a:cubicBezTo>
                    <a:pt x="933095" y="90235"/>
                    <a:pt x="931933" y="93731"/>
                    <a:pt x="929799" y="97583"/>
                  </a:cubicBezTo>
                  <a:cubicBezTo>
                    <a:pt x="927665" y="101436"/>
                    <a:pt x="925703" y="104646"/>
                    <a:pt x="923913" y="107213"/>
                  </a:cubicBezTo>
                  <a:lnTo>
                    <a:pt x="890080" y="157477"/>
                  </a:lnTo>
                  <a:lnTo>
                    <a:pt x="890537" y="157934"/>
                  </a:lnTo>
                  <a:lnTo>
                    <a:pt x="941286" y="112928"/>
                  </a:lnTo>
                  <a:lnTo>
                    <a:pt x="943115" y="121386"/>
                  </a:lnTo>
                  <a:lnTo>
                    <a:pt x="874306" y="197024"/>
                  </a:lnTo>
                  <a:cubicBezTo>
                    <a:pt x="873020" y="198601"/>
                    <a:pt x="871135" y="200820"/>
                    <a:pt x="868648" y="203682"/>
                  </a:cubicBezTo>
                  <a:cubicBezTo>
                    <a:pt x="866162" y="206545"/>
                    <a:pt x="863934" y="208135"/>
                    <a:pt x="861962" y="208454"/>
                  </a:cubicBezTo>
                  <a:cubicBezTo>
                    <a:pt x="860366" y="208340"/>
                    <a:pt x="859062" y="207324"/>
                    <a:pt x="858050" y="205406"/>
                  </a:cubicBezTo>
                  <a:cubicBezTo>
                    <a:pt x="857039" y="203489"/>
                    <a:pt x="856293" y="201355"/>
                    <a:pt x="855815" y="199006"/>
                  </a:cubicBezTo>
                  <a:cubicBezTo>
                    <a:pt x="855337" y="196656"/>
                    <a:pt x="855100" y="194777"/>
                    <a:pt x="855104" y="193367"/>
                  </a:cubicBezTo>
                  <a:cubicBezTo>
                    <a:pt x="855247" y="191381"/>
                    <a:pt x="856047" y="189009"/>
                    <a:pt x="857504" y="186252"/>
                  </a:cubicBezTo>
                  <a:cubicBezTo>
                    <a:pt x="858962" y="183494"/>
                    <a:pt x="860219" y="181294"/>
                    <a:pt x="861276" y="179651"/>
                  </a:cubicBezTo>
                  <a:lnTo>
                    <a:pt x="891909" y="128016"/>
                  </a:lnTo>
                  <a:lnTo>
                    <a:pt x="891451" y="127559"/>
                  </a:lnTo>
                  <a:cubicBezTo>
                    <a:pt x="881831" y="135629"/>
                    <a:pt x="873468" y="142271"/>
                    <a:pt x="866362" y="147485"/>
                  </a:cubicBezTo>
                  <a:cubicBezTo>
                    <a:pt x="859257" y="152699"/>
                    <a:pt x="854894" y="155343"/>
                    <a:pt x="853275" y="155419"/>
                  </a:cubicBezTo>
                  <a:cubicBezTo>
                    <a:pt x="849770" y="155153"/>
                    <a:pt x="846052" y="152718"/>
                    <a:pt x="842119" y="148113"/>
                  </a:cubicBezTo>
                  <a:cubicBezTo>
                    <a:pt x="840153" y="145810"/>
                    <a:pt x="838597" y="143023"/>
                    <a:pt x="837452" y="139749"/>
                  </a:cubicBezTo>
                  <a:lnTo>
                    <a:pt x="835812" y="131376"/>
                  </a:lnTo>
                  <a:lnTo>
                    <a:pt x="821653" y="144180"/>
                  </a:lnTo>
                  <a:cubicBezTo>
                    <a:pt x="815176" y="149853"/>
                    <a:pt x="808370" y="154841"/>
                    <a:pt x="801234" y="159144"/>
                  </a:cubicBezTo>
                  <a:cubicBezTo>
                    <a:pt x="794098" y="163446"/>
                    <a:pt x="787243" y="165709"/>
                    <a:pt x="780668" y="165935"/>
                  </a:cubicBezTo>
                  <a:cubicBezTo>
                    <a:pt x="776173" y="165868"/>
                    <a:pt x="772662" y="164460"/>
                    <a:pt x="770136" y="161711"/>
                  </a:cubicBezTo>
                  <a:cubicBezTo>
                    <a:pt x="767611" y="158962"/>
                    <a:pt x="766326" y="155271"/>
                    <a:pt x="766283" y="150638"/>
                  </a:cubicBezTo>
                  <a:cubicBezTo>
                    <a:pt x="766345" y="146803"/>
                    <a:pt x="766964" y="142882"/>
                    <a:pt x="768139" y="138873"/>
                  </a:cubicBezTo>
                  <a:cubicBezTo>
                    <a:pt x="769313" y="134864"/>
                    <a:pt x="770674" y="131169"/>
                    <a:pt x="772220" y="127787"/>
                  </a:cubicBezTo>
                  <a:lnTo>
                    <a:pt x="771763" y="127330"/>
                  </a:lnTo>
                  <a:lnTo>
                    <a:pt x="764253" y="133371"/>
                  </a:lnTo>
                  <a:lnTo>
                    <a:pt x="754840" y="143560"/>
                  </a:lnTo>
                  <a:cubicBezTo>
                    <a:pt x="749617" y="148643"/>
                    <a:pt x="744000" y="153027"/>
                    <a:pt x="737990" y="156713"/>
                  </a:cubicBezTo>
                  <a:cubicBezTo>
                    <a:pt x="731979" y="160399"/>
                    <a:pt x="726041" y="162330"/>
                    <a:pt x="720174" y="162506"/>
                  </a:cubicBezTo>
                  <a:cubicBezTo>
                    <a:pt x="715688" y="162386"/>
                    <a:pt x="711992" y="160901"/>
                    <a:pt x="709088" y="158049"/>
                  </a:cubicBezTo>
                  <a:cubicBezTo>
                    <a:pt x="706183" y="155198"/>
                    <a:pt x="704028" y="151699"/>
                    <a:pt x="702622" y="147554"/>
                  </a:cubicBezTo>
                  <a:cubicBezTo>
                    <a:pt x="701215" y="143408"/>
                    <a:pt x="700516" y="139334"/>
                    <a:pt x="700523" y="135331"/>
                  </a:cubicBezTo>
                  <a:cubicBezTo>
                    <a:pt x="700791" y="125871"/>
                    <a:pt x="703428" y="116978"/>
                    <a:pt x="708436" y="108653"/>
                  </a:cubicBezTo>
                  <a:cubicBezTo>
                    <a:pt x="713443" y="100327"/>
                    <a:pt x="719212" y="93551"/>
                    <a:pt x="725743" y="88324"/>
                  </a:cubicBezTo>
                  <a:cubicBezTo>
                    <a:pt x="732274" y="83097"/>
                    <a:pt x="737959" y="80402"/>
                    <a:pt x="742797" y="80238"/>
                  </a:cubicBezTo>
                  <a:cubicBezTo>
                    <a:pt x="744915" y="80191"/>
                    <a:pt x="747077" y="80629"/>
                    <a:pt x="749281" y="81553"/>
                  </a:cubicBezTo>
                  <a:cubicBezTo>
                    <a:pt x="751485" y="82477"/>
                    <a:pt x="752675" y="84172"/>
                    <a:pt x="752851" y="86639"/>
                  </a:cubicBezTo>
                  <a:cubicBezTo>
                    <a:pt x="752631" y="90589"/>
                    <a:pt x="750558" y="95110"/>
                    <a:pt x="746631" y="100203"/>
                  </a:cubicBezTo>
                  <a:cubicBezTo>
                    <a:pt x="742704" y="105296"/>
                    <a:pt x="738244" y="110122"/>
                    <a:pt x="733250" y="114681"/>
                  </a:cubicBezTo>
                  <a:cubicBezTo>
                    <a:pt x="728257" y="119240"/>
                    <a:pt x="724051" y="122695"/>
                    <a:pt x="720631" y="125044"/>
                  </a:cubicBezTo>
                  <a:cubicBezTo>
                    <a:pt x="719679" y="129745"/>
                    <a:pt x="720155" y="133316"/>
                    <a:pt x="722060" y="135760"/>
                  </a:cubicBezTo>
                  <a:cubicBezTo>
                    <a:pt x="723964" y="138203"/>
                    <a:pt x="727525" y="139432"/>
                    <a:pt x="732743" y="139446"/>
                  </a:cubicBezTo>
                  <a:cubicBezTo>
                    <a:pt x="738850" y="139079"/>
                    <a:pt x="744744" y="136784"/>
                    <a:pt x="750423" y="132559"/>
                  </a:cubicBezTo>
                  <a:cubicBezTo>
                    <a:pt x="756103" y="128335"/>
                    <a:pt x="761254" y="124382"/>
                    <a:pt x="765876" y="120701"/>
                  </a:cubicBezTo>
                  <a:lnTo>
                    <a:pt x="765897" y="120790"/>
                  </a:lnTo>
                  <a:lnTo>
                    <a:pt x="776931" y="111185"/>
                  </a:lnTo>
                  <a:cubicBezTo>
                    <a:pt x="782904" y="105189"/>
                    <a:pt x="788038" y="98607"/>
                    <a:pt x="792333" y="91440"/>
                  </a:cubicBezTo>
                  <a:cubicBezTo>
                    <a:pt x="787901" y="91417"/>
                    <a:pt x="784856" y="91361"/>
                    <a:pt x="783200" y="91270"/>
                  </a:cubicBezTo>
                  <a:cubicBezTo>
                    <a:pt x="781544" y="91180"/>
                    <a:pt x="779990" y="91191"/>
                    <a:pt x="778537" y="91304"/>
                  </a:cubicBezTo>
                  <a:cubicBezTo>
                    <a:pt x="777084" y="91417"/>
                    <a:pt x="774446" y="91767"/>
                    <a:pt x="770623" y="92354"/>
                  </a:cubicBezTo>
                  <a:lnTo>
                    <a:pt x="773137" y="88239"/>
                  </a:lnTo>
                  <a:cubicBezTo>
                    <a:pt x="777046" y="81618"/>
                    <a:pt x="780400" y="76572"/>
                    <a:pt x="783200" y="73101"/>
                  </a:cubicBezTo>
                  <a:cubicBezTo>
                    <a:pt x="786001" y="69630"/>
                    <a:pt x="789474" y="67225"/>
                    <a:pt x="793620" y="65887"/>
                  </a:cubicBezTo>
                  <a:cubicBezTo>
                    <a:pt x="797766" y="64550"/>
                    <a:pt x="803812" y="63771"/>
                    <a:pt x="811758" y="63551"/>
                  </a:cubicBezTo>
                  <a:cubicBezTo>
                    <a:pt x="814977" y="58612"/>
                    <a:pt x="818367" y="54088"/>
                    <a:pt x="821928" y="49978"/>
                  </a:cubicBezTo>
                  <a:cubicBezTo>
                    <a:pt x="825489" y="45867"/>
                    <a:pt x="830479" y="43686"/>
                    <a:pt x="836896" y="43434"/>
                  </a:cubicBezTo>
                  <a:close/>
                  <a:moveTo>
                    <a:pt x="113004" y="0"/>
                  </a:moveTo>
                  <a:cubicBezTo>
                    <a:pt x="117464" y="138"/>
                    <a:pt x="120802" y="1690"/>
                    <a:pt x="123020" y="4656"/>
                  </a:cubicBezTo>
                  <a:cubicBezTo>
                    <a:pt x="125238" y="7622"/>
                    <a:pt x="126530" y="11171"/>
                    <a:pt x="126895" y="15305"/>
                  </a:cubicBezTo>
                  <a:cubicBezTo>
                    <a:pt x="127260" y="19439"/>
                    <a:pt x="126894" y="23328"/>
                    <a:pt x="125795" y="26970"/>
                  </a:cubicBezTo>
                  <a:cubicBezTo>
                    <a:pt x="124058" y="32251"/>
                    <a:pt x="121650" y="36889"/>
                    <a:pt x="118573" y="40885"/>
                  </a:cubicBezTo>
                  <a:cubicBezTo>
                    <a:pt x="115495" y="44881"/>
                    <a:pt x="111892" y="49464"/>
                    <a:pt x="107762" y="54635"/>
                  </a:cubicBezTo>
                  <a:cubicBezTo>
                    <a:pt x="105549" y="56977"/>
                    <a:pt x="101683" y="61338"/>
                    <a:pt x="96165" y="67719"/>
                  </a:cubicBezTo>
                  <a:cubicBezTo>
                    <a:pt x="90646" y="74100"/>
                    <a:pt x="84744" y="81140"/>
                    <a:pt x="78457" y="88839"/>
                  </a:cubicBezTo>
                  <a:cubicBezTo>
                    <a:pt x="72170" y="96539"/>
                    <a:pt x="66768" y="103536"/>
                    <a:pt x="62250" y="109831"/>
                  </a:cubicBezTo>
                  <a:cubicBezTo>
                    <a:pt x="57732" y="116127"/>
                    <a:pt x="55368" y="120360"/>
                    <a:pt x="55156" y="122529"/>
                  </a:cubicBezTo>
                  <a:cubicBezTo>
                    <a:pt x="55175" y="123901"/>
                    <a:pt x="55595" y="124930"/>
                    <a:pt x="56414" y="125616"/>
                  </a:cubicBezTo>
                  <a:cubicBezTo>
                    <a:pt x="57234" y="126301"/>
                    <a:pt x="58339" y="126644"/>
                    <a:pt x="59731" y="126644"/>
                  </a:cubicBezTo>
                  <a:cubicBezTo>
                    <a:pt x="62253" y="126464"/>
                    <a:pt x="66343" y="124396"/>
                    <a:pt x="72002" y="120440"/>
                  </a:cubicBezTo>
                  <a:cubicBezTo>
                    <a:pt x="77661" y="116484"/>
                    <a:pt x="83824" y="111723"/>
                    <a:pt x="90490" y="106156"/>
                  </a:cubicBezTo>
                  <a:cubicBezTo>
                    <a:pt x="97157" y="100589"/>
                    <a:pt x="103261" y="95299"/>
                    <a:pt x="108804" y="90286"/>
                  </a:cubicBezTo>
                  <a:cubicBezTo>
                    <a:pt x="114348" y="85273"/>
                    <a:pt x="118264" y="81619"/>
                    <a:pt x="120554" y="79324"/>
                  </a:cubicBezTo>
                  <a:cubicBezTo>
                    <a:pt x="137501" y="62601"/>
                    <a:pt x="150809" y="49387"/>
                    <a:pt x="160479" y="39683"/>
                  </a:cubicBezTo>
                  <a:cubicBezTo>
                    <a:pt x="170148" y="29979"/>
                    <a:pt x="177329" y="23081"/>
                    <a:pt x="182022" y="18991"/>
                  </a:cubicBezTo>
                  <a:cubicBezTo>
                    <a:pt x="186714" y="14900"/>
                    <a:pt x="190070" y="12913"/>
                    <a:pt x="192088" y="13030"/>
                  </a:cubicBezTo>
                  <a:cubicBezTo>
                    <a:pt x="195379" y="13325"/>
                    <a:pt x="197769" y="15135"/>
                    <a:pt x="199260" y="18459"/>
                  </a:cubicBezTo>
                  <a:cubicBezTo>
                    <a:pt x="200751" y="21783"/>
                    <a:pt x="201484" y="24851"/>
                    <a:pt x="201460" y="27660"/>
                  </a:cubicBezTo>
                  <a:cubicBezTo>
                    <a:pt x="202152" y="28974"/>
                    <a:pt x="201531" y="31350"/>
                    <a:pt x="199598" y="34789"/>
                  </a:cubicBezTo>
                  <a:cubicBezTo>
                    <a:pt x="197664" y="38228"/>
                    <a:pt x="193471" y="44448"/>
                    <a:pt x="187016" y="53450"/>
                  </a:cubicBezTo>
                  <a:cubicBezTo>
                    <a:pt x="180562" y="62451"/>
                    <a:pt x="170899" y="75953"/>
                    <a:pt x="158026" y="93954"/>
                  </a:cubicBezTo>
                  <a:cubicBezTo>
                    <a:pt x="149268" y="106527"/>
                    <a:pt x="143582" y="116014"/>
                    <a:pt x="140967" y="122415"/>
                  </a:cubicBezTo>
                  <a:cubicBezTo>
                    <a:pt x="138352" y="128816"/>
                    <a:pt x="137181" y="132816"/>
                    <a:pt x="137452" y="134417"/>
                  </a:cubicBezTo>
                  <a:cubicBezTo>
                    <a:pt x="137514" y="137098"/>
                    <a:pt x="138362" y="139279"/>
                    <a:pt x="139996" y="140960"/>
                  </a:cubicBezTo>
                  <a:cubicBezTo>
                    <a:pt x="141629" y="142641"/>
                    <a:pt x="143677" y="143508"/>
                    <a:pt x="146139" y="143561"/>
                  </a:cubicBezTo>
                  <a:cubicBezTo>
                    <a:pt x="150275" y="143336"/>
                    <a:pt x="155313" y="141347"/>
                    <a:pt x="161252" y="137592"/>
                  </a:cubicBezTo>
                  <a:cubicBezTo>
                    <a:pt x="167192" y="133837"/>
                    <a:pt x="172991" y="129663"/>
                    <a:pt x="178651" y="125069"/>
                  </a:cubicBezTo>
                  <a:cubicBezTo>
                    <a:pt x="184311" y="120476"/>
                    <a:pt x="188790" y="116810"/>
                    <a:pt x="192088" y="114071"/>
                  </a:cubicBezTo>
                  <a:lnTo>
                    <a:pt x="192143" y="114367"/>
                  </a:lnTo>
                  <a:lnTo>
                    <a:pt x="199865" y="100635"/>
                  </a:lnTo>
                  <a:cubicBezTo>
                    <a:pt x="204035" y="94852"/>
                    <a:pt x="208379" y="90034"/>
                    <a:pt x="212898" y="86182"/>
                  </a:cubicBezTo>
                  <a:cubicBezTo>
                    <a:pt x="214328" y="84968"/>
                    <a:pt x="215701" y="84196"/>
                    <a:pt x="217017" y="83867"/>
                  </a:cubicBezTo>
                  <a:cubicBezTo>
                    <a:pt x="218333" y="83539"/>
                    <a:pt x="219935" y="83396"/>
                    <a:pt x="221823" y="83439"/>
                  </a:cubicBezTo>
                  <a:cubicBezTo>
                    <a:pt x="228352" y="83763"/>
                    <a:pt x="232164" y="84487"/>
                    <a:pt x="233261" y="85611"/>
                  </a:cubicBezTo>
                  <a:cubicBezTo>
                    <a:pt x="234358" y="86734"/>
                    <a:pt x="234739" y="87687"/>
                    <a:pt x="234406" y="88468"/>
                  </a:cubicBezTo>
                  <a:cubicBezTo>
                    <a:pt x="234050" y="91636"/>
                    <a:pt x="231558" y="95790"/>
                    <a:pt x="226931" y="100931"/>
                  </a:cubicBezTo>
                  <a:cubicBezTo>
                    <a:pt x="222304" y="106072"/>
                    <a:pt x="217677" y="111022"/>
                    <a:pt x="213050" y="115781"/>
                  </a:cubicBezTo>
                  <a:cubicBezTo>
                    <a:pt x="208423" y="120541"/>
                    <a:pt x="205931" y="123933"/>
                    <a:pt x="205575" y="125958"/>
                  </a:cubicBezTo>
                  <a:cubicBezTo>
                    <a:pt x="205594" y="126663"/>
                    <a:pt x="205842" y="127254"/>
                    <a:pt x="206319" y="127730"/>
                  </a:cubicBezTo>
                  <a:cubicBezTo>
                    <a:pt x="206796" y="128206"/>
                    <a:pt x="207387" y="128454"/>
                    <a:pt x="208092" y="128473"/>
                  </a:cubicBezTo>
                  <a:cubicBezTo>
                    <a:pt x="208927" y="128411"/>
                    <a:pt x="209775" y="128021"/>
                    <a:pt x="210638" y="127301"/>
                  </a:cubicBezTo>
                  <a:cubicBezTo>
                    <a:pt x="211501" y="126582"/>
                    <a:pt x="212178" y="125906"/>
                    <a:pt x="212669" y="125273"/>
                  </a:cubicBezTo>
                  <a:cubicBezTo>
                    <a:pt x="219137" y="117297"/>
                    <a:pt x="227146" y="109398"/>
                    <a:pt x="236696" y="101574"/>
                  </a:cubicBezTo>
                  <a:cubicBezTo>
                    <a:pt x="246246" y="93751"/>
                    <a:pt x="255148" y="87223"/>
                    <a:pt x="263400" y="81991"/>
                  </a:cubicBezTo>
                  <a:cubicBezTo>
                    <a:pt x="271653" y="76759"/>
                    <a:pt x="277067" y="74041"/>
                    <a:pt x="279642" y="73838"/>
                  </a:cubicBezTo>
                  <a:cubicBezTo>
                    <a:pt x="280108" y="73819"/>
                    <a:pt x="280661" y="74142"/>
                    <a:pt x="281299" y="74809"/>
                  </a:cubicBezTo>
                  <a:cubicBezTo>
                    <a:pt x="281937" y="75476"/>
                    <a:pt x="282604" y="76600"/>
                    <a:pt x="283299" y="78181"/>
                  </a:cubicBezTo>
                  <a:cubicBezTo>
                    <a:pt x="283999" y="79896"/>
                    <a:pt x="284656" y="81781"/>
                    <a:pt x="285271" y="83839"/>
                  </a:cubicBezTo>
                  <a:cubicBezTo>
                    <a:pt x="285885" y="85896"/>
                    <a:pt x="286371" y="88125"/>
                    <a:pt x="286728" y="90525"/>
                  </a:cubicBezTo>
                  <a:cubicBezTo>
                    <a:pt x="286381" y="93559"/>
                    <a:pt x="283951" y="97347"/>
                    <a:pt x="279438" y="101888"/>
                  </a:cubicBezTo>
                  <a:cubicBezTo>
                    <a:pt x="274926" y="106429"/>
                    <a:pt x="270413" y="111351"/>
                    <a:pt x="265900" y="116654"/>
                  </a:cubicBezTo>
                  <a:cubicBezTo>
                    <a:pt x="261387" y="121957"/>
                    <a:pt x="258957" y="127268"/>
                    <a:pt x="258610" y="132588"/>
                  </a:cubicBezTo>
                  <a:cubicBezTo>
                    <a:pt x="258639" y="133659"/>
                    <a:pt x="259039" y="134602"/>
                    <a:pt x="259810" y="135417"/>
                  </a:cubicBezTo>
                  <a:cubicBezTo>
                    <a:pt x="260582" y="136231"/>
                    <a:pt x="261554" y="136660"/>
                    <a:pt x="262725" y="136703"/>
                  </a:cubicBezTo>
                  <a:cubicBezTo>
                    <a:pt x="265687" y="136441"/>
                    <a:pt x="269135" y="134964"/>
                    <a:pt x="273069" y="132273"/>
                  </a:cubicBezTo>
                  <a:cubicBezTo>
                    <a:pt x="277003" y="129583"/>
                    <a:pt x="280108" y="127249"/>
                    <a:pt x="282385" y="125273"/>
                  </a:cubicBezTo>
                  <a:lnTo>
                    <a:pt x="296101" y="113843"/>
                  </a:lnTo>
                  <a:lnTo>
                    <a:pt x="296565" y="116394"/>
                  </a:lnTo>
                  <a:lnTo>
                    <a:pt x="298861" y="108653"/>
                  </a:lnTo>
                  <a:cubicBezTo>
                    <a:pt x="303868" y="100327"/>
                    <a:pt x="309638" y="93551"/>
                    <a:pt x="316168" y="88324"/>
                  </a:cubicBezTo>
                  <a:cubicBezTo>
                    <a:pt x="322699" y="83097"/>
                    <a:pt x="328384" y="80402"/>
                    <a:pt x="333222" y="80238"/>
                  </a:cubicBezTo>
                  <a:cubicBezTo>
                    <a:pt x="335340" y="80191"/>
                    <a:pt x="337502" y="80629"/>
                    <a:pt x="339706" y="81553"/>
                  </a:cubicBezTo>
                  <a:cubicBezTo>
                    <a:pt x="341910" y="82477"/>
                    <a:pt x="343100" y="84172"/>
                    <a:pt x="343276" y="86639"/>
                  </a:cubicBezTo>
                  <a:cubicBezTo>
                    <a:pt x="343056" y="90589"/>
                    <a:pt x="340983" y="95110"/>
                    <a:pt x="337056" y="100203"/>
                  </a:cubicBezTo>
                  <a:cubicBezTo>
                    <a:pt x="333129" y="105296"/>
                    <a:pt x="328669" y="110122"/>
                    <a:pt x="323675" y="114681"/>
                  </a:cubicBezTo>
                  <a:cubicBezTo>
                    <a:pt x="318682" y="119240"/>
                    <a:pt x="314476" y="122695"/>
                    <a:pt x="311057" y="125044"/>
                  </a:cubicBezTo>
                  <a:cubicBezTo>
                    <a:pt x="310104" y="129745"/>
                    <a:pt x="310580" y="133316"/>
                    <a:pt x="312485" y="135760"/>
                  </a:cubicBezTo>
                  <a:cubicBezTo>
                    <a:pt x="314389" y="138203"/>
                    <a:pt x="317950" y="139432"/>
                    <a:pt x="323167" y="139446"/>
                  </a:cubicBezTo>
                  <a:cubicBezTo>
                    <a:pt x="329275" y="139079"/>
                    <a:pt x="335169" y="136784"/>
                    <a:pt x="340848" y="132559"/>
                  </a:cubicBezTo>
                  <a:cubicBezTo>
                    <a:pt x="346528" y="128335"/>
                    <a:pt x="351679" y="124382"/>
                    <a:pt x="356301" y="120701"/>
                  </a:cubicBezTo>
                  <a:lnTo>
                    <a:pt x="358358" y="129387"/>
                  </a:lnTo>
                  <a:cubicBezTo>
                    <a:pt x="354853" y="133753"/>
                    <a:pt x="350489" y="138478"/>
                    <a:pt x="345265" y="143560"/>
                  </a:cubicBezTo>
                  <a:cubicBezTo>
                    <a:pt x="340042" y="148643"/>
                    <a:pt x="334425" y="153027"/>
                    <a:pt x="328415" y="156713"/>
                  </a:cubicBezTo>
                  <a:cubicBezTo>
                    <a:pt x="322404" y="160399"/>
                    <a:pt x="316466" y="162330"/>
                    <a:pt x="310600" y="162506"/>
                  </a:cubicBezTo>
                  <a:cubicBezTo>
                    <a:pt x="306113" y="162386"/>
                    <a:pt x="302417" y="160901"/>
                    <a:pt x="299513" y="158049"/>
                  </a:cubicBezTo>
                  <a:cubicBezTo>
                    <a:pt x="296608" y="155198"/>
                    <a:pt x="294453" y="151699"/>
                    <a:pt x="293047" y="147554"/>
                  </a:cubicBezTo>
                  <a:cubicBezTo>
                    <a:pt x="291640" y="143408"/>
                    <a:pt x="290941" y="139334"/>
                    <a:pt x="290948" y="135331"/>
                  </a:cubicBezTo>
                  <a:lnTo>
                    <a:pt x="292880" y="128816"/>
                  </a:lnTo>
                  <a:lnTo>
                    <a:pt x="282682" y="138744"/>
                  </a:lnTo>
                  <a:cubicBezTo>
                    <a:pt x="276668" y="144778"/>
                    <a:pt x="270401" y="150214"/>
                    <a:pt x="263881" y="155054"/>
                  </a:cubicBezTo>
                  <a:cubicBezTo>
                    <a:pt x="257361" y="159894"/>
                    <a:pt x="251265" y="162454"/>
                    <a:pt x="245595" y="162734"/>
                  </a:cubicBezTo>
                  <a:cubicBezTo>
                    <a:pt x="241266" y="162592"/>
                    <a:pt x="238050" y="161050"/>
                    <a:pt x="235947" y="158110"/>
                  </a:cubicBezTo>
                  <a:cubicBezTo>
                    <a:pt x="233844" y="155170"/>
                    <a:pt x="232798" y="151688"/>
                    <a:pt x="232807" y="147663"/>
                  </a:cubicBezTo>
                  <a:cubicBezTo>
                    <a:pt x="233169" y="140687"/>
                    <a:pt x="235528" y="133738"/>
                    <a:pt x="239886" y="126814"/>
                  </a:cubicBezTo>
                  <a:cubicBezTo>
                    <a:pt x="244244" y="119891"/>
                    <a:pt x="248430" y="113738"/>
                    <a:pt x="252445" y="108356"/>
                  </a:cubicBezTo>
                  <a:lnTo>
                    <a:pt x="251988" y="107899"/>
                  </a:lnTo>
                  <a:cubicBezTo>
                    <a:pt x="245371" y="112828"/>
                    <a:pt x="239136" y="118229"/>
                    <a:pt x="233283" y="124100"/>
                  </a:cubicBezTo>
                  <a:cubicBezTo>
                    <a:pt x="227431" y="129972"/>
                    <a:pt x="221933" y="136228"/>
                    <a:pt x="216788" y="142868"/>
                  </a:cubicBezTo>
                  <a:cubicBezTo>
                    <a:pt x="214919" y="145413"/>
                    <a:pt x="212250" y="148544"/>
                    <a:pt x="208782" y="152259"/>
                  </a:cubicBezTo>
                  <a:cubicBezTo>
                    <a:pt x="205313" y="155974"/>
                    <a:pt x="201962" y="158020"/>
                    <a:pt x="198727" y="158396"/>
                  </a:cubicBezTo>
                  <a:cubicBezTo>
                    <a:pt x="195412" y="158266"/>
                    <a:pt x="192836" y="156927"/>
                    <a:pt x="191000" y="154379"/>
                  </a:cubicBezTo>
                  <a:cubicBezTo>
                    <a:pt x="189164" y="151830"/>
                    <a:pt x="187873" y="148850"/>
                    <a:pt x="187128" y="145439"/>
                  </a:cubicBezTo>
                  <a:cubicBezTo>
                    <a:pt x="186382" y="142028"/>
                    <a:pt x="185988" y="138963"/>
                    <a:pt x="185944" y="136245"/>
                  </a:cubicBezTo>
                  <a:lnTo>
                    <a:pt x="187404" y="129410"/>
                  </a:lnTo>
                  <a:lnTo>
                    <a:pt x="185919" y="130980"/>
                  </a:lnTo>
                  <a:cubicBezTo>
                    <a:pt x="181227" y="135398"/>
                    <a:pt x="175368" y="140111"/>
                    <a:pt x="168343" y="145118"/>
                  </a:cubicBezTo>
                  <a:cubicBezTo>
                    <a:pt x="161318" y="150125"/>
                    <a:pt x="154217" y="154423"/>
                    <a:pt x="147040" y="158013"/>
                  </a:cubicBezTo>
                  <a:cubicBezTo>
                    <a:pt x="139862" y="161603"/>
                    <a:pt x="133698" y="163482"/>
                    <a:pt x="128547" y="163649"/>
                  </a:cubicBezTo>
                  <a:cubicBezTo>
                    <a:pt x="123099" y="163568"/>
                    <a:pt x="118751" y="161903"/>
                    <a:pt x="115501" y="158655"/>
                  </a:cubicBezTo>
                  <a:cubicBezTo>
                    <a:pt x="112252" y="155407"/>
                    <a:pt x="110587" y="151060"/>
                    <a:pt x="110506" y="145615"/>
                  </a:cubicBezTo>
                  <a:cubicBezTo>
                    <a:pt x="110601" y="139178"/>
                    <a:pt x="111781" y="133254"/>
                    <a:pt x="114046" y="127844"/>
                  </a:cubicBezTo>
                  <a:cubicBezTo>
                    <a:pt x="116310" y="122434"/>
                    <a:pt x="119089" y="117081"/>
                    <a:pt x="122381" y="111785"/>
                  </a:cubicBezTo>
                  <a:lnTo>
                    <a:pt x="141110" y="79996"/>
                  </a:lnTo>
                  <a:lnTo>
                    <a:pt x="140653" y="79539"/>
                  </a:lnTo>
                  <a:cubicBezTo>
                    <a:pt x="111191" y="108175"/>
                    <a:pt x="88582" y="128955"/>
                    <a:pt x="72826" y="141878"/>
                  </a:cubicBezTo>
                  <a:cubicBezTo>
                    <a:pt x="57069" y="154801"/>
                    <a:pt x="47373" y="160839"/>
                    <a:pt x="43736" y="159991"/>
                  </a:cubicBezTo>
                  <a:cubicBezTo>
                    <a:pt x="36546" y="158682"/>
                    <a:pt x="31169" y="155987"/>
                    <a:pt x="27605" y="151906"/>
                  </a:cubicBezTo>
                  <a:cubicBezTo>
                    <a:pt x="24041" y="147825"/>
                    <a:pt x="22262" y="142673"/>
                    <a:pt x="22267" y="136450"/>
                  </a:cubicBezTo>
                  <a:cubicBezTo>
                    <a:pt x="22448" y="131461"/>
                    <a:pt x="24242" y="125998"/>
                    <a:pt x="27647" y="120061"/>
                  </a:cubicBezTo>
                  <a:cubicBezTo>
                    <a:pt x="31052" y="114124"/>
                    <a:pt x="34977" y="108391"/>
                    <a:pt x="39422" y="102860"/>
                  </a:cubicBezTo>
                  <a:cubicBezTo>
                    <a:pt x="43867" y="97330"/>
                    <a:pt x="47742" y="92679"/>
                    <a:pt x="51045" y="88910"/>
                  </a:cubicBezTo>
                  <a:cubicBezTo>
                    <a:pt x="66041" y="71539"/>
                    <a:pt x="76934" y="59197"/>
                    <a:pt x="83725" y="51883"/>
                  </a:cubicBezTo>
                  <a:cubicBezTo>
                    <a:pt x="90516" y="44569"/>
                    <a:pt x="93804" y="40227"/>
                    <a:pt x="93590" y="38855"/>
                  </a:cubicBezTo>
                  <a:cubicBezTo>
                    <a:pt x="93580" y="38160"/>
                    <a:pt x="93371" y="37608"/>
                    <a:pt x="92961" y="37198"/>
                  </a:cubicBezTo>
                  <a:cubicBezTo>
                    <a:pt x="92551" y="36789"/>
                    <a:pt x="91998" y="36579"/>
                    <a:pt x="91302" y="36570"/>
                  </a:cubicBezTo>
                  <a:cubicBezTo>
                    <a:pt x="90497" y="36646"/>
                    <a:pt x="89362" y="37008"/>
                    <a:pt x="87899" y="37656"/>
                  </a:cubicBezTo>
                  <a:cubicBezTo>
                    <a:pt x="86436" y="38303"/>
                    <a:pt x="85359" y="38779"/>
                    <a:pt x="84668" y="39084"/>
                  </a:cubicBezTo>
                  <a:cubicBezTo>
                    <a:pt x="80270" y="40942"/>
                    <a:pt x="76754" y="42426"/>
                    <a:pt x="74120" y="43537"/>
                  </a:cubicBezTo>
                  <a:cubicBezTo>
                    <a:pt x="71485" y="44649"/>
                    <a:pt x="68664" y="45897"/>
                    <a:pt x="65656" y="47284"/>
                  </a:cubicBezTo>
                  <a:cubicBezTo>
                    <a:pt x="62649" y="48670"/>
                    <a:pt x="58386" y="50704"/>
                    <a:pt x="52868" y="53387"/>
                  </a:cubicBezTo>
                  <a:cubicBezTo>
                    <a:pt x="47351" y="56069"/>
                    <a:pt x="39510" y="59911"/>
                    <a:pt x="29347" y="64911"/>
                  </a:cubicBezTo>
                  <a:cubicBezTo>
                    <a:pt x="26192" y="66516"/>
                    <a:pt x="22393" y="68106"/>
                    <a:pt x="17951" y="69682"/>
                  </a:cubicBezTo>
                  <a:cubicBezTo>
                    <a:pt x="13508" y="71258"/>
                    <a:pt x="9536" y="72106"/>
                    <a:pt x="6036" y="72225"/>
                  </a:cubicBezTo>
                  <a:cubicBezTo>
                    <a:pt x="4045" y="72282"/>
                    <a:pt x="2483" y="71996"/>
                    <a:pt x="1350" y="71368"/>
                  </a:cubicBezTo>
                  <a:cubicBezTo>
                    <a:pt x="216" y="70739"/>
                    <a:pt x="-203" y="69425"/>
                    <a:pt x="92" y="67425"/>
                  </a:cubicBezTo>
                  <a:cubicBezTo>
                    <a:pt x="1147" y="60707"/>
                    <a:pt x="4169" y="53269"/>
                    <a:pt x="9159" y="45111"/>
                  </a:cubicBezTo>
                  <a:cubicBezTo>
                    <a:pt x="14149" y="36954"/>
                    <a:pt x="21183" y="29533"/>
                    <a:pt x="30260" y="22848"/>
                  </a:cubicBezTo>
                  <a:cubicBezTo>
                    <a:pt x="39338" y="16163"/>
                    <a:pt x="50534" y="11671"/>
                    <a:pt x="63850" y="9371"/>
                  </a:cubicBezTo>
                  <a:cubicBezTo>
                    <a:pt x="68465" y="8608"/>
                    <a:pt x="73748" y="7493"/>
                    <a:pt x="79699" y="6028"/>
                  </a:cubicBezTo>
                  <a:cubicBezTo>
                    <a:pt x="85651" y="4562"/>
                    <a:pt x="91575" y="3210"/>
                    <a:pt x="97474" y="1972"/>
                  </a:cubicBezTo>
                  <a:cubicBezTo>
                    <a:pt x="103372" y="735"/>
                    <a:pt x="108549" y="77"/>
                    <a:pt x="1130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그룹 9">
            <a:extLst>
              <a:ext uri="{FF2B5EF4-FFF2-40B4-BE49-F238E27FC236}">
                <a16:creationId xmlns:a16="http://schemas.microsoft.com/office/drawing/2014/main" id="{74E68DF8-3EAE-4119-AD55-BCE539E510FB}"/>
              </a:ext>
            </a:extLst>
          </p:cNvPr>
          <p:cNvGrpSpPr/>
          <p:nvPr/>
        </p:nvGrpSpPr>
        <p:grpSpPr>
          <a:xfrm flipH="1">
            <a:off x="8212752" y="2332838"/>
            <a:ext cx="2994141" cy="3777467"/>
            <a:chOff x="1018676" y="1848459"/>
            <a:chExt cx="2994141" cy="3777467"/>
          </a:xfrm>
        </p:grpSpPr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0C743E2B-1EBB-46AF-9A7F-77F51AFDA6E1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10AB9672-D3BD-4544-B842-B3DB1CAC673F}"/>
                </a:ext>
              </a:extLst>
            </p:cNvPr>
            <p:cNvGrpSpPr/>
            <p:nvPr/>
          </p:nvGrpSpPr>
          <p:grpSpPr>
            <a:xfrm rot="19043010">
              <a:off x="3354055" y="3654531"/>
              <a:ext cx="658762" cy="1971395"/>
              <a:chOff x="6208145" y="3967120"/>
              <a:chExt cx="864000" cy="2380481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019B9B7A-B739-4965-A437-7914FA84F38F}"/>
                  </a:ext>
                </a:extLst>
              </p:cNvPr>
              <p:cNvSpPr/>
              <p:nvPr/>
            </p:nvSpPr>
            <p:spPr>
              <a:xfrm>
                <a:off x="6208145" y="3967120"/>
                <a:ext cx="864000" cy="1462385"/>
              </a:xfrm>
              <a:custGeom>
                <a:avLst/>
                <a:gdLst>
                  <a:gd name="connsiteX0" fmla="*/ 0 w 658762"/>
                  <a:gd name="connsiteY0" fmla="*/ 0 h 1173372"/>
                  <a:gd name="connsiteX1" fmla="*/ 658762 w 658762"/>
                  <a:gd name="connsiteY1" fmla="*/ 0 h 1173372"/>
                  <a:gd name="connsiteX2" fmla="*/ 658762 w 658762"/>
                  <a:gd name="connsiteY2" fmla="*/ 1173372 h 1173372"/>
                  <a:gd name="connsiteX3" fmla="*/ 0 w 658762"/>
                  <a:gd name="connsiteY3" fmla="*/ 1173372 h 1173372"/>
                  <a:gd name="connsiteX4" fmla="*/ 0 w 658762"/>
                  <a:gd name="connsiteY4" fmla="*/ 0 h 1173372"/>
                  <a:gd name="connsiteX0" fmla="*/ 0 w 658762"/>
                  <a:gd name="connsiteY0" fmla="*/ 0 h 1209010"/>
                  <a:gd name="connsiteX1" fmla="*/ 658762 w 658762"/>
                  <a:gd name="connsiteY1" fmla="*/ 0 h 1209010"/>
                  <a:gd name="connsiteX2" fmla="*/ 658762 w 658762"/>
                  <a:gd name="connsiteY2" fmla="*/ 1173372 h 1209010"/>
                  <a:gd name="connsiteX3" fmla="*/ 314224 w 658762"/>
                  <a:gd name="connsiteY3" fmla="*/ 1209010 h 1209010"/>
                  <a:gd name="connsiteX4" fmla="*/ 0 w 658762"/>
                  <a:gd name="connsiteY4" fmla="*/ 1173372 h 1209010"/>
                  <a:gd name="connsiteX5" fmla="*/ 0 w 658762"/>
                  <a:gd name="connsiteY5" fmla="*/ 0 h 1209010"/>
                  <a:gd name="connsiteX0" fmla="*/ 0 w 658762"/>
                  <a:gd name="connsiteY0" fmla="*/ 0 h 1211074"/>
                  <a:gd name="connsiteX1" fmla="*/ 658762 w 658762"/>
                  <a:gd name="connsiteY1" fmla="*/ 0 h 1211074"/>
                  <a:gd name="connsiteX2" fmla="*/ 658762 w 658762"/>
                  <a:gd name="connsiteY2" fmla="*/ 1173372 h 1211074"/>
                  <a:gd name="connsiteX3" fmla="*/ 312325 w 658762"/>
                  <a:gd name="connsiteY3" fmla="*/ 1211074 h 1211074"/>
                  <a:gd name="connsiteX4" fmla="*/ 0 w 658762"/>
                  <a:gd name="connsiteY4" fmla="*/ 1173372 h 1211074"/>
                  <a:gd name="connsiteX5" fmla="*/ 0 w 658762"/>
                  <a:gd name="connsiteY5" fmla="*/ 0 h 12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62" h="1211074">
                    <a:moveTo>
                      <a:pt x="0" y="0"/>
                    </a:moveTo>
                    <a:lnTo>
                      <a:pt x="658762" y="0"/>
                    </a:lnTo>
                    <a:lnTo>
                      <a:pt x="658762" y="1173372"/>
                    </a:lnTo>
                    <a:cubicBezTo>
                      <a:pt x="544742" y="1173306"/>
                      <a:pt x="426345" y="1211140"/>
                      <a:pt x="312325" y="1211074"/>
                    </a:cubicBezTo>
                    <a:lnTo>
                      <a:pt x="0" y="11733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Trapezoid 12">
                <a:extLst>
                  <a:ext uri="{FF2B5EF4-FFF2-40B4-BE49-F238E27FC236}">
                    <a16:creationId xmlns:a16="http://schemas.microsoft.com/office/drawing/2014/main" id="{92868619-7B4D-4B61-92A6-C5284036A72D}"/>
                  </a:ext>
                </a:extLst>
              </p:cNvPr>
              <p:cNvSpPr/>
              <p:nvPr/>
            </p:nvSpPr>
            <p:spPr>
              <a:xfrm rot="10800000">
                <a:off x="6217643" y="5239989"/>
                <a:ext cx="844714" cy="696735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0" name="Isosceles Triangle 14">
                <a:extLst>
                  <a:ext uri="{FF2B5EF4-FFF2-40B4-BE49-F238E27FC236}">
                    <a16:creationId xmlns:a16="http://schemas.microsoft.com/office/drawing/2014/main" id="{7E77C55F-8F28-4E3E-845E-549C7F1BF3C1}"/>
                  </a:ext>
                </a:extLst>
              </p:cNvPr>
              <p:cNvSpPr/>
              <p:nvPr/>
            </p:nvSpPr>
            <p:spPr>
              <a:xfrm rot="10800000">
                <a:off x="6405891" y="5884187"/>
                <a:ext cx="468769" cy="463414"/>
              </a:xfrm>
              <a:prstGeom prst="triangle">
                <a:avLst>
                  <a:gd name="adj" fmla="val 53724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31" name="그룹 8">
              <a:extLst>
                <a:ext uri="{FF2B5EF4-FFF2-40B4-BE49-F238E27FC236}">
                  <a16:creationId xmlns:a16="http://schemas.microsoft.com/office/drawing/2014/main" id="{E664EBAB-B075-4B08-A1CE-E20B32FE4AED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222F8C23-18D2-4344-A500-6E643F878793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6CE71F51-6B35-476A-B6ED-7F232F6B2962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4" name="그룹 7">
                <a:extLst>
                  <a:ext uri="{FF2B5EF4-FFF2-40B4-BE49-F238E27FC236}">
                    <a16:creationId xmlns:a16="http://schemas.microsoft.com/office/drawing/2014/main" id="{88EAC63F-0A67-4379-B899-5C20DBF9EA78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5" name="자유형: 도형 3">
                  <a:extLst>
                    <a:ext uri="{FF2B5EF4-FFF2-40B4-BE49-F238E27FC236}">
                      <a16:creationId xmlns:a16="http://schemas.microsoft.com/office/drawing/2014/main" id="{78CA792D-96B9-4BC0-864A-362F6D068D31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6" name="그룹 42">
                  <a:extLst>
                    <a:ext uri="{FF2B5EF4-FFF2-40B4-BE49-F238E27FC236}">
                      <a16:creationId xmlns:a16="http://schemas.microsoft.com/office/drawing/2014/main" id="{13620095-4835-4216-9B7D-608F0C493544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190032CC-0CC7-418B-BAA7-5A6EB65BC1D6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DB514262-F377-42D0-8831-51CA3BF87EC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6" name="자유형: 도형 45">
                    <a:extLst>
                      <a:ext uri="{FF2B5EF4-FFF2-40B4-BE49-F238E27FC236}">
                        <a16:creationId xmlns:a16="http://schemas.microsoft.com/office/drawing/2014/main" id="{94F69705-9B56-45E7-9B1F-3F413D4D8E5F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A9D36674-4094-4EE9-BF97-7B95E3EFC61D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F27E3EB7-70CC-4F89-A0DD-9896FF1CA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자유형: 도형 95">
                  <a:extLst>
                    <a:ext uri="{FF2B5EF4-FFF2-40B4-BE49-F238E27FC236}">
                      <a16:creationId xmlns:a16="http://schemas.microsoft.com/office/drawing/2014/main" id="{7D14ECD5-0F10-44F0-8C12-7D72A9949C54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8" name="그룹 96">
                  <a:extLst>
                    <a:ext uri="{FF2B5EF4-FFF2-40B4-BE49-F238E27FC236}">
                      <a16:creationId xmlns:a16="http://schemas.microsoft.com/office/drawing/2014/main" id="{AD094309-5025-4DB0-84FC-863B26EDDD40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39" name="자유형: 도형 97">
                    <a:extLst>
                      <a:ext uri="{FF2B5EF4-FFF2-40B4-BE49-F238E27FC236}">
                        <a16:creationId xmlns:a16="http://schemas.microsoft.com/office/drawing/2014/main" id="{B5C60632-DF26-4150-9C18-40F7DDDECF8C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0" name="자유형: 도형 98">
                    <a:extLst>
                      <a:ext uri="{FF2B5EF4-FFF2-40B4-BE49-F238E27FC236}">
                        <a16:creationId xmlns:a16="http://schemas.microsoft.com/office/drawing/2014/main" id="{10016ADF-C26A-4FC9-941F-EBED6508B4D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1" name="자유형: 도형 99">
                    <a:extLst>
                      <a:ext uri="{FF2B5EF4-FFF2-40B4-BE49-F238E27FC236}">
                        <a16:creationId xmlns:a16="http://schemas.microsoft.com/office/drawing/2014/main" id="{3036F323-0ACF-4F80-A556-A858971C25B2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2" name="자유형: 도형 100">
                    <a:extLst>
                      <a:ext uri="{FF2B5EF4-FFF2-40B4-BE49-F238E27FC236}">
                        <a16:creationId xmlns:a16="http://schemas.microsoft.com/office/drawing/2014/main" id="{5C8D2C91-7671-4EC1-920A-E6516AE89A7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3" name="직선 연결선 101">
                    <a:extLst>
                      <a:ext uri="{FF2B5EF4-FFF2-40B4-BE49-F238E27FC236}">
                        <a16:creationId xmlns:a16="http://schemas.microsoft.com/office/drawing/2014/main" id="{D3F00F7B-1150-49B7-AA11-742733633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CC6C5EB-8EC2-AF07-F1CB-D7E9D9C324AF}"/>
              </a:ext>
            </a:extLst>
          </p:cNvPr>
          <p:cNvSpPr txBox="1"/>
          <p:nvPr/>
        </p:nvSpPr>
        <p:spPr>
          <a:xfrm>
            <a:off x="70620" y="350173"/>
            <a:ext cx="90822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ฟังก์ชันในภาษาซีมีอยู่  2 ประเภทคือ</a:t>
            </a:r>
          </a:p>
          <a:p>
            <a:pPr algn="l"/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        -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Function</a:t>
            </a:r>
            <a:r>
              <a:rPr lang="th-TH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ที่มีอยู่ในไลบรารีของภาษาซี</a:t>
            </a:r>
          </a:p>
          <a:p>
            <a:pPr algn="l"/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        - 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Function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ที่เราสร้างขึ้นเอง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7F9C4-1429-908A-90D4-98D1D76E42AB}"/>
              </a:ext>
            </a:extLst>
          </p:cNvPr>
          <p:cNvSpPr txBox="1"/>
          <p:nvPr/>
        </p:nvSpPr>
        <p:spPr>
          <a:xfrm>
            <a:off x="75096" y="2595151"/>
            <a:ext cx="90822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Function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ที่มีอยู่แล้วในภาษาซีเวลาจะเรียกใช้งานก็ต้องทำการ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+mj-lt"/>
              </a:rPr>
              <a:t>include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ไฟล์นามสกุล .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h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เช่นถ้าต้องการใช้</a:t>
            </a:r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Arial" pitchFamily="34" charset="0"/>
              </a:rPr>
              <a:t>Function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ไม่ว่าจะเป็น </a:t>
            </a:r>
            <a:r>
              <a:rPr lang="en-US" sz="2000" b="0" i="0" dirty="0" err="1">
                <a:solidFill>
                  <a:srgbClr val="565555"/>
                </a:solidFill>
                <a:effectLst/>
                <a:latin typeface="+mj-lt"/>
              </a:rPr>
              <a:t>prinf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หรือ </a:t>
            </a:r>
            <a:r>
              <a:rPr lang="en-US" sz="2000" b="0" i="0" dirty="0" err="1">
                <a:solidFill>
                  <a:srgbClr val="565555"/>
                </a:solidFill>
                <a:effectLst/>
                <a:latin typeface="+mj-lt"/>
              </a:rPr>
              <a:t>scanf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จะต้อง 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include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ไฟล์ชื่อ </a:t>
            </a:r>
            <a:r>
              <a:rPr lang="en-US" sz="2000" b="0" i="0" dirty="0" err="1">
                <a:solidFill>
                  <a:srgbClr val="565555"/>
                </a:solidFill>
                <a:effectLst/>
                <a:latin typeface="+mj-lt"/>
              </a:rPr>
              <a:t>stdio.h</a:t>
            </a:r>
            <a:r>
              <a:rPr lang="en-US" sz="2000" b="0" i="0" dirty="0">
                <a:solidFill>
                  <a:srgbClr val="565555"/>
                </a:solidFill>
                <a:effectLst/>
                <a:latin typeface="+mj-lt"/>
              </a:rPr>
              <a:t>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มาก่อน เป็นต้น</a:t>
            </a:r>
          </a:p>
          <a:p>
            <a:pPr algn="l"/>
            <a:r>
              <a:rPr lang="en-US" altLang="ko-K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Function </a:t>
            </a:r>
            <a:r>
              <a:rPr lang="th-TH" sz="2000" b="0" i="0" dirty="0">
                <a:solidFill>
                  <a:srgbClr val="565555"/>
                </a:solidFill>
                <a:effectLst/>
                <a:latin typeface="+mj-lt"/>
              </a:rPr>
              <a:t>ที่เขียนขึ้นเองใหม่เหมือนกับสร้างภาษาซีขึ้นเองเพิ่มเติมจากที่มีอยู่แล้ว ซึ่งจะทำให้ลดความซับซ้อนของโปรแกรมลง</a:t>
            </a:r>
          </a:p>
        </p:txBody>
      </p:sp>
    </p:spTree>
    <p:extLst>
      <p:ext uri="{BB962C8B-B14F-4D97-AF65-F5344CB8AC3E}">
        <p14:creationId xmlns:p14="http://schemas.microsoft.com/office/powerpoint/2010/main" val="2969502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E684807-3E52-4E42-8EE0-5B88B161AE59}"/>
              </a:ext>
            </a:extLst>
          </p:cNvPr>
          <p:cNvGrpSpPr/>
          <p:nvPr/>
        </p:nvGrpSpPr>
        <p:grpSpPr>
          <a:xfrm>
            <a:off x="5268477" y="4624762"/>
            <a:ext cx="3600668" cy="2277148"/>
            <a:chOff x="5472464" y="4463686"/>
            <a:chExt cx="3600668" cy="2277148"/>
          </a:xfrm>
          <a:scene3d>
            <a:camera prst="isometricOffAxis1Top"/>
            <a:lightRig rig="threePt" dir="t"/>
          </a:scene3d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3C69A2-3A17-4E16-8B56-9382AC4AAA06}"/>
                </a:ext>
              </a:extLst>
            </p:cNvPr>
            <p:cNvGrpSpPr/>
            <p:nvPr/>
          </p:nvGrpSpPr>
          <p:grpSpPr>
            <a:xfrm>
              <a:off x="5472464" y="4463686"/>
              <a:ext cx="3600668" cy="2277148"/>
              <a:chOff x="5472464" y="4463686"/>
              <a:chExt cx="3600668" cy="227714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6D3ABE-D7F4-42B7-9278-7D5E31E88F36}"/>
                  </a:ext>
                </a:extLst>
              </p:cNvPr>
              <p:cNvSpPr/>
              <p:nvPr/>
            </p:nvSpPr>
            <p:spPr>
              <a:xfrm>
                <a:off x="5472464" y="4463686"/>
                <a:ext cx="3600668" cy="2277148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  <a:gd name="connsiteX0" fmla="*/ 1677643 w 1754770"/>
                  <a:gd name="connsiteY0" fmla="*/ 88142 h 1067384"/>
                  <a:gd name="connsiteX1" fmla="*/ 1677306 w 1754770"/>
                  <a:gd name="connsiteY1" fmla="*/ 496609 h 1067384"/>
                  <a:gd name="connsiteX2" fmla="*/ 1676969 w 1754770"/>
                  <a:gd name="connsiteY2" fmla="*/ 567324 h 1067384"/>
                  <a:gd name="connsiteX3" fmla="*/ 1692796 w 1754770"/>
                  <a:gd name="connsiteY3" fmla="*/ 583825 h 1067384"/>
                  <a:gd name="connsiteX4" fmla="*/ 1754756 w 1754770"/>
                  <a:gd name="connsiteY4" fmla="*/ 585845 h 1067384"/>
                  <a:gd name="connsiteX5" fmla="*/ 1698521 w 1754770"/>
                  <a:gd name="connsiteY5" fmla="*/ 593590 h 1067384"/>
                  <a:gd name="connsiteX6" fmla="*/ 1684378 w 1754770"/>
                  <a:gd name="connsiteY6" fmla="*/ 608070 h 1067384"/>
                  <a:gd name="connsiteX7" fmla="*/ 1684378 w 1754770"/>
                  <a:gd name="connsiteY7" fmla="*/ 650162 h 1067384"/>
                  <a:gd name="connsiteX8" fmla="*/ 1678316 w 1754770"/>
                  <a:gd name="connsiteY8" fmla="*/ 670367 h 1067384"/>
                  <a:gd name="connsiteX9" fmla="*/ 1677643 w 1754770"/>
                  <a:gd name="connsiteY9" fmla="*/ 863993 h 1067384"/>
                  <a:gd name="connsiteX10" fmla="*/ 1677643 w 1754770"/>
                  <a:gd name="connsiteY10" fmla="*/ 1042465 h 1067384"/>
                  <a:gd name="connsiteX11" fmla="*/ 1652387 w 1754770"/>
                  <a:gd name="connsiteY11" fmla="*/ 1067384 h 1067384"/>
                  <a:gd name="connsiteX12" fmla="*/ 1559783 w 1754770"/>
                  <a:gd name="connsiteY12" fmla="*/ 1067384 h 1067384"/>
                  <a:gd name="connsiteX13" fmla="*/ 460325 w 1754770"/>
                  <a:gd name="connsiteY13" fmla="*/ 1067384 h 1067384"/>
                  <a:gd name="connsiteX14" fmla="*/ 16164 w 1754770"/>
                  <a:gd name="connsiteY14" fmla="*/ 1067384 h 1067384"/>
                  <a:gd name="connsiteX15" fmla="*/ 0 w 1754770"/>
                  <a:gd name="connsiteY15" fmla="*/ 1050211 h 1067384"/>
                  <a:gd name="connsiteX16" fmla="*/ 0 w 1754770"/>
                  <a:gd name="connsiteY16" fmla="*/ 960974 h 1067384"/>
                  <a:gd name="connsiteX17" fmla="*/ 0 w 1754770"/>
                  <a:gd name="connsiteY17" fmla="*/ 46723 h 1067384"/>
                  <a:gd name="connsiteX18" fmla="*/ 39399 w 1754770"/>
                  <a:gd name="connsiteY18" fmla="*/ 7324 h 1067384"/>
                  <a:gd name="connsiteX19" fmla="*/ 901455 w 1754770"/>
                  <a:gd name="connsiteY19" fmla="*/ 7324 h 1067384"/>
                  <a:gd name="connsiteX20" fmla="*/ 926374 w 1754770"/>
                  <a:gd name="connsiteY20" fmla="*/ 4293 h 1067384"/>
                  <a:gd name="connsiteX21" fmla="*/ 949272 w 1754770"/>
                  <a:gd name="connsiteY21" fmla="*/ 252 h 1067384"/>
                  <a:gd name="connsiteX22" fmla="*/ 1579988 w 1754770"/>
                  <a:gd name="connsiteY22" fmla="*/ 252 h 1067384"/>
                  <a:gd name="connsiteX23" fmla="*/ 1603560 w 1754770"/>
                  <a:gd name="connsiteY23" fmla="*/ 926 h 1067384"/>
                  <a:gd name="connsiteX24" fmla="*/ 1660806 w 1754770"/>
                  <a:gd name="connsiteY24" fmla="*/ 589 h 1067384"/>
                  <a:gd name="connsiteX25" fmla="*/ 1684714 w 1754770"/>
                  <a:gd name="connsiteY25" fmla="*/ 24161 h 1067384"/>
                  <a:gd name="connsiteX26" fmla="*/ 1684714 w 1754770"/>
                  <a:gd name="connsiteY26" fmla="*/ 71305 h 1067384"/>
                  <a:gd name="connsiteX27" fmla="*/ 1677643 w 1754770"/>
                  <a:gd name="connsiteY27" fmla="*/ 88142 h 1067384"/>
                  <a:gd name="connsiteX0" fmla="*/ 1677643 w 1698835"/>
                  <a:gd name="connsiteY0" fmla="*/ 88142 h 1067384"/>
                  <a:gd name="connsiteX1" fmla="*/ 1677306 w 1698835"/>
                  <a:gd name="connsiteY1" fmla="*/ 496609 h 1067384"/>
                  <a:gd name="connsiteX2" fmla="*/ 1676969 w 1698835"/>
                  <a:gd name="connsiteY2" fmla="*/ 567324 h 1067384"/>
                  <a:gd name="connsiteX3" fmla="*/ 1692796 w 1698835"/>
                  <a:gd name="connsiteY3" fmla="*/ 583825 h 1067384"/>
                  <a:gd name="connsiteX4" fmla="*/ 1698521 w 1698835"/>
                  <a:gd name="connsiteY4" fmla="*/ 593590 h 1067384"/>
                  <a:gd name="connsiteX5" fmla="*/ 1684378 w 1698835"/>
                  <a:gd name="connsiteY5" fmla="*/ 608070 h 1067384"/>
                  <a:gd name="connsiteX6" fmla="*/ 1684378 w 1698835"/>
                  <a:gd name="connsiteY6" fmla="*/ 650162 h 1067384"/>
                  <a:gd name="connsiteX7" fmla="*/ 1678316 w 1698835"/>
                  <a:gd name="connsiteY7" fmla="*/ 670367 h 1067384"/>
                  <a:gd name="connsiteX8" fmla="*/ 1677643 w 1698835"/>
                  <a:gd name="connsiteY8" fmla="*/ 863993 h 1067384"/>
                  <a:gd name="connsiteX9" fmla="*/ 1677643 w 1698835"/>
                  <a:gd name="connsiteY9" fmla="*/ 1042465 h 1067384"/>
                  <a:gd name="connsiteX10" fmla="*/ 1652387 w 1698835"/>
                  <a:gd name="connsiteY10" fmla="*/ 1067384 h 1067384"/>
                  <a:gd name="connsiteX11" fmla="*/ 1559783 w 1698835"/>
                  <a:gd name="connsiteY11" fmla="*/ 1067384 h 1067384"/>
                  <a:gd name="connsiteX12" fmla="*/ 460325 w 1698835"/>
                  <a:gd name="connsiteY12" fmla="*/ 1067384 h 1067384"/>
                  <a:gd name="connsiteX13" fmla="*/ 16164 w 1698835"/>
                  <a:gd name="connsiteY13" fmla="*/ 1067384 h 1067384"/>
                  <a:gd name="connsiteX14" fmla="*/ 0 w 1698835"/>
                  <a:gd name="connsiteY14" fmla="*/ 1050211 h 1067384"/>
                  <a:gd name="connsiteX15" fmla="*/ 0 w 1698835"/>
                  <a:gd name="connsiteY15" fmla="*/ 960974 h 1067384"/>
                  <a:gd name="connsiteX16" fmla="*/ 0 w 1698835"/>
                  <a:gd name="connsiteY16" fmla="*/ 46723 h 1067384"/>
                  <a:gd name="connsiteX17" fmla="*/ 39399 w 1698835"/>
                  <a:gd name="connsiteY17" fmla="*/ 7324 h 1067384"/>
                  <a:gd name="connsiteX18" fmla="*/ 901455 w 1698835"/>
                  <a:gd name="connsiteY18" fmla="*/ 7324 h 1067384"/>
                  <a:gd name="connsiteX19" fmla="*/ 926374 w 1698835"/>
                  <a:gd name="connsiteY19" fmla="*/ 4293 h 1067384"/>
                  <a:gd name="connsiteX20" fmla="*/ 949272 w 1698835"/>
                  <a:gd name="connsiteY20" fmla="*/ 252 h 1067384"/>
                  <a:gd name="connsiteX21" fmla="*/ 1579988 w 1698835"/>
                  <a:gd name="connsiteY21" fmla="*/ 252 h 1067384"/>
                  <a:gd name="connsiteX22" fmla="*/ 1603560 w 1698835"/>
                  <a:gd name="connsiteY22" fmla="*/ 926 h 1067384"/>
                  <a:gd name="connsiteX23" fmla="*/ 1660806 w 1698835"/>
                  <a:gd name="connsiteY23" fmla="*/ 589 h 1067384"/>
                  <a:gd name="connsiteX24" fmla="*/ 1684714 w 1698835"/>
                  <a:gd name="connsiteY24" fmla="*/ 24161 h 1067384"/>
                  <a:gd name="connsiteX25" fmla="*/ 1684714 w 1698835"/>
                  <a:gd name="connsiteY25" fmla="*/ 71305 h 1067384"/>
                  <a:gd name="connsiteX26" fmla="*/ 1677643 w 1698835"/>
                  <a:gd name="connsiteY26" fmla="*/ 88142 h 1067384"/>
                  <a:gd name="connsiteX0" fmla="*/ 1677643 w 1692921"/>
                  <a:gd name="connsiteY0" fmla="*/ 88142 h 1067384"/>
                  <a:gd name="connsiteX1" fmla="*/ 1677306 w 1692921"/>
                  <a:gd name="connsiteY1" fmla="*/ 496609 h 1067384"/>
                  <a:gd name="connsiteX2" fmla="*/ 1676969 w 1692921"/>
                  <a:gd name="connsiteY2" fmla="*/ 567324 h 1067384"/>
                  <a:gd name="connsiteX3" fmla="*/ 1692796 w 1692921"/>
                  <a:gd name="connsiteY3" fmla="*/ 583825 h 1067384"/>
                  <a:gd name="connsiteX4" fmla="*/ 1684378 w 1692921"/>
                  <a:gd name="connsiteY4" fmla="*/ 608070 h 1067384"/>
                  <a:gd name="connsiteX5" fmla="*/ 1684378 w 1692921"/>
                  <a:gd name="connsiteY5" fmla="*/ 650162 h 1067384"/>
                  <a:gd name="connsiteX6" fmla="*/ 1678316 w 1692921"/>
                  <a:gd name="connsiteY6" fmla="*/ 670367 h 1067384"/>
                  <a:gd name="connsiteX7" fmla="*/ 1677643 w 1692921"/>
                  <a:gd name="connsiteY7" fmla="*/ 863993 h 1067384"/>
                  <a:gd name="connsiteX8" fmla="*/ 1677643 w 1692921"/>
                  <a:gd name="connsiteY8" fmla="*/ 1042465 h 1067384"/>
                  <a:gd name="connsiteX9" fmla="*/ 1652387 w 1692921"/>
                  <a:gd name="connsiteY9" fmla="*/ 1067384 h 1067384"/>
                  <a:gd name="connsiteX10" fmla="*/ 1559783 w 1692921"/>
                  <a:gd name="connsiteY10" fmla="*/ 1067384 h 1067384"/>
                  <a:gd name="connsiteX11" fmla="*/ 460325 w 1692921"/>
                  <a:gd name="connsiteY11" fmla="*/ 1067384 h 1067384"/>
                  <a:gd name="connsiteX12" fmla="*/ 16164 w 1692921"/>
                  <a:gd name="connsiteY12" fmla="*/ 1067384 h 1067384"/>
                  <a:gd name="connsiteX13" fmla="*/ 0 w 1692921"/>
                  <a:gd name="connsiteY13" fmla="*/ 1050211 h 1067384"/>
                  <a:gd name="connsiteX14" fmla="*/ 0 w 1692921"/>
                  <a:gd name="connsiteY14" fmla="*/ 960974 h 1067384"/>
                  <a:gd name="connsiteX15" fmla="*/ 0 w 1692921"/>
                  <a:gd name="connsiteY15" fmla="*/ 46723 h 1067384"/>
                  <a:gd name="connsiteX16" fmla="*/ 39399 w 1692921"/>
                  <a:gd name="connsiteY16" fmla="*/ 7324 h 1067384"/>
                  <a:gd name="connsiteX17" fmla="*/ 901455 w 1692921"/>
                  <a:gd name="connsiteY17" fmla="*/ 7324 h 1067384"/>
                  <a:gd name="connsiteX18" fmla="*/ 926374 w 1692921"/>
                  <a:gd name="connsiteY18" fmla="*/ 4293 h 1067384"/>
                  <a:gd name="connsiteX19" fmla="*/ 949272 w 1692921"/>
                  <a:gd name="connsiteY19" fmla="*/ 252 h 1067384"/>
                  <a:gd name="connsiteX20" fmla="*/ 1579988 w 1692921"/>
                  <a:gd name="connsiteY20" fmla="*/ 252 h 1067384"/>
                  <a:gd name="connsiteX21" fmla="*/ 1603560 w 1692921"/>
                  <a:gd name="connsiteY21" fmla="*/ 926 h 1067384"/>
                  <a:gd name="connsiteX22" fmla="*/ 1660806 w 1692921"/>
                  <a:gd name="connsiteY22" fmla="*/ 589 h 1067384"/>
                  <a:gd name="connsiteX23" fmla="*/ 1684714 w 1692921"/>
                  <a:gd name="connsiteY23" fmla="*/ 24161 h 1067384"/>
                  <a:gd name="connsiteX24" fmla="*/ 1684714 w 1692921"/>
                  <a:gd name="connsiteY24" fmla="*/ 71305 h 1067384"/>
                  <a:gd name="connsiteX25" fmla="*/ 1677643 w 1692921"/>
                  <a:gd name="connsiteY25" fmla="*/ 88142 h 1067384"/>
                  <a:gd name="connsiteX0" fmla="*/ 1677643 w 1692936"/>
                  <a:gd name="connsiteY0" fmla="*/ 88142 h 1067384"/>
                  <a:gd name="connsiteX1" fmla="*/ 1677306 w 1692936"/>
                  <a:gd name="connsiteY1" fmla="*/ 496609 h 1067384"/>
                  <a:gd name="connsiteX2" fmla="*/ 1676969 w 1692936"/>
                  <a:gd name="connsiteY2" fmla="*/ 567324 h 1067384"/>
                  <a:gd name="connsiteX3" fmla="*/ 1692796 w 1692936"/>
                  <a:gd name="connsiteY3" fmla="*/ 583825 h 1067384"/>
                  <a:gd name="connsiteX4" fmla="*/ 1684378 w 1692936"/>
                  <a:gd name="connsiteY4" fmla="*/ 650162 h 1067384"/>
                  <a:gd name="connsiteX5" fmla="*/ 1678316 w 1692936"/>
                  <a:gd name="connsiteY5" fmla="*/ 670367 h 1067384"/>
                  <a:gd name="connsiteX6" fmla="*/ 1677643 w 1692936"/>
                  <a:gd name="connsiteY6" fmla="*/ 863993 h 1067384"/>
                  <a:gd name="connsiteX7" fmla="*/ 1677643 w 1692936"/>
                  <a:gd name="connsiteY7" fmla="*/ 1042465 h 1067384"/>
                  <a:gd name="connsiteX8" fmla="*/ 1652387 w 1692936"/>
                  <a:gd name="connsiteY8" fmla="*/ 1067384 h 1067384"/>
                  <a:gd name="connsiteX9" fmla="*/ 1559783 w 1692936"/>
                  <a:gd name="connsiteY9" fmla="*/ 1067384 h 1067384"/>
                  <a:gd name="connsiteX10" fmla="*/ 460325 w 1692936"/>
                  <a:gd name="connsiteY10" fmla="*/ 1067384 h 1067384"/>
                  <a:gd name="connsiteX11" fmla="*/ 16164 w 1692936"/>
                  <a:gd name="connsiteY11" fmla="*/ 1067384 h 1067384"/>
                  <a:gd name="connsiteX12" fmla="*/ 0 w 1692936"/>
                  <a:gd name="connsiteY12" fmla="*/ 1050211 h 1067384"/>
                  <a:gd name="connsiteX13" fmla="*/ 0 w 1692936"/>
                  <a:gd name="connsiteY13" fmla="*/ 960974 h 1067384"/>
                  <a:gd name="connsiteX14" fmla="*/ 0 w 1692936"/>
                  <a:gd name="connsiteY14" fmla="*/ 46723 h 1067384"/>
                  <a:gd name="connsiteX15" fmla="*/ 39399 w 1692936"/>
                  <a:gd name="connsiteY15" fmla="*/ 7324 h 1067384"/>
                  <a:gd name="connsiteX16" fmla="*/ 901455 w 1692936"/>
                  <a:gd name="connsiteY16" fmla="*/ 7324 h 1067384"/>
                  <a:gd name="connsiteX17" fmla="*/ 926374 w 1692936"/>
                  <a:gd name="connsiteY17" fmla="*/ 4293 h 1067384"/>
                  <a:gd name="connsiteX18" fmla="*/ 949272 w 1692936"/>
                  <a:gd name="connsiteY18" fmla="*/ 252 h 1067384"/>
                  <a:gd name="connsiteX19" fmla="*/ 1579988 w 1692936"/>
                  <a:gd name="connsiteY19" fmla="*/ 252 h 1067384"/>
                  <a:gd name="connsiteX20" fmla="*/ 1603560 w 1692936"/>
                  <a:gd name="connsiteY20" fmla="*/ 926 h 1067384"/>
                  <a:gd name="connsiteX21" fmla="*/ 1660806 w 1692936"/>
                  <a:gd name="connsiteY21" fmla="*/ 589 h 1067384"/>
                  <a:gd name="connsiteX22" fmla="*/ 1684714 w 1692936"/>
                  <a:gd name="connsiteY22" fmla="*/ 24161 h 1067384"/>
                  <a:gd name="connsiteX23" fmla="*/ 1684714 w 1692936"/>
                  <a:gd name="connsiteY23" fmla="*/ 71305 h 1067384"/>
                  <a:gd name="connsiteX24" fmla="*/ 1677643 w 1692936"/>
                  <a:gd name="connsiteY24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6969 w 1685103"/>
                  <a:gd name="connsiteY2" fmla="*/ 567324 h 1067384"/>
                  <a:gd name="connsiteX3" fmla="*/ 1684378 w 1685103"/>
                  <a:gd name="connsiteY3" fmla="*/ 650162 h 1067384"/>
                  <a:gd name="connsiteX4" fmla="*/ 1678316 w 1685103"/>
                  <a:gd name="connsiteY4" fmla="*/ 670367 h 1067384"/>
                  <a:gd name="connsiteX5" fmla="*/ 1677643 w 1685103"/>
                  <a:gd name="connsiteY5" fmla="*/ 863993 h 1067384"/>
                  <a:gd name="connsiteX6" fmla="*/ 1677643 w 1685103"/>
                  <a:gd name="connsiteY6" fmla="*/ 1042465 h 1067384"/>
                  <a:gd name="connsiteX7" fmla="*/ 1652387 w 1685103"/>
                  <a:gd name="connsiteY7" fmla="*/ 1067384 h 1067384"/>
                  <a:gd name="connsiteX8" fmla="*/ 1559783 w 1685103"/>
                  <a:gd name="connsiteY8" fmla="*/ 1067384 h 1067384"/>
                  <a:gd name="connsiteX9" fmla="*/ 460325 w 1685103"/>
                  <a:gd name="connsiteY9" fmla="*/ 1067384 h 1067384"/>
                  <a:gd name="connsiteX10" fmla="*/ 16164 w 1685103"/>
                  <a:gd name="connsiteY10" fmla="*/ 1067384 h 1067384"/>
                  <a:gd name="connsiteX11" fmla="*/ 0 w 1685103"/>
                  <a:gd name="connsiteY11" fmla="*/ 1050211 h 1067384"/>
                  <a:gd name="connsiteX12" fmla="*/ 0 w 1685103"/>
                  <a:gd name="connsiteY12" fmla="*/ 960974 h 1067384"/>
                  <a:gd name="connsiteX13" fmla="*/ 0 w 1685103"/>
                  <a:gd name="connsiteY13" fmla="*/ 46723 h 1067384"/>
                  <a:gd name="connsiteX14" fmla="*/ 39399 w 1685103"/>
                  <a:gd name="connsiteY14" fmla="*/ 7324 h 1067384"/>
                  <a:gd name="connsiteX15" fmla="*/ 901455 w 1685103"/>
                  <a:gd name="connsiteY15" fmla="*/ 7324 h 1067384"/>
                  <a:gd name="connsiteX16" fmla="*/ 926374 w 1685103"/>
                  <a:gd name="connsiteY16" fmla="*/ 4293 h 1067384"/>
                  <a:gd name="connsiteX17" fmla="*/ 949272 w 1685103"/>
                  <a:gd name="connsiteY17" fmla="*/ 252 h 1067384"/>
                  <a:gd name="connsiteX18" fmla="*/ 1579988 w 1685103"/>
                  <a:gd name="connsiteY18" fmla="*/ 252 h 1067384"/>
                  <a:gd name="connsiteX19" fmla="*/ 1603560 w 1685103"/>
                  <a:gd name="connsiteY19" fmla="*/ 926 h 1067384"/>
                  <a:gd name="connsiteX20" fmla="*/ 1660806 w 1685103"/>
                  <a:gd name="connsiteY20" fmla="*/ 589 h 1067384"/>
                  <a:gd name="connsiteX21" fmla="*/ 1684714 w 1685103"/>
                  <a:gd name="connsiteY21" fmla="*/ 24161 h 1067384"/>
                  <a:gd name="connsiteX22" fmla="*/ 1684714 w 1685103"/>
                  <a:gd name="connsiteY22" fmla="*/ 71305 h 1067384"/>
                  <a:gd name="connsiteX23" fmla="*/ 1677643 w 1685103"/>
                  <a:gd name="connsiteY23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8316 w 1685103"/>
                  <a:gd name="connsiteY3" fmla="*/ 670367 h 1067384"/>
                  <a:gd name="connsiteX4" fmla="*/ 1677643 w 1685103"/>
                  <a:gd name="connsiteY4" fmla="*/ 863993 h 1067384"/>
                  <a:gd name="connsiteX5" fmla="*/ 1677643 w 1685103"/>
                  <a:gd name="connsiteY5" fmla="*/ 1042465 h 1067384"/>
                  <a:gd name="connsiteX6" fmla="*/ 1652387 w 1685103"/>
                  <a:gd name="connsiteY6" fmla="*/ 1067384 h 1067384"/>
                  <a:gd name="connsiteX7" fmla="*/ 1559783 w 1685103"/>
                  <a:gd name="connsiteY7" fmla="*/ 1067384 h 1067384"/>
                  <a:gd name="connsiteX8" fmla="*/ 460325 w 1685103"/>
                  <a:gd name="connsiteY8" fmla="*/ 1067384 h 1067384"/>
                  <a:gd name="connsiteX9" fmla="*/ 16164 w 1685103"/>
                  <a:gd name="connsiteY9" fmla="*/ 1067384 h 1067384"/>
                  <a:gd name="connsiteX10" fmla="*/ 0 w 1685103"/>
                  <a:gd name="connsiteY10" fmla="*/ 1050211 h 1067384"/>
                  <a:gd name="connsiteX11" fmla="*/ 0 w 1685103"/>
                  <a:gd name="connsiteY11" fmla="*/ 960974 h 1067384"/>
                  <a:gd name="connsiteX12" fmla="*/ 0 w 1685103"/>
                  <a:gd name="connsiteY12" fmla="*/ 46723 h 1067384"/>
                  <a:gd name="connsiteX13" fmla="*/ 39399 w 1685103"/>
                  <a:gd name="connsiteY13" fmla="*/ 7324 h 1067384"/>
                  <a:gd name="connsiteX14" fmla="*/ 901455 w 1685103"/>
                  <a:gd name="connsiteY14" fmla="*/ 7324 h 1067384"/>
                  <a:gd name="connsiteX15" fmla="*/ 926374 w 1685103"/>
                  <a:gd name="connsiteY15" fmla="*/ 4293 h 1067384"/>
                  <a:gd name="connsiteX16" fmla="*/ 949272 w 1685103"/>
                  <a:gd name="connsiteY16" fmla="*/ 252 h 1067384"/>
                  <a:gd name="connsiteX17" fmla="*/ 1579988 w 1685103"/>
                  <a:gd name="connsiteY17" fmla="*/ 252 h 1067384"/>
                  <a:gd name="connsiteX18" fmla="*/ 1603560 w 1685103"/>
                  <a:gd name="connsiteY18" fmla="*/ 926 h 1067384"/>
                  <a:gd name="connsiteX19" fmla="*/ 1660806 w 1685103"/>
                  <a:gd name="connsiteY19" fmla="*/ 589 h 1067384"/>
                  <a:gd name="connsiteX20" fmla="*/ 1684714 w 1685103"/>
                  <a:gd name="connsiteY20" fmla="*/ 24161 h 1067384"/>
                  <a:gd name="connsiteX21" fmla="*/ 1684714 w 1685103"/>
                  <a:gd name="connsiteY21" fmla="*/ 71305 h 1067384"/>
                  <a:gd name="connsiteX22" fmla="*/ 1677643 w 1685103"/>
                  <a:gd name="connsiteY22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84378 w 1685103"/>
                  <a:gd name="connsiteY2" fmla="*/ 650162 h 1067384"/>
                  <a:gd name="connsiteX3" fmla="*/ 1677643 w 1685103"/>
                  <a:gd name="connsiteY3" fmla="*/ 863993 h 1067384"/>
                  <a:gd name="connsiteX4" fmla="*/ 1677643 w 1685103"/>
                  <a:gd name="connsiteY4" fmla="*/ 1042465 h 1067384"/>
                  <a:gd name="connsiteX5" fmla="*/ 1652387 w 1685103"/>
                  <a:gd name="connsiteY5" fmla="*/ 1067384 h 1067384"/>
                  <a:gd name="connsiteX6" fmla="*/ 1559783 w 1685103"/>
                  <a:gd name="connsiteY6" fmla="*/ 1067384 h 1067384"/>
                  <a:gd name="connsiteX7" fmla="*/ 460325 w 1685103"/>
                  <a:gd name="connsiteY7" fmla="*/ 1067384 h 1067384"/>
                  <a:gd name="connsiteX8" fmla="*/ 16164 w 1685103"/>
                  <a:gd name="connsiteY8" fmla="*/ 1067384 h 1067384"/>
                  <a:gd name="connsiteX9" fmla="*/ 0 w 1685103"/>
                  <a:gd name="connsiteY9" fmla="*/ 1050211 h 1067384"/>
                  <a:gd name="connsiteX10" fmla="*/ 0 w 1685103"/>
                  <a:gd name="connsiteY10" fmla="*/ 960974 h 1067384"/>
                  <a:gd name="connsiteX11" fmla="*/ 0 w 1685103"/>
                  <a:gd name="connsiteY11" fmla="*/ 46723 h 1067384"/>
                  <a:gd name="connsiteX12" fmla="*/ 39399 w 1685103"/>
                  <a:gd name="connsiteY12" fmla="*/ 7324 h 1067384"/>
                  <a:gd name="connsiteX13" fmla="*/ 901455 w 1685103"/>
                  <a:gd name="connsiteY13" fmla="*/ 7324 h 1067384"/>
                  <a:gd name="connsiteX14" fmla="*/ 926374 w 1685103"/>
                  <a:gd name="connsiteY14" fmla="*/ 4293 h 1067384"/>
                  <a:gd name="connsiteX15" fmla="*/ 949272 w 1685103"/>
                  <a:gd name="connsiteY15" fmla="*/ 252 h 1067384"/>
                  <a:gd name="connsiteX16" fmla="*/ 1579988 w 1685103"/>
                  <a:gd name="connsiteY16" fmla="*/ 252 h 1067384"/>
                  <a:gd name="connsiteX17" fmla="*/ 1603560 w 1685103"/>
                  <a:gd name="connsiteY17" fmla="*/ 926 h 1067384"/>
                  <a:gd name="connsiteX18" fmla="*/ 1660806 w 1685103"/>
                  <a:gd name="connsiteY18" fmla="*/ 589 h 1067384"/>
                  <a:gd name="connsiteX19" fmla="*/ 1684714 w 1685103"/>
                  <a:gd name="connsiteY19" fmla="*/ 24161 h 1067384"/>
                  <a:gd name="connsiteX20" fmla="*/ 1684714 w 1685103"/>
                  <a:gd name="connsiteY20" fmla="*/ 71305 h 1067384"/>
                  <a:gd name="connsiteX21" fmla="*/ 1677643 w 1685103"/>
                  <a:gd name="connsiteY21" fmla="*/ 88142 h 1067384"/>
                  <a:gd name="connsiteX0" fmla="*/ 1677643 w 1685103"/>
                  <a:gd name="connsiteY0" fmla="*/ 88142 h 1067384"/>
                  <a:gd name="connsiteX1" fmla="*/ 1677306 w 1685103"/>
                  <a:gd name="connsiteY1" fmla="*/ 496609 h 1067384"/>
                  <a:gd name="connsiteX2" fmla="*/ 1677643 w 1685103"/>
                  <a:gd name="connsiteY2" fmla="*/ 863993 h 1067384"/>
                  <a:gd name="connsiteX3" fmla="*/ 1677643 w 1685103"/>
                  <a:gd name="connsiteY3" fmla="*/ 1042465 h 1067384"/>
                  <a:gd name="connsiteX4" fmla="*/ 1652387 w 1685103"/>
                  <a:gd name="connsiteY4" fmla="*/ 1067384 h 1067384"/>
                  <a:gd name="connsiteX5" fmla="*/ 1559783 w 1685103"/>
                  <a:gd name="connsiteY5" fmla="*/ 1067384 h 1067384"/>
                  <a:gd name="connsiteX6" fmla="*/ 460325 w 1685103"/>
                  <a:gd name="connsiteY6" fmla="*/ 1067384 h 1067384"/>
                  <a:gd name="connsiteX7" fmla="*/ 16164 w 1685103"/>
                  <a:gd name="connsiteY7" fmla="*/ 1067384 h 1067384"/>
                  <a:gd name="connsiteX8" fmla="*/ 0 w 1685103"/>
                  <a:gd name="connsiteY8" fmla="*/ 1050211 h 1067384"/>
                  <a:gd name="connsiteX9" fmla="*/ 0 w 1685103"/>
                  <a:gd name="connsiteY9" fmla="*/ 960974 h 1067384"/>
                  <a:gd name="connsiteX10" fmla="*/ 0 w 1685103"/>
                  <a:gd name="connsiteY10" fmla="*/ 46723 h 1067384"/>
                  <a:gd name="connsiteX11" fmla="*/ 39399 w 1685103"/>
                  <a:gd name="connsiteY11" fmla="*/ 7324 h 1067384"/>
                  <a:gd name="connsiteX12" fmla="*/ 901455 w 1685103"/>
                  <a:gd name="connsiteY12" fmla="*/ 7324 h 1067384"/>
                  <a:gd name="connsiteX13" fmla="*/ 926374 w 1685103"/>
                  <a:gd name="connsiteY13" fmla="*/ 4293 h 1067384"/>
                  <a:gd name="connsiteX14" fmla="*/ 949272 w 1685103"/>
                  <a:gd name="connsiteY14" fmla="*/ 252 h 1067384"/>
                  <a:gd name="connsiteX15" fmla="*/ 1579988 w 1685103"/>
                  <a:gd name="connsiteY15" fmla="*/ 252 h 1067384"/>
                  <a:gd name="connsiteX16" fmla="*/ 1603560 w 1685103"/>
                  <a:gd name="connsiteY16" fmla="*/ 926 h 1067384"/>
                  <a:gd name="connsiteX17" fmla="*/ 1660806 w 1685103"/>
                  <a:gd name="connsiteY17" fmla="*/ 589 h 1067384"/>
                  <a:gd name="connsiteX18" fmla="*/ 1684714 w 1685103"/>
                  <a:gd name="connsiteY18" fmla="*/ 24161 h 1067384"/>
                  <a:gd name="connsiteX19" fmla="*/ 1684714 w 1685103"/>
                  <a:gd name="connsiteY19" fmla="*/ 71305 h 1067384"/>
                  <a:gd name="connsiteX20" fmla="*/ 1677643 w 1685103"/>
                  <a:gd name="connsiteY20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949272 w 1685103"/>
                  <a:gd name="connsiteY13" fmla="*/ 252 h 1067384"/>
                  <a:gd name="connsiteX14" fmla="*/ 1579988 w 1685103"/>
                  <a:gd name="connsiteY14" fmla="*/ 252 h 1067384"/>
                  <a:gd name="connsiteX15" fmla="*/ 1603560 w 1685103"/>
                  <a:gd name="connsiteY15" fmla="*/ 926 h 1067384"/>
                  <a:gd name="connsiteX16" fmla="*/ 1660806 w 1685103"/>
                  <a:gd name="connsiteY16" fmla="*/ 589 h 1067384"/>
                  <a:gd name="connsiteX17" fmla="*/ 1684714 w 1685103"/>
                  <a:gd name="connsiteY17" fmla="*/ 24161 h 1067384"/>
                  <a:gd name="connsiteX18" fmla="*/ 1684714 w 1685103"/>
                  <a:gd name="connsiteY18" fmla="*/ 71305 h 1067384"/>
                  <a:gd name="connsiteX19" fmla="*/ 1677643 w 1685103"/>
                  <a:gd name="connsiteY19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926374 w 1685103"/>
                  <a:gd name="connsiteY12" fmla="*/ 4293 h 1067384"/>
                  <a:gd name="connsiteX13" fmla="*/ 1579988 w 1685103"/>
                  <a:gd name="connsiteY13" fmla="*/ 252 h 1067384"/>
                  <a:gd name="connsiteX14" fmla="*/ 1603560 w 1685103"/>
                  <a:gd name="connsiteY14" fmla="*/ 926 h 1067384"/>
                  <a:gd name="connsiteX15" fmla="*/ 1660806 w 1685103"/>
                  <a:gd name="connsiteY15" fmla="*/ 589 h 1067384"/>
                  <a:gd name="connsiteX16" fmla="*/ 1684714 w 1685103"/>
                  <a:gd name="connsiteY16" fmla="*/ 24161 h 1067384"/>
                  <a:gd name="connsiteX17" fmla="*/ 1684714 w 1685103"/>
                  <a:gd name="connsiteY17" fmla="*/ 71305 h 1067384"/>
                  <a:gd name="connsiteX18" fmla="*/ 1677643 w 1685103"/>
                  <a:gd name="connsiteY18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901455 w 1685103"/>
                  <a:gd name="connsiteY11" fmla="*/ 7324 h 1067384"/>
                  <a:gd name="connsiteX12" fmla="*/ 1579988 w 1685103"/>
                  <a:gd name="connsiteY12" fmla="*/ 252 h 1067384"/>
                  <a:gd name="connsiteX13" fmla="*/ 1603560 w 1685103"/>
                  <a:gd name="connsiteY13" fmla="*/ 926 h 1067384"/>
                  <a:gd name="connsiteX14" fmla="*/ 1660806 w 1685103"/>
                  <a:gd name="connsiteY14" fmla="*/ 589 h 1067384"/>
                  <a:gd name="connsiteX15" fmla="*/ 1684714 w 1685103"/>
                  <a:gd name="connsiteY15" fmla="*/ 24161 h 1067384"/>
                  <a:gd name="connsiteX16" fmla="*/ 1684714 w 1685103"/>
                  <a:gd name="connsiteY16" fmla="*/ 71305 h 1067384"/>
                  <a:gd name="connsiteX17" fmla="*/ 1677643 w 1685103"/>
                  <a:gd name="connsiteY17" fmla="*/ 88142 h 1067384"/>
                  <a:gd name="connsiteX0" fmla="*/ 1677643 w 1685103"/>
                  <a:gd name="connsiteY0" fmla="*/ 88142 h 1067384"/>
                  <a:gd name="connsiteX1" fmla="*/ 1677643 w 1685103"/>
                  <a:gd name="connsiteY1" fmla="*/ 863993 h 1067384"/>
                  <a:gd name="connsiteX2" fmla="*/ 1677643 w 1685103"/>
                  <a:gd name="connsiteY2" fmla="*/ 1042465 h 1067384"/>
                  <a:gd name="connsiteX3" fmla="*/ 1652387 w 1685103"/>
                  <a:gd name="connsiteY3" fmla="*/ 1067384 h 1067384"/>
                  <a:gd name="connsiteX4" fmla="*/ 1559783 w 1685103"/>
                  <a:gd name="connsiteY4" fmla="*/ 1067384 h 1067384"/>
                  <a:gd name="connsiteX5" fmla="*/ 460325 w 1685103"/>
                  <a:gd name="connsiteY5" fmla="*/ 1067384 h 1067384"/>
                  <a:gd name="connsiteX6" fmla="*/ 16164 w 1685103"/>
                  <a:gd name="connsiteY6" fmla="*/ 1067384 h 1067384"/>
                  <a:gd name="connsiteX7" fmla="*/ 0 w 1685103"/>
                  <a:gd name="connsiteY7" fmla="*/ 1050211 h 1067384"/>
                  <a:gd name="connsiteX8" fmla="*/ 0 w 1685103"/>
                  <a:gd name="connsiteY8" fmla="*/ 960974 h 1067384"/>
                  <a:gd name="connsiteX9" fmla="*/ 0 w 1685103"/>
                  <a:gd name="connsiteY9" fmla="*/ 46723 h 1067384"/>
                  <a:gd name="connsiteX10" fmla="*/ 39399 w 1685103"/>
                  <a:gd name="connsiteY10" fmla="*/ 7324 h 1067384"/>
                  <a:gd name="connsiteX11" fmla="*/ 1579988 w 1685103"/>
                  <a:gd name="connsiteY11" fmla="*/ 252 h 1067384"/>
                  <a:gd name="connsiteX12" fmla="*/ 1603560 w 1685103"/>
                  <a:gd name="connsiteY12" fmla="*/ 926 h 1067384"/>
                  <a:gd name="connsiteX13" fmla="*/ 1660806 w 1685103"/>
                  <a:gd name="connsiteY13" fmla="*/ 589 h 1067384"/>
                  <a:gd name="connsiteX14" fmla="*/ 1684714 w 1685103"/>
                  <a:gd name="connsiteY14" fmla="*/ 24161 h 1067384"/>
                  <a:gd name="connsiteX15" fmla="*/ 1684714 w 1685103"/>
                  <a:gd name="connsiteY15" fmla="*/ 71305 h 1067384"/>
                  <a:gd name="connsiteX16" fmla="*/ 1677643 w 1685103"/>
                  <a:gd name="connsiteY16" fmla="*/ 88142 h 1067384"/>
                  <a:gd name="connsiteX0" fmla="*/ 1677643 w 1720152"/>
                  <a:gd name="connsiteY0" fmla="*/ 89716 h 1068958"/>
                  <a:gd name="connsiteX1" fmla="*/ 1677643 w 1720152"/>
                  <a:gd name="connsiteY1" fmla="*/ 865567 h 1068958"/>
                  <a:gd name="connsiteX2" fmla="*/ 1677643 w 1720152"/>
                  <a:gd name="connsiteY2" fmla="*/ 1044039 h 1068958"/>
                  <a:gd name="connsiteX3" fmla="*/ 1652387 w 1720152"/>
                  <a:gd name="connsiteY3" fmla="*/ 1068958 h 1068958"/>
                  <a:gd name="connsiteX4" fmla="*/ 1559783 w 1720152"/>
                  <a:gd name="connsiteY4" fmla="*/ 1068958 h 1068958"/>
                  <a:gd name="connsiteX5" fmla="*/ 460325 w 1720152"/>
                  <a:gd name="connsiteY5" fmla="*/ 1068958 h 1068958"/>
                  <a:gd name="connsiteX6" fmla="*/ 16164 w 1720152"/>
                  <a:gd name="connsiteY6" fmla="*/ 1068958 h 1068958"/>
                  <a:gd name="connsiteX7" fmla="*/ 0 w 1720152"/>
                  <a:gd name="connsiteY7" fmla="*/ 1051785 h 1068958"/>
                  <a:gd name="connsiteX8" fmla="*/ 0 w 1720152"/>
                  <a:gd name="connsiteY8" fmla="*/ 962548 h 1068958"/>
                  <a:gd name="connsiteX9" fmla="*/ 0 w 1720152"/>
                  <a:gd name="connsiteY9" fmla="*/ 48297 h 1068958"/>
                  <a:gd name="connsiteX10" fmla="*/ 39399 w 1720152"/>
                  <a:gd name="connsiteY10" fmla="*/ 8898 h 1068958"/>
                  <a:gd name="connsiteX11" fmla="*/ 1579988 w 1720152"/>
                  <a:gd name="connsiteY11" fmla="*/ 1826 h 1068958"/>
                  <a:gd name="connsiteX12" fmla="*/ 1660806 w 1720152"/>
                  <a:gd name="connsiteY12" fmla="*/ 2163 h 1068958"/>
                  <a:gd name="connsiteX13" fmla="*/ 1684714 w 1720152"/>
                  <a:gd name="connsiteY13" fmla="*/ 25735 h 1068958"/>
                  <a:gd name="connsiteX14" fmla="*/ 1684714 w 1720152"/>
                  <a:gd name="connsiteY14" fmla="*/ 72879 h 1068958"/>
                  <a:gd name="connsiteX15" fmla="*/ 1677643 w 1720152"/>
                  <a:gd name="connsiteY15" fmla="*/ 89716 h 1068958"/>
                  <a:gd name="connsiteX0" fmla="*/ 1677643 w 1685103"/>
                  <a:gd name="connsiteY0" fmla="*/ 87553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14" fmla="*/ 1677643 w 1685103"/>
                  <a:gd name="connsiteY14" fmla="*/ 87553 h 1066795"/>
                  <a:gd name="connsiteX0" fmla="*/ 1684714 w 1685103"/>
                  <a:gd name="connsiteY0" fmla="*/ 70716 h 1066795"/>
                  <a:gd name="connsiteX1" fmla="*/ 1677643 w 1685103"/>
                  <a:gd name="connsiteY1" fmla="*/ 863404 h 1066795"/>
                  <a:gd name="connsiteX2" fmla="*/ 1677643 w 1685103"/>
                  <a:gd name="connsiteY2" fmla="*/ 1041876 h 1066795"/>
                  <a:gd name="connsiteX3" fmla="*/ 1652387 w 1685103"/>
                  <a:gd name="connsiteY3" fmla="*/ 1066795 h 1066795"/>
                  <a:gd name="connsiteX4" fmla="*/ 1559783 w 1685103"/>
                  <a:gd name="connsiteY4" fmla="*/ 1066795 h 1066795"/>
                  <a:gd name="connsiteX5" fmla="*/ 460325 w 1685103"/>
                  <a:gd name="connsiteY5" fmla="*/ 1066795 h 1066795"/>
                  <a:gd name="connsiteX6" fmla="*/ 16164 w 1685103"/>
                  <a:gd name="connsiteY6" fmla="*/ 1066795 h 1066795"/>
                  <a:gd name="connsiteX7" fmla="*/ 0 w 1685103"/>
                  <a:gd name="connsiteY7" fmla="*/ 1049622 h 1066795"/>
                  <a:gd name="connsiteX8" fmla="*/ 0 w 1685103"/>
                  <a:gd name="connsiteY8" fmla="*/ 960385 h 1066795"/>
                  <a:gd name="connsiteX9" fmla="*/ 0 w 1685103"/>
                  <a:gd name="connsiteY9" fmla="*/ 46134 h 1066795"/>
                  <a:gd name="connsiteX10" fmla="*/ 39399 w 1685103"/>
                  <a:gd name="connsiteY10" fmla="*/ 6735 h 1066795"/>
                  <a:gd name="connsiteX11" fmla="*/ 1660806 w 1685103"/>
                  <a:gd name="connsiteY11" fmla="*/ 0 h 1066795"/>
                  <a:gd name="connsiteX12" fmla="*/ 1684714 w 1685103"/>
                  <a:gd name="connsiteY12" fmla="*/ 23572 h 1066795"/>
                  <a:gd name="connsiteX13" fmla="*/ 1684714 w 1685103"/>
                  <a:gd name="connsiteY13" fmla="*/ 70716 h 1066795"/>
                  <a:gd name="connsiteX0" fmla="*/ 1684714 w 1685268"/>
                  <a:gd name="connsiteY0" fmla="*/ 23572 h 1066795"/>
                  <a:gd name="connsiteX1" fmla="*/ 1677643 w 1685268"/>
                  <a:gd name="connsiteY1" fmla="*/ 863404 h 1066795"/>
                  <a:gd name="connsiteX2" fmla="*/ 1677643 w 1685268"/>
                  <a:gd name="connsiteY2" fmla="*/ 1041876 h 1066795"/>
                  <a:gd name="connsiteX3" fmla="*/ 1652387 w 1685268"/>
                  <a:gd name="connsiteY3" fmla="*/ 1066795 h 1066795"/>
                  <a:gd name="connsiteX4" fmla="*/ 1559783 w 1685268"/>
                  <a:gd name="connsiteY4" fmla="*/ 1066795 h 1066795"/>
                  <a:gd name="connsiteX5" fmla="*/ 460325 w 1685268"/>
                  <a:gd name="connsiteY5" fmla="*/ 1066795 h 1066795"/>
                  <a:gd name="connsiteX6" fmla="*/ 16164 w 1685268"/>
                  <a:gd name="connsiteY6" fmla="*/ 1066795 h 1066795"/>
                  <a:gd name="connsiteX7" fmla="*/ 0 w 1685268"/>
                  <a:gd name="connsiteY7" fmla="*/ 1049622 h 1066795"/>
                  <a:gd name="connsiteX8" fmla="*/ 0 w 1685268"/>
                  <a:gd name="connsiteY8" fmla="*/ 960385 h 1066795"/>
                  <a:gd name="connsiteX9" fmla="*/ 0 w 1685268"/>
                  <a:gd name="connsiteY9" fmla="*/ 46134 h 1066795"/>
                  <a:gd name="connsiteX10" fmla="*/ 39399 w 1685268"/>
                  <a:gd name="connsiteY10" fmla="*/ 6735 h 1066795"/>
                  <a:gd name="connsiteX11" fmla="*/ 1660806 w 1685268"/>
                  <a:gd name="connsiteY11" fmla="*/ 0 h 1066795"/>
                  <a:gd name="connsiteX12" fmla="*/ 1684714 w 1685268"/>
                  <a:gd name="connsiteY12" fmla="*/ 23572 h 1066795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559783 w 1685575"/>
                  <a:gd name="connsiteY3" fmla="*/ 1066795 h 1126186"/>
                  <a:gd name="connsiteX4" fmla="*/ 460325 w 1685575"/>
                  <a:gd name="connsiteY4" fmla="*/ 1066795 h 1126186"/>
                  <a:gd name="connsiteX5" fmla="*/ 16164 w 1685575"/>
                  <a:gd name="connsiteY5" fmla="*/ 1066795 h 1126186"/>
                  <a:gd name="connsiteX6" fmla="*/ 0 w 1685575"/>
                  <a:gd name="connsiteY6" fmla="*/ 1049622 h 1126186"/>
                  <a:gd name="connsiteX7" fmla="*/ 0 w 1685575"/>
                  <a:gd name="connsiteY7" fmla="*/ 960385 h 1126186"/>
                  <a:gd name="connsiteX8" fmla="*/ 0 w 1685575"/>
                  <a:gd name="connsiteY8" fmla="*/ 46134 h 1126186"/>
                  <a:gd name="connsiteX9" fmla="*/ 39399 w 1685575"/>
                  <a:gd name="connsiteY9" fmla="*/ 6735 h 1126186"/>
                  <a:gd name="connsiteX10" fmla="*/ 1660806 w 1685575"/>
                  <a:gd name="connsiteY10" fmla="*/ 0 h 1126186"/>
                  <a:gd name="connsiteX11" fmla="*/ 1684714 w 1685575"/>
                  <a:gd name="connsiteY11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460325 w 1685575"/>
                  <a:gd name="connsiteY3" fmla="*/ 1066795 h 1126186"/>
                  <a:gd name="connsiteX4" fmla="*/ 16164 w 1685575"/>
                  <a:gd name="connsiteY4" fmla="*/ 1066795 h 1126186"/>
                  <a:gd name="connsiteX5" fmla="*/ 0 w 1685575"/>
                  <a:gd name="connsiteY5" fmla="*/ 1049622 h 1126186"/>
                  <a:gd name="connsiteX6" fmla="*/ 0 w 1685575"/>
                  <a:gd name="connsiteY6" fmla="*/ 960385 h 1126186"/>
                  <a:gd name="connsiteX7" fmla="*/ 0 w 1685575"/>
                  <a:gd name="connsiteY7" fmla="*/ 46134 h 1126186"/>
                  <a:gd name="connsiteX8" fmla="*/ 39399 w 1685575"/>
                  <a:gd name="connsiteY8" fmla="*/ 6735 h 1126186"/>
                  <a:gd name="connsiteX9" fmla="*/ 1660806 w 1685575"/>
                  <a:gd name="connsiteY9" fmla="*/ 0 h 1126186"/>
                  <a:gd name="connsiteX10" fmla="*/ 1684714 w 1685575"/>
                  <a:gd name="connsiteY10" fmla="*/ 23572 h 1126186"/>
                  <a:gd name="connsiteX0" fmla="*/ 1684714 w 1685575"/>
                  <a:gd name="connsiteY0" fmla="*/ 23572 h 1126186"/>
                  <a:gd name="connsiteX1" fmla="*/ 1677643 w 1685575"/>
                  <a:gd name="connsiteY1" fmla="*/ 1041876 h 1126186"/>
                  <a:gd name="connsiteX2" fmla="*/ 1652387 w 1685575"/>
                  <a:gd name="connsiteY2" fmla="*/ 1066795 h 1126186"/>
                  <a:gd name="connsiteX3" fmla="*/ 16164 w 1685575"/>
                  <a:gd name="connsiteY3" fmla="*/ 1066795 h 1126186"/>
                  <a:gd name="connsiteX4" fmla="*/ 0 w 1685575"/>
                  <a:gd name="connsiteY4" fmla="*/ 1049622 h 1126186"/>
                  <a:gd name="connsiteX5" fmla="*/ 0 w 1685575"/>
                  <a:gd name="connsiteY5" fmla="*/ 960385 h 1126186"/>
                  <a:gd name="connsiteX6" fmla="*/ 0 w 1685575"/>
                  <a:gd name="connsiteY6" fmla="*/ 46134 h 1126186"/>
                  <a:gd name="connsiteX7" fmla="*/ 39399 w 1685575"/>
                  <a:gd name="connsiteY7" fmla="*/ 6735 h 1126186"/>
                  <a:gd name="connsiteX8" fmla="*/ 1660806 w 1685575"/>
                  <a:gd name="connsiteY8" fmla="*/ 0 h 1126186"/>
                  <a:gd name="connsiteX9" fmla="*/ 1684714 w 1685575"/>
                  <a:gd name="connsiteY9" fmla="*/ 23572 h 1126186"/>
                  <a:gd name="connsiteX0" fmla="*/ 1688327 w 1689188"/>
                  <a:gd name="connsiteY0" fmla="*/ 62826 h 1165440"/>
                  <a:gd name="connsiteX1" fmla="*/ 1681256 w 1689188"/>
                  <a:gd name="connsiteY1" fmla="*/ 1081130 h 1165440"/>
                  <a:gd name="connsiteX2" fmla="*/ 1656000 w 1689188"/>
                  <a:gd name="connsiteY2" fmla="*/ 1106049 h 1165440"/>
                  <a:gd name="connsiteX3" fmla="*/ 19777 w 1689188"/>
                  <a:gd name="connsiteY3" fmla="*/ 1106049 h 1165440"/>
                  <a:gd name="connsiteX4" fmla="*/ 3613 w 1689188"/>
                  <a:gd name="connsiteY4" fmla="*/ 1088876 h 1165440"/>
                  <a:gd name="connsiteX5" fmla="*/ 3613 w 1689188"/>
                  <a:gd name="connsiteY5" fmla="*/ 85388 h 1165440"/>
                  <a:gd name="connsiteX6" fmla="*/ 43012 w 1689188"/>
                  <a:gd name="connsiteY6" fmla="*/ 45989 h 1165440"/>
                  <a:gd name="connsiteX7" fmla="*/ 1664419 w 1689188"/>
                  <a:gd name="connsiteY7" fmla="*/ 39254 h 1165440"/>
                  <a:gd name="connsiteX8" fmla="*/ 1688327 w 1689188"/>
                  <a:gd name="connsiteY8" fmla="*/ 62826 h 1165440"/>
                  <a:gd name="connsiteX0" fmla="*/ 1688327 w 1688624"/>
                  <a:gd name="connsiteY0" fmla="*/ 62826 h 1123759"/>
                  <a:gd name="connsiteX1" fmla="*/ 1681256 w 1688624"/>
                  <a:gd name="connsiteY1" fmla="*/ 1081130 h 1123759"/>
                  <a:gd name="connsiteX2" fmla="*/ 1656000 w 1688624"/>
                  <a:gd name="connsiteY2" fmla="*/ 1106049 h 1123759"/>
                  <a:gd name="connsiteX3" fmla="*/ 19777 w 1688624"/>
                  <a:gd name="connsiteY3" fmla="*/ 1106049 h 1123759"/>
                  <a:gd name="connsiteX4" fmla="*/ 3613 w 1688624"/>
                  <a:gd name="connsiteY4" fmla="*/ 1088876 h 1123759"/>
                  <a:gd name="connsiteX5" fmla="*/ 3613 w 1688624"/>
                  <a:gd name="connsiteY5" fmla="*/ 85388 h 1123759"/>
                  <a:gd name="connsiteX6" fmla="*/ 43012 w 1688624"/>
                  <a:gd name="connsiteY6" fmla="*/ 45989 h 1123759"/>
                  <a:gd name="connsiteX7" fmla="*/ 1664419 w 1688624"/>
                  <a:gd name="connsiteY7" fmla="*/ 39254 h 1123759"/>
                  <a:gd name="connsiteX8" fmla="*/ 1688327 w 1688624"/>
                  <a:gd name="connsiteY8" fmla="*/ 62826 h 1123759"/>
                  <a:gd name="connsiteX0" fmla="*/ 1688327 w 1688994"/>
                  <a:gd name="connsiteY0" fmla="*/ 62826 h 1110966"/>
                  <a:gd name="connsiteX1" fmla="*/ 1681256 w 1688994"/>
                  <a:gd name="connsiteY1" fmla="*/ 1081130 h 1110966"/>
                  <a:gd name="connsiteX2" fmla="*/ 1656000 w 1688994"/>
                  <a:gd name="connsiteY2" fmla="*/ 1106049 h 1110966"/>
                  <a:gd name="connsiteX3" fmla="*/ 19777 w 1688994"/>
                  <a:gd name="connsiteY3" fmla="*/ 1106049 h 1110966"/>
                  <a:gd name="connsiteX4" fmla="*/ 3613 w 1688994"/>
                  <a:gd name="connsiteY4" fmla="*/ 1088876 h 1110966"/>
                  <a:gd name="connsiteX5" fmla="*/ 3613 w 1688994"/>
                  <a:gd name="connsiteY5" fmla="*/ 85388 h 1110966"/>
                  <a:gd name="connsiteX6" fmla="*/ 43012 w 1688994"/>
                  <a:gd name="connsiteY6" fmla="*/ 45989 h 1110966"/>
                  <a:gd name="connsiteX7" fmla="*/ 1664419 w 1688994"/>
                  <a:gd name="connsiteY7" fmla="*/ 39254 h 1110966"/>
                  <a:gd name="connsiteX8" fmla="*/ 1688327 w 1688994"/>
                  <a:gd name="connsiteY8" fmla="*/ 62826 h 1110966"/>
                  <a:gd name="connsiteX0" fmla="*/ 1688327 w 1688994"/>
                  <a:gd name="connsiteY0" fmla="*/ 62826 h 1106049"/>
                  <a:gd name="connsiteX1" fmla="*/ 1681256 w 1688994"/>
                  <a:gd name="connsiteY1" fmla="*/ 1081130 h 1106049"/>
                  <a:gd name="connsiteX2" fmla="*/ 1656000 w 1688994"/>
                  <a:gd name="connsiteY2" fmla="*/ 1106049 h 1106049"/>
                  <a:gd name="connsiteX3" fmla="*/ 19777 w 1688994"/>
                  <a:gd name="connsiteY3" fmla="*/ 1106049 h 1106049"/>
                  <a:gd name="connsiteX4" fmla="*/ 3613 w 1688994"/>
                  <a:gd name="connsiteY4" fmla="*/ 1088876 h 1106049"/>
                  <a:gd name="connsiteX5" fmla="*/ 3613 w 1688994"/>
                  <a:gd name="connsiteY5" fmla="*/ 85388 h 1106049"/>
                  <a:gd name="connsiteX6" fmla="*/ 43012 w 1688994"/>
                  <a:gd name="connsiteY6" fmla="*/ 45989 h 1106049"/>
                  <a:gd name="connsiteX7" fmla="*/ 1664419 w 1688994"/>
                  <a:gd name="connsiteY7" fmla="*/ 39254 h 1106049"/>
                  <a:gd name="connsiteX8" fmla="*/ 1688327 w 1688994"/>
                  <a:gd name="connsiteY8" fmla="*/ 62826 h 1106049"/>
                  <a:gd name="connsiteX0" fmla="*/ 1777781 w 1778448"/>
                  <a:gd name="connsiteY0" fmla="*/ 64289 h 1107512"/>
                  <a:gd name="connsiteX1" fmla="*/ 1770710 w 1778448"/>
                  <a:gd name="connsiteY1" fmla="*/ 1082593 h 1107512"/>
                  <a:gd name="connsiteX2" fmla="*/ 1745454 w 1778448"/>
                  <a:gd name="connsiteY2" fmla="*/ 1107512 h 1107512"/>
                  <a:gd name="connsiteX3" fmla="*/ 109231 w 1778448"/>
                  <a:gd name="connsiteY3" fmla="*/ 1107512 h 1107512"/>
                  <a:gd name="connsiteX4" fmla="*/ 93067 w 1778448"/>
                  <a:gd name="connsiteY4" fmla="*/ 1090339 h 1107512"/>
                  <a:gd name="connsiteX5" fmla="*/ 93067 w 1778448"/>
                  <a:gd name="connsiteY5" fmla="*/ 86851 h 1107512"/>
                  <a:gd name="connsiteX6" fmla="*/ 132466 w 1778448"/>
                  <a:gd name="connsiteY6" fmla="*/ 47452 h 1107512"/>
                  <a:gd name="connsiteX7" fmla="*/ 1753873 w 1778448"/>
                  <a:gd name="connsiteY7" fmla="*/ 40717 h 1107512"/>
                  <a:gd name="connsiteX8" fmla="*/ 1777781 w 1778448"/>
                  <a:gd name="connsiteY8" fmla="*/ 64289 h 1107512"/>
                  <a:gd name="connsiteX0" fmla="*/ 1779399 w 1780066"/>
                  <a:gd name="connsiteY0" fmla="*/ 23572 h 1066795"/>
                  <a:gd name="connsiteX1" fmla="*/ 1772328 w 1780066"/>
                  <a:gd name="connsiteY1" fmla="*/ 1041876 h 1066795"/>
                  <a:gd name="connsiteX2" fmla="*/ 1747072 w 1780066"/>
                  <a:gd name="connsiteY2" fmla="*/ 1066795 h 1066795"/>
                  <a:gd name="connsiteX3" fmla="*/ 110849 w 1780066"/>
                  <a:gd name="connsiteY3" fmla="*/ 1066795 h 1066795"/>
                  <a:gd name="connsiteX4" fmla="*/ 94685 w 1780066"/>
                  <a:gd name="connsiteY4" fmla="*/ 1049622 h 1066795"/>
                  <a:gd name="connsiteX5" fmla="*/ 94685 w 1780066"/>
                  <a:gd name="connsiteY5" fmla="*/ 46134 h 1066795"/>
                  <a:gd name="connsiteX6" fmla="*/ 134084 w 1780066"/>
                  <a:gd name="connsiteY6" fmla="*/ 6735 h 1066795"/>
                  <a:gd name="connsiteX7" fmla="*/ 1755491 w 1780066"/>
                  <a:gd name="connsiteY7" fmla="*/ 0 h 1066795"/>
                  <a:gd name="connsiteX8" fmla="*/ 1779399 w 1780066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648 w 1687315"/>
                  <a:gd name="connsiteY0" fmla="*/ 23572 h 1066795"/>
                  <a:gd name="connsiteX1" fmla="*/ 1679577 w 1687315"/>
                  <a:gd name="connsiteY1" fmla="*/ 1041876 h 1066795"/>
                  <a:gd name="connsiteX2" fmla="*/ 1654321 w 1687315"/>
                  <a:gd name="connsiteY2" fmla="*/ 1066795 h 1066795"/>
                  <a:gd name="connsiteX3" fmla="*/ 18098 w 1687315"/>
                  <a:gd name="connsiteY3" fmla="*/ 1066795 h 1066795"/>
                  <a:gd name="connsiteX4" fmla="*/ 1934 w 1687315"/>
                  <a:gd name="connsiteY4" fmla="*/ 1049622 h 1066795"/>
                  <a:gd name="connsiteX5" fmla="*/ 1934 w 1687315"/>
                  <a:gd name="connsiteY5" fmla="*/ 46134 h 1066795"/>
                  <a:gd name="connsiteX6" fmla="*/ 41333 w 1687315"/>
                  <a:gd name="connsiteY6" fmla="*/ 6735 h 1066795"/>
                  <a:gd name="connsiteX7" fmla="*/ 1662740 w 1687315"/>
                  <a:gd name="connsiteY7" fmla="*/ 0 h 1066795"/>
                  <a:gd name="connsiteX8" fmla="*/ 1686648 w 1687315"/>
                  <a:gd name="connsiteY8" fmla="*/ 23572 h 1066795"/>
                  <a:gd name="connsiteX0" fmla="*/ 1686168 w 1686835"/>
                  <a:gd name="connsiteY0" fmla="*/ 23572 h 1066795"/>
                  <a:gd name="connsiteX1" fmla="*/ 1679097 w 1686835"/>
                  <a:gd name="connsiteY1" fmla="*/ 1041876 h 1066795"/>
                  <a:gd name="connsiteX2" fmla="*/ 1653841 w 1686835"/>
                  <a:gd name="connsiteY2" fmla="*/ 1066795 h 1066795"/>
                  <a:gd name="connsiteX3" fmla="*/ 17618 w 1686835"/>
                  <a:gd name="connsiteY3" fmla="*/ 1066795 h 1066795"/>
                  <a:gd name="connsiteX4" fmla="*/ 1454 w 1686835"/>
                  <a:gd name="connsiteY4" fmla="*/ 1049622 h 1066795"/>
                  <a:gd name="connsiteX5" fmla="*/ 1454 w 1686835"/>
                  <a:gd name="connsiteY5" fmla="*/ 46134 h 1066795"/>
                  <a:gd name="connsiteX6" fmla="*/ 40853 w 1686835"/>
                  <a:gd name="connsiteY6" fmla="*/ 6735 h 1066795"/>
                  <a:gd name="connsiteX7" fmla="*/ 1662260 w 1686835"/>
                  <a:gd name="connsiteY7" fmla="*/ 0 h 1066795"/>
                  <a:gd name="connsiteX8" fmla="*/ 1686168 w 1686835"/>
                  <a:gd name="connsiteY8" fmla="*/ 23572 h 1066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6835" h="1066795">
                    <a:moveTo>
                      <a:pt x="1686168" y="23572"/>
                    </a:moveTo>
                    <a:cubicBezTo>
                      <a:pt x="1688974" y="197218"/>
                      <a:pt x="1682221" y="867951"/>
                      <a:pt x="1679097" y="1041876"/>
                    </a:cubicBezTo>
                    <a:cubicBezTo>
                      <a:pt x="1678266" y="1058171"/>
                      <a:pt x="1676740" y="1066795"/>
                      <a:pt x="1653841" y="1066795"/>
                    </a:cubicBezTo>
                    <a:lnTo>
                      <a:pt x="17618" y="1066795"/>
                    </a:lnTo>
                    <a:cubicBezTo>
                      <a:pt x="4485" y="1066795"/>
                      <a:pt x="1454" y="1061408"/>
                      <a:pt x="1454" y="1049622"/>
                    </a:cubicBezTo>
                    <a:cubicBezTo>
                      <a:pt x="-1240" y="879512"/>
                      <a:pt x="449" y="220069"/>
                      <a:pt x="1454" y="46134"/>
                    </a:cubicBezTo>
                    <a:cubicBezTo>
                      <a:pt x="1665" y="9603"/>
                      <a:pt x="485" y="6797"/>
                      <a:pt x="40853" y="6735"/>
                    </a:cubicBezTo>
                    <a:lnTo>
                      <a:pt x="1662260" y="0"/>
                    </a:lnTo>
                    <a:cubicBezTo>
                      <a:pt x="1679714" y="3985"/>
                      <a:pt x="1685158" y="6735"/>
                      <a:pt x="1686168" y="2357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1D10CF-011E-4C20-9D94-F452319E88C0}"/>
                  </a:ext>
                </a:extLst>
              </p:cNvPr>
              <p:cNvSpPr/>
              <p:nvPr/>
            </p:nvSpPr>
            <p:spPr>
              <a:xfrm>
                <a:off x="5584824" y="4598822"/>
                <a:ext cx="3381939" cy="2019818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6B93F66-0955-4AE3-844C-08341078A7E2}"/>
                  </a:ext>
                </a:extLst>
              </p:cNvPr>
              <p:cNvSpPr/>
              <p:nvPr/>
            </p:nvSpPr>
            <p:spPr>
              <a:xfrm>
                <a:off x="7945837" y="5829122"/>
                <a:ext cx="548442" cy="668041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rgbClr val="D73F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2DC248F-FA12-4CE0-AEF9-E873C00EAEF9}"/>
                  </a:ext>
                </a:extLst>
              </p:cNvPr>
              <p:cNvSpPr/>
              <p:nvPr/>
            </p:nvSpPr>
            <p:spPr>
              <a:xfrm>
                <a:off x="5868671" y="5066038"/>
                <a:ext cx="2779702" cy="71880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A6F438-5827-4AF6-AE6C-106E7EE9630C}"/>
                  </a:ext>
                </a:extLst>
              </p:cNvPr>
              <p:cNvSpPr/>
              <p:nvPr/>
            </p:nvSpPr>
            <p:spPr>
              <a:xfrm>
                <a:off x="5869189" y="5211956"/>
                <a:ext cx="2779166" cy="71880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9C6D76-B556-4234-81AE-A63F12672D39}"/>
                  </a:ext>
                </a:extLst>
              </p:cNvPr>
              <p:cNvSpPr/>
              <p:nvPr/>
            </p:nvSpPr>
            <p:spPr>
              <a:xfrm>
                <a:off x="5868707" y="5512411"/>
                <a:ext cx="2778191" cy="67218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3B5F264-924E-4090-8FEC-5AACB6BC52E7}"/>
                  </a:ext>
                </a:extLst>
              </p:cNvPr>
              <p:cNvSpPr/>
              <p:nvPr/>
            </p:nvSpPr>
            <p:spPr>
              <a:xfrm>
                <a:off x="5868711" y="5663359"/>
                <a:ext cx="2778874" cy="66295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BA3615-43A2-4541-8F5C-B2EC256014F3}"/>
                  </a:ext>
                </a:extLst>
              </p:cNvPr>
              <p:cNvSpPr/>
              <p:nvPr/>
            </p:nvSpPr>
            <p:spPr>
              <a:xfrm>
                <a:off x="5868809" y="5367824"/>
                <a:ext cx="2779100" cy="68396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3E32D3-ADB4-4608-9FE1-3C95092FB161}"/>
                </a:ext>
              </a:extLst>
            </p:cNvPr>
            <p:cNvSpPr/>
            <p:nvPr/>
          </p:nvSpPr>
          <p:spPr>
            <a:xfrm>
              <a:off x="6517532" y="6064443"/>
              <a:ext cx="1373676" cy="303620"/>
            </a:xfrm>
            <a:custGeom>
              <a:avLst/>
              <a:gdLst/>
              <a:ahLst/>
              <a:cxnLst/>
              <a:rect l="l" t="t" r="r" b="b"/>
              <a:pathLst>
                <a:path w="943115" h="208454">
                  <a:moveTo>
                    <a:pt x="652517" y="93697"/>
                  </a:moveTo>
                  <a:lnTo>
                    <a:pt x="623400" y="120994"/>
                  </a:lnTo>
                  <a:lnTo>
                    <a:pt x="624294" y="125713"/>
                  </a:lnTo>
                  <a:lnTo>
                    <a:pt x="623641" y="126370"/>
                  </a:lnTo>
                  <a:lnTo>
                    <a:pt x="630057" y="129245"/>
                  </a:lnTo>
                  <a:cubicBezTo>
                    <a:pt x="632857" y="131978"/>
                    <a:pt x="635315" y="134912"/>
                    <a:pt x="637429" y="138046"/>
                  </a:cubicBezTo>
                  <a:cubicBezTo>
                    <a:pt x="644139" y="134107"/>
                    <a:pt x="648778" y="130440"/>
                    <a:pt x="651345" y="127044"/>
                  </a:cubicBezTo>
                  <a:cubicBezTo>
                    <a:pt x="653912" y="123649"/>
                    <a:pt x="655293" y="118781"/>
                    <a:pt x="655489" y="112442"/>
                  </a:cubicBezTo>
                  <a:cubicBezTo>
                    <a:pt x="654841" y="107680"/>
                    <a:pt x="653850" y="101432"/>
                    <a:pt x="652517" y="93697"/>
                  </a:cubicBezTo>
                  <a:close/>
                  <a:moveTo>
                    <a:pt x="509563" y="85696"/>
                  </a:moveTo>
                  <a:cubicBezTo>
                    <a:pt x="503658" y="87264"/>
                    <a:pt x="497852" y="90590"/>
                    <a:pt x="492147" y="95676"/>
                  </a:cubicBezTo>
                  <a:cubicBezTo>
                    <a:pt x="486442" y="100761"/>
                    <a:pt x="481952" y="107122"/>
                    <a:pt x="478677" y="114757"/>
                  </a:cubicBezTo>
                  <a:cubicBezTo>
                    <a:pt x="485435" y="112343"/>
                    <a:pt x="491341" y="109323"/>
                    <a:pt x="496395" y="105697"/>
                  </a:cubicBezTo>
                  <a:cubicBezTo>
                    <a:pt x="501450" y="102071"/>
                    <a:pt x="505373" y="98608"/>
                    <a:pt x="508165" y="95309"/>
                  </a:cubicBezTo>
                  <a:cubicBezTo>
                    <a:pt x="510957" y="92011"/>
                    <a:pt x="512338" y="89645"/>
                    <a:pt x="512309" y="88212"/>
                  </a:cubicBezTo>
                  <a:cubicBezTo>
                    <a:pt x="512294" y="87378"/>
                    <a:pt x="512037" y="86702"/>
                    <a:pt x="511537" y="86183"/>
                  </a:cubicBezTo>
                  <a:cubicBezTo>
                    <a:pt x="511036" y="85664"/>
                    <a:pt x="510378" y="85501"/>
                    <a:pt x="509563" y="85696"/>
                  </a:cubicBezTo>
                  <a:close/>
                  <a:moveTo>
                    <a:pt x="665306" y="66494"/>
                  </a:moveTo>
                  <a:cubicBezTo>
                    <a:pt x="668631" y="66446"/>
                    <a:pt x="670886" y="67056"/>
                    <a:pt x="672070" y="68323"/>
                  </a:cubicBezTo>
                  <a:cubicBezTo>
                    <a:pt x="673254" y="69589"/>
                    <a:pt x="673968" y="71799"/>
                    <a:pt x="674211" y="74952"/>
                  </a:cubicBezTo>
                  <a:cubicBezTo>
                    <a:pt x="674791" y="79229"/>
                    <a:pt x="675628" y="83477"/>
                    <a:pt x="676722" y="87697"/>
                  </a:cubicBezTo>
                  <a:cubicBezTo>
                    <a:pt x="677816" y="91916"/>
                    <a:pt x="678425" y="96507"/>
                    <a:pt x="678549" y="101470"/>
                  </a:cubicBezTo>
                  <a:cubicBezTo>
                    <a:pt x="678225" y="110847"/>
                    <a:pt x="675105" y="119010"/>
                    <a:pt x="669187" y="125958"/>
                  </a:cubicBezTo>
                  <a:cubicBezTo>
                    <a:pt x="663268" y="132907"/>
                    <a:pt x="656493" y="138612"/>
                    <a:pt x="648859" y="143075"/>
                  </a:cubicBezTo>
                  <a:cubicBezTo>
                    <a:pt x="656003" y="144170"/>
                    <a:pt x="662217" y="143408"/>
                    <a:pt x="667503" y="140789"/>
                  </a:cubicBezTo>
                  <a:cubicBezTo>
                    <a:pt x="672790" y="138169"/>
                    <a:pt x="678148" y="134664"/>
                    <a:pt x="683578" y="130273"/>
                  </a:cubicBezTo>
                  <a:lnTo>
                    <a:pt x="697294" y="119758"/>
                  </a:lnTo>
                  <a:lnTo>
                    <a:pt x="699580" y="128444"/>
                  </a:lnTo>
                  <a:cubicBezTo>
                    <a:pt x="694823" y="133269"/>
                    <a:pt x="689175" y="138326"/>
                    <a:pt x="682635" y="143617"/>
                  </a:cubicBezTo>
                  <a:cubicBezTo>
                    <a:pt x="676096" y="148907"/>
                    <a:pt x="669315" y="153372"/>
                    <a:pt x="662294" y="157011"/>
                  </a:cubicBezTo>
                  <a:cubicBezTo>
                    <a:pt x="655272" y="160650"/>
                    <a:pt x="648661" y="162406"/>
                    <a:pt x="642458" y="162277"/>
                  </a:cubicBezTo>
                  <a:cubicBezTo>
                    <a:pt x="634500" y="161934"/>
                    <a:pt x="627042" y="159591"/>
                    <a:pt x="620084" y="155248"/>
                  </a:cubicBezTo>
                  <a:cubicBezTo>
                    <a:pt x="616605" y="153076"/>
                    <a:pt x="613701" y="150404"/>
                    <a:pt x="611372" y="147233"/>
                  </a:cubicBezTo>
                  <a:lnTo>
                    <a:pt x="608469" y="141153"/>
                  </a:lnTo>
                  <a:lnTo>
                    <a:pt x="592598" y="153965"/>
                  </a:lnTo>
                  <a:cubicBezTo>
                    <a:pt x="586262" y="158340"/>
                    <a:pt x="580828" y="160653"/>
                    <a:pt x="576297" y="160906"/>
                  </a:cubicBezTo>
                  <a:cubicBezTo>
                    <a:pt x="571455" y="160715"/>
                    <a:pt x="567669" y="158868"/>
                    <a:pt x="564939" y="155364"/>
                  </a:cubicBezTo>
                  <a:cubicBezTo>
                    <a:pt x="562208" y="151860"/>
                    <a:pt x="560820" y="147842"/>
                    <a:pt x="560772" y="143309"/>
                  </a:cubicBezTo>
                  <a:cubicBezTo>
                    <a:pt x="561076" y="135587"/>
                    <a:pt x="563436" y="128579"/>
                    <a:pt x="567850" y="122285"/>
                  </a:cubicBezTo>
                  <a:cubicBezTo>
                    <a:pt x="572264" y="115991"/>
                    <a:pt x="576906" y="110125"/>
                    <a:pt x="581777" y="104688"/>
                  </a:cubicBezTo>
                  <a:lnTo>
                    <a:pt x="581321" y="104231"/>
                  </a:lnTo>
                  <a:lnTo>
                    <a:pt x="557572" y="109499"/>
                  </a:lnTo>
                  <a:cubicBezTo>
                    <a:pt x="553542" y="115567"/>
                    <a:pt x="549199" y="120634"/>
                    <a:pt x="544541" y="124701"/>
                  </a:cubicBezTo>
                  <a:cubicBezTo>
                    <a:pt x="539884" y="128768"/>
                    <a:pt x="535083" y="133150"/>
                    <a:pt x="530140" y="137846"/>
                  </a:cubicBezTo>
                  <a:lnTo>
                    <a:pt x="529937" y="135623"/>
                  </a:lnTo>
                  <a:lnTo>
                    <a:pt x="523464" y="142029"/>
                  </a:lnTo>
                  <a:cubicBezTo>
                    <a:pt x="516753" y="147778"/>
                    <a:pt x="509557" y="152625"/>
                    <a:pt x="501877" y="156570"/>
                  </a:cubicBezTo>
                  <a:cubicBezTo>
                    <a:pt x="494197" y="160515"/>
                    <a:pt x="486540" y="162570"/>
                    <a:pt x="478906" y="162734"/>
                  </a:cubicBezTo>
                  <a:cubicBezTo>
                    <a:pt x="470604" y="162430"/>
                    <a:pt x="464429" y="159329"/>
                    <a:pt x="460381" y="153430"/>
                  </a:cubicBezTo>
                  <a:cubicBezTo>
                    <a:pt x="456332" y="147532"/>
                    <a:pt x="454211" y="140661"/>
                    <a:pt x="454016" y="132816"/>
                  </a:cubicBezTo>
                  <a:lnTo>
                    <a:pt x="455478" y="128127"/>
                  </a:lnTo>
                  <a:lnTo>
                    <a:pt x="447863" y="134968"/>
                  </a:lnTo>
                  <a:cubicBezTo>
                    <a:pt x="443229" y="137982"/>
                    <a:pt x="437752" y="139541"/>
                    <a:pt x="431432" y="139646"/>
                  </a:cubicBezTo>
                  <a:cubicBezTo>
                    <a:pt x="429079" y="139569"/>
                    <a:pt x="426984" y="138924"/>
                    <a:pt x="425145" y="137708"/>
                  </a:cubicBezTo>
                  <a:cubicBezTo>
                    <a:pt x="423307" y="136493"/>
                    <a:pt x="421440" y="135167"/>
                    <a:pt x="419545" y="133731"/>
                  </a:cubicBezTo>
                  <a:cubicBezTo>
                    <a:pt x="417221" y="136372"/>
                    <a:pt x="413614" y="139824"/>
                    <a:pt x="408724" y="144087"/>
                  </a:cubicBezTo>
                  <a:cubicBezTo>
                    <a:pt x="403835" y="148349"/>
                    <a:pt x="398806" y="152205"/>
                    <a:pt x="393637" y="155655"/>
                  </a:cubicBezTo>
                  <a:cubicBezTo>
                    <a:pt x="388468" y="159105"/>
                    <a:pt x="384302" y="160931"/>
                    <a:pt x="381140" y="161134"/>
                  </a:cubicBezTo>
                  <a:cubicBezTo>
                    <a:pt x="374303" y="160783"/>
                    <a:pt x="368852" y="157206"/>
                    <a:pt x="364786" y="150403"/>
                  </a:cubicBezTo>
                  <a:cubicBezTo>
                    <a:pt x="360720" y="143600"/>
                    <a:pt x="358637" y="135680"/>
                    <a:pt x="358537" y="126644"/>
                  </a:cubicBezTo>
                  <a:cubicBezTo>
                    <a:pt x="358835" y="116052"/>
                    <a:pt x="361361" y="106756"/>
                    <a:pt x="366116" y="98755"/>
                  </a:cubicBezTo>
                  <a:cubicBezTo>
                    <a:pt x="370871" y="90754"/>
                    <a:pt x="376071" y="84506"/>
                    <a:pt x="381715" y="80010"/>
                  </a:cubicBezTo>
                  <a:cubicBezTo>
                    <a:pt x="387359" y="75514"/>
                    <a:pt x="391663" y="73228"/>
                    <a:pt x="394627" y="73152"/>
                  </a:cubicBezTo>
                  <a:cubicBezTo>
                    <a:pt x="396599" y="73071"/>
                    <a:pt x="399285" y="73347"/>
                    <a:pt x="402686" y="73980"/>
                  </a:cubicBezTo>
                  <a:cubicBezTo>
                    <a:pt x="406086" y="74614"/>
                    <a:pt x="407972" y="76090"/>
                    <a:pt x="408343" y="78410"/>
                  </a:cubicBezTo>
                  <a:cubicBezTo>
                    <a:pt x="408129" y="82018"/>
                    <a:pt x="406170" y="86511"/>
                    <a:pt x="402467" y="91889"/>
                  </a:cubicBezTo>
                  <a:cubicBezTo>
                    <a:pt x="398765" y="97266"/>
                    <a:pt x="394605" y="102454"/>
                    <a:pt x="389988" y="107450"/>
                  </a:cubicBezTo>
                  <a:cubicBezTo>
                    <a:pt x="385370" y="112447"/>
                    <a:pt x="381583" y="116178"/>
                    <a:pt x="378625" y="118643"/>
                  </a:cubicBezTo>
                  <a:cubicBezTo>
                    <a:pt x="377982" y="120577"/>
                    <a:pt x="377268" y="122825"/>
                    <a:pt x="376482" y="125387"/>
                  </a:cubicBezTo>
                  <a:cubicBezTo>
                    <a:pt x="375696" y="127949"/>
                    <a:pt x="375268" y="130197"/>
                    <a:pt x="375196" y="132131"/>
                  </a:cubicBezTo>
                  <a:cubicBezTo>
                    <a:pt x="375139" y="134102"/>
                    <a:pt x="375482" y="136045"/>
                    <a:pt x="376225" y="137960"/>
                  </a:cubicBezTo>
                  <a:cubicBezTo>
                    <a:pt x="376968" y="139874"/>
                    <a:pt x="378454" y="140903"/>
                    <a:pt x="380683" y="141046"/>
                  </a:cubicBezTo>
                  <a:cubicBezTo>
                    <a:pt x="383045" y="140868"/>
                    <a:pt x="386220" y="139370"/>
                    <a:pt x="390208" y="136550"/>
                  </a:cubicBezTo>
                  <a:cubicBezTo>
                    <a:pt x="394196" y="133731"/>
                    <a:pt x="398082" y="130657"/>
                    <a:pt x="401866" y="127330"/>
                  </a:cubicBezTo>
                  <a:cubicBezTo>
                    <a:pt x="405651" y="124003"/>
                    <a:pt x="408420" y="121488"/>
                    <a:pt x="410172" y="119786"/>
                  </a:cubicBezTo>
                  <a:cubicBezTo>
                    <a:pt x="409863" y="114547"/>
                    <a:pt x="410882" y="109709"/>
                    <a:pt x="413230" y="105270"/>
                  </a:cubicBezTo>
                  <a:cubicBezTo>
                    <a:pt x="415578" y="100831"/>
                    <a:pt x="418368" y="96679"/>
                    <a:pt x="421602" y="92811"/>
                  </a:cubicBezTo>
                  <a:cubicBezTo>
                    <a:pt x="423098" y="90778"/>
                    <a:pt x="425085" y="88292"/>
                    <a:pt x="427563" y="85352"/>
                  </a:cubicBezTo>
                  <a:cubicBezTo>
                    <a:pt x="430041" y="82413"/>
                    <a:pt x="432722" y="79791"/>
                    <a:pt x="435606" y="77487"/>
                  </a:cubicBezTo>
                  <a:cubicBezTo>
                    <a:pt x="438490" y="75182"/>
                    <a:pt x="441290" y="73966"/>
                    <a:pt x="444005" y="73838"/>
                  </a:cubicBezTo>
                  <a:cubicBezTo>
                    <a:pt x="446291" y="73866"/>
                    <a:pt x="448005" y="74552"/>
                    <a:pt x="449148" y="75895"/>
                  </a:cubicBezTo>
                  <a:cubicBezTo>
                    <a:pt x="450291" y="77238"/>
                    <a:pt x="450863" y="79067"/>
                    <a:pt x="450863" y="81381"/>
                  </a:cubicBezTo>
                  <a:cubicBezTo>
                    <a:pt x="450735" y="84589"/>
                    <a:pt x="449518" y="88690"/>
                    <a:pt x="447214" y="93683"/>
                  </a:cubicBezTo>
                  <a:cubicBezTo>
                    <a:pt x="444909" y="98677"/>
                    <a:pt x="442288" y="103608"/>
                    <a:pt x="439348" y="108475"/>
                  </a:cubicBezTo>
                  <a:cubicBezTo>
                    <a:pt x="436409" y="113342"/>
                    <a:pt x="433923" y="117188"/>
                    <a:pt x="431889" y="120015"/>
                  </a:cubicBezTo>
                  <a:cubicBezTo>
                    <a:pt x="433084" y="121139"/>
                    <a:pt x="434237" y="121920"/>
                    <a:pt x="435347" y="122358"/>
                  </a:cubicBezTo>
                  <a:cubicBezTo>
                    <a:pt x="436456" y="122796"/>
                    <a:pt x="437895" y="123006"/>
                    <a:pt x="439662" y="122987"/>
                  </a:cubicBezTo>
                  <a:cubicBezTo>
                    <a:pt x="442757" y="122820"/>
                    <a:pt x="446110" y="121725"/>
                    <a:pt x="449720" y="119700"/>
                  </a:cubicBezTo>
                  <a:cubicBezTo>
                    <a:pt x="453330" y="117676"/>
                    <a:pt x="456454" y="115724"/>
                    <a:pt x="459093" y="113843"/>
                  </a:cubicBezTo>
                  <a:lnTo>
                    <a:pt x="459385" y="115599"/>
                  </a:lnTo>
                  <a:lnTo>
                    <a:pt x="463062" y="103810"/>
                  </a:lnTo>
                  <a:cubicBezTo>
                    <a:pt x="469166" y="94649"/>
                    <a:pt x="476973" y="87164"/>
                    <a:pt x="486483" y="81356"/>
                  </a:cubicBezTo>
                  <a:cubicBezTo>
                    <a:pt x="495993" y="75548"/>
                    <a:pt x="505819" y="72585"/>
                    <a:pt x="515961" y="72466"/>
                  </a:cubicBezTo>
                  <a:cubicBezTo>
                    <a:pt x="519842" y="72352"/>
                    <a:pt x="523494" y="73038"/>
                    <a:pt x="526918" y="74523"/>
                  </a:cubicBezTo>
                  <a:cubicBezTo>
                    <a:pt x="530342" y="76009"/>
                    <a:pt x="532169" y="78981"/>
                    <a:pt x="532397" y="83439"/>
                  </a:cubicBezTo>
                  <a:cubicBezTo>
                    <a:pt x="532530" y="87223"/>
                    <a:pt x="531021" y="91491"/>
                    <a:pt x="527871" y="96240"/>
                  </a:cubicBezTo>
                  <a:cubicBezTo>
                    <a:pt x="524720" y="100990"/>
                    <a:pt x="519131" y="105918"/>
                    <a:pt x="511102" y="111023"/>
                  </a:cubicBezTo>
                  <a:cubicBezTo>
                    <a:pt x="503073" y="116129"/>
                    <a:pt x="491807" y="121107"/>
                    <a:pt x="477305" y="125958"/>
                  </a:cubicBezTo>
                  <a:lnTo>
                    <a:pt x="476847" y="130988"/>
                  </a:lnTo>
                  <a:cubicBezTo>
                    <a:pt x="476681" y="135274"/>
                    <a:pt x="478045" y="138303"/>
                    <a:pt x="480937" y="140074"/>
                  </a:cubicBezTo>
                  <a:cubicBezTo>
                    <a:pt x="483830" y="141846"/>
                    <a:pt x="487195" y="142703"/>
                    <a:pt x="491032" y="142646"/>
                  </a:cubicBezTo>
                  <a:cubicBezTo>
                    <a:pt x="496508" y="142499"/>
                    <a:pt x="502126" y="140939"/>
                    <a:pt x="507885" y="137964"/>
                  </a:cubicBezTo>
                  <a:cubicBezTo>
                    <a:pt x="513644" y="134990"/>
                    <a:pt x="519174" y="131482"/>
                    <a:pt x="524473" y="127440"/>
                  </a:cubicBezTo>
                  <a:cubicBezTo>
                    <a:pt x="529773" y="123399"/>
                    <a:pt x="534471" y="119704"/>
                    <a:pt x="538569" y="116357"/>
                  </a:cubicBezTo>
                  <a:lnTo>
                    <a:pt x="538946" y="117946"/>
                  </a:lnTo>
                  <a:lnTo>
                    <a:pt x="544313" y="111099"/>
                  </a:lnTo>
                  <a:cubicBezTo>
                    <a:pt x="541955" y="110904"/>
                    <a:pt x="540327" y="110266"/>
                    <a:pt x="539426" y="109185"/>
                  </a:cubicBezTo>
                  <a:cubicBezTo>
                    <a:pt x="538526" y="108104"/>
                    <a:pt x="538098" y="106380"/>
                    <a:pt x="538141" y="104013"/>
                  </a:cubicBezTo>
                  <a:cubicBezTo>
                    <a:pt x="538394" y="98425"/>
                    <a:pt x="540477" y="93142"/>
                    <a:pt x="544388" y="88163"/>
                  </a:cubicBezTo>
                  <a:cubicBezTo>
                    <a:pt x="548300" y="83185"/>
                    <a:pt x="552515" y="79121"/>
                    <a:pt x="557035" y="75971"/>
                  </a:cubicBezTo>
                  <a:cubicBezTo>
                    <a:pt x="561556" y="72822"/>
                    <a:pt x="564856" y="71196"/>
                    <a:pt x="566937" y="71094"/>
                  </a:cubicBezTo>
                  <a:cubicBezTo>
                    <a:pt x="568107" y="71128"/>
                    <a:pt x="569077" y="71518"/>
                    <a:pt x="569848" y="72266"/>
                  </a:cubicBezTo>
                  <a:cubicBezTo>
                    <a:pt x="570618" y="73014"/>
                    <a:pt x="571018" y="73919"/>
                    <a:pt x="571046" y="74981"/>
                  </a:cubicBezTo>
                  <a:cubicBezTo>
                    <a:pt x="571037" y="76119"/>
                    <a:pt x="570884" y="77214"/>
                    <a:pt x="570590" y="78267"/>
                  </a:cubicBezTo>
                  <a:cubicBezTo>
                    <a:pt x="570295" y="79319"/>
                    <a:pt x="569914" y="80357"/>
                    <a:pt x="569448" y="81381"/>
                  </a:cubicBezTo>
                  <a:cubicBezTo>
                    <a:pt x="580212" y="79786"/>
                    <a:pt x="588665" y="78576"/>
                    <a:pt x="594807" y="77752"/>
                  </a:cubicBezTo>
                  <a:cubicBezTo>
                    <a:pt x="600949" y="76928"/>
                    <a:pt x="604606" y="77148"/>
                    <a:pt x="605778" y="78410"/>
                  </a:cubicBezTo>
                  <a:cubicBezTo>
                    <a:pt x="607478" y="80558"/>
                    <a:pt x="608764" y="82605"/>
                    <a:pt x="609635" y="84553"/>
                  </a:cubicBezTo>
                  <a:cubicBezTo>
                    <a:pt x="610507" y="86501"/>
                    <a:pt x="611050" y="88492"/>
                    <a:pt x="611264" y="90525"/>
                  </a:cubicBezTo>
                  <a:cubicBezTo>
                    <a:pt x="611193" y="93973"/>
                    <a:pt x="610250" y="96793"/>
                    <a:pt x="608435" y="98984"/>
                  </a:cubicBezTo>
                  <a:cubicBezTo>
                    <a:pt x="606620" y="101174"/>
                    <a:pt x="604363" y="103308"/>
                    <a:pt x="601663" y="105384"/>
                  </a:cubicBezTo>
                  <a:cubicBezTo>
                    <a:pt x="598019" y="108399"/>
                    <a:pt x="594219" y="112314"/>
                    <a:pt x="590261" y="117129"/>
                  </a:cubicBezTo>
                  <a:cubicBezTo>
                    <a:pt x="586304" y="121944"/>
                    <a:pt x="584161" y="126716"/>
                    <a:pt x="583832" y="131445"/>
                  </a:cubicBezTo>
                  <a:cubicBezTo>
                    <a:pt x="583913" y="133312"/>
                    <a:pt x="584665" y="134836"/>
                    <a:pt x="586089" y="136017"/>
                  </a:cubicBezTo>
                  <a:cubicBezTo>
                    <a:pt x="587513" y="137198"/>
                    <a:pt x="589123" y="137808"/>
                    <a:pt x="590919" y="137846"/>
                  </a:cubicBezTo>
                  <a:cubicBezTo>
                    <a:pt x="592592" y="137772"/>
                    <a:pt x="594340" y="137396"/>
                    <a:pt x="596162" y="136718"/>
                  </a:cubicBezTo>
                  <a:lnTo>
                    <a:pt x="597611" y="135970"/>
                  </a:lnTo>
                  <a:lnTo>
                    <a:pt x="597195" y="134845"/>
                  </a:lnTo>
                  <a:cubicBezTo>
                    <a:pt x="597310" y="133326"/>
                    <a:pt x="597996" y="131850"/>
                    <a:pt x="599253" y="130416"/>
                  </a:cubicBezTo>
                  <a:cubicBezTo>
                    <a:pt x="600510" y="128983"/>
                    <a:pt x="601653" y="127792"/>
                    <a:pt x="602682" y="126844"/>
                  </a:cubicBezTo>
                  <a:lnTo>
                    <a:pt x="652288" y="81353"/>
                  </a:lnTo>
                  <a:cubicBezTo>
                    <a:pt x="652517" y="77433"/>
                    <a:pt x="653716" y="74014"/>
                    <a:pt x="655886" y="71094"/>
                  </a:cubicBezTo>
                  <a:cubicBezTo>
                    <a:pt x="658056" y="68175"/>
                    <a:pt x="661196" y="66641"/>
                    <a:pt x="665306" y="66494"/>
                  </a:cubicBezTo>
                  <a:close/>
                  <a:moveTo>
                    <a:pt x="765882" y="48234"/>
                  </a:moveTo>
                  <a:cubicBezTo>
                    <a:pt x="767994" y="48273"/>
                    <a:pt x="769764" y="48939"/>
                    <a:pt x="771191" y="50235"/>
                  </a:cubicBezTo>
                  <a:cubicBezTo>
                    <a:pt x="772618" y="51530"/>
                    <a:pt x="773360" y="53226"/>
                    <a:pt x="773418" y="55321"/>
                  </a:cubicBezTo>
                  <a:cubicBezTo>
                    <a:pt x="773270" y="60169"/>
                    <a:pt x="771453" y="64703"/>
                    <a:pt x="767965" y="68923"/>
                  </a:cubicBezTo>
                  <a:cubicBezTo>
                    <a:pt x="764478" y="73142"/>
                    <a:pt x="760206" y="75390"/>
                    <a:pt x="755149" y="75666"/>
                  </a:cubicBezTo>
                  <a:cubicBezTo>
                    <a:pt x="752370" y="75600"/>
                    <a:pt x="750163" y="74647"/>
                    <a:pt x="748526" y="72809"/>
                  </a:cubicBezTo>
                  <a:cubicBezTo>
                    <a:pt x="746889" y="70971"/>
                    <a:pt x="746052" y="68646"/>
                    <a:pt x="746014" y="65837"/>
                  </a:cubicBezTo>
                  <a:cubicBezTo>
                    <a:pt x="746285" y="61003"/>
                    <a:pt x="748483" y="56897"/>
                    <a:pt x="752608" y="53521"/>
                  </a:cubicBezTo>
                  <a:cubicBezTo>
                    <a:pt x="756733" y="50144"/>
                    <a:pt x="761157" y="48382"/>
                    <a:pt x="765882" y="48234"/>
                  </a:cubicBezTo>
                  <a:close/>
                  <a:moveTo>
                    <a:pt x="356307" y="48234"/>
                  </a:moveTo>
                  <a:cubicBezTo>
                    <a:pt x="358419" y="48273"/>
                    <a:pt x="360189" y="48939"/>
                    <a:pt x="361616" y="50235"/>
                  </a:cubicBezTo>
                  <a:cubicBezTo>
                    <a:pt x="363043" y="51530"/>
                    <a:pt x="363785" y="53226"/>
                    <a:pt x="363843" y="55321"/>
                  </a:cubicBezTo>
                  <a:cubicBezTo>
                    <a:pt x="363695" y="60169"/>
                    <a:pt x="361878" y="64703"/>
                    <a:pt x="358390" y="68923"/>
                  </a:cubicBezTo>
                  <a:cubicBezTo>
                    <a:pt x="354903" y="73142"/>
                    <a:pt x="350631" y="75390"/>
                    <a:pt x="345574" y="75666"/>
                  </a:cubicBezTo>
                  <a:cubicBezTo>
                    <a:pt x="342795" y="75600"/>
                    <a:pt x="340588" y="74647"/>
                    <a:pt x="338951" y="72809"/>
                  </a:cubicBezTo>
                  <a:cubicBezTo>
                    <a:pt x="337314" y="70971"/>
                    <a:pt x="336477" y="68646"/>
                    <a:pt x="336439" y="65837"/>
                  </a:cubicBezTo>
                  <a:cubicBezTo>
                    <a:pt x="336710" y="61003"/>
                    <a:pt x="338908" y="56897"/>
                    <a:pt x="343033" y="53521"/>
                  </a:cubicBezTo>
                  <a:cubicBezTo>
                    <a:pt x="347158" y="50144"/>
                    <a:pt x="351582" y="48382"/>
                    <a:pt x="356307" y="48234"/>
                  </a:cubicBezTo>
                  <a:close/>
                  <a:moveTo>
                    <a:pt x="836896" y="43434"/>
                  </a:moveTo>
                  <a:cubicBezTo>
                    <a:pt x="838501" y="43386"/>
                    <a:pt x="840091" y="43653"/>
                    <a:pt x="841667" y="44234"/>
                  </a:cubicBezTo>
                  <a:cubicBezTo>
                    <a:pt x="843243" y="44815"/>
                    <a:pt x="844090" y="45996"/>
                    <a:pt x="844209" y="47777"/>
                  </a:cubicBezTo>
                  <a:cubicBezTo>
                    <a:pt x="843981" y="49997"/>
                    <a:pt x="842781" y="52587"/>
                    <a:pt x="840610" y="55550"/>
                  </a:cubicBezTo>
                  <a:cubicBezTo>
                    <a:pt x="838439" y="58512"/>
                    <a:pt x="836668" y="60874"/>
                    <a:pt x="835297" y="62636"/>
                  </a:cubicBezTo>
                  <a:lnTo>
                    <a:pt x="849465" y="63779"/>
                  </a:lnTo>
                  <a:cubicBezTo>
                    <a:pt x="846083" y="70998"/>
                    <a:pt x="843094" y="76804"/>
                    <a:pt x="840499" y="81195"/>
                  </a:cubicBezTo>
                  <a:cubicBezTo>
                    <a:pt x="837904" y="85587"/>
                    <a:pt x="834509" y="88683"/>
                    <a:pt x="830314" y="90483"/>
                  </a:cubicBezTo>
                  <a:cubicBezTo>
                    <a:pt x="826118" y="92284"/>
                    <a:pt x="819929" y="92907"/>
                    <a:pt x="811746" y="92354"/>
                  </a:cubicBezTo>
                  <a:cubicBezTo>
                    <a:pt x="807479" y="97669"/>
                    <a:pt x="803040" y="104299"/>
                    <a:pt x="798430" y="112242"/>
                  </a:cubicBezTo>
                  <a:cubicBezTo>
                    <a:pt x="793820" y="120186"/>
                    <a:pt x="791324" y="127730"/>
                    <a:pt x="790944" y="134874"/>
                  </a:cubicBezTo>
                  <a:cubicBezTo>
                    <a:pt x="790901" y="137407"/>
                    <a:pt x="791386" y="139370"/>
                    <a:pt x="792401" y="140760"/>
                  </a:cubicBezTo>
                  <a:cubicBezTo>
                    <a:pt x="793415" y="142151"/>
                    <a:pt x="795216" y="142856"/>
                    <a:pt x="797802" y="142875"/>
                  </a:cubicBezTo>
                  <a:cubicBezTo>
                    <a:pt x="801154" y="142941"/>
                    <a:pt x="805650" y="141094"/>
                    <a:pt x="811289" y="137331"/>
                  </a:cubicBezTo>
                  <a:cubicBezTo>
                    <a:pt x="816928" y="133569"/>
                    <a:pt x="825538" y="127492"/>
                    <a:pt x="837121" y="119100"/>
                  </a:cubicBezTo>
                  <a:lnTo>
                    <a:pt x="837333" y="120966"/>
                  </a:lnTo>
                  <a:lnTo>
                    <a:pt x="840919" y="108074"/>
                  </a:lnTo>
                  <a:cubicBezTo>
                    <a:pt x="844742" y="101412"/>
                    <a:pt x="849360" y="95362"/>
                    <a:pt x="854775" y="89925"/>
                  </a:cubicBezTo>
                  <a:cubicBezTo>
                    <a:pt x="860190" y="84488"/>
                    <a:pt x="865266" y="80139"/>
                    <a:pt x="870003" y="76877"/>
                  </a:cubicBezTo>
                  <a:cubicBezTo>
                    <a:pt x="874740" y="73616"/>
                    <a:pt x="878003" y="71917"/>
                    <a:pt x="879793" y="71780"/>
                  </a:cubicBezTo>
                  <a:cubicBezTo>
                    <a:pt x="881702" y="72018"/>
                    <a:pt x="883769" y="73371"/>
                    <a:pt x="885993" y="75838"/>
                  </a:cubicBezTo>
                  <a:cubicBezTo>
                    <a:pt x="888218" y="78305"/>
                    <a:pt x="889427" y="80457"/>
                    <a:pt x="889622" y="82296"/>
                  </a:cubicBezTo>
                  <a:cubicBezTo>
                    <a:pt x="889350" y="85395"/>
                    <a:pt x="887025" y="89560"/>
                    <a:pt x="882646" y="94793"/>
                  </a:cubicBezTo>
                  <a:cubicBezTo>
                    <a:pt x="878267" y="100025"/>
                    <a:pt x="873470" y="105105"/>
                    <a:pt x="868253" y="110033"/>
                  </a:cubicBezTo>
                  <a:cubicBezTo>
                    <a:pt x="863036" y="114960"/>
                    <a:pt x="859034" y="118516"/>
                    <a:pt x="856247" y="120701"/>
                  </a:cubicBezTo>
                  <a:cubicBezTo>
                    <a:pt x="854880" y="122653"/>
                    <a:pt x="853842" y="124749"/>
                    <a:pt x="853132" y="126987"/>
                  </a:cubicBezTo>
                  <a:cubicBezTo>
                    <a:pt x="852423" y="129225"/>
                    <a:pt x="852013" y="131550"/>
                    <a:pt x="851903" y="133959"/>
                  </a:cubicBezTo>
                  <a:cubicBezTo>
                    <a:pt x="857966" y="133078"/>
                    <a:pt x="863729" y="130669"/>
                    <a:pt x="869191" y="126730"/>
                  </a:cubicBezTo>
                  <a:cubicBezTo>
                    <a:pt x="874654" y="122791"/>
                    <a:pt x="879788" y="118496"/>
                    <a:pt x="884593" y="113843"/>
                  </a:cubicBezTo>
                  <a:cubicBezTo>
                    <a:pt x="896395" y="102794"/>
                    <a:pt x="905882" y="93802"/>
                    <a:pt x="913054" y="86868"/>
                  </a:cubicBezTo>
                  <a:cubicBezTo>
                    <a:pt x="920226" y="79934"/>
                    <a:pt x="924913" y="76200"/>
                    <a:pt x="927113" y="75666"/>
                  </a:cubicBezTo>
                  <a:cubicBezTo>
                    <a:pt x="929070" y="75643"/>
                    <a:pt x="930585" y="77062"/>
                    <a:pt x="931656" y="79924"/>
                  </a:cubicBezTo>
                  <a:cubicBezTo>
                    <a:pt x="932728" y="82786"/>
                    <a:pt x="933271" y="85177"/>
                    <a:pt x="933285" y="87096"/>
                  </a:cubicBezTo>
                  <a:cubicBezTo>
                    <a:pt x="933095" y="90235"/>
                    <a:pt x="931933" y="93731"/>
                    <a:pt x="929799" y="97583"/>
                  </a:cubicBezTo>
                  <a:cubicBezTo>
                    <a:pt x="927665" y="101436"/>
                    <a:pt x="925703" y="104646"/>
                    <a:pt x="923913" y="107213"/>
                  </a:cubicBezTo>
                  <a:lnTo>
                    <a:pt x="890080" y="157477"/>
                  </a:lnTo>
                  <a:lnTo>
                    <a:pt x="890537" y="157934"/>
                  </a:lnTo>
                  <a:lnTo>
                    <a:pt x="941286" y="112928"/>
                  </a:lnTo>
                  <a:lnTo>
                    <a:pt x="943115" y="121386"/>
                  </a:lnTo>
                  <a:lnTo>
                    <a:pt x="874306" y="197024"/>
                  </a:lnTo>
                  <a:cubicBezTo>
                    <a:pt x="873020" y="198601"/>
                    <a:pt x="871135" y="200820"/>
                    <a:pt x="868648" y="203682"/>
                  </a:cubicBezTo>
                  <a:cubicBezTo>
                    <a:pt x="866162" y="206545"/>
                    <a:pt x="863934" y="208135"/>
                    <a:pt x="861962" y="208454"/>
                  </a:cubicBezTo>
                  <a:cubicBezTo>
                    <a:pt x="860366" y="208340"/>
                    <a:pt x="859062" y="207324"/>
                    <a:pt x="858050" y="205406"/>
                  </a:cubicBezTo>
                  <a:cubicBezTo>
                    <a:pt x="857039" y="203489"/>
                    <a:pt x="856293" y="201355"/>
                    <a:pt x="855815" y="199006"/>
                  </a:cubicBezTo>
                  <a:cubicBezTo>
                    <a:pt x="855337" y="196656"/>
                    <a:pt x="855100" y="194777"/>
                    <a:pt x="855104" y="193367"/>
                  </a:cubicBezTo>
                  <a:cubicBezTo>
                    <a:pt x="855247" y="191381"/>
                    <a:pt x="856047" y="189009"/>
                    <a:pt x="857504" y="186252"/>
                  </a:cubicBezTo>
                  <a:cubicBezTo>
                    <a:pt x="858962" y="183494"/>
                    <a:pt x="860219" y="181294"/>
                    <a:pt x="861276" y="179651"/>
                  </a:cubicBezTo>
                  <a:lnTo>
                    <a:pt x="891909" y="128016"/>
                  </a:lnTo>
                  <a:lnTo>
                    <a:pt x="891451" y="127559"/>
                  </a:lnTo>
                  <a:cubicBezTo>
                    <a:pt x="881831" y="135629"/>
                    <a:pt x="873468" y="142271"/>
                    <a:pt x="866362" y="147485"/>
                  </a:cubicBezTo>
                  <a:cubicBezTo>
                    <a:pt x="859257" y="152699"/>
                    <a:pt x="854894" y="155343"/>
                    <a:pt x="853275" y="155419"/>
                  </a:cubicBezTo>
                  <a:cubicBezTo>
                    <a:pt x="849770" y="155153"/>
                    <a:pt x="846052" y="152718"/>
                    <a:pt x="842119" y="148113"/>
                  </a:cubicBezTo>
                  <a:cubicBezTo>
                    <a:pt x="840153" y="145810"/>
                    <a:pt x="838597" y="143023"/>
                    <a:pt x="837452" y="139749"/>
                  </a:cubicBezTo>
                  <a:lnTo>
                    <a:pt x="835812" y="131376"/>
                  </a:lnTo>
                  <a:lnTo>
                    <a:pt x="821653" y="144180"/>
                  </a:lnTo>
                  <a:cubicBezTo>
                    <a:pt x="815176" y="149853"/>
                    <a:pt x="808370" y="154841"/>
                    <a:pt x="801234" y="159144"/>
                  </a:cubicBezTo>
                  <a:cubicBezTo>
                    <a:pt x="794098" y="163446"/>
                    <a:pt x="787243" y="165709"/>
                    <a:pt x="780668" y="165935"/>
                  </a:cubicBezTo>
                  <a:cubicBezTo>
                    <a:pt x="776173" y="165868"/>
                    <a:pt x="772662" y="164460"/>
                    <a:pt x="770136" y="161711"/>
                  </a:cubicBezTo>
                  <a:cubicBezTo>
                    <a:pt x="767611" y="158962"/>
                    <a:pt x="766326" y="155271"/>
                    <a:pt x="766283" y="150638"/>
                  </a:cubicBezTo>
                  <a:cubicBezTo>
                    <a:pt x="766345" y="146803"/>
                    <a:pt x="766964" y="142882"/>
                    <a:pt x="768139" y="138873"/>
                  </a:cubicBezTo>
                  <a:cubicBezTo>
                    <a:pt x="769313" y="134864"/>
                    <a:pt x="770674" y="131169"/>
                    <a:pt x="772220" y="127787"/>
                  </a:cubicBezTo>
                  <a:lnTo>
                    <a:pt x="771763" y="127330"/>
                  </a:lnTo>
                  <a:lnTo>
                    <a:pt x="764253" y="133371"/>
                  </a:lnTo>
                  <a:lnTo>
                    <a:pt x="754840" y="143560"/>
                  </a:lnTo>
                  <a:cubicBezTo>
                    <a:pt x="749617" y="148643"/>
                    <a:pt x="744000" y="153027"/>
                    <a:pt x="737990" y="156713"/>
                  </a:cubicBezTo>
                  <a:cubicBezTo>
                    <a:pt x="731979" y="160399"/>
                    <a:pt x="726041" y="162330"/>
                    <a:pt x="720174" y="162506"/>
                  </a:cubicBezTo>
                  <a:cubicBezTo>
                    <a:pt x="715688" y="162386"/>
                    <a:pt x="711992" y="160901"/>
                    <a:pt x="709088" y="158049"/>
                  </a:cubicBezTo>
                  <a:cubicBezTo>
                    <a:pt x="706183" y="155198"/>
                    <a:pt x="704028" y="151699"/>
                    <a:pt x="702622" y="147554"/>
                  </a:cubicBezTo>
                  <a:cubicBezTo>
                    <a:pt x="701215" y="143408"/>
                    <a:pt x="700516" y="139334"/>
                    <a:pt x="700523" y="135331"/>
                  </a:cubicBezTo>
                  <a:cubicBezTo>
                    <a:pt x="700791" y="125871"/>
                    <a:pt x="703428" y="116978"/>
                    <a:pt x="708436" y="108653"/>
                  </a:cubicBezTo>
                  <a:cubicBezTo>
                    <a:pt x="713443" y="100327"/>
                    <a:pt x="719212" y="93551"/>
                    <a:pt x="725743" y="88324"/>
                  </a:cubicBezTo>
                  <a:cubicBezTo>
                    <a:pt x="732274" y="83097"/>
                    <a:pt x="737959" y="80402"/>
                    <a:pt x="742797" y="80238"/>
                  </a:cubicBezTo>
                  <a:cubicBezTo>
                    <a:pt x="744915" y="80191"/>
                    <a:pt x="747077" y="80629"/>
                    <a:pt x="749281" y="81553"/>
                  </a:cubicBezTo>
                  <a:cubicBezTo>
                    <a:pt x="751485" y="82477"/>
                    <a:pt x="752675" y="84172"/>
                    <a:pt x="752851" y="86639"/>
                  </a:cubicBezTo>
                  <a:cubicBezTo>
                    <a:pt x="752631" y="90589"/>
                    <a:pt x="750558" y="95110"/>
                    <a:pt x="746631" y="100203"/>
                  </a:cubicBezTo>
                  <a:cubicBezTo>
                    <a:pt x="742704" y="105296"/>
                    <a:pt x="738244" y="110122"/>
                    <a:pt x="733250" y="114681"/>
                  </a:cubicBezTo>
                  <a:cubicBezTo>
                    <a:pt x="728257" y="119240"/>
                    <a:pt x="724051" y="122695"/>
                    <a:pt x="720631" y="125044"/>
                  </a:cubicBezTo>
                  <a:cubicBezTo>
                    <a:pt x="719679" y="129745"/>
                    <a:pt x="720155" y="133316"/>
                    <a:pt x="722060" y="135760"/>
                  </a:cubicBezTo>
                  <a:cubicBezTo>
                    <a:pt x="723964" y="138203"/>
                    <a:pt x="727525" y="139432"/>
                    <a:pt x="732743" y="139446"/>
                  </a:cubicBezTo>
                  <a:cubicBezTo>
                    <a:pt x="738850" y="139079"/>
                    <a:pt x="744744" y="136784"/>
                    <a:pt x="750423" y="132559"/>
                  </a:cubicBezTo>
                  <a:cubicBezTo>
                    <a:pt x="756103" y="128335"/>
                    <a:pt x="761254" y="124382"/>
                    <a:pt x="765876" y="120701"/>
                  </a:cubicBezTo>
                  <a:lnTo>
                    <a:pt x="765897" y="120790"/>
                  </a:lnTo>
                  <a:lnTo>
                    <a:pt x="776931" y="111185"/>
                  </a:lnTo>
                  <a:cubicBezTo>
                    <a:pt x="782904" y="105189"/>
                    <a:pt x="788038" y="98607"/>
                    <a:pt x="792333" y="91440"/>
                  </a:cubicBezTo>
                  <a:cubicBezTo>
                    <a:pt x="787901" y="91417"/>
                    <a:pt x="784856" y="91361"/>
                    <a:pt x="783200" y="91270"/>
                  </a:cubicBezTo>
                  <a:cubicBezTo>
                    <a:pt x="781544" y="91180"/>
                    <a:pt x="779990" y="91191"/>
                    <a:pt x="778537" y="91304"/>
                  </a:cubicBezTo>
                  <a:cubicBezTo>
                    <a:pt x="777084" y="91417"/>
                    <a:pt x="774446" y="91767"/>
                    <a:pt x="770623" y="92354"/>
                  </a:cubicBezTo>
                  <a:lnTo>
                    <a:pt x="773137" y="88239"/>
                  </a:lnTo>
                  <a:cubicBezTo>
                    <a:pt x="777046" y="81618"/>
                    <a:pt x="780400" y="76572"/>
                    <a:pt x="783200" y="73101"/>
                  </a:cubicBezTo>
                  <a:cubicBezTo>
                    <a:pt x="786001" y="69630"/>
                    <a:pt x="789474" y="67225"/>
                    <a:pt x="793620" y="65887"/>
                  </a:cubicBezTo>
                  <a:cubicBezTo>
                    <a:pt x="797766" y="64550"/>
                    <a:pt x="803812" y="63771"/>
                    <a:pt x="811758" y="63551"/>
                  </a:cubicBezTo>
                  <a:cubicBezTo>
                    <a:pt x="814977" y="58612"/>
                    <a:pt x="818367" y="54088"/>
                    <a:pt x="821928" y="49978"/>
                  </a:cubicBezTo>
                  <a:cubicBezTo>
                    <a:pt x="825489" y="45867"/>
                    <a:pt x="830479" y="43686"/>
                    <a:pt x="836896" y="43434"/>
                  </a:cubicBezTo>
                  <a:close/>
                  <a:moveTo>
                    <a:pt x="113004" y="0"/>
                  </a:moveTo>
                  <a:cubicBezTo>
                    <a:pt x="117464" y="138"/>
                    <a:pt x="120802" y="1690"/>
                    <a:pt x="123020" y="4656"/>
                  </a:cubicBezTo>
                  <a:cubicBezTo>
                    <a:pt x="125238" y="7622"/>
                    <a:pt x="126530" y="11171"/>
                    <a:pt x="126895" y="15305"/>
                  </a:cubicBezTo>
                  <a:cubicBezTo>
                    <a:pt x="127260" y="19439"/>
                    <a:pt x="126894" y="23328"/>
                    <a:pt x="125795" y="26970"/>
                  </a:cubicBezTo>
                  <a:cubicBezTo>
                    <a:pt x="124058" y="32251"/>
                    <a:pt x="121650" y="36889"/>
                    <a:pt x="118573" y="40885"/>
                  </a:cubicBezTo>
                  <a:cubicBezTo>
                    <a:pt x="115495" y="44881"/>
                    <a:pt x="111892" y="49464"/>
                    <a:pt x="107762" y="54635"/>
                  </a:cubicBezTo>
                  <a:cubicBezTo>
                    <a:pt x="105549" y="56977"/>
                    <a:pt x="101683" y="61338"/>
                    <a:pt x="96165" y="67719"/>
                  </a:cubicBezTo>
                  <a:cubicBezTo>
                    <a:pt x="90646" y="74100"/>
                    <a:pt x="84744" y="81140"/>
                    <a:pt x="78457" y="88839"/>
                  </a:cubicBezTo>
                  <a:cubicBezTo>
                    <a:pt x="72170" y="96539"/>
                    <a:pt x="66768" y="103536"/>
                    <a:pt x="62250" y="109831"/>
                  </a:cubicBezTo>
                  <a:cubicBezTo>
                    <a:pt x="57732" y="116127"/>
                    <a:pt x="55368" y="120360"/>
                    <a:pt x="55156" y="122529"/>
                  </a:cubicBezTo>
                  <a:cubicBezTo>
                    <a:pt x="55175" y="123901"/>
                    <a:pt x="55595" y="124930"/>
                    <a:pt x="56414" y="125616"/>
                  </a:cubicBezTo>
                  <a:cubicBezTo>
                    <a:pt x="57234" y="126301"/>
                    <a:pt x="58339" y="126644"/>
                    <a:pt x="59731" y="126644"/>
                  </a:cubicBezTo>
                  <a:cubicBezTo>
                    <a:pt x="62253" y="126464"/>
                    <a:pt x="66343" y="124396"/>
                    <a:pt x="72002" y="120440"/>
                  </a:cubicBezTo>
                  <a:cubicBezTo>
                    <a:pt x="77661" y="116484"/>
                    <a:pt x="83824" y="111723"/>
                    <a:pt x="90490" y="106156"/>
                  </a:cubicBezTo>
                  <a:cubicBezTo>
                    <a:pt x="97157" y="100589"/>
                    <a:pt x="103261" y="95299"/>
                    <a:pt x="108804" y="90286"/>
                  </a:cubicBezTo>
                  <a:cubicBezTo>
                    <a:pt x="114348" y="85273"/>
                    <a:pt x="118264" y="81619"/>
                    <a:pt x="120554" y="79324"/>
                  </a:cubicBezTo>
                  <a:cubicBezTo>
                    <a:pt x="137501" y="62601"/>
                    <a:pt x="150809" y="49387"/>
                    <a:pt x="160479" y="39683"/>
                  </a:cubicBezTo>
                  <a:cubicBezTo>
                    <a:pt x="170148" y="29979"/>
                    <a:pt x="177329" y="23081"/>
                    <a:pt x="182022" y="18991"/>
                  </a:cubicBezTo>
                  <a:cubicBezTo>
                    <a:pt x="186714" y="14900"/>
                    <a:pt x="190070" y="12913"/>
                    <a:pt x="192088" y="13030"/>
                  </a:cubicBezTo>
                  <a:cubicBezTo>
                    <a:pt x="195379" y="13325"/>
                    <a:pt x="197769" y="15135"/>
                    <a:pt x="199260" y="18459"/>
                  </a:cubicBezTo>
                  <a:cubicBezTo>
                    <a:pt x="200751" y="21783"/>
                    <a:pt x="201484" y="24851"/>
                    <a:pt x="201460" y="27660"/>
                  </a:cubicBezTo>
                  <a:cubicBezTo>
                    <a:pt x="202152" y="28974"/>
                    <a:pt x="201531" y="31350"/>
                    <a:pt x="199598" y="34789"/>
                  </a:cubicBezTo>
                  <a:cubicBezTo>
                    <a:pt x="197664" y="38228"/>
                    <a:pt x="193471" y="44448"/>
                    <a:pt x="187016" y="53450"/>
                  </a:cubicBezTo>
                  <a:cubicBezTo>
                    <a:pt x="180562" y="62451"/>
                    <a:pt x="170899" y="75953"/>
                    <a:pt x="158026" y="93954"/>
                  </a:cubicBezTo>
                  <a:cubicBezTo>
                    <a:pt x="149268" y="106527"/>
                    <a:pt x="143582" y="116014"/>
                    <a:pt x="140967" y="122415"/>
                  </a:cubicBezTo>
                  <a:cubicBezTo>
                    <a:pt x="138352" y="128816"/>
                    <a:pt x="137181" y="132816"/>
                    <a:pt x="137452" y="134417"/>
                  </a:cubicBezTo>
                  <a:cubicBezTo>
                    <a:pt x="137514" y="137098"/>
                    <a:pt x="138362" y="139279"/>
                    <a:pt x="139996" y="140960"/>
                  </a:cubicBezTo>
                  <a:cubicBezTo>
                    <a:pt x="141629" y="142641"/>
                    <a:pt x="143677" y="143508"/>
                    <a:pt x="146139" y="143561"/>
                  </a:cubicBezTo>
                  <a:cubicBezTo>
                    <a:pt x="150275" y="143336"/>
                    <a:pt x="155313" y="141347"/>
                    <a:pt x="161252" y="137592"/>
                  </a:cubicBezTo>
                  <a:cubicBezTo>
                    <a:pt x="167192" y="133837"/>
                    <a:pt x="172991" y="129663"/>
                    <a:pt x="178651" y="125069"/>
                  </a:cubicBezTo>
                  <a:cubicBezTo>
                    <a:pt x="184311" y="120476"/>
                    <a:pt x="188790" y="116810"/>
                    <a:pt x="192088" y="114071"/>
                  </a:cubicBezTo>
                  <a:lnTo>
                    <a:pt x="192143" y="114367"/>
                  </a:lnTo>
                  <a:lnTo>
                    <a:pt x="199865" y="100635"/>
                  </a:lnTo>
                  <a:cubicBezTo>
                    <a:pt x="204035" y="94852"/>
                    <a:pt x="208379" y="90034"/>
                    <a:pt x="212898" y="86182"/>
                  </a:cubicBezTo>
                  <a:cubicBezTo>
                    <a:pt x="214328" y="84968"/>
                    <a:pt x="215701" y="84196"/>
                    <a:pt x="217017" y="83867"/>
                  </a:cubicBezTo>
                  <a:cubicBezTo>
                    <a:pt x="218333" y="83539"/>
                    <a:pt x="219935" y="83396"/>
                    <a:pt x="221823" y="83439"/>
                  </a:cubicBezTo>
                  <a:cubicBezTo>
                    <a:pt x="228352" y="83763"/>
                    <a:pt x="232164" y="84487"/>
                    <a:pt x="233261" y="85611"/>
                  </a:cubicBezTo>
                  <a:cubicBezTo>
                    <a:pt x="234358" y="86734"/>
                    <a:pt x="234739" y="87687"/>
                    <a:pt x="234406" y="88468"/>
                  </a:cubicBezTo>
                  <a:cubicBezTo>
                    <a:pt x="234050" y="91636"/>
                    <a:pt x="231558" y="95790"/>
                    <a:pt x="226931" y="100931"/>
                  </a:cubicBezTo>
                  <a:cubicBezTo>
                    <a:pt x="222304" y="106072"/>
                    <a:pt x="217677" y="111022"/>
                    <a:pt x="213050" y="115781"/>
                  </a:cubicBezTo>
                  <a:cubicBezTo>
                    <a:pt x="208423" y="120541"/>
                    <a:pt x="205931" y="123933"/>
                    <a:pt x="205575" y="125958"/>
                  </a:cubicBezTo>
                  <a:cubicBezTo>
                    <a:pt x="205594" y="126663"/>
                    <a:pt x="205842" y="127254"/>
                    <a:pt x="206319" y="127730"/>
                  </a:cubicBezTo>
                  <a:cubicBezTo>
                    <a:pt x="206796" y="128206"/>
                    <a:pt x="207387" y="128454"/>
                    <a:pt x="208092" y="128473"/>
                  </a:cubicBezTo>
                  <a:cubicBezTo>
                    <a:pt x="208927" y="128411"/>
                    <a:pt x="209775" y="128021"/>
                    <a:pt x="210638" y="127301"/>
                  </a:cubicBezTo>
                  <a:cubicBezTo>
                    <a:pt x="211501" y="126582"/>
                    <a:pt x="212178" y="125906"/>
                    <a:pt x="212669" y="125273"/>
                  </a:cubicBezTo>
                  <a:cubicBezTo>
                    <a:pt x="219137" y="117297"/>
                    <a:pt x="227146" y="109398"/>
                    <a:pt x="236696" y="101574"/>
                  </a:cubicBezTo>
                  <a:cubicBezTo>
                    <a:pt x="246246" y="93751"/>
                    <a:pt x="255148" y="87223"/>
                    <a:pt x="263400" y="81991"/>
                  </a:cubicBezTo>
                  <a:cubicBezTo>
                    <a:pt x="271653" y="76759"/>
                    <a:pt x="277067" y="74041"/>
                    <a:pt x="279642" y="73838"/>
                  </a:cubicBezTo>
                  <a:cubicBezTo>
                    <a:pt x="280108" y="73819"/>
                    <a:pt x="280661" y="74142"/>
                    <a:pt x="281299" y="74809"/>
                  </a:cubicBezTo>
                  <a:cubicBezTo>
                    <a:pt x="281937" y="75476"/>
                    <a:pt x="282604" y="76600"/>
                    <a:pt x="283299" y="78181"/>
                  </a:cubicBezTo>
                  <a:cubicBezTo>
                    <a:pt x="283999" y="79896"/>
                    <a:pt x="284656" y="81781"/>
                    <a:pt x="285271" y="83839"/>
                  </a:cubicBezTo>
                  <a:cubicBezTo>
                    <a:pt x="285885" y="85896"/>
                    <a:pt x="286371" y="88125"/>
                    <a:pt x="286728" y="90525"/>
                  </a:cubicBezTo>
                  <a:cubicBezTo>
                    <a:pt x="286381" y="93559"/>
                    <a:pt x="283951" y="97347"/>
                    <a:pt x="279438" y="101888"/>
                  </a:cubicBezTo>
                  <a:cubicBezTo>
                    <a:pt x="274926" y="106429"/>
                    <a:pt x="270413" y="111351"/>
                    <a:pt x="265900" y="116654"/>
                  </a:cubicBezTo>
                  <a:cubicBezTo>
                    <a:pt x="261387" y="121957"/>
                    <a:pt x="258957" y="127268"/>
                    <a:pt x="258610" y="132588"/>
                  </a:cubicBezTo>
                  <a:cubicBezTo>
                    <a:pt x="258639" y="133659"/>
                    <a:pt x="259039" y="134602"/>
                    <a:pt x="259810" y="135417"/>
                  </a:cubicBezTo>
                  <a:cubicBezTo>
                    <a:pt x="260582" y="136231"/>
                    <a:pt x="261554" y="136660"/>
                    <a:pt x="262725" y="136703"/>
                  </a:cubicBezTo>
                  <a:cubicBezTo>
                    <a:pt x="265687" y="136441"/>
                    <a:pt x="269135" y="134964"/>
                    <a:pt x="273069" y="132273"/>
                  </a:cubicBezTo>
                  <a:cubicBezTo>
                    <a:pt x="277003" y="129583"/>
                    <a:pt x="280108" y="127249"/>
                    <a:pt x="282385" y="125273"/>
                  </a:cubicBezTo>
                  <a:lnTo>
                    <a:pt x="296101" y="113843"/>
                  </a:lnTo>
                  <a:lnTo>
                    <a:pt x="296565" y="116394"/>
                  </a:lnTo>
                  <a:lnTo>
                    <a:pt x="298861" y="108653"/>
                  </a:lnTo>
                  <a:cubicBezTo>
                    <a:pt x="303868" y="100327"/>
                    <a:pt x="309638" y="93551"/>
                    <a:pt x="316168" y="88324"/>
                  </a:cubicBezTo>
                  <a:cubicBezTo>
                    <a:pt x="322699" y="83097"/>
                    <a:pt x="328384" y="80402"/>
                    <a:pt x="333222" y="80238"/>
                  </a:cubicBezTo>
                  <a:cubicBezTo>
                    <a:pt x="335340" y="80191"/>
                    <a:pt x="337502" y="80629"/>
                    <a:pt x="339706" y="81553"/>
                  </a:cubicBezTo>
                  <a:cubicBezTo>
                    <a:pt x="341910" y="82477"/>
                    <a:pt x="343100" y="84172"/>
                    <a:pt x="343276" y="86639"/>
                  </a:cubicBezTo>
                  <a:cubicBezTo>
                    <a:pt x="343056" y="90589"/>
                    <a:pt x="340983" y="95110"/>
                    <a:pt x="337056" y="100203"/>
                  </a:cubicBezTo>
                  <a:cubicBezTo>
                    <a:pt x="333129" y="105296"/>
                    <a:pt x="328669" y="110122"/>
                    <a:pt x="323675" y="114681"/>
                  </a:cubicBezTo>
                  <a:cubicBezTo>
                    <a:pt x="318682" y="119240"/>
                    <a:pt x="314476" y="122695"/>
                    <a:pt x="311057" y="125044"/>
                  </a:cubicBezTo>
                  <a:cubicBezTo>
                    <a:pt x="310104" y="129745"/>
                    <a:pt x="310580" y="133316"/>
                    <a:pt x="312485" y="135760"/>
                  </a:cubicBezTo>
                  <a:cubicBezTo>
                    <a:pt x="314389" y="138203"/>
                    <a:pt x="317950" y="139432"/>
                    <a:pt x="323167" y="139446"/>
                  </a:cubicBezTo>
                  <a:cubicBezTo>
                    <a:pt x="329275" y="139079"/>
                    <a:pt x="335169" y="136784"/>
                    <a:pt x="340848" y="132559"/>
                  </a:cubicBezTo>
                  <a:cubicBezTo>
                    <a:pt x="346528" y="128335"/>
                    <a:pt x="351679" y="124382"/>
                    <a:pt x="356301" y="120701"/>
                  </a:cubicBezTo>
                  <a:lnTo>
                    <a:pt x="358358" y="129387"/>
                  </a:lnTo>
                  <a:cubicBezTo>
                    <a:pt x="354853" y="133753"/>
                    <a:pt x="350489" y="138478"/>
                    <a:pt x="345265" y="143560"/>
                  </a:cubicBezTo>
                  <a:cubicBezTo>
                    <a:pt x="340042" y="148643"/>
                    <a:pt x="334425" y="153027"/>
                    <a:pt x="328415" y="156713"/>
                  </a:cubicBezTo>
                  <a:cubicBezTo>
                    <a:pt x="322404" y="160399"/>
                    <a:pt x="316466" y="162330"/>
                    <a:pt x="310600" y="162506"/>
                  </a:cubicBezTo>
                  <a:cubicBezTo>
                    <a:pt x="306113" y="162386"/>
                    <a:pt x="302417" y="160901"/>
                    <a:pt x="299513" y="158049"/>
                  </a:cubicBezTo>
                  <a:cubicBezTo>
                    <a:pt x="296608" y="155198"/>
                    <a:pt x="294453" y="151699"/>
                    <a:pt x="293047" y="147554"/>
                  </a:cubicBezTo>
                  <a:cubicBezTo>
                    <a:pt x="291640" y="143408"/>
                    <a:pt x="290941" y="139334"/>
                    <a:pt x="290948" y="135331"/>
                  </a:cubicBezTo>
                  <a:lnTo>
                    <a:pt x="292880" y="128816"/>
                  </a:lnTo>
                  <a:lnTo>
                    <a:pt x="282682" y="138744"/>
                  </a:lnTo>
                  <a:cubicBezTo>
                    <a:pt x="276668" y="144778"/>
                    <a:pt x="270401" y="150214"/>
                    <a:pt x="263881" y="155054"/>
                  </a:cubicBezTo>
                  <a:cubicBezTo>
                    <a:pt x="257361" y="159894"/>
                    <a:pt x="251265" y="162454"/>
                    <a:pt x="245595" y="162734"/>
                  </a:cubicBezTo>
                  <a:cubicBezTo>
                    <a:pt x="241266" y="162592"/>
                    <a:pt x="238050" y="161050"/>
                    <a:pt x="235947" y="158110"/>
                  </a:cubicBezTo>
                  <a:cubicBezTo>
                    <a:pt x="233844" y="155170"/>
                    <a:pt x="232798" y="151688"/>
                    <a:pt x="232807" y="147663"/>
                  </a:cubicBezTo>
                  <a:cubicBezTo>
                    <a:pt x="233169" y="140687"/>
                    <a:pt x="235528" y="133738"/>
                    <a:pt x="239886" y="126814"/>
                  </a:cubicBezTo>
                  <a:cubicBezTo>
                    <a:pt x="244244" y="119891"/>
                    <a:pt x="248430" y="113738"/>
                    <a:pt x="252445" y="108356"/>
                  </a:cubicBezTo>
                  <a:lnTo>
                    <a:pt x="251988" y="107899"/>
                  </a:lnTo>
                  <a:cubicBezTo>
                    <a:pt x="245371" y="112828"/>
                    <a:pt x="239136" y="118229"/>
                    <a:pt x="233283" y="124100"/>
                  </a:cubicBezTo>
                  <a:cubicBezTo>
                    <a:pt x="227431" y="129972"/>
                    <a:pt x="221933" y="136228"/>
                    <a:pt x="216788" y="142868"/>
                  </a:cubicBezTo>
                  <a:cubicBezTo>
                    <a:pt x="214919" y="145413"/>
                    <a:pt x="212250" y="148544"/>
                    <a:pt x="208782" y="152259"/>
                  </a:cubicBezTo>
                  <a:cubicBezTo>
                    <a:pt x="205313" y="155974"/>
                    <a:pt x="201962" y="158020"/>
                    <a:pt x="198727" y="158396"/>
                  </a:cubicBezTo>
                  <a:cubicBezTo>
                    <a:pt x="195412" y="158266"/>
                    <a:pt x="192836" y="156927"/>
                    <a:pt x="191000" y="154379"/>
                  </a:cubicBezTo>
                  <a:cubicBezTo>
                    <a:pt x="189164" y="151830"/>
                    <a:pt x="187873" y="148850"/>
                    <a:pt x="187128" y="145439"/>
                  </a:cubicBezTo>
                  <a:cubicBezTo>
                    <a:pt x="186382" y="142028"/>
                    <a:pt x="185988" y="138963"/>
                    <a:pt x="185944" y="136245"/>
                  </a:cubicBezTo>
                  <a:lnTo>
                    <a:pt x="187404" y="129410"/>
                  </a:lnTo>
                  <a:lnTo>
                    <a:pt x="185919" y="130980"/>
                  </a:lnTo>
                  <a:cubicBezTo>
                    <a:pt x="181227" y="135398"/>
                    <a:pt x="175368" y="140111"/>
                    <a:pt x="168343" y="145118"/>
                  </a:cubicBezTo>
                  <a:cubicBezTo>
                    <a:pt x="161318" y="150125"/>
                    <a:pt x="154217" y="154423"/>
                    <a:pt x="147040" y="158013"/>
                  </a:cubicBezTo>
                  <a:cubicBezTo>
                    <a:pt x="139862" y="161603"/>
                    <a:pt x="133698" y="163482"/>
                    <a:pt x="128547" y="163649"/>
                  </a:cubicBezTo>
                  <a:cubicBezTo>
                    <a:pt x="123099" y="163568"/>
                    <a:pt x="118751" y="161903"/>
                    <a:pt x="115501" y="158655"/>
                  </a:cubicBezTo>
                  <a:cubicBezTo>
                    <a:pt x="112252" y="155407"/>
                    <a:pt x="110587" y="151060"/>
                    <a:pt x="110506" y="145615"/>
                  </a:cubicBezTo>
                  <a:cubicBezTo>
                    <a:pt x="110601" y="139178"/>
                    <a:pt x="111781" y="133254"/>
                    <a:pt x="114046" y="127844"/>
                  </a:cubicBezTo>
                  <a:cubicBezTo>
                    <a:pt x="116310" y="122434"/>
                    <a:pt x="119089" y="117081"/>
                    <a:pt x="122381" y="111785"/>
                  </a:cubicBezTo>
                  <a:lnTo>
                    <a:pt x="141110" y="79996"/>
                  </a:lnTo>
                  <a:lnTo>
                    <a:pt x="140653" y="79539"/>
                  </a:lnTo>
                  <a:cubicBezTo>
                    <a:pt x="111191" y="108175"/>
                    <a:pt x="88582" y="128955"/>
                    <a:pt x="72826" y="141878"/>
                  </a:cubicBezTo>
                  <a:cubicBezTo>
                    <a:pt x="57069" y="154801"/>
                    <a:pt x="47373" y="160839"/>
                    <a:pt x="43736" y="159991"/>
                  </a:cubicBezTo>
                  <a:cubicBezTo>
                    <a:pt x="36546" y="158682"/>
                    <a:pt x="31169" y="155987"/>
                    <a:pt x="27605" y="151906"/>
                  </a:cubicBezTo>
                  <a:cubicBezTo>
                    <a:pt x="24041" y="147825"/>
                    <a:pt x="22262" y="142673"/>
                    <a:pt x="22267" y="136450"/>
                  </a:cubicBezTo>
                  <a:cubicBezTo>
                    <a:pt x="22448" y="131461"/>
                    <a:pt x="24242" y="125998"/>
                    <a:pt x="27647" y="120061"/>
                  </a:cubicBezTo>
                  <a:cubicBezTo>
                    <a:pt x="31052" y="114124"/>
                    <a:pt x="34977" y="108391"/>
                    <a:pt x="39422" y="102860"/>
                  </a:cubicBezTo>
                  <a:cubicBezTo>
                    <a:pt x="43867" y="97330"/>
                    <a:pt x="47742" y="92679"/>
                    <a:pt x="51045" y="88910"/>
                  </a:cubicBezTo>
                  <a:cubicBezTo>
                    <a:pt x="66041" y="71539"/>
                    <a:pt x="76934" y="59197"/>
                    <a:pt x="83725" y="51883"/>
                  </a:cubicBezTo>
                  <a:cubicBezTo>
                    <a:pt x="90516" y="44569"/>
                    <a:pt x="93804" y="40227"/>
                    <a:pt x="93590" y="38855"/>
                  </a:cubicBezTo>
                  <a:cubicBezTo>
                    <a:pt x="93580" y="38160"/>
                    <a:pt x="93371" y="37608"/>
                    <a:pt x="92961" y="37198"/>
                  </a:cubicBezTo>
                  <a:cubicBezTo>
                    <a:pt x="92551" y="36789"/>
                    <a:pt x="91998" y="36579"/>
                    <a:pt x="91302" y="36570"/>
                  </a:cubicBezTo>
                  <a:cubicBezTo>
                    <a:pt x="90497" y="36646"/>
                    <a:pt x="89362" y="37008"/>
                    <a:pt x="87899" y="37656"/>
                  </a:cubicBezTo>
                  <a:cubicBezTo>
                    <a:pt x="86436" y="38303"/>
                    <a:pt x="85359" y="38779"/>
                    <a:pt x="84668" y="39084"/>
                  </a:cubicBezTo>
                  <a:cubicBezTo>
                    <a:pt x="80270" y="40942"/>
                    <a:pt x="76754" y="42426"/>
                    <a:pt x="74120" y="43537"/>
                  </a:cubicBezTo>
                  <a:cubicBezTo>
                    <a:pt x="71485" y="44649"/>
                    <a:pt x="68664" y="45897"/>
                    <a:pt x="65656" y="47284"/>
                  </a:cubicBezTo>
                  <a:cubicBezTo>
                    <a:pt x="62649" y="48670"/>
                    <a:pt x="58386" y="50704"/>
                    <a:pt x="52868" y="53387"/>
                  </a:cubicBezTo>
                  <a:cubicBezTo>
                    <a:pt x="47351" y="56069"/>
                    <a:pt x="39510" y="59911"/>
                    <a:pt x="29347" y="64911"/>
                  </a:cubicBezTo>
                  <a:cubicBezTo>
                    <a:pt x="26192" y="66516"/>
                    <a:pt x="22393" y="68106"/>
                    <a:pt x="17951" y="69682"/>
                  </a:cubicBezTo>
                  <a:cubicBezTo>
                    <a:pt x="13508" y="71258"/>
                    <a:pt x="9536" y="72106"/>
                    <a:pt x="6036" y="72225"/>
                  </a:cubicBezTo>
                  <a:cubicBezTo>
                    <a:pt x="4045" y="72282"/>
                    <a:pt x="2483" y="71996"/>
                    <a:pt x="1350" y="71368"/>
                  </a:cubicBezTo>
                  <a:cubicBezTo>
                    <a:pt x="216" y="70739"/>
                    <a:pt x="-203" y="69425"/>
                    <a:pt x="92" y="67425"/>
                  </a:cubicBezTo>
                  <a:cubicBezTo>
                    <a:pt x="1147" y="60707"/>
                    <a:pt x="4169" y="53269"/>
                    <a:pt x="9159" y="45111"/>
                  </a:cubicBezTo>
                  <a:cubicBezTo>
                    <a:pt x="14149" y="36954"/>
                    <a:pt x="21183" y="29533"/>
                    <a:pt x="30260" y="22848"/>
                  </a:cubicBezTo>
                  <a:cubicBezTo>
                    <a:pt x="39338" y="16163"/>
                    <a:pt x="50534" y="11671"/>
                    <a:pt x="63850" y="9371"/>
                  </a:cubicBezTo>
                  <a:cubicBezTo>
                    <a:pt x="68465" y="8608"/>
                    <a:pt x="73748" y="7493"/>
                    <a:pt x="79699" y="6028"/>
                  </a:cubicBezTo>
                  <a:cubicBezTo>
                    <a:pt x="85651" y="4562"/>
                    <a:pt x="91575" y="3210"/>
                    <a:pt x="97474" y="1972"/>
                  </a:cubicBezTo>
                  <a:cubicBezTo>
                    <a:pt x="103372" y="735"/>
                    <a:pt x="108549" y="77"/>
                    <a:pt x="1130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그룹 9">
            <a:extLst>
              <a:ext uri="{FF2B5EF4-FFF2-40B4-BE49-F238E27FC236}">
                <a16:creationId xmlns:a16="http://schemas.microsoft.com/office/drawing/2014/main" id="{74E68DF8-3EAE-4119-AD55-BCE539E510FB}"/>
              </a:ext>
            </a:extLst>
          </p:cNvPr>
          <p:cNvGrpSpPr/>
          <p:nvPr/>
        </p:nvGrpSpPr>
        <p:grpSpPr>
          <a:xfrm flipH="1">
            <a:off x="8212752" y="2332838"/>
            <a:ext cx="2994141" cy="3777467"/>
            <a:chOff x="1018676" y="1848459"/>
            <a:chExt cx="2994141" cy="3777467"/>
          </a:xfrm>
        </p:grpSpPr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0C743E2B-1EBB-46AF-9A7F-77F51AFDA6E1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10AB9672-D3BD-4544-B842-B3DB1CAC673F}"/>
                </a:ext>
              </a:extLst>
            </p:cNvPr>
            <p:cNvGrpSpPr/>
            <p:nvPr/>
          </p:nvGrpSpPr>
          <p:grpSpPr>
            <a:xfrm rot="19043010">
              <a:off x="3354055" y="3654531"/>
              <a:ext cx="658762" cy="1971395"/>
              <a:chOff x="6208145" y="3967120"/>
              <a:chExt cx="864000" cy="2380481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019B9B7A-B739-4965-A437-7914FA84F38F}"/>
                  </a:ext>
                </a:extLst>
              </p:cNvPr>
              <p:cNvSpPr/>
              <p:nvPr/>
            </p:nvSpPr>
            <p:spPr>
              <a:xfrm>
                <a:off x="6208145" y="3967120"/>
                <a:ext cx="864000" cy="1462385"/>
              </a:xfrm>
              <a:custGeom>
                <a:avLst/>
                <a:gdLst>
                  <a:gd name="connsiteX0" fmla="*/ 0 w 658762"/>
                  <a:gd name="connsiteY0" fmla="*/ 0 h 1173372"/>
                  <a:gd name="connsiteX1" fmla="*/ 658762 w 658762"/>
                  <a:gd name="connsiteY1" fmla="*/ 0 h 1173372"/>
                  <a:gd name="connsiteX2" fmla="*/ 658762 w 658762"/>
                  <a:gd name="connsiteY2" fmla="*/ 1173372 h 1173372"/>
                  <a:gd name="connsiteX3" fmla="*/ 0 w 658762"/>
                  <a:gd name="connsiteY3" fmla="*/ 1173372 h 1173372"/>
                  <a:gd name="connsiteX4" fmla="*/ 0 w 658762"/>
                  <a:gd name="connsiteY4" fmla="*/ 0 h 1173372"/>
                  <a:gd name="connsiteX0" fmla="*/ 0 w 658762"/>
                  <a:gd name="connsiteY0" fmla="*/ 0 h 1209010"/>
                  <a:gd name="connsiteX1" fmla="*/ 658762 w 658762"/>
                  <a:gd name="connsiteY1" fmla="*/ 0 h 1209010"/>
                  <a:gd name="connsiteX2" fmla="*/ 658762 w 658762"/>
                  <a:gd name="connsiteY2" fmla="*/ 1173372 h 1209010"/>
                  <a:gd name="connsiteX3" fmla="*/ 314224 w 658762"/>
                  <a:gd name="connsiteY3" fmla="*/ 1209010 h 1209010"/>
                  <a:gd name="connsiteX4" fmla="*/ 0 w 658762"/>
                  <a:gd name="connsiteY4" fmla="*/ 1173372 h 1209010"/>
                  <a:gd name="connsiteX5" fmla="*/ 0 w 658762"/>
                  <a:gd name="connsiteY5" fmla="*/ 0 h 1209010"/>
                  <a:gd name="connsiteX0" fmla="*/ 0 w 658762"/>
                  <a:gd name="connsiteY0" fmla="*/ 0 h 1211074"/>
                  <a:gd name="connsiteX1" fmla="*/ 658762 w 658762"/>
                  <a:gd name="connsiteY1" fmla="*/ 0 h 1211074"/>
                  <a:gd name="connsiteX2" fmla="*/ 658762 w 658762"/>
                  <a:gd name="connsiteY2" fmla="*/ 1173372 h 1211074"/>
                  <a:gd name="connsiteX3" fmla="*/ 312325 w 658762"/>
                  <a:gd name="connsiteY3" fmla="*/ 1211074 h 1211074"/>
                  <a:gd name="connsiteX4" fmla="*/ 0 w 658762"/>
                  <a:gd name="connsiteY4" fmla="*/ 1173372 h 1211074"/>
                  <a:gd name="connsiteX5" fmla="*/ 0 w 658762"/>
                  <a:gd name="connsiteY5" fmla="*/ 0 h 12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62" h="1211074">
                    <a:moveTo>
                      <a:pt x="0" y="0"/>
                    </a:moveTo>
                    <a:lnTo>
                      <a:pt x="658762" y="0"/>
                    </a:lnTo>
                    <a:lnTo>
                      <a:pt x="658762" y="1173372"/>
                    </a:lnTo>
                    <a:cubicBezTo>
                      <a:pt x="544742" y="1173306"/>
                      <a:pt x="426345" y="1211140"/>
                      <a:pt x="312325" y="1211074"/>
                    </a:cubicBezTo>
                    <a:lnTo>
                      <a:pt x="0" y="11733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Trapezoid 12">
                <a:extLst>
                  <a:ext uri="{FF2B5EF4-FFF2-40B4-BE49-F238E27FC236}">
                    <a16:creationId xmlns:a16="http://schemas.microsoft.com/office/drawing/2014/main" id="{92868619-7B4D-4B61-92A6-C5284036A72D}"/>
                  </a:ext>
                </a:extLst>
              </p:cNvPr>
              <p:cNvSpPr/>
              <p:nvPr/>
            </p:nvSpPr>
            <p:spPr>
              <a:xfrm rot="10800000">
                <a:off x="6217643" y="5239989"/>
                <a:ext cx="844714" cy="696735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0" name="Isosceles Triangle 14">
                <a:extLst>
                  <a:ext uri="{FF2B5EF4-FFF2-40B4-BE49-F238E27FC236}">
                    <a16:creationId xmlns:a16="http://schemas.microsoft.com/office/drawing/2014/main" id="{7E77C55F-8F28-4E3E-845E-549C7F1BF3C1}"/>
                  </a:ext>
                </a:extLst>
              </p:cNvPr>
              <p:cNvSpPr/>
              <p:nvPr/>
            </p:nvSpPr>
            <p:spPr>
              <a:xfrm rot="10800000">
                <a:off x="6405891" y="5884187"/>
                <a:ext cx="468769" cy="463414"/>
              </a:xfrm>
              <a:prstGeom prst="triangle">
                <a:avLst>
                  <a:gd name="adj" fmla="val 53724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31" name="그룹 8">
              <a:extLst>
                <a:ext uri="{FF2B5EF4-FFF2-40B4-BE49-F238E27FC236}">
                  <a16:creationId xmlns:a16="http://schemas.microsoft.com/office/drawing/2014/main" id="{E664EBAB-B075-4B08-A1CE-E20B32FE4AED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222F8C23-18D2-4344-A500-6E643F878793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6CE71F51-6B35-476A-B6ED-7F232F6B2962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4" name="그룹 7">
                <a:extLst>
                  <a:ext uri="{FF2B5EF4-FFF2-40B4-BE49-F238E27FC236}">
                    <a16:creationId xmlns:a16="http://schemas.microsoft.com/office/drawing/2014/main" id="{88EAC63F-0A67-4379-B899-5C20DBF9EA78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5" name="자유형: 도형 3">
                  <a:extLst>
                    <a:ext uri="{FF2B5EF4-FFF2-40B4-BE49-F238E27FC236}">
                      <a16:creationId xmlns:a16="http://schemas.microsoft.com/office/drawing/2014/main" id="{78CA792D-96B9-4BC0-864A-362F6D068D31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6" name="그룹 42">
                  <a:extLst>
                    <a:ext uri="{FF2B5EF4-FFF2-40B4-BE49-F238E27FC236}">
                      <a16:creationId xmlns:a16="http://schemas.microsoft.com/office/drawing/2014/main" id="{13620095-4835-4216-9B7D-608F0C493544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190032CC-0CC7-418B-BAA7-5A6EB65BC1D6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DB514262-F377-42D0-8831-51CA3BF87EC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6" name="자유형: 도형 45">
                    <a:extLst>
                      <a:ext uri="{FF2B5EF4-FFF2-40B4-BE49-F238E27FC236}">
                        <a16:creationId xmlns:a16="http://schemas.microsoft.com/office/drawing/2014/main" id="{94F69705-9B56-45E7-9B1F-3F413D4D8E5F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7" name="자유형: 도형 46">
                    <a:extLst>
                      <a:ext uri="{FF2B5EF4-FFF2-40B4-BE49-F238E27FC236}">
                        <a16:creationId xmlns:a16="http://schemas.microsoft.com/office/drawing/2014/main" id="{A9D36674-4094-4EE9-BF97-7B95E3EFC61D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F27E3EB7-70CC-4F89-A0DD-9896FF1CA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자유형: 도형 95">
                  <a:extLst>
                    <a:ext uri="{FF2B5EF4-FFF2-40B4-BE49-F238E27FC236}">
                      <a16:creationId xmlns:a16="http://schemas.microsoft.com/office/drawing/2014/main" id="{7D14ECD5-0F10-44F0-8C12-7D72A9949C54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8" name="그룹 96">
                  <a:extLst>
                    <a:ext uri="{FF2B5EF4-FFF2-40B4-BE49-F238E27FC236}">
                      <a16:creationId xmlns:a16="http://schemas.microsoft.com/office/drawing/2014/main" id="{AD094309-5025-4DB0-84FC-863B26EDDD40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39" name="자유형: 도형 97">
                    <a:extLst>
                      <a:ext uri="{FF2B5EF4-FFF2-40B4-BE49-F238E27FC236}">
                        <a16:creationId xmlns:a16="http://schemas.microsoft.com/office/drawing/2014/main" id="{B5C60632-DF26-4150-9C18-40F7DDDECF8C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0" name="자유형: 도형 98">
                    <a:extLst>
                      <a:ext uri="{FF2B5EF4-FFF2-40B4-BE49-F238E27FC236}">
                        <a16:creationId xmlns:a16="http://schemas.microsoft.com/office/drawing/2014/main" id="{10016ADF-C26A-4FC9-941F-EBED6508B4DB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1" name="자유형: 도형 99">
                    <a:extLst>
                      <a:ext uri="{FF2B5EF4-FFF2-40B4-BE49-F238E27FC236}">
                        <a16:creationId xmlns:a16="http://schemas.microsoft.com/office/drawing/2014/main" id="{3036F323-0ACF-4F80-A556-A858971C25B2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2" name="자유형: 도형 100">
                    <a:extLst>
                      <a:ext uri="{FF2B5EF4-FFF2-40B4-BE49-F238E27FC236}">
                        <a16:creationId xmlns:a16="http://schemas.microsoft.com/office/drawing/2014/main" id="{5C8D2C91-7671-4EC1-920A-E6516AE89A7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3" name="직선 연결선 101">
                    <a:extLst>
                      <a:ext uri="{FF2B5EF4-FFF2-40B4-BE49-F238E27FC236}">
                        <a16:creationId xmlns:a16="http://schemas.microsoft.com/office/drawing/2014/main" id="{D3F00F7B-1150-49B7-AA11-7427336337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A029FE-4692-C56B-4BBD-E1FC2A5E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34" y="610161"/>
            <a:ext cx="3562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2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13B6F4A-DE77-5DFB-9066-6A034DBC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85" y="4518160"/>
            <a:ext cx="8477250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 เพื่อคํานวณหาพื้นที่ของสามเหลี่ยม  จากสูตร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Area = 1/2 x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ฐาน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x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สูง รับค่า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Input)</a:t>
            </a:r>
          </a:p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คือ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Base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และ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Hight (Hint: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ต้องใช้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#define)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C470D-D365-2377-2B7C-1574DB38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785" y="2220004"/>
            <a:ext cx="8334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2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 เพื่อคํานวณหาปริมาตรของรูปทรงกระบอกจากสูตร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Volume = Area x H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 และพื้นที่วงกลมจาก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Area = </a:t>
            </a:r>
            <a:r>
              <a:rPr lang="el-GR" sz="2000" dirty="0">
                <a:solidFill>
                  <a:schemeClr val="bg1"/>
                </a:solidFill>
                <a:latin typeface="+mj-lt"/>
              </a:rPr>
              <a:t>π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r(2)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รับค่า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Input)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 คือ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Radius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และ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Hight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EF443-D5AC-822C-95A1-DE3AEFFA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88" y="2246801"/>
            <a:ext cx="8484064" cy="1349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6F97F8-68C9-ED7C-636B-42E95455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86" y="4335044"/>
            <a:ext cx="8484065" cy="14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7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 เพื่อรับค่าของเวลา ณ ปัจจุบัน ข้อมูลรับเข้าตามตัวอย่าง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727EB-0B93-A3AD-3BF3-02CE7FF7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3314169"/>
            <a:ext cx="3771900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F0CB7-2690-AD2A-6764-3DAEA097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5041364"/>
            <a:ext cx="4048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4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 เพื่อรับค่าของผลสอบ จากสูตร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Total =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Midterm+Final+HW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คะแนนแบ่งเป็น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30 50 20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ตามลำดับ 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ECC5-3030-4112-75D8-0E47042A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37" y="3050844"/>
            <a:ext cx="43719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8123E-7614-0E5F-DEAF-56D21B42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44" y="5003349"/>
            <a:ext cx="4238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2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เขียนโปรแกรมคำนวณ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Mean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รับ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input 5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ตัว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946AC-026A-AFA6-C43C-6BA3944C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93" y="2818597"/>
            <a:ext cx="74961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1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เขียนโปรแกรมรับค่าของตัวเลข 1 ตัวคือ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x)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แล้วทดสอบว่า เป็นเลขที่หารด้วย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7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 ลงตัวหรือไม่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D272-F3FC-C7E1-C9E7-3AD32003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38" y="2302778"/>
            <a:ext cx="3143250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365B5-902D-7FB5-B55E-3A09797F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8" y="3454606"/>
            <a:ext cx="2809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996CE-37E3-9696-76DE-0F7AD7D3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27" y="1016406"/>
            <a:ext cx="4086225" cy="37623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B58F432-B580-9964-281A-AD9056848984}"/>
              </a:ext>
            </a:extLst>
          </p:cNvPr>
          <p:cNvSpPr/>
          <p:nvPr/>
        </p:nvSpPr>
        <p:spPr>
          <a:xfrm>
            <a:off x="7955744" y="1905000"/>
            <a:ext cx="1141008" cy="28593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2365699" y="2004141"/>
            <a:ext cx="3730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ชื่อโฟลเดอร์</a:t>
            </a:r>
          </a:p>
          <a:p>
            <a:pPr algn="ctr"/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5C148-0473-E6F9-BC46-36DE298F540B}"/>
              </a:ext>
            </a:extLst>
          </p:cNvPr>
          <p:cNvSpPr/>
          <p:nvPr/>
        </p:nvSpPr>
        <p:spPr>
          <a:xfrm>
            <a:off x="5743156" y="2191125"/>
            <a:ext cx="1362493" cy="285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38">
            <a:extLst>
              <a:ext uri="{FF2B5EF4-FFF2-40B4-BE49-F238E27FC236}">
                <a16:creationId xmlns:a16="http://schemas.microsoft.com/office/drawing/2014/main" id="{DBF69CA1-AB68-0EB7-019A-58F5AF01BF39}"/>
              </a:ext>
            </a:extLst>
          </p:cNvPr>
          <p:cNvSpPr/>
          <p:nvPr/>
        </p:nvSpPr>
        <p:spPr>
          <a:xfrm>
            <a:off x="8227153" y="1580674"/>
            <a:ext cx="3730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สร้างโฟลเดอร์</a:t>
            </a:r>
            <a:br>
              <a:rPr lang="th-TH" altLang="ko-KR" sz="3200" dirty="0">
                <a:solidFill>
                  <a:schemeClr val="bg1"/>
                </a:solidFill>
              </a:rPr>
            </a:br>
            <a:r>
              <a:rPr lang="th-TH" altLang="ko-KR" sz="3200" dirty="0">
                <a:solidFill>
                  <a:schemeClr val="bg1"/>
                </a:solidFill>
              </a:rPr>
              <a:t>และสร้างไฟล์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45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เขียนโปรแกรมรับค่าของตัวเลข 2 ค่า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x, y)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และทดสอบเงื่อนไขว่าค่าใดมากที่สุด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1688" y="1534327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677EB-928C-253E-AD34-E383CF0B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09" y="2424500"/>
            <a:ext cx="2581275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40B00-16F2-0706-E1E0-BA68AA9D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67" y="4039439"/>
            <a:ext cx="278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91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โปรแกรมรับค่าของตัวเลือก 1 ค่า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x)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และทดสอบว่า เป็นการหาพื้นที่สี่เหลี่ยม</a:t>
            </a:r>
          </a:p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Rectangle Area)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หรือสามเหลี่ยม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Triangle Area)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จากนั้นรับค่าตัวแปรเพื่อหาพื้นที่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Hint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ใช้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switch case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5073" y="1968253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39B7E-51A8-613D-A4E9-8C8FD356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99" y="2927647"/>
            <a:ext cx="533400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1FA10-729A-ECFB-E732-17A8C889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99" y="4960128"/>
            <a:ext cx="5172520" cy="10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9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29301D-60AB-C5FD-487C-01B66ADBC3EC}"/>
              </a:ext>
            </a:extLst>
          </p:cNvPr>
          <p:cNvSpPr txBox="1"/>
          <p:nvPr/>
        </p:nvSpPr>
        <p:spPr>
          <a:xfrm>
            <a:off x="2851688" y="764196"/>
            <a:ext cx="825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เขียนโปรแกรมรับค่าของเลข (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N)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และแสดงตัวเลขตัวสุดท้ายของ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N 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เป็นดังนี้(เช่น 0: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Zero, 1:One, 2:Two, 3:Three, 4:Four, 5:Five, 6:Six, 7:Seven, 8:Eight, 9:Nine)</a:t>
            </a:r>
          </a:p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โดยใช้</a:t>
            </a:r>
            <a:r>
              <a:rPr lang="th-TH" sz="2000" dirty="0" err="1">
                <a:solidFill>
                  <a:schemeClr val="bg1"/>
                </a:solidFill>
                <a:latin typeface="+mj-lt"/>
              </a:rPr>
              <a:t>คํ</a:t>
            </a:r>
            <a:r>
              <a:rPr lang="th-TH" sz="2000" dirty="0">
                <a:solidFill>
                  <a:schemeClr val="bg1"/>
                </a:solidFill>
                <a:latin typeface="+mj-lt"/>
              </a:rPr>
              <a:t>าสั่ง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7C47F-A264-EE7A-0EBD-53ABD0B4E0A8}"/>
              </a:ext>
            </a:extLst>
          </p:cNvPr>
          <p:cNvSpPr txBox="1"/>
          <p:nvPr/>
        </p:nvSpPr>
        <p:spPr>
          <a:xfrm>
            <a:off x="2855073" y="1968253"/>
            <a:ext cx="14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+mj-lt"/>
              </a:rPr>
              <a:t>ตัวอย่างการทำงาน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6BACE-13D4-EAEA-8CA2-27BEC1C4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77" y="2765412"/>
            <a:ext cx="3276600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B3068-77FD-6997-005B-57C39118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77" y="4572545"/>
            <a:ext cx="3569400" cy="6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1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ลำดับความสำคัญของตัวดำเนินการ (Operator Order of Precedence) – INFORMATION  TECHNOLOGY @ KU SRC">
            <a:extLst>
              <a:ext uri="{FF2B5EF4-FFF2-40B4-BE49-F238E27FC236}">
                <a16:creationId xmlns:a16="http://schemas.microsoft.com/office/drawing/2014/main" id="{C4C6534B-4FB9-4C48-DB3A-611F0C8A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94" y="1378890"/>
            <a:ext cx="5073811" cy="463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5183349" y="1449589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Run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D33B0-2FAD-BACC-47C6-C603C69C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67" y="2107709"/>
            <a:ext cx="6591300" cy="34861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D85C148-0473-E6F9-BC46-36DE298F540B}"/>
              </a:ext>
            </a:extLst>
          </p:cNvPr>
          <p:cNvSpPr/>
          <p:nvPr/>
        </p:nvSpPr>
        <p:spPr>
          <a:xfrm>
            <a:off x="7714533" y="2166330"/>
            <a:ext cx="534117" cy="3381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74E87-83D4-2542-F61C-984E4EEA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07" y="1002009"/>
            <a:ext cx="4562475" cy="381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58F432-B580-9964-281A-AD9056848984}"/>
              </a:ext>
            </a:extLst>
          </p:cNvPr>
          <p:cNvSpPr/>
          <p:nvPr/>
        </p:nvSpPr>
        <p:spPr>
          <a:xfrm>
            <a:off x="6486525" y="1068589"/>
            <a:ext cx="1123950" cy="2689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212637" y="575019"/>
            <a:ext cx="8484064" cy="11619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38">
            <a:extLst>
              <a:ext uri="{FF2B5EF4-FFF2-40B4-BE49-F238E27FC236}">
                <a16:creationId xmlns:a16="http://schemas.microsoft.com/office/drawing/2014/main" id="{6F1F8EA0-F7FA-5EF6-D729-90EE9C29D3D8}"/>
              </a:ext>
            </a:extLst>
          </p:cNvPr>
          <p:cNvSpPr/>
          <p:nvPr/>
        </p:nvSpPr>
        <p:spPr>
          <a:xfrm>
            <a:off x="4914999" y="5058477"/>
            <a:ext cx="3730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3200" dirty="0">
                <a:solidFill>
                  <a:schemeClr val="bg1"/>
                </a:solidFill>
              </a:rPr>
              <a:t>ผลการทำงานของโปรแกรม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F523-FD32-B239-932D-0252E4B3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636474"/>
            <a:ext cx="6800850" cy="2266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D85C148-0473-E6F9-BC46-36DE298F540B}"/>
              </a:ext>
            </a:extLst>
          </p:cNvPr>
          <p:cNvSpPr/>
          <p:nvPr/>
        </p:nvSpPr>
        <p:spPr>
          <a:xfrm>
            <a:off x="3528615" y="3145080"/>
            <a:ext cx="6503070" cy="12364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FAA933-D933-442F-9AAD-181DBEF0BFC0}"/>
              </a:ext>
            </a:extLst>
          </p:cNvPr>
          <p:cNvGrpSpPr/>
          <p:nvPr/>
        </p:nvGrpSpPr>
        <p:grpSpPr>
          <a:xfrm>
            <a:off x="629222" y="1863734"/>
            <a:ext cx="10857355" cy="4027782"/>
            <a:chOff x="495690" y="1674891"/>
            <a:chExt cx="10857355" cy="4027782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CD18691E-4522-434C-A7A0-16569F7D7F17}"/>
                </a:ext>
              </a:extLst>
            </p:cNvPr>
            <p:cNvSpPr/>
            <p:nvPr/>
          </p:nvSpPr>
          <p:spPr>
            <a:xfrm>
              <a:off x="9302459" y="1674891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33C190-B237-4216-A305-5CE78B207721}"/>
                </a:ext>
              </a:extLst>
            </p:cNvPr>
            <p:cNvSpPr/>
            <p:nvPr/>
          </p:nvSpPr>
          <p:spPr>
            <a:xfrm>
              <a:off x="1520983" y="1674891"/>
              <a:ext cx="879355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F84C6B-B53C-4596-9E14-B7689A8C86C2}"/>
                </a:ext>
              </a:extLst>
            </p:cNvPr>
            <p:cNvSpPr/>
            <p:nvPr/>
          </p:nvSpPr>
          <p:spPr>
            <a:xfrm>
              <a:off x="1520983" y="3643996"/>
              <a:ext cx="8812839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92ECC-EC2C-4C6F-A38F-6A2F460E16CE}"/>
                </a:ext>
              </a:extLst>
            </p:cNvPr>
            <p:cNvSpPr/>
            <p:nvPr/>
          </p:nvSpPr>
          <p:spPr>
            <a:xfrm>
              <a:off x="1520983" y="5621192"/>
              <a:ext cx="9052560" cy="814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C529F251-7513-4E74-84B2-ECF457CE084D}"/>
                </a:ext>
              </a:extLst>
            </p:cNvPr>
            <p:cNvSpPr/>
            <p:nvPr/>
          </p:nvSpPr>
          <p:spPr>
            <a:xfrm flipH="1">
              <a:off x="495690" y="3643995"/>
              <a:ext cx="2050586" cy="2050586"/>
            </a:xfrm>
            <a:prstGeom prst="blockArc">
              <a:avLst>
                <a:gd name="adj1" fmla="val 16132277"/>
                <a:gd name="adj2" fmla="val 5439486"/>
                <a:gd name="adj3" fmla="val 397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EA159119-02E1-4B50-8E81-FA4250F8C422}"/>
                </a:ext>
              </a:extLst>
            </p:cNvPr>
            <p:cNvSpPr/>
            <p:nvPr/>
          </p:nvSpPr>
          <p:spPr>
            <a:xfrm>
              <a:off x="10354047" y="5261206"/>
              <a:ext cx="438991" cy="438991"/>
            </a:xfrm>
            <a:prstGeom prst="blockArc">
              <a:avLst>
                <a:gd name="adj1" fmla="val 228339"/>
                <a:gd name="adj2" fmla="val 5553148"/>
                <a:gd name="adj3" fmla="val 182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Diamond 8">
            <a:extLst>
              <a:ext uri="{FF2B5EF4-FFF2-40B4-BE49-F238E27FC236}">
                <a16:creationId xmlns:a16="http://schemas.microsoft.com/office/drawing/2014/main" id="{E26580AF-B3BD-4A4E-9AE3-F22BB4AB3C52}"/>
              </a:ext>
            </a:extLst>
          </p:cNvPr>
          <p:cNvSpPr/>
          <p:nvPr/>
        </p:nvSpPr>
        <p:spPr>
          <a:xfrm>
            <a:off x="1500647" y="1750606"/>
            <a:ext cx="307736" cy="307736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2F3AC-2A11-4A12-9D80-A5507A707422}"/>
              </a:ext>
            </a:extLst>
          </p:cNvPr>
          <p:cNvGrpSpPr/>
          <p:nvPr/>
        </p:nvGrpSpPr>
        <p:grpSpPr>
          <a:xfrm>
            <a:off x="10066995" y="4036106"/>
            <a:ext cx="1596435" cy="1661152"/>
            <a:chOff x="219453" y="2580615"/>
            <a:chExt cx="2625263" cy="27316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1EC6BF-952D-4390-8F32-88FBA5D46974}"/>
                </a:ext>
              </a:extLst>
            </p:cNvPr>
            <p:cNvGrpSpPr/>
            <p:nvPr/>
          </p:nvGrpSpPr>
          <p:grpSpPr>
            <a:xfrm>
              <a:off x="885166" y="3186393"/>
              <a:ext cx="1319766" cy="212590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8440D19-06B8-4E92-914C-10F954506180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4BE3562-39C9-48FC-8ABB-A323C7684D1E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5274DE-59CA-4D6E-8CB5-4636791DA54F}"/>
                </a:ext>
              </a:extLst>
            </p:cNvPr>
            <p:cNvGrpSpPr/>
            <p:nvPr/>
          </p:nvGrpSpPr>
          <p:grpSpPr>
            <a:xfrm>
              <a:off x="219453" y="2580615"/>
              <a:ext cx="2625263" cy="1036484"/>
              <a:chOff x="1525348" y="1579815"/>
              <a:chExt cx="6070988" cy="276170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F8C0A2C-85B2-41E9-9B51-0AA47C9AB33E}"/>
                  </a:ext>
                </a:extLst>
              </p:cNvPr>
              <p:cNvSpPr/>
              <p:nvPr/>
            </p:nvSpPr>
            <p:spPr>
              <a:xfrm>
                <a:off x="3268739" y="2309740"/>
                <a:ext cx="2598977" cy="2031775"/>
              </a:xfrm>
              <a:custGeom>
                <a:avLst/>
                <a:gdLst/>
                <a:ahLst/>
                <a:cxnLst/>
                <a:rect l="l" t="t" r="r" b="b"/>
                <a:pathLst>
                  <a:path w="2897024" h="2264776">
                    <a:moveTo>
                      <a:pt x="0" y="0"/>
                    </a:moveTo>
                    <a:lnTo>
                      <a:pt x="2897024" y="0"/>
                    </a:lnTo>
                    <a:lnTo>
                      <a:pt x="2897024" y="1891127"/>
                    </a:lnTo>
                    <a:cubicBezTo>
                      <a:pt x="2802822" y="1872712"/>
                      <a:pt x="2705549" y="1863893"/>
                      <a:pt x="2606215" y="1863893"/>
                    </a:cubicBezTo>
                    <a:cubicBezTo>
                      <a:pt x="2195568" y="1863893"/>
                      <a:pt x="1820122" y="2014603"/>
                      <a:pt x="1533076" y="2264776"/>
                    </a:cubicBezTo>
                    <a:cubicBezTo>
                      <a:pt x="1247202" y="2014157"/>
                      <a:pt x="872259" y="1863893"/>
                      <a:pt x="462219" y="1863893"/>
                    </a:cubicBezTo>
                    <a:cubicBezTo>
                      <a:pt x="301614" y="1863893"/>
                      <a:pt x="146393" y="1886946"/>
                      <a:pt x="0" y="19310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1B8D2F31-0C18-4F26-A893-2B61B6E3C2A2}"/>
                  </a:ext>
                </a:extLst>
              </p:cNvPr>
              <p:cNvSpPr/>
              <p:nvPr/>
            </p:nvSpPr>
            <p:spPr>
              <a:xfrm>
                <a:off x="3268739" y="2704966"/>
                <a:ext cx="2598977" cy="977877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243840">
                    <a:moveTo>
                      <a:pt x="0" y="0"/>
                    </a:moveTo>
                    <a:lnTo>
                      <a:pt x="648072" y="0"/>
                    </a:lnTo>
                    <a:lnTo>
                      <a:pt x="648072" y="146327"/>
                    </a:lnTo>
                    <a:lnTo>
                      <a:pt x="359596" y="243840"/>
                    </a:lnTo>
                    <a:lnTo>
                      <a:pt x="0" y="128585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C8398FB6-B839-4F4A-A2FB-0792AD80E466}"/>
                  </a:ext>
                </a:extLst>
              </p:cNvPr>
              <p:cNvSpPr/>
              <p:nvPr/>
            </p:nvSpPr>
            <p:spPr>
              <a:xfrm>
                <a:off x="1525348" y="1579815"/>
                <a:ext cx="6070988" cy="1788714"/>
              </a:xfrm>
              <a:custGeom>
                <a:avLst/>
                <a:gdLst>
                  <a:gd name="connsiteX0" fmla="*/ 762000 w 1513840"/>
                  <a:gd name="connsiteY0" fmla="*/ 0 h 487680"/>
                  <a:gd name="connsiteX1" fmla="*/ 0 w 1513840"/>
                  <a:gd name="connsiteY1" fmla="*/ 233680 h 487680"/>
                  <a:gd name="connsiteX2" fmla="*/ 792480 w 1513840"/>
                  <a:gd name="connsiteY2" fmla="*/ 487680 h 487680"/>
                  <a:gd name="connsiteX3" fmla="*/ 1513840 w 1513840"/>
                  <a:gd name="connsiteY3" fmla="*/ 243840 h 487680"/>
                  <a:gd name="connsiteX4" fmla="*/ 762000 w 1513840"/>
                  <a:gd name="connsiteY4" fmla="*/ 0 h 487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840" h="487680">
                    <a:moveTo>
                      <a:pt x="762000" y="0"/>
                    </a:moveTo>
                    <a:lnTo>
                      <a:pt x="0" y="233680"/>
                    </a:lnTo>
                    <a:lnTo>
                      <a:pt x="792480" y="487680"/>
                    </a:lnTo>
                    <a:lnTo>
                      <a:pt x="1513840" y="243840"/>
                    </a:lnTo>
                    <a:lnTo>
                      <a:pt x="76200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C42E8ED-1A2F-408A-8522-2159EEA9332D}"/>
                  </a:ext>
                </a:extLst>
              </p:cNvPr>
              <p:cNvCxnSpPr/>
              <p:nvPr/>
            </p:nvCxnSpPr>
            <p:spPr>
              <a:xfrm>
                <a:off x="4662703" y="2187506"/>
                <a:ext cx="1586226" cy="614736"/>
              </a:xfrm>
              <a:prstGeom prst="line">
                <a:avLst/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0FF36C6-EEEC-499E-8BDA-569C16F28BD7}"/>
                  </a:ext>
                </a:extLst>
              </p:cNvPr>
              <p:cNvCxnSpPr/>
              <p:nvPr/>
            </p:nvCxnSpPr>
            <p:spPr>
              <a:xfrm>
                <a:off x="6248932" y="2802241"/>
                <a:ext cx="0" cy="101060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FFE7A901-B31B-47DA-A086-D63FCA45010C}"/>
                  </a:ext>
                </a:extLst>
              </p:cNvPr>
              <p:cNvSpPr/>
              <p:nvPr/>
            </p:nvSpPr>
            <p:spPr>
              <a:xfrm>
                <a:off x="6018666" y="3406130"/>
                <a:ext cx="460523" cy="92094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8D832C-AAA0-4059-83F2-5763F033674D}"/>
                  </a:ext>
                </a:extLst>
              </p:cNvPr>
              <p:cNvSpPr/>
              <p:nvPr/>
            </p:nvSpPr>
            <p:spPr>
              <a:xfrm>
                <a:off x="6122006" y="3356992"/>
                <a:ext cx="236067" cy="2719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E1B3CC-2516-4C15-B49F-043294258C4E}"/>
              </a:ext>
            </a:extLst>
          </p:cNvPr>
          <p:cNvGrpSpPr/>
          <p:nvPr/>
        </p:nvGrpSpPr>
        <p:grpSpPr>
          <a:xfrm>
            <a:off x="1227995" y="2145857"/>
            <a:ext cx="2637358" cy="666051"/>
            <a:chOff x="1266096" y="1957014"/>
            <a:chExt cx="2637358" cy="6660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2583D-ACCD-4614-9541-6494850C43FC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480DA-FDC4-4939-AEDB-AD20C5886023}"/>
                </a:ext>
              </a:extLst>
            </p:cNvPr>
            <p:cNvGrpSpPr/>
            <p:nvPr/>
          </p:nvGrpSpPr>
          <p:grpSpPr>
            <a:xfrm>
              <a:off x="1912257" y="1975149"/>
              <a:ext cx="1991197" cy="647916"/>
              <a:chOff x="2928208" y="2212223"/>
              <a:chExt cx="3114932" cy="6479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F8C9BC-A42F-47DF-8581-F57FBBB7D125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Overview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48EC49-A26C-411D-9A3F-EE09F5A67B64}"/>
                  </a:ext>
                </a:extLst>
              </p:cNvPr>
              <p:cNvSpPr txBox="1"/>
              <p:nvPr/>
            </p:nvSpPr>
            <p:spPr>
              <a:xfrm>
                <a:off x="2946796" y="2521585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ภาพรวมและการทำงานของภาษา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8" name="Diamond 27">
            <a:extLst>
              <a:ext uri="{FF2B5EF4-FFF2-40B4-BE49-F238E27FC236}">
                <a16:creationId xmlns:a16="http://schemas.microsoft.com/office/drawing/2014/main" id="{31991F90-8B85-45B3-B274-A126276EF6B6}"/>
              </a:ext>
            </a:extLst>
          </p:cNvPr>
          <p:cNvSpPr/>
          <p:nvPr/>
        </p:nvSpPr>
        <p:spPr>
          <a:xfrm>
            <a:off x="4992668" y="1750606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1B8378E-C9CB-41BC-A3BF-DE62BFC4E57B}"/>
              </a:ext>
            </a:extLst>
          </p:cNvPr>
          <p:cNvSpPr/>
          <p:nvPr/>
        </p:nvSpPr>
        <p:spPr>
          <a:xfrm>
            <a:off x="8484688" y="1750725"/>
            <a:ext cx="307736" cy="307736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96AB82-0AE6-4C7F-8474-81CBBBBE4843}"/>
              </a:ext>
            </a:extLst>
          </p:cNvPr>
          <p:cNvSpPr/>
          <p:nvPr/>
        </p:nvSpPr>
        <p:spPr>
          <a:xfrm>
            <a:off x="3246657" y="3711219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D22079F-2330-489E-A271-97582F8107FC}"/>
              </a:ext>
            </a:extLst>
          </p:cNvPr>
          <p:cNvSpPr/>
          <p:nvPr/>
        </p:nvSpPr>
        <p:spPr>
          <a:xfrm>
            <a:off x="6738678" y="3719712"/>
            <a:ext cx="307736" cy="307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4C831A-DC23-45EB-9DB0-DF036C563875}"/>
              </a:ext>
            </a:extLst>
          </p:cNvPr>
          <p:cNvGrpSpPr/>
          <p:nvPr/>
        </p:nvGrpSpPr>
        <p:grpSpPr>
          <a:xfrm>
            <a:off x="4766420" y="2156634"/>
            <a:ext cx="2703454" cy="610928"/>
            <a:chOff x="1266096" y="1957014"/>
            <a:chExt cx="2703454" cy="610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3A5782-C756-4FD2-92C4-DFCC366B5777}"/>
                </a:ext>
              </a:extLst>
            </p:cNvPr>
            <p:cNvSpPr txBox="1"/>
            <p:nvPr/>
          </p:nvSpPr>
          <p:spPr>
            <a:xfrm>
              <a:off x="1266096" y="1957014"/>
              <a:ext cx="7763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4FB332-0E99-46D8-BCE1-03D70AC0DD75}"/>
                </a:ext>
              </a:extLst>
            </p:cNvPr>
            <p:cNvGrpSpPr/>
            <p:nvPr/>
          </p:nvGrpSpPr>
          <p:grpSpPr>
            <a:xfrm>
              <a:off x="1965718" y="1977015"/>
              <a:ext cx="2003832" cy="590927"/>
              <a:chOff x="3011840" y="2214089"/>
              <a:chExt cx="3134697" cy="59092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8CAE52-A23B-49DE-9B8B-9E5E92536BB0}"/>
                  </a:ext>
                </a:extLst>
              </p:cNvPr>
              <p:cNvSpPr txBox="1"/>
              <p:nvPr/>
            </p:nvSpPr>
            <p:spPr>
              <a:xfrm>
                <a:off x="3011840" y="2214089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  <a:cs typeface="Arial" pitchFamily="34" charset="0"/>
                  </a:rPr>
                  <a:t>Variable</a:t>
                </a:r>
                <a:endParaRPr lang="ko-KR" altLang="en-US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C6D1D4-EA68-4DF6-9498-1CC023A77D27}"/>
                  </a:ext>
                </a:extLst>
              </p:cNvPr>
              <p:cNvSpPr txBox="1"/>
              <p:nvPr/>
            </p:nvSpPr>
            <p:spPr>
              <a:xfrm>
                <a:off x="3050193" y="246646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ชนิดและประเภทของตัวแปร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DDD37B41-3781-497F-94DC-DE85DD662738}"/>
              </a:ext>
            </a:extLst>
          </p:cNvPr>
          <p:cNvSpPr/>
          <p:nvPr/>
        </p:nvSpPr>
        <p:spPr>
          <a:xfrm>
            <a:off x="9513329" y="5697258"/>
            <a:ext cx="307736" cy="307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784DC4-B2B3-FD31-5056-55A8E0196149}"/>
              </a:ext>
            </a:extLst>
          </p:cNvPr>
          <p:cNvGrpSpPr/>
          <p:nvPr/>
        </p:nvGrpSpPr>
        <p:grpSpPr>
          <a:xfrm>
            <a:off x="8194021" y="2149303"/>
            <a:ext cx="2679075" cy="613308"/>
            <a:chOff x="1266096" y="1957014"/>
            <a:chExt cx="2679075" cy="6133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9C1ABE-971E-F2D7-3341-8F9455DAE923}"/>
                </a:ext>
              </a:extLst>
            </p:cNvPr>
            <p:cNvSpPr txBox="1"/>
            <p:nvPr/>
          </p:nvSpPr>
          <p:spPr>
            <a:xfrm>
              <a:off x="1266096" y="1957014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cs typeface="Arial" pitchFamily="34" charset="0"/>
                </a:rPr>
                <a:t>0</a:t>
              </a:r>
              <a:r>
                <a:rPr lang="th-TH" altLang="ko-KR" sz="2000" b="1" dirty="0">
                  <a:solidFill>
                    <a:srgbClr val="FF0000"/>
                  </a:solidFill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9E753C6-3599-F240-5497-2EC1B6B54E67}"/>
                </a:ext>
              </a:extLst>
            </p:cNvPr>
            <p:cNvGrpSpPr/>
            <p:nvPr/>
          </p:nvGrpSpPr>
          <p:grpSpPr>
            <a:xfrm>
              <a:off x="1912257" y="1975149"/>
              <a:ext cx="2032914" cy="595173"/>
              <a:chOff x="2928208" y="2212223"/>
              <a:chExt cx="3180192" cy="59517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A83C9DE-3EED-A00A-DDC3-97CABC385F86}"/>
                  </a:ext>
                </a:extLst>
              </p:cNvPr>
              <p:cNvSpPr txBox="1"/>
              <p:nvPr/>
            </p:nvSpPr>
            <p:spPr>
              <a:xfrm>
                <a:off x="2928208" y="2212223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Condition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FF8C20-BE32-EE10-4CA6-09946ECE255A}"/>
                  </a:ext>
                </a:extLst>
              </p:cNvPr>
              <p:cNvSpPr txBox="1"/>
              <p:nvPr/>
            </p:nvSpPr>
            <p:spPr>
              <a:xfrm>
                <a:off x="3012056" y="2468842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เงื่อนไขในภาษาซี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D66511-1D51-D68C-085C-1A3C68BD2261}"/>
              </a:ext>
            </a:extLst>
          </p:cNvPr>
          <p:cNvGrpSpPr/>
          <p:nvPr/>
        </p:nvGrpSpPr>
        <p:grpSpPr>
          <a:xfrm>
            <a:off x="2079089" y="4147809"/>
            <a:ext cx="1979315" cy="639485"/>
            <a:chOff x="2117190" y="1955848"/>
            <a:chExt cx="1979315" cy="63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06D5A2-4954-4F9A-7AD7-89B46A6AC257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F462B2-AB83-A015-8644-D6311C882DDF}"/>
                </a:ext>
              </a:extLst>
            </p:cNvPr>
            <p:cNvGrpSpPr/>
            <p:nvPr/>
          </p:nvGrpSpPr>
          <p:grpSpPr>
            <a:xfrm>
              <a:off x="2117190" y="1984447"/>
              <a:ext cx="1979315" cy="610886"/>
              <a:chOff x="3248794" y="2221521"/>
              <a:chExt cx="3096344" cy="610886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AC018A6-B836-D9B0-1888-F4008CB19270}"/>
                  </a:ext>
                </a:extLst>
              </p:cNvPr>
              <p:cNvSpPr txBox="1"/>
              <p:nvPr/>
            </p:nvSpPr>
            <p:spPr>
              <a:xfrm>
                <a:off x="3248794" y="2221521"/>
                <a:ext cx="117342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  <a:cs typeface="Arial" pitchFamily="34" charset="0"/>
                  </a:rPr>
                  <a:t>Loop</a:t>
                </a:r>
                <a:endParaRPr lang="ko-KR" altLang="en-US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46BFAD-9450-8138-5730-DABEBF5D5F30}"/>
                  </a:ext>
                </a:extLst>
              </p:cNvPr>
              <p:cNvSpPr txBox="1"/>
              <p:nvPr/>
            </p:nvSpPr>
            <p:spPr>
              <a:xfrm>
                <a:off x="3248794" y="2493853"/>
                <a:ext cx="3096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การทำ</a:t>
                </a:r>
                <a:r>
                  <a:rPr lang="th-TH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ซ้ำ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0964E5-A7D6-3DD2-915B-EEDD68C761A9}"/>
              </a:ext>
            </a:extLst>
          </p:cNvPr>
          <p:cNvGrpSpPr/>
          <p:nvPr/>
        </p:nvGrpSpPr>
        <p:grpSpPr>
          <a:xfrm>
            <a:off x="5389685" y="4118559"/>
            <a:ext cx="1979315" cy="667217"/>
            <a:chOff x="1924140" y="1955848"/>
            <a:chExt cx="1979315" cy="66721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0AD3A8-2AA0-8372-5201-09EF31AC2E99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955C64-7899-0991-E2A9-5145DAB9B256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ฟั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งก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์ชั่น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D7F8B8-6006-DFE5-4E89-AB14644E934C}"/>
              </a:ext>
            </a:extLst>
          </p:cNvPr>
          <p:cNvSpPr txBox="1"/>
          <p:nvPr/>
        </p:nvSpPr>
        <p:spPr>
          <a:xfrm>
            <a:off x="5377802" y="4137860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Functions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63D277-4161-1DD5-62AA-7E6FB7695553}"/>
              </a:ext>
            </a:extLst>
          </p:cNvPr>
          <p:cNvGrpSpPr/>
          <p:nvPr/>
        </p:nvGrpSpPr>
        <p:grpSpPr>
          <a:xfrm>
            <a:off x="8053528" y="5116440"/>
            <a:ext cx="1979315" cy="667217"/>
            <a:chOff x="1924140" y="1955848"/>
            <a:chExt cx="1979315" cy="66721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EF17F1-FC1D-FDB7-7466-83D46DD80FC5}"/>
                </a:ext>
              </a:extLst>
            </p:cNvPr>
            <p:cNvSpPr txBox="1"/>
            <p:nvPr/>
          </p:nvSpPr>
          <p:spPr>
            <a:xfrm>
              <a:off x="3016674" y="1955848"/>
              <a:ext cx="853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50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8349B-DEB4-5DE6-30D8-236BFA07EF38}"/>
                </a:ext>
              </a:extLst>
            </p:cNvPr>
            <p:cNvSpPr txBox="1"/>
            <p:nvPr/>
          </p:nvSpPr>
          <p:spPr>
            <a:xfrm>
              <a:off x="1924140" y="2284511"/>
              <a:ext cx="1979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การสร้างและใช้อาเรย์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711CB0A-928D-A64C-BAC4-D4F0B6DB1B15}"/>
              </a:ext>
            </a:extLst>
          </p:cNvPr>
          <p:cNvSpPr txBox="1"/>
          <p:nvPr/>
        </p:nvSpPr>
        <p:spPr>
          <a:xfrm>
            <a:off x="8070898" y="5107047"/>
            <a:ext cx="19793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Array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C25A30-929D-4667-B8C6-183F4786C980}"/>
              </a:ext>
            </a:extLst>
          </p:cNvPr>
          <p:cNvGrpSpPr/>
          <p:nvPr/>
        </p:nvGrpSpPr>
        <p:grpSpPr>
          <a:xfrm>
            <a:off x="3053652" y="1766952"/>
            <a:ext cx="6332347" cy="2724518"/>
            <a:chOff x="3672524" y="1681227"/>
            <a:chExt cx="6332347" cy="27245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2E7AE8-7963-48E3-81F1-3ED7E4A370F6}"/>
                </a:ext>
              </a:extLst>
            </p:cNvPr>
            <p:cNvGrpSpPr/>
            <p:nvPr/>
          </p:nvGrpSpPr>
          <p:grpSpPr>
            <a:xfrm>
              <a:off x="5207626" y="3205586"/>
              <a:ext cx="4797245" cy="1200159"/>
              <a:chOff x="3707424" y="2799264"/>
              <a:chExt cx="4797245" cy="120015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F5BDA4-10C7-46A6-AC30-523A3FC438AC}"/>
                  </a:ext>
                </a:extLst>
              </p:cNvPr>
              <p:cNvSpPr txBox="1"/>
              <p:nvPr/>
            </p:nvSpPr>
            <p:spPr>
              <a:xfrm>
                <a:off x="3707424" y="2799264"/>
                <a:ext cx="4777152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2"/>
                    </a:solidFill>
                    <a:latin typeface="+mj-lt"/>
                    <a:cs typeface="Arial" pitchFamily="34" charset="0"/>
                  </a:rPr>
                  <a:t>O</a:t>
                </a:r>
                <a:r>
                  <a:rPr lang="en-US" altLang="ko-KR" sz="4800" b="1" dirty="0">
                    <a:solidFill>
                      <a:schemeClr val="bg1"/>
                    </a:solidFill>
                    <a:latin typeface="+mj-lt"/>
                    <a:cs typeface="Arial" pitchFamily="34" charset="0"/>
                  </a:rPr>
                  <a:t>verview</a:t>
                </a:r>
                <a:endParaRPr lang="ko-KR" altLang="en-US" sz="4800" b="1" dirty="0">
                  <a:solidFill>
                    <a:schemeClr val="bg1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2103B-F514-4BE9-B5B2-C13878D2FE7C}"/>
                  </a:ext>
                </a:extLst>
              </p:cNvPr>
              <p:cNvSpPr txBox="1"/>
              <p:nvPr/>
            </p:nvSpPr>
            <p:spPr>
              <a:xfrm>
                <a:off x="3727573" y="3504929"/>
                <a:ext cx="4777096" cy="494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th-TH" altLang="ko-KR" sz="1867" dirty="0">
                    <a:solidFill>
                      <a:schemeClr val="bg1"/>
                    </a:solidFill>
                    <a:cs typeface="Arial" pitchFamily="34" charset="0"/>
                  </a:rPr>
                  <a:t>โครงสร้างของภาษา</a:t>
                </a:r>
                <a:endParaRPr lang="ko-KR" altLang="en-US" sz="1867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C09C0-32FA-4E16-8050-387E28621B1D}"/>
                </a:ext>
              </a:extLst>
            </p:cNvPr>
            <p:cNvGrpSpPr/>
            <p:nvPr/>
          </p:nvGrpSpPr>
          <p:grpSpPr>
            <a:xfrm flipH="1">
              <a:off x="3672524" y="1681227"/>
              <a:ext cx="2594925" cy="2682906"/>
              <a:chOff x="8658891" y="2893174"/>
              <a:chExt cx="3099195" cy="320427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1CD92C-B859-418D-A534-DFA080FC749C}"/>
                  </a:ext>
                </a:extLst>
              </p:cNvPr>
              <p:cNvGrpSpPr/>
              <p:nvPr/>
            </p:nvGrpSpPr>
            <p:grpSpPr>
              <a:xfrm>
                <a:off x="9456198" y="3621598"/>
                <a:ext cx="1537011" cy="2475850"/>
                <a:chOff x="7271291" y="1882249"/>
                <a:chExt cx="1537011" cy="2475850"/>
              </a:xfrm>
              <a:solidFill>
                <a:schemeClr val="bg1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97FBC86-7ACD-4737-BF17-C918DD9A1683}"/>
                    </a:ext>
                  </a:extLst>
                </p:cNvPr>
                <p:cNvSpPr/>
                <p:nvPr/>
              </p:nvSpPr>
              <p:spPr>
                <a:xfrm>
                  <a:off x="7271291" y="1882249"/>
                  <a:ext cx="1537011" cy="2475850"/>
                </a:xfrm>
                <a:custGeom>
                  <a:avLst/>
                  <a:gdLst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69955 w 1537011"/>
                    <a:gd name="connsiteY16" fmla="*/ 2463220 h 2480745"/>
                    <a:gd name="connsiteX17" fmla="*/ 500911 w 1537011"/>
                    <a:gd name="connsiteY17" fmla="*/ 2459508 h 2480745"/>
                    <a:gd name="connsiteX18" fmla="*/ 447457 w 1537011"/>
                    <a:gd name="connsiteY18" fmla="*/ 2446887 h 2480745"/>
                    <a:gd name="connsiteX19" fmla="*/ 391775 w 1537011"/>
                    <a:gd name="connsiteY19" fmla="*/ 2352600 h 2480745"/>
                    <a:gd name="connsiteX20" fmla="*/ 470472 w 1537011"/>
                    <a:gd name="connsiteY20" fmla="*/ 2270192 h 2480745"/>
                    <a:gd name="connsiteX21" fmla="*/ 460819 w 1537011"/>
                    <a:gd name="connsiteY21" fmla="*/ 2117997 h 2480745"/>
                    <a:gd name="connsiteX22" fmla="*/ 417759 w 1537011"/>
                    <a:gd name="connsiteY22" fmla="*/ 2125420 h 2480745"/>
                    <a:gd name="connsiteX23" fmla="*/ 390290 w 1537011"/>
                    <a:gd name="connsiteY23" fmla="*/ 2156602 h 2480745"/>
                    <a:gd name="connsiteX24" fmla="*/ 414047 w 1537011"/>
                    <a:gd name="connsiteY24" fmla="*/ 2190753 h 2480745"/>
                    <a:gd name="connsiteX25" fmla="*/ 458592 w 1537011"/>
                    <a:gd name="connsiteY25" fmla="*/ 2201147 h 2480745"/>
                    <a:gd name="connsiteX26" fmla="*/ 763724 w 1537011"/>
                    <a:gd name="connsiteY26" fmla="*/ 2210798 h 2480745"/>
                    <a:gd name="connsiteX27" fmla="*/ 1054751 w 1537011"/>
                    <a:gd name="connsiteY27" fmla="*/ 2220450 h 2480745"/>
                    <a:gd name="connsiteX28" fmla="*/ 1106721 w 1537011"/>
                    <a:gd name="connsiteY28" fmla="*/ 2215253 h 2480745"/>
                    <a:gd name="connsiteX29" fmla="*/ 1136417 w 1537011"/>
                    <a:gd name="connsiteY29" fmla="*/ 2182586 h 2480745"/>
                    <a:gd name="connsiteX30" fmla="*/ 1110433 w 1537011"/>
                    <a:gd name="connsiteY30" fmla="*/ 2146950 h 2480745"/>
                    <a:gd name="connsiteX31" fmla="*/ 1045100 w 1537011"/>
                    <a:gd name="connsiteY31" fmla="*/ 2136557 h 2480745"/>
                    <a:gd name="connsiteX32" fmla="*/ 460819 w 1537011"/>
                    <a:gd name="connsiteY32" fmla="*/ 2117997 h 2480745"/>
                    <a:gd name="connsiteX33" fmla="*/ 425926 w 1537011"/>
                    <a:gd name="connsiteY33" fmla="*/ 2063800 h 2480745"/>
                    <a:gd name="connsiteX34" fmla="*/ 465274 w 1537011"/>
                    <a:gd name="connsiteY34" fmla="*/ 2065285 h 2480745"/>
                    <a:gd name="connsiteX35" fmla="*/ 506849 w 1537011"/>
                    <a:gd name="connsiteY35" fmla="*/ 2066770 h 2480745"/>
                    <a:gd name="connsiteX36" fmla="*/ 526151 w 1537011"/>
                    <a:gd name="connsiteY36" fmla="*/ 2066770 h 2480745"/>
                    <a:gd name="connsiteX37" fmla="*/ 1096326 w 1537011"/>
                    <a:gd name="connsiteY37" fmla="*/ 2083845 h 2480745"/>
                    <a:gd name="connsiteX38" fmla="*/ 1137159 w 1537011"/>
                    <a:gd name="connsiteY38" fmla="*/ 2097209 h 2480745"/>
                    <a:gd name="connsiteX39" fmla="*/ 1192840 w 1537011"/>
                    <a:gd name="connsiteY39" fmla="*/ 2187041 h 2480745"/>
                    <a:gd name="connsiteX40" fmla="*/ 1128251 w 1537011"/>
                    <a:gd name="connsiteY40" fmla="*/ 2267964 h 2480745"/>
                    <a:gd name="connsiteX41" fmla="*/ 1097811 w 1537011"/>
                    <a:gd name="connsiteY41" fmla="*/ 2276131 h 2480745"/>
                    <a:gd name="connsiteX42" fmla="*/ 443001 w 1537011"/>
                    <a:gd name="connsiteY42" fmla="*/ 2256828 h 2480745"/>
                    <a:gd name="connsiteX43" fmla="*/ 338320 w 1537011"/>
                    <a:gd name="connsiteY43" fmla="*/ 2126163 h 2480745"/>
                    <a:gd name="connsiteX44" fmla="*/ 425926 w 1537011"/>
                    <a:gd name="connsiteY44" fmla="*/ 2063800 h 2480745"/>
                    <a:gd name="connsiteX45" fmla="*/ 446713 w 1537011"/>
                    <a:gd name="connsiteY45" fmla="*/ 1916802 h 2480745"/>
                    <a:gd name="connsiteX46" fmla="*/ 390289 w 1537011"/>
                    <a:gd name="connsiteY46" fmla="*/ 1927939 h 2480745"/>
                    <a:gd name="connsiteX47" fmla="*/ 388062 w 1537011"/>
                    <a:gd name="connsiteY47" fmla="*/ 1982877 h 2480745"/>
                    <a:gd name="connsiteX48" fmla="*/ 440773 w 1537011"/>
                    <a:gd name="connsiteY48" fmla="*/ 1996983 h 2480745"/>
                    <a:gd name="connsiteX49" fmla="*/ 1098555 w 1537011"/>
                    <a:gd name="connsiteY49" fmla="*/ 2018513 h 2480745"/>
                    <a:gd name="connsiteX50" fmla="*/ 1149038 w 1537011"/>
                    <a:gd name="connsiteY50" fmla="*/ 2008119 h 2480745"/>
                    <a:gd name="connsiteX51" fmla="*/ 1151266 w 1537011"/>
                    <a:gd name="connsiteY51" fmla="*/ 1952438 h 2480745"/>
                    <a:gd name="connsiteX52" fmla="*/ 1098555 w 1537011"/>
                    <a:gd name="connsiteY52" fmla="*/ 1937590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65995 w 1537011"/>
                    <a:gd name="connsiteY15" fmla="*/ 2480745 h 2480745"/>
                    <a:gd name="connsiteX16" fmla="*/ 500911 w 1537011"/>
                    <a:gd name="connsiteY16" fmla="*/ 2459508 h 2480745"/>
                    <a:gd name="connsiteX17" fmla="*/ 447457 w 1537011"/>
                    <a:gd name="connsiteY17" fmla="*/ 2446887 h 2480745"/>
                    <a:gd name="connsiteX18" fmla="*/ 391775 w 1537011"/>
                    <a:gd name="connsiteY18" fmla="*/ 2352600 h 2480745"/>
                    <a:gd name="connsiteX19" fmla="*/ 470472 w 1537011"/>
                    <a:gd name="connsiteY19" fmla="*/ 2270192 h 2480745"/>
                    <a:gd name="connsiteX20" fmla="*/ 460819 w 1537011"/>
                    <a:gd name="connsiteY20" fmla="*/ 2117997 h 2480745"/>
                    <a:gd name="connsiteX21" fmla="*/ 417759 w 1537011"/>
                    <a:gd name="connsiteY21" fmla="*/ 2125420 h 2480745"/>
                    <a:gd name="connsiteX22" fmla="*/ 390290 w 1537011"/>
                    <a:gd name="connsiteY22" fmla="*/ 2156602 h 2480745"/>
                    <a:gd name="connsiteX23" fmla="*/ 414047 w 1537011"/>
                    <a:gd name="connsiteY23" fmla="*/ 2190753 h 2480745"/>
                    <a:gd name="connsiteX24" fmla="*/ 458592 w 1537011"/>
                    <a:gd name="connsiteY24" fmla="*/ 2201147 h 2480745"/>
                    <a:gd name="connsiteX25" fmla="*/ 763724 w 1537011"/>
                    <a:gd name="connsiteY25" fmla="*/ 2210798 h 2480745"/>
                    <a:gd name="connsiteX26" fmla="*/ 1054751 w 1537011"/>
                    <a:gd name="connsiteY26" fmla="*/ 2220450 h 2480745"/>
                    <a:gd name="connsiteX27" fmla="*/ 1106721 w 1537011"/>
                    <a:gd name="connsiteY27" fmla="*/ 2215253 h 2480745"/>
                    <a:gd name="connsiteX28" fmla="*/ 1136417 w 1537011"/>
                    <a:gd name="connsiteY28" fmla="*/ 2182586 h 2480745"/>
                    <a:gd name="connsiteX29" fmla="*/ 1110433 w 1537011"/>
                    <a:gd name="connsiteY29" fmla="*/ 2146950 h 2480745"/>
                    <a:gd name="connsiteX30" fmla="*/ 1045100 w 1537011"/>
                    <a:gd name="connsiteY30" fmla="*/ 2136557 h 2480745"/>
                    <a:gd name="connsiteX31" fmla="*/ 460819 w 1537011"/>
                    <a:gd name="connsiteY31" fmla="*/ 2117997 h 2480745"/>
                    <a:gd name="connsiteX32" fmla="*/ 425926 w 1537011"/>
                    <a:gd name="connsiteY32" fmla="*/ 2063800 h 2480745"/>
                    <a:gd name="connsiteX33" fmla="*/ 465274 w 1537011"/>
                    <a:gd name="connsiteY33" fmla="*/ 2065285 h 2480745"/>
                    <a:gd name="connsiteX34" fmla="*/ 506849 w 1537011"/>
                    <a:gd name="connsiteY34" fmla="*/ 2066770 h 2480745"/>
                    <a:gd name="connsiteX35" fmla="*/ 526151 w 1537011"/>
                    <a:gd name="connsiteY35" fmla="*/ 2066770 h 2480745"/>
                    <a:gd name="connsiteX36" fmla="*/ 1096326 w 1537011"/>
                    <a:gd name="connsiteY36" fmla="*/ 2083845 h 2480745"/>
                    <a:gd name="connsiteX37" fmla="*/ 1137159 w 1537011"/>
                    <a:gd name="connsiteY37" fmla="*/ 2097209 h 2480745"/>
                    <a:gd name="connsiteX38" fmla="*/ 1192840 w 1537011"/>
                    <a:gd name="connsiteY38" fmla="*/ 2187041 h 2480745"/>
                    <a:gd name="connsiteX39" fmla="*/ 1128251 w 1537011"/>
                    <a:gd name="connsiteY39" fmla="*/ 2267964 h 2480745"/>
                    <a:gd name="connsiteX40" fmla="*/ 1097811 w 1537011"/>
                    <a:gd name="connsiteY40" fmla="*/ 2276131 h 2480745"/>
                    <a:gd name="connsiteX41" fmla="*/ 443001 w 1537011"/>
                    <a:gd name="connsiteY41" fmla="*/ 2256828 h 2480745"/>
                    <a:gd name="connsiteX42" fmla="*/ 338320 w 1537011"/>
                    <a:gd name="connsiteY42" fmla="*/ 2126163 h 2480745"/>
                    <a:gd name="connsiteX43" fmla="*/ 425926 w 1537011"/>
                    <a:gd name="connsiteY43" fmla="*/ 2063800 h 2480745"/>
                    <a:gd name="connsiteX44" fmla="*/ 446713 w 1537011"/>
                    <a:gd name="connsiteY44" fmla="*/ 1916802 h 2480745"/>
                    <a:gd name="connsiteX45" fmla="*/ 390289 w 1537011"/>
                    <a:gd name="connsiteY45" fmla="*/ 1927939 h 2480745"/>
                    <a:gd name="connsiteX46" fmla="*/ 388062 w 1537011"/>
                    <a:gd name="connsiteY46" fmla="*/ 1982877 h 2480745"/>
                    <a:gd name="connsiteX47" fmla="*/ 440773 w 1537011"/>
                    <a:gd name="connsiteY47" fmla="*/ 1996983 h 2480745"/>
                    <a:gd name="connsiteX48" fmla="*/ 1098555 w 1537011"/>
                    <a:gd name="connsiteY48" fmla="*/ 2018513 h 2480745"/>
                    <a:gd name="connsiteX49" fmla="*/ 1149038 w 1537011"/>
                    <a:gd name="connsiteY49" fmla="*/ 2008119 h 2480745"/>
                    <a:gd name="connsiteX50" fmla="*/ 1151266 w 1537011"/>
                    <a:gd name="connsiteY50" fmla="*/ 1952438 h 2480745"/>
                    <a:gd name="connsiteX51" fmla="*/ 1098555 w 1537011"/>
                    <a:gd name="connsiteY51" fmla="*/ 1937590 h 2480745"/>
                    <a:gd name="connsiteX52" fmla="*/ 446713 w 1537011"/>
                    <a:gd name="connsiteY52" fmla="*/ 1916802 h 2480745"/>
                    <a:gd name="connsiteX53" fmla="*/ 523923 w 1537011"/>
                    <a:gd name="connsiteY53" fmla="*/ 192914 h 2480745"/>
                    <a:gd name="connsiteX54" fmla="*/ 408107 w 1537011"/>
                    <a:gd name="connsiteY54" fmla="*/ 273095 h 2480745"/>
                    <a:gd name="connsiteX55" fmla="*/ 183898 w 1537011"/>
                    <a:gd name="connsiteY55" fmla="*/ 552985 h 2480745"/>
                    <a:gd name="connsiteX56" fmla="*/ 150488 w 1537011"/>
                    <a:gd name="connsiteY56" fmla="*/ 820997 h 2480745"/>
                    <a:gd name="connsiteX57" fmla="*/ 244033 w 1537011"/>
                    <a:gd name="connsiteY57" fmla="*/ 1149145 h 2480745"/>
                    <a:gd name="connsiteX58" fmla="*/ 242548 w 1537011"/>
                    <a:gd name="connsiteY58" fmla="*/ 1156569 h 2480745"/>
                    <a:gd name="connsiteX59" fmla="*/ 154200 w 1537011"/>
                    <a:gd name="connsiteY59" fmla="*/ 950920 h 2480745"/>
                    <a:gd name="connsiteX60" fmla="*/ 131186 w 1537011"/>
                    <a:gd name="connsiteY60" fmla="*/ 648757 h 2480745"/>
                    <a:gd name="connsiteX61" fmla="*/ 215821 w 1537011"/>
                    <a:gd name="connsiteY61" fmla="*/ 443851 h 2480745"/>
                    <a:gd name="connsiteX62" fmla="*/ 500165 w 1537011"/>
                    <a:gd name="connsiteY62" fmla="*/ 201081 h 2480745"/>
                    <a:gd name="connsiteX63" fmla="*/ 523923 w 1537011"/>
                    <a:gd name="connsiteY63" fmla="*/ 192914 h 2480745"/>
                    <a:gd name="connsiteX64" fmla="*/ 800630 w 1537011"/>
                    <a:gd name="connsiteY64" fmla="*/ 46764 h 2480745"/>
                    <a:gd name="connsiteX65" fmla="*/ 713588 w 1537011"/>
                    <a:gd name="connsiteY65" fmla="*/ 47343 h 2480745"/>
                    <a:gd name="connsiteX66" fmla="*/ 595938 w 1537011"/>
                    <a:gd name="connsiteY66" fmla="*/ 67446 h 2480745"/>
                    <a:gd name="connsiteX67" fmla="*/ 175732 w 1537011"/>
                    <a:gd name="connsiteY67" fmla="*/ 344366 h 2480745"/>
                    <a:gd name="connsiteX68" fmla="*/ 49521 w 1537011"/>
                    <a:gd name="connsiteY68" fmla="*/ 655438 h 2480745"/>
                    <a:gd name="connsiteX69" fmla="*/ 137126 w 1537011"/>
                    <a:gd name="connsiteY69" fmla="*/ 1109796 h 2480745"/>
                    <a:gd name="connsiteX70" fmla="*/ 310109 w 1537011"/>
                    <a:gd name="connsiteY70" fmla="*/ 1387460 h 2480745"/>
                    <a:gd name="connsiteX71" fmla="*/ 440773 w 1537011"/>
                    <a:gd name="connsiteY71" fmla="*/ 1695562 h 2480745"/>
                    <a:gd name="connsiteX72" fmla="*/ 460819 w 1537011"/>
                    <a:gd name="connsiteY72" fmla="*/ 1792076 h 2480745"/>
                    <a:gd name="connsiteX73" fmla="*/ 492743 w 1537011"/>
                    <a:gd name="connsiteY73" fmla="*/ 1817318 h 2480745"/>
                    <a:gd name="connsiteX74" fmla="*/ 1065146 w 1537011"/>
                    <a:gd name="connsiteY74" fmla="*/ 1836621 h 2480745"/>
                    <a:gd name="connsiteX75" fmla="*/ 1089645 w 1537011"/>
                    <a:gd name="connsiteY75" fmla="*/ 1818803 h 2480745"/>
                    <a:gd name="connsiteX76" fmla="*/ 1116372 w 1537011"/>
                    <a:gd name="connsiteY76" fmla="*/ 1688138 h 2480745"/>
                    <a:gd name="connsiteX77" fmla="*/ 1268567 w 1537011"/>
                    <a:gd name="connsiteY77" fmla="*/ 1319900 h 2480745"/>
                    <a:gd name="connsiteX78" fmla="*/ 1376960 w 1537011"/>
                    <a:gd name="connsiteY78" fmla="*/ 1166220 h 2480745"/>
                    <a:gd name="connsiteX79" fmla="*/ 1468276 w 1537011"/>
                    <a:gd name="connsiteY79" fmla="*/ 916026 h 2480745"/>
                    <a:gd name="connsiteX80" fmla="*/ 1468276 w 1537011"/>
                    <a:gd name="connsiteY80" fmla="*/ 599015 h 2480745"/>
                    <a:gd name="connsiteX81" fmla="*/ 1056236 w 1537011"/>
                    <a:gd name="connsiteY81" fmla="*/ 110506 h 2480745"/>
                    <a:gd name="connsiteX82" fmla="*/ 800630 w 1537011"/>
                    <a:gd name="connsiteY82" fmla="*/ 46764 h 2480745"/>
                    <a:gd name="connsiteX83" fmla="*/ 794163 w 1537011"/>
                    <a:gd name="connsiteY83" fmla="*/ 814 h 2480745"/>
                    <a:gd name="connsiteX84" fmla="*/ 1036191 w 1537011"/>
                    <a:gd name="connsiteY84" fmla="*/ 52598 h 2480745"/>
                    <a:gd name="connsiteX85" fmla="*/ 1503912 w 1537011"/>
                    <a:gd name="connsiteY85" fmla="*/ 551500 h 2480745"/>
                    <a:gd name="connsiteX86" fmla="*/ 1518761 w 1537011"/>
                    <a:gd name="connsiteY86" fmla="*/ 910830 h 2480745"/>
                    <a:gd name="connsiteX87" fmla="*/ 1377702 w 1537011"/>
                    <a:gd name="connsiteY87" fmla="*/ 1250855 h 2480745"/>
                    <a:gd name="connsiteX88" fmla="*/ 1264855 w 1537011"/>
                    <a:gd name="connsiteY88" fmla="*/ 1406020 h 2480745"/>
                    <a:gd name="connsiteX89" fmla="*/ 1163144 w 1537011"/>
                    <a:gd name="connsiteY89" fmla="*/ 1694078 h 2480745"/>
                    <a:gd name="connsiteX90" fmla="*/ 1115630 w 1537011"/>
                    <a:gd name="connsiteY90" fmla="*/ 1876711 h 2480745"/>
                    <a:gd name="connsiteX91" fmla="*/ 1149781 w 1537011"/>
                    <a:gd name="connsiteY91" fmla="*/ 1887848 h 2480745"/>
                    <a:gd name="connsiteX92" fmla="*/ 1229961 w 1537011"/>
                    <a:gd name="connsiteY92" fmla="*/ 1991044 h 2480745"/>
                    <a:gd name="connsiteX93" fmla="*/ 1126023 w 1537011"/>
                    <a:gd name="connsiteY93" fmla="*/ 2077164 h 2480745"/>
                    <a:gd name="connsiteX94" fmla="*/ 1100038 w 1537011"/>
                    <a:gd name="connsiteY94" fmla="*/ 2077906 h 2480745"/>
                    <a:gd name="connsiteX95" fmla="*/ 423698 w 1537011"/>
                    <a:gd name="connsiteY95" fmla="*/ 2054891 h 2480745"/>
                    <a:gd name="connsiteX96" fmla="*/ 368017 w 1537011"/>
                    <a:gd name="connsiteY96" fmla="*/ 2039300 h 2480745"/>
                    <a:gd name="connsiteX97" fmla="*/ 311594 w 1537011"/>
                    <a:gd name="connsiteY97" fmla="*/ 1951695 h 2480745"/>
                    <a:gd name="connsiteX98" fmla="*/ 382123 w 1537011"/>
                    <a:gd name="connsiteY98" fmla="*/ 1867803 h 2480745"/>
                    <a:gd name="connsiteX99" fmla="*/ 434092 w 1537011"/>
                    <a:gd name="connsiteY99" fmla="*/ 1854439 h 2480745"/>
                    <a:gd name="connsiteX100" fmla="*/ 387320 w 1537011"/>
                    <a:gd name="connsiteY100" fmla="*/ 1655472 h 2480745"/>
                    <a:gd name="connsiteX101" fmla="*/ 301199 w 1537011"/>
                    <a:gd name="connsiteY101" fmla="*/ 1459474 h 2480745"/>
                    <a:gd name="connsiteX102" fmla="*/ 137869 w 1537011"/>
                    <a:gd name="connsiteY102" fmla="*/ 1212992 h 2480745"/>
                    <a:gd name="connsiteX103" fmla="*/ 2748 w 1537011"/>
                    <a:gd name="connsiteY103" fmla="*/ 664348 h 2480745"/>
                    <a:gd name="connsiteX104" fmla="*/ 145292 w 1537011"/>
                    <a:gd name="connsiteY104" fmla="*/ 308730 h 2480745"/>
                    <a:gd name="connsiteX105" fmla="*/ 549909 w 1537011"/>
                    <a:gd name="connsiteY105" fmla="*/ 32552 h 2480745"/>
                    <a:gd name="connsiteX106" fmla="*/ 794163 w 1537011"/>
                    <a:gd name="connsiteY106" fmla="*/ 814 h 2480745"/>
                    <a:gd name="connsiteX0" fmla="*/ 503138 w 1537011"/>
                    <a:gd name="connsiteY0" fmla="*/ 2319191 h 2480745"/>
                    <a:gd name="connsiteX1" fmla="*/ 443744 w 1537011"/>
                    <a:gd name="connsiteY1" fmla="*/ 2360024 h 2480745"/>
                    <a:gd name="connsiteX2" fmla="*/ 501653 w 1537011"/>
                    <a:gd name="connsiteY2" fmla="*/ 2403827 h 2480745"/>
                    <a:gd name="connsiteX3" fmla="*/ 1051782 w 1537011"/>
                    <a:gd name="connsiteY3" fmla="*/ 2420160 h 2480745"/>
                    <a:gd name="connsiteX4" fmla="*/ 1097070 w 1537011"/>
                    <a:gd name="connsiteY4" fmla="*/ 2383040 h 2480745"/>
                    <a:gd name="connsiteX5" fmla="*/ 1058465 w 1537011"/>
                    <a:gd name="connsiteY5" fmla="*/ 2339237 h 2480745"/>
                    <a:gd name="connsiteX6" fmla="*/ 503138 w 1537011"/>
                    <a:gd name="connsiteY6" fmla="*/ 2319191 h 2480745"/>
                    <a:gd name="connsiteX7" fmla="*/ 470472 w 1537011"/>
                    <a:gd name="connsiteY7" fmla="*/ 2270192 h 2480745"/>
                    <a:gd name="connsiteX8" fmla="*/ 525411 w 1537011"/>
                    <a:gd name="connsiteY8" fmla="*/ 2270192 h 2480745"/>
                    <a:gd name="connsiteX9" fmla="*/ 1067374 w 1537011"/>
                    <a:gd name="connsiteY9" fmla="*/ 2287268 h 2480745"/>
                    <a:gd name="connsiteX10" fmla="*/ 1152751 w 1537011"/>
                    <a:gd name="connsiteY10" fmla="*/ 2388236 h 2480745"/>
                    <a:gd name="connsiteX11" fmla="*/ 1054010 w 1537011"/>
                    <a:gd name="connsiteY11" fmla="*/ 2475841 h 2480745"/>
                    <a:gd name="connsiteX12" fmla="*/ 643455 w 1537011"/>
                    <a:gd name="connsiteY12" fmla="*/ 2463963 h 2480745"/>
                    <a:gd name="connsiteX13" fmla="*/ 608445 w 1537011"/>
                    <a:gd name="connsiteY13" fmla="*/ 2467907 h 2480745"/>
                    <a:gd name="connsiteX14" fmla="*/ 588812 w 1537011"/>
                    <a:gd name="connsiteY14" fmla="*/ 2480745 h 2480745"/>
                    <a:gd name="connsiteX15" fmla="*/ 500911 w 1537011"/>
                    <a:gd name="connsiteY15" fmla="*/ 2459508 h 2480745"/>
                    <a:gd name="connsiteX16" fmla="*/ 447457 w 1537011"/>
                    <a:gd name="connsiteY16" fmla="*/ 2446887 h 2480745"/>
                    <a:gd name="connsiteX17" fmla="*/ 391775 w 1537011"/>
                    <a:gd name="connsiteY17" fmla="*/ 2352600 h 2480745"/>
                    <a:gd name="connsiteX18" fmla="*/ 470472 w 1537011"/>
                    <a:gd name="connsiteY18" fmla="*/ 2270192 h 2480745"/>
                    <a:gd name="connsiteX19" fmla="*/ 460819 w 1537011"/>
                    <a:gd name="connsiteY19" fmla="*/ 2117997 h 2480745"/>
                    <a:gd name="connsiteX20" fmla="*/ 417759 w 1537011"/>
                    <a:gd name="connsiteY20" fmla="*/ 2125420 h 2480745"/>
                    <a:gd name="connsiteX21" fmla="*/ 390290 w 1537011"/>
                    <a:gd name="connsiteY21" fmla="*/ 2156602 h 2480745"/>
                    <a:gd name="connsiteX22" fmla="*/ 414047 w 1537011"/>
                    <a:gd name="connsiteY22" fmla="*/ 2190753 h 2480745"/>
                    <a:gd name="connsiteX23" fmla="*/ 458592 w 1537011"/>
                    <a:gd name="connsiteY23" fmla="*/ 2201147 h 2480745"/>
                    <a:gd name="connsiteX24" fmla="*/ 763724 w 1537011"/>
                    <a:gd name="connsiteY24" fmla="*/ 2210798 h 2480745"/>
                    <a:gd name="connsiteX25" fmla="*/ 1054751 w 1537011"/>
                    <a:gd name="connsiteY25" fmla="*/ 2220450 h 2480745"/>
                    <a:gd name="connsiteX26" fmla="*/ 1106721 w 1537011"/>
                    <a:gd name="connsiteY26" fmla="*/ 2215253 h 2480745"/>
                    <a:gd name="connsiteX27" fmla="*/ 1136417 w 1537011"/>
                    <a:gd name="connsiteY27" fmla="*/ 2182586 h 2480745"/>
                    <a:gd name="connsiteX28" fmla="*/ 1110433 w 1537011"/>
                    <a:gd name="connsiteY28" fmla="*/ 2146950 h 2480745"/>
                    <a:gd name="connsiteX29" fmla="*/ 1045100 w 1537011"/>
                    <a:gd name="connsiteY29" fmla="*/ 2136557 h 2480745"/>
                    <a:gd name="connsiteX30" fmla="*/ 460819 w 1537011"/>
                    <a:gd name="connsiteY30" fmla="*/ 2117997 h 2480745"/>
                    <a:gd name="connsiteX31" fmla="*/ 425926 w 1537011"/>
                    <a:gd name="connsiteY31" fmla="*/ 2063800 h 2480745"/>
                    <a:gd name="connsiteX32" fmla="*/ 465274 w 1537011"/>
                    <a:gd name="connsiteY32" fmla="*/ 2065285 h 2480745"/>
                    <a:gd name="connsiteX33" fmla="*/ 506849 w 1537011"/>
                    <a:gd name="connsiteY33" fmla="*/ 2066770 h 2480745"/>
                    <a:gd name="connsiteX34" fmla="*/ 526151 w 1537011"/>
                    <a:gd name="connsiteY34" fmla="*/ 2066770 h 2480745"/>
                    <a:gd name="connsiteX35" fmla="*/ 1096326 w 1537011"/>
                    <a:gd name="connsiteY35" fmla="*/ 2083845 h 2480745"/>
                    <a:gd name="connsiteX36" fmla="*/ 1137159 w 1537011"/>
                    <a:gd name="connsiteY36" fmla="*/ 2097209 h 2480745"/>
                    <a:gd name="connsiteX37" fmla="*/ 1192840 w 1537011"/>
                    <a:gd name="connsiteY37" fmla="*/ 2187041 h 2480745"/>
                    <a:gd name="connsiteX38" fmla="*/ 1128251 w 1537011"/>
                    <a:gd name="connsiteY38" fmla="*/ 2267964 h 2480745"/>
                    <a:gd name="connsiteX39" fmla="*/ 1097811 w 1537011"/>
                    <a:gd name="connsiteY39" fmla="*/ 2276131 h 2480745"/>
                    <a:gd name="connsiteX40" fmla="*/ 443001 w 1537011"/>
                    <a:gd name="connsiteY40" fmla="*/ 2256828 h 2480745"/>
                    <a:gd name="connsiteX41" fmla="*/ 338320 w 1537011"/>
                    <a:gd name="connsiteY41" fmla="*/ 2126163 h 2480745"/>
                    <a:gd name="connsiteX42" fmla="*/ 425926 w 1537011"/>
                    <a:gd name="connsiteY42" fmla="*/ 2063800 h 2480745"/>
                    <a:gd name="connsiteX43" fmla="*/ 446713 w 1537011"/>
                    <a:gd name="connsiteY43" fmla="*/ 1916802 h 2480745"/>
                    <a:gd name="connsiteX44" fmla="*/ 390289 w 1537011"/>
                    <a:gd name="connsiteY44" fmla="*/ 1927939 h 2480745"/>
                    <a:gd name="connsiteX45" fmla="*/ 388062 w 1537011"/>
                    <a:gd name="connsiteY45" fmla="*/ 1982877 h 2480745"/>
                    <a:gd name="connsiteX46" fmla="*/ 440773 w 1537011"/>
                    <a:gd name="connsiteY46" fmla="*/ 1996983 h 2480745"/>
                    <a:gd name="connsiteX47" fmla="*/ 1098555 w 1537011"/>
                    <a:gd name="connsiteY47" fmla="*/ 2018513 h 2480745"/>
                    <a:gd name="connsiteX48" fmla="*/ 1149038 w 1537011"/>
                    <a:gd name="connsiteY48" fmla="*/ 2008119 h 2480745"/>
                    <a:gd name="connsiteX49" fmla="*/ 1151266 w 1537011"/>
                    <a:gd name="connsiteY49" fmla="*/ 1952438 h 2480745"/>
                    <a:gd name="connsiteX50" fmla="*/ 1098555 w 1537011"/>
                    <a:gd name="connsiteY50" fmla="*/ 1937590 h 2480745"/>
                    <a:gd name="connsiteX51" fmla="*/ 446713 w 1537011"/>
                    <a:gd name="connsiteY51" fmla="*/ 1916802 h 2480745"/>
                    <a:gd name="connsiteX52" fmla="*/ 523923 w 1537011"/>
                    <a:gd name="connsiteY52" fmla="*/ 192914 h 2480745"/>
                    <a:gd name="connsiteX53" fmla="*/ 408107 w 1537011"/>
                    <a:gd name="connsiteY53" fmla="*/ 273095 h 2480745"/>
                    <a:gd name="connsiteX54" fmla="*/ 183898 w 1537011"/>
                    <a:gd name="connsiteY54" fmla="*/ 552985 h 2480745"/>
                    <a:gd name="connsiteX55" fmla="*/ 150488 w 1537011"/>
                    <a:gd name="connsiteY55" fmla="*/ 820997 h 2480745"/>
                    <a:gd name="connsiteX56" fmla="*/ 244033 w 1537011"/>
                    <a:gd name="connsiteY56" fmla="*/ 1149145 h 2480745"/>
                    <a:gd name="connsiteX57" fmla="*/ 242548 w 1537011"/>
                    <a:gd name="connsiteY57" fmla="*/ 1156569 h 2480745"/>
                    <a:gd name="connsiteX58" fmla="*/ 154200 w 1537011"/>
                    <a:gd name="connsiteY58" fmla="*/ 950920 h 2480745"/>
                    <a:gd name="connsiteX59" fmla="*/ 131186 w 1537011"/>
                    <a:gd name="connsiteY59" fmla="*/ 648757 h 2480745"/>
                    <a:gd name="connsiteX60" fmla="*/ 215821 w 1537011"/>
                    <a:gd name="connsiteY60" fmla="*/ 443851 h 2480745"/>
                    <a:gd name="connsiteX61" fmla="*/ 500165 w 1537011"/>
                    <a:gd name="connsiteY61" fmla="*/ 201081 h 2480745"/>
                    <a:gd name="connsiteX62" fmla="*/ 523923 w 1537011"/>
                    <a:gd name="connsiteY62" fmla="*/ 192914 h 2480745"/>
                    <a:gd name="connsiteX63" fmla="*/ 800630 w 1537011"/>
                    <a:gd name="connsiteY63" fmla="*/ 46764 h 2480745"/>
                    <a:gd name="connsiteX64" fmla="*/ 713588 w 1537011"/>
                    <a:gd name="connsiteY64" fmla="*/ 47343 h 2480745"/>
                    <a:gd name="connsiteX65" fmla="*/ 595938 w 1537011"/>
                    <a:gd name="connsiteY65" fmla="*/ 67446 h 2480745"/>
                    <a:gd name="connsiteX66" fmla="*/ 175732 w 1537011"/>
                    <a:gd name="connsiteY66" fmla="*/ 344366 h 2480745"/>
                    <a:gd name="connsiteX67" fmla="*/ 49521 w 1537011"/>
                    <a:gd name="connsiteY67" fmla="*/ 655438 h 2480745"/>
                    <a:gd name="connsiteX68" fmla="*/ 137126 w 1537011"/>
                    <a:gd name="connsiteY68" fmla="*/ 1109796 h 2480745"/>
                    <a:gd name="connsiteX69" fmla="*/ 310109 w 1537011"/>
                    <a:gd name="connsiteY69" fmla="*/ 1387460 h 2480745"/>
                    <a:gd name="connsiteX70" fmla="*/ 440773 w 1537011"/>
                    <a:gd name="connsiteY70" fmla="*/ 1695562 h 2480745"/>
                    <a:gd name="connsiteX71" fmla="*/ 460819 w 1537011"/>
                    <a:gd name="connsiteY71" fmla="*/ 1792076 h 2480745"/>
                    <a:gd name="connsiteX72" fmla="*/ 492743 w 1537011"/>
                    <a:gd name="connsiteY72" fmla="*/ 1817318 h 2480745"/>
                    <a:gd name="connsiteX73" fmla="*/ 1065146 w 1537011"/>
                    <a:gd name="connsiteY73" fmla="*/ 1836621 h 2480745"/>
                    <a:gd name="connsiteX74" fmla="*/ 1089645 w 1537011"/>
                    <a:gd name="connsiteY74" fmla="*/ 1818803 h 2480745"/>
                    <a:gd name="connsiteX75" fmla="*/ 1116372 w 1537011"/>
                    <a:gd name="connsiteY75" fmla="*/ 1688138 h 2480745"/>
                    <a:gd name="connsiteX76" fmla="*/ 1268567 w 1537011"/>
                    <a:gd name="connsiteY76" fmla="*/ 1319900 h 2480745"/>
                    <a:gd name="connsiteX77" fmla="*/ 1376960 w 1537011"/>
                    <a:gd name="connsiteY77" fmla="*/ 1166220 h 2480745"/>
                    <a:gd name="connsiteX78" fmla="*/ 1468276 w 1537011"/>
                    <a:gd name="connsiteY78" fmla="*/ 916026 h 2480745"/>
                    <a:gd name="connsiteX79" fmla="*/ 1468276 w 1537011"/>
                    <a:gd name="connsiteY79" fmla="*/ 599015 h 2480745"/>
                    <a:gd name="connsiteX80" fmla="*/ 1056236 w 1537011"/>
                    <a:gd name="connsiteY80" fmla="*/ 110506 h 2480745"/>
                    <a:gd name="connsiteX81" fmla="*/ 800630 w 1537011"/>
                    <a:gd name="connsiteY81" fmla="*/ 46764 h 2480745"/>
                    <a:gd name="connsiteX82" fmla="*/ 794163 w 1537011"/>
                    <a:gd name="connsiteY82" fmla="*/ 814 h 2480745"/>
                    <a:gd name="connsiteX83" fmla="*/ 1036191 w 1537011"/>
                    <a:gd name="connsiteY83" fmla="*/ 52598 h 2480745"/>
                    <a:gd name="connsiteX84" fmla="*/ 1503912 w 1537011"/>
                    <a:gd name="connsiteY84" fmla="*/ 551500 h 2480745"/>
                    <a:gd name="connsiteX85" fmla="*/ 1518761 w 1537011"/>
                    <a:gd name="connsiteY85" fmla="*/ 910830 h 2480745"/>
                    <a:gd name="connsiteX86" fmla="*/ 1377702 w 1537011"/>
                    <a:gd name="connsiteY86" fmla="*/ 1250855 h 2480745"/>
                    <a:gd name="connsiteX87" fmla="*/ 1264855 w 1537011"/>
                    <a:gd name="connsiteY87" fmla="*/ 1406020 h 2480745"/>
                    <a:gd name="connsiteX88" fmla="*/ 1163144 w 1537011"/>
                    <a:gd name="connsiteY88" fmla="*/ 1694078 h 2480745"/>
                    <a:gd name="connsiteX89" fmla="*/ 1115630 w 1537011"/>
                    <a:gd name="connsiteY89" fmla="*/ 1876711 h 2480745"/>
                    <a:gd name="connsiteX90" fmla="*/ 1149781 w 1537011"/>
                    <a:gd name="connsiteY90" fmla="*/ 1887848 h 2480745"/>
                    <a:gd name="connsiteX91" fmla="*/ 1229961 w 1537011"/>
                    <a:gd name="connsiteY91" fmla="*/ 1991044 h 2480745"/>
                    <a:gd name="connsiteX92" fmla="*/ 1126023 w 1537011"/>
                    <a:gd name="connsiteY92" fmla="*/ 2077164 h 2480745"/>
                    <a:gd name="connsiteX93" fmla="*/ 1100038 w 1537011"/>
                    <a:gd name="connsiteY93" fmla="*/ 2077906 h 2480745"/>
                    <a:gd name="connsiteX94" fmla="*/ 423698 w 1537011"/>
                    <a:gd name="connsiteY94" fmla="*/ 2054891 h 2480745"/>
                    <a:gd name="connsiteX95" fmla="*/ 368017 w 1537011"/>
                    <a:gd name="connsiteY95" fmla="*/ 2039300 h 2480745"/>
                    <a:gd name="connsiteX96" fmla="*/ 311594 w 1537011"/>
                    <a:gd name="connsiteY96" fmla="*/ 1951695 h 2480745"/>
                    <a:gd name="connsiteX97" fmla="*/ 382123 w 1537011"/>
                    <a:gd name="connsiteY97" fmla="*/ 1867803 h 2480745"/>
                    <a:gd name="connsiteX98" fmla="*/ 434092 w 1537011"/>
                    <a:gd name="connsiteY98" fmla="*/ 1854439 h 2480745"/>
                    <a:gd name="connsiteX99" fmla="*/ 387320 w 1537011"/>
                    <a:gd name="connsiteY99" fmla="*/ 1655472 h 2480745"/>
                    <a:gd name="connsiteX100" fmla="*/ 301199 w 1537011"/>
                    <a:gd name="connsiteY100" fmla="*/ 1459474 h 2480745"/>
                    <a:gd name="connsiteX101" fmla="*/ 137869 w 1537011"/>
                    <a:gd name="connsiteY101" fmla="*/ 1212992 h 2480745"/>
                    <a:gd name="connsiteX102" fmla="*/ 2748 w 1537011"/>
                    <a:gd name="connsiteY102" fmla="*/ 664348 h 2480745"/>
                    <a:gd name="connsiteX103" fmla="*/ 145292 w 1537011"/>
                    <a:gd name="connsiteY103" fmla="*/ 308730 h 2480745"/>
                    <a:gd name="connsiteX104" fmla="*/ 549909 w 1537011"/>
                    <a:gd name="connsiteY104" fmla="*/ 32552 h 2480745"/>
                    <a:gd name="connsiteX105" fmla="*/ 794163 w 1537011"/>
                    <a:gd name="connsiteY105" fmla="*/ 814 h 2480745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608445 w 1537011"/>
                    <a:gd name="connsiteY13" fmla="*/ 2467907 h 2475850"/>
                    <a:gd name="connsiteX14" fmla="*/ 500911 w 1537011"/>
                    <a:gd name="connsiteY14" fmla="*/ 2459508 h 2475850"/>
                    <a:gd name="connsiteX15" fmla="*/ 447457 w 1537011"/>
                    <a:gd name="connsiteY15" fmla="*/ 2446887 h 2475850"/>
                    <a:gd name="connsiteX16" fmla="*/ 391775 w 1537011"/>
                    <a:gd name="connsiteY16" fmla="*/ 2352600 h 2475850"/>
                    <a:gd name="connsiteX17" fmla="*/ 470472 w 1537011"/>
                    <a:gd name="connsiteY17" fmla="*/ 2270192 h 2475850"/>
                    <a:gd name="connsiteX18" fmla="*/ 460819 w 1537011"/>
                    <a:gd name="connsiteY18" fmla="*/ 2117997 h 2475850"/>
                    <a:gd name="connsiteX19" fmla="*/ 417759 w 1537011"/>
                    <a:gd name="connsiteY19" fmla="*/ 2125420 h 2475850"/>
                    <a:gd name="connsiteX20" fmla="*/ 390290 w 1537011"/>
                    <a:gd name="connsiteY20" fmla="*/ 2156602 h 2475850"/>
                    <a:gd name="connsiteX21" fmla="*/ 414047 w 1537011"/>
                    <a:gd name="connsiteY21" fmla="*/ 2190753 h 2475850"/>
                    <a:gd name="connsiteX22" fmla="*/ 458592 w 1537011"/>
                    <a:gd name="connsiteY22" fmla="*/ 2201147 h 2475850"/>
                    <a:gd name="connsiteX23" fmla="*/ 763724 w 1537011"/>
                    <a:gd name="connsiteY23" fmla="*/ 2210798 h 2475850"/>
                    <a:gd name="connsiteX24" fmla="*/ 1054751 w 1537011"/>
                    <a:gd name="connsiteY24" fmla="*/ 2220450 h 2475850"/>
                    <a:gd name="connsiteX25" fmla="*/ 1106721 w 1537011"/>
                    <a:gd name="connsiteY25" fmla="*/ 2215253 h 2475850"/>
                    <a:gd name="connsiteX26" fmla="*/ 1136417 w 1537011"/>
                    <a:gd name="connsiteY26" fmla="*/ 2182586 h 2475850"/>
                    <a:gd name="connsiteX27" fmla="*/ 1110433 w 1537011"/>
                    <a:gd name="connsiteY27" fmla="*/ 2146950 h 2475850"/>
                    <a:gd name="connsiteX28" fmla="*/ 1045100 w 1537011"/>
                    <a:gd name="connsiteY28" fmla="*/ 2136557 h 2475850"/>
                    <a:gd name="connsiteX29" fmla="*/ 460819 w 1537011"/>
                    <a:gd name="connsiteY29" fmla="*/ 2117997 h 2475850"/>
                    <a:gd name="connsiteX30" fmla="*/ 425926 w 1537011"/>
                    <a:gd name="connsiteY30" fmla="*/ 2063800 h 2475850"/>
                    <a:gd name="connsiteX31" fmla="*/ 465274 w 1537011"/>
                    <a:gd name="connsiteY31" fmla="*/ 2065285 h 2475850"/>
                    <a:gd name="connsiteX32" fmla="*/ 506849 w 1537011"/>
                    <a:gd name="connsiteY32" fmla="*/ 2066770 h 2475850"/>
                    <a:gd name="connsiteX33" fmla="*/ 526151 w 1537011"/>
                    <a:gd name="connsiteY33" fmla="*/ 2066770 h 2475850"/>
                    <a:gd name="connsiteX34" fmla="*/ 1096326 w 1537011"/>
                    <a:gd name="connsiteY34" fmla="*/ 2083845 h 2475850"/>
                    <a:gd name="connsiteX35" fmla="*/ 1137159 w 1537011"/>
                    <a:gd name="connsiteY35" fmla="*/ 2097209 h 2475850"/>
                    <a:gd name="connsiteX36" fmla="*/ 1192840 w 1537011"/>
                    <a:gd name="connsiteY36" fmla="*/ 2187041 h 2475850"/>
                    <a:gd name="connsiteX37" fmla="*/ 1128251 w 1537011"/>
                    <a:gd name="connsiteY37" fmla="*/ 2267964 h 2475850"/>
                    <a:gd name="connsiteX38" fmla="*/ 1097811 w 1537011"/>
                    <a:gd name="connsiteY38" fmla="*/ 2276131 h 2475850"/>
                    <a:gd name="connsiteX39" fmla="*/ 443001 w 1537011"/>
                    <a:gd name="connsiteY39" fmla="*/ 2256828 h 2475850"/>
                    <a:gd name="connsiteX40" fmla="*/ 338320 w 1537011"/>
                    <a:gd name="connsiteY40" fmla="*/ 2126163 h 2475850"/>
                    <a:gd name="connsiteX41" fmla="*/ 425926 w 1537011"/>
                    <a:gd name="connsiteY41" fmla="*/ 2063800 h 2475850"/>
                    <a:gd name="connsiteX42" fmla="*/ 446713 w 1537011"/>
                    <a:gd name="connsiteY42" fmla="*/ 1916802 h 2475850"/>
                    <a:gd name="connsiteX43" fmla="*/ 390289 w 1537011"/>
                    <a:gd name="connsiteY43" fmla="*/ 1927939 h 2475850"/>
                    <a:gd name="connsiteX44" fmla="*/ 388062 w 1537011"/>
                    <a:gd name="connsiteY44" fmla="*/ 1982877 h 2475850"/>
                    <a:gd name="connsiteX45" fmla="*/ 440773 w 1537011"/>
                    <a:gd name="connsiteY45" fmla="*/ 1996983 h 2475850"/>
                    <a:gd name="connsiteX46" fmla="*/ 1098555 w 1537011"/>
                    <a:gd name="connsiteY46" fmla="*/ 2018513 h 2475850"/>
                    <a:gd name="connsiteX47" fmla="*/ 1149038 w 1537011"/>
                    <a:gd name="connsiteY47" fmla="*/ 2008119 h 2475850"/>
                    <a:gd name="connsiteX48" fmla="*/ 1151266 w 1537011"/>
                    <a:gd name="connsiteY48" fmla="*/ 1952438 h 2475850"/>
                    <a:gd name="connsiteX49" fmla="*/ 1098555 w 1537011"/>
                    <a:gd name="connsiteY49" fmla="*/ 1937590 h 2475850"/>
                    <a:gd name="connsiteX50" fmla="*/ 446713 w 1537011"/>
                    <a:gd name="connsiteY50" fmla="*/ 1916802 h 2475850"/>
                    <a:gd name="connsiteX51" fmla="*/ 523923 w 1537011"/>
                    <a:gd name="connsiteY51" fmla="*/ 192914 h 2475850"/>
                    <a:gd name="connsiteX52" fmla="*/ 408107 w 1537011"/>
                    <a:gd name="connsiteY52" fmla="*/ 273095 h 2475850"/>
                    <a:gd name="connsiteX53" fmla="*/ 183898 w 1537011"/>
                    <a:gd name="connsiteY53" fmla="*/ 552985 h 2475850"/>
                    <a:gd name="connsiteX54" fmla="*/ 150488 w 1537011"/>
                    <a:gd name="connsiteY54" fmla="*/ 820997 h 2475850"/>
                    <a:gd name="connsiteX55" fmla="*/ 244033 w 1537011"/>
                    <a:gd name="connsiteY55" fmla="*/ 1149145 h 2475850"/>
                    <a:gd name="connsiteX56" fmla="*/ 242548 w 1537011"/>
                    <a:gd name="connsiteY56" fmla="*/ 1156569 h 2475850"/>
                    <a:gd name="connsiteX57" fmla="*/ 154200 w 1537011"/>
                    <a:gd name="connsiteY57" fmla="*/ 950920 h 2475850"/>
                    <a:gd name="connsiteX58" fmla="*/ 131186 w 1537011"/>
                    <a:gd name="connsiteY58" fmla="*/ 648757 h 2475850"/>
                    <a:gd name="connsiteX59" fmla="*/ 215821 w 1537011"/>
                    <a:gd name="connsiteY59" fmla="*/ 443851 h 2475850"/>
                    <a:gd name="connsiteX60" fmla="*/ 500165 w 1537011"/>
                    <a:gd name="connsiteY60" fmla="*/ 201081 h 2475850"/>
                    <a:gd name="connsiteX61" fmla="*/ 523923 w 1537011"/>
                    <a:gd name="connsiteY61" fmla="*/ 192914 h 2475850"/>
                    <a:gd name="connsiteX62" fmla="*/ 800630 w 1537011"/>
                    <a:gd name="connsiteY62" fmla="*/ 46764 h 2475850"/>
                    <a:gd name="connsiteX63" fmla="*/ 713588 w 1537011"/>
                    <a:gd name="connsiteY63" fmla="*/ 47343 h 2475850"/>
                    <a:gd name="connsiteX64" fmla="*/ 595938 w 1537011"/>
                    <a:gd name="connsiteY64" fmla="*/ 67446 h 2475850"/>
                    <a:gd name="connsiteX65" fmla="*/ 175732 w 1537011"/>
                    <a:gd name="connsiteY65" fmla="*/ 344366 h 2475850"/>
                    <a:gd name="connsiteX66" fmla="*/ 49521 w 1537011"/>
                    <a:gd name="connsiteY66" fmla="*/ 655438 h 2475850"/>
                    <a:gd name="connsiteX67" fmla="*/ 137126 w 1537011"/>
                    <a:gd name="connsiteY67" fmla="*/ 1109796 h 2475850"/>
                    <a:gd name="connsiteX68" fmla="*/ 310109 w 1537011"/>
                    <a:gd name="connsiteY68" fmla="*/ 1387460 h 2475850"/>
                    <a:gd name="connsiteX69" fmla="*/ 440773 w 1537011"/>
                    <a:gd name="connsiteY69" fmla="*/ 1695562 h 2475850"/>
                    <a:gd name="connsiteX70" fmla="*/ 460819 w 1537011"/>
                    <a:gd name="connsiteY70" fmla="*/ 1792076 h 2475850"/>
                    <a:gd name="connsiteX71" fmla="*/ 492743 w 1537011"/>
                    <a:gd name="connsiteY71" fmla="*/ 1817318 h 2475850"/>
                    <a:gd name="connsiteX72" fmla="*/ 1065146 w 1537011"/>
                    <a:gd name="connsiteY72" fmla="*/ 1836621 h 2475850"/>
                    <a:gd name="connsiteX73" fmla="*/ 1089645 w 1537011"/>
                    <a:gd name="connsiteY73" fmla="*/ 1818803 h 2475850"/>
                    <a:gd name="connsiteX74" fmla="*/ 1116372 w 1537011"/>
                    <a:gd name="connsiteY74" fmla="*/ 1688138 h 2475850"/>
                    <a:gd name="connsiteX75" fmla="*/ 1268567 w 1537011"/>
                    <a:gd name="connsiteY75" fmla="*/ 1319900 h 2475850"/>
                    <a:gd name="connsiteX76" fmla="*/ 1376960 w 1537011"/>
                    <a:gd name="connsiteY76" fmla="*/ 1166220 h 2475850"/>
                    <a:gd name="connsiteX77" fmla="*/ 1468276 w 1537011"/>
                    <a:gd name="connsiteY77" fmla="*/ 916026 h 2475850"/>
                    <a:gd name="connsiteX78" fmla="*/ 1468276 w 1537011"/>
                    <a:gd name="connsiteY78" fmla="*/ 599015 h 2475850"/>
                    <a:gd name="connsiteX79" fmla="*/ 1056236 w 1537011"/>
                    <a:gd name="connsiteY79" fmla="*/ 110506 h 2475850"/>
                    <a:gd name="connsiteX80" fmla="*/ 800630 w 1537011"/>
                    <a:gd name="connsiteY80" fmla="*/ 46764 h 2475850"/>
                    <a:gd name="connsiteX81" fmla="*/ 794163 w 1537011"/>
                    <a:gd name="connsiteY81" fmla="*/ 814 h 2475850"/>
                    <a:gd name="connsiteX82" fmla="*/ 1036191 w 1537011"/>
                    <a:gd name="connsiteY82" fmla="*/ 52598 h 2475850"/>
                    <a:gd name="connsiteX83" fmla="*/ 1503912 w 1537011"/>
                    <a:gd name="connsiteY83" fmla="*/ 551500 h 2475850"/>
                    <a:gd name="connsiteX84" fmla="*/ 1518761 w 1537011"/>
                    <a:gd name="connsiteY84" fmla="*/ 910830 h 2475850"/>
                    <a:gd name="connsiteX85" fmla="*/ 1377702 w 1537011"/>
                    <a:gd name="connsiteY85" fmla="*/ 1250855 h 2475850"/>
                    <a:gd name="connsiteX86" fmla="*/ 1264855 w 1537011"/>
                    <a:gd name="connsiteY86" fmla="*/ 1406020 h 2475850"/>
                    <a:gd name="connsiteX87" fmla="*/ 1163144 w 1537011"/>
                    <a:gd name="connsiteY87" fmla="*/ 1694078 h 2475850"/>
                    <a:gd name="connsiteX88" fmla="*/ 1115630 w 1537011"/>
                    <a:gd name="connsiteY88" fmla="*/ 1876711 h 2475850"/>
                    <a:gd name="connsiteX89" fmla="*/ 1149781 w 1537011"/>
                    <a:gd name="connsiteY89" fmla="*/ 1887848 h 2475850"/>
                    <a:gd name="connsiteX90" fmla="*/ 1229961 w 1537011"/>
                    <a:gd name="connsiteY90" fmla="*/ 1991044 h 2475850"/>
                    <a:gd name="connsiteX91" fmla="*/ 1126023 w 1537011"/>
                    <a:gd name="connsiteY91" fmla="*/ 2077164 h 2475850"/>
                    <a:gd name="connsiteX92" fmla="*/ 1100038 w 1537011"/>
                    <a:gd name="connsiteY92" fmla="*/ 2077906 h 2475850"/>
                    <a:gd name="connsiteX93" fmla="*/ 423698 w 1537011"/>
                    <a:gd name="connsiteY93" fmla="*/ 2054891 h 2475850"/>
                    <a:gd name="connsiteX94" fmla="*/ 368017 w 1537011"/>
                    <a:gd name="connsiteY94" fmla="*/ 2039300 h 2475850"/>
                    <a:gd name="connsiteX95" fmla="*/ 311594 w 1537011"/>
                    <a:gd name="connsiteY95" fmla="*/ 1951695 h 2475850"/>
                    <a:gd name="connsiteX96" fmla="*/ 382123 w 1537011"/>
                    <a:gd name="connsiteY96" fmla="*/ 1867803 h 2475850"/>
                    <a:gd name="connsiteX97" fmla="*/ 434092 w 1537011"/>
                    <a:gd name="connsiteY97" fmla="*/ 1854439 h 2475850"/>
                    <a:gd name="connsiteX98" fmla="*/ 387320 w 1537011"/>
                    <a:gd name="connsiteY98" fmla="*/ 1655472 h 2475850"/>
                    <a:gd name="connsiteX99" fmla="*/ 301199 w 1537011"/>
                    <a:gd name="connsiteY99" fmla="*/ 1459474 h 2475850"/>
                    <a:gd name="connsiteX100" fmla="*/ 137869 w 1537011"/>
                    <a:gd name="connsiteY100" fmla="*/ 1212992 h 2475850"/>
                    <a:gd name="connsiteX101" fmla="*/ 2748 w 1537011"/>
                    <a:gd name="connsiteY101" fmla="*/ 664348 h 2475850"/>
                    <a:gd name="connsiteX102" fmla="*/ 145292 w 1537011"/>
                    <a:gd name="connsiteY102" fmla="*/ 308730 h 2475850"/>
                    <a:gd name="connsiteX103" fmla="*/ 549909 w 1537011"/>
                    <a:gd name="connsiteY103" fmla="*/ 32552 h 2475850"/>
                    <a:gd name="connsiteX104" fmla="*/ 794163 w 1537011"/>
                    <a:gd name="connsiteY104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643455 w 1537011"/>
                    <a:gd name="connsiteY12" fmla="*/ 2463963 h 2475850"/>
                    <a:gd name="connsiteX13" fmla="*/ 500911 w 1537011"/>
                    <a:gd name="connsiteY13" fmla="*/ 2459508 h 2475850"/>
                    <a:gd name="connsiteX14" fmla="*/ 447457 w 1537011"/>
                    <a:gd name="connsiteY14" fmla="*/ 2446887 h 2475850"/>
                    <a:gd name="connsiteX15" fmla="*/ 391775 w 1537011"/>
                    <a:gd name="connsiteY15" fmla="*/ 2352600 h 2475850"/>
                    <a:gd name="connsiteX16" fmla="*/ 470472 w 1537011"/>
                    <a:gd name="connsiteY16" fmla="*/ 2270192 h 2475850"/>
                    <a:gd name="connsiteX17" fmla="*/ 460819 w 1537011"/>
                    <a:gd name="connsiteY17" fmla="*/ 2117997 h 2475850"/>
                    <a:gd name="connsiteX18" fmla="*/ 417759 w 1537011"/>
                    <a:gd name="connsiteY18" fmla="*/ 2125420 h 2475850"/>
                    <a:gd name="connsiteX19" fmla="*/ 390290 w 1537011"/>
                    <a:gd name="connsiteY19" fmla="*/ 2156602 h 2475850"/>
                    <a:gd name="connsiteX20" fmla="*/ 414047 w 1537011"/>
                    <a:gd name="connsiteY20" fmla="*/ 2190753 h 2475850"/>
                    <a:gd name="connsiteX21" fmla="*/ 458592 w 1537011"/>
                    <a:gd name="connsiteY21" fmla="*/ 2201147 h 2475850"/>
                    <a:gd name="connsiteX22" fmla="*/ 763724 w 1537011"/>
                    <a:gd name="connsiteY22" fmla="*/ 2210798 h 2475850"/>
                    <a:gd name="connsiteX23" fmla="*/ 1054751 w 1537011"/>
                    <a:gd name="connsiteY23" fmla="*/ 2220450 h 2475850"/>
                    <a:gd name="connsiteX24" fmla="*/ 1106721 w 1537011"/>
                    <a:gd name="connsiteY24" fmla="*/ 2215253 h 2475850"/>
                    <a:gd name="connsiteX25" fmla="*/ 1136417 w 1537011"/>
                    <a:gd name="connsiteY25" fmla="*/ 2182586 h 2475850"/>
                    <a:gd name="connsiteX26" fmla="*/ 1110433 w 1537011"/>
                    <a:gd name="connsiteY26" fmla="*/ 2146950 h 2475850"/>
                    <a:gd name="connsiteX27" fmla="*/ 1045100 w 1537011"/>
                    <a:gd name="connsiteY27" fmla="*/ 2136557 h 2475850"/>
                    <a:gd name="connsiteX28" fmla="*/ 460819 w 1537011"/>
                    <a:gd name="connsiteY28" fmla="*/ 2117997 h 2475850"/>
                    <a:gd name="connsiteX29" fmla="*/ 425926 w 1537011"/>
                    <a:gd name="connsiteY29" fmla="*/ 2063800 h 2475850"/>
                    <a:gd name="connsiteX30" fmla="*/ 465274 w 1537011"/>
                    <a:gd name="connsiteY30" fmla="*/ 2065285 h 2475850"/>
                    <a:gd name="connsiteX31" fmla="*/ 506849 w 1537011"/>
                    <a:gd name="connsiteY31" fmla="*/ 2066770 h 2475850"/>
                    <a:gd name="connsiteX32" fmla="*/ 526151 w 1537011"/>
                    <a:gd name="connsiteY32" fmla="*/ 2066770 h 2475850"/>
                    <a:gd name="connsiteX33" fmla="*/ 1096326 w 1537011"/>
                    <a:gd name="connsiteY33" fmla="*/ 2083845 h 2475850"/>
                    <a:gd name="connsiteX34" fmla="*/ 1137159 w 1537011"/>
                    <a:gd name="connsiteY34" fmla="*/ 2097209 h 2475850"/>
                    <a:gd name="connsiteX35" fmla="*/ 1192840 w 1537011"/>
                    <a:gd name="connsiteY35" fmla="*/ 2187041 h 2475850"/>
                    <a:gd name="connsiteX36" fmla="*/ 1128251 w 1537011"/>
                    <a:gd name="connsiteY36" fmla="*/ 2267964 h 2475850"/>
                    <a:gd name="connsiteX37" fmla="*/ 1097811 w 1537011"/>
                    <a:gd name="connsiteY37" fmla="*/ 2276131 h 2475850"/>
                    <a:gd name="connsiteX38" fmla="*/ 443001 w 1537011"/>
                    <a:gd name="connsiteY38" fmla="*/ 2256828 h 2475850"/>
                    <a:gd name="connsiteX39" fmla="*/ 338320 w 1537011"/>
                    <a:gd name="connsiteY39" fmla="*/ 2126163 h 2475850"/>
                    <a:gd name="connsiteX40" fmla="*/ 425926 w 1537011"/>
                    <a:gd name="connsiteY40" fmla="*/ 2063800 h 2475850"/>
                    <a:gd name="connsiteX41" fmla="*/ 446713 w 1537011"/>
                    <a:gd name="connsiteY41" fmla="*/ 1916802 h 2475850"/>
                    <a:gd name="connsiteX42" fmla="*/ 390289 w 1537011"/>
                    <a:gd name="connsiteY42" fmla="*/ 1927939 h 2475850"/>
                    <a:gd name="connsiteX43" fmla="*/ 388062 w 1537011"/>
                    <a:gd name="connsiteY43" fmla="*/ 1982877 h 2475850"/>
                    <a:gd name="connsiteX44" fmla="*/ 440773 w 1537011"/>
                    <a:gd name="connsiteY44" fmla="*/ 1996983 h 2475850"/>
                    <a:gd name="connsiteX45" fmla="*/ 1098555 w 1537011"/>
                    <a:gd name="connsiteY45" fmla="*/ 2018513 h 2475850"/>
                    <a:gd name="connsiteX46" fmla="*/ 1149038 w 1537011"/>
                    <a:gd name="connsiteY46" fmla="*/ 2008119 h 2475850"/>
                    <a:gd name="connsiteX47" fmla="*/ 1151266 w 1537011"/>
                    <a:gd name="connsiteY47" fmla="*/ 1952438 h 2475850"/>
                    <a:gd name="connsiteX48" fmla="*/ 1098555 w 1537011"/>
                    <a:gd name="connsiteY48" fmla="*/ 1937590 h 2475850"/>
                    <a:gd name="connsiteX49" fmla="*/ 446713 w 1537011"/>
                    <a:gd name="connsiteY49" fmla="*/ 1916802 h 2475850"/>
                    <a:gd name="connsiteX50" fmla="*/ 523923 w 1537011"/>
                    <a:gd name="connsiteY50" fmla="*/ 192914 h 2475850"/>
                    <a:gd name="connsiteX51" fmla="*/ 408107 w 1537011"/>
                    <a:gd name="connsiteY51" fmla="*/ 273095 h 2475850"/>
                    <a:gd name="connsiteX52" fmla="*/ 183898 w 1537011"/>
                    <a:gd name="connsiteY52" fmla="*/ 552985 h 2475850"/>
                    <a:gd name="connsiteX53" fmla="*/ 150488 w 1537011"/>
                    <a:gd name="connsiteY53" fmla="*/ 820997 h 2475850"/>
                    <a:gd name="connsiteX54" fmla="*/ 244033 w 1537011"/>
                    <a:gd name="connsiteY54" fmla="*/ 1149145 h 2475850"/>
                    <a:gd name="connsiteX55" fmla="*/ 242548 w 1537011"/>
                    <a:gd name="connsiteY55" fmla="*/ 1156569 h 2475850"/>
                    <a:gd name="connsiteX56" fmla="*/ 154200 w 1537011"/>
                    <a:gd name="connsiteY56" fmla="*/ 950920 h 2475850"/>
                    <a:gd name="connsiteX57" fmla="*/ 131186 w 1537011"/>
                    <a:gd name="connsiteY57" fmla="*/ 648757 h 2475850"/>
                    <a:gd name="connsiteX58" fmla="*/ 215821 w 1537011"/>
                    <a:gd name="connsiteY58" fmla="*/ 443851 h 2475850"/>
                    <a:gd name="connsiteX59" fmla="*/ 500165 w 1537011"/>
                    <a:gd name="connsiteY59" fmla="*/ 201081 h 2475850"/>
                    <a:gd name="connsiteX60" fmla="*/ 523923 w 1537011"/>
                    <a:gd name="connsiteY60" fmla="*/ 192914 h 2475850"/>
                    <a:gd name="connsiteX61" fmla="*/ 800630 w 1537011"/>
                    <a:gd name="connsiteY61" fmla="*/ 46764 h 2475850"/>
                    <a:gd name="connsiteX62" fmla="*/ 713588 w 1537011"/>
                    <a:gd name="connsiteY62" fmla="*/ 47343 h 2475850"/>
                    <a:gd name="connsiteX63" fmla="*/ 595938 w 1537011"/>
                    <a:gd name="connsiteY63" fmla="*/ 67446 h 2475850"/>
                    <a:gd name="connsiteX64" fmla="*/ 175732 w 1537011"/>
                    <a:gd name="connsiteY64" fmla="*/ 344366 h 2475850"/>
                    <a:gd name="connsiteX65" fmla="*/ 49521 w 1537011"/>
                    <a:gd name="connsiteY65" fmla="*/ 655438 h 2475850"/>
                    <a:gd name="connsiteX66" fmla="*/ 137126 w 1537011"/>
                    <a:gd name="connsiteY66" fmla="*/ 1109796 h 2475850"/>
                    <a:gd name="connsiteX67" fmla="*/ 310109 w 1537011"/>
                    <a:gd name="connsiteY67" fmla="*/ 1387460 h 2475850"/>
                    <a:gd name="connsiteX68" fmla="*/ 440773 w 1537011"/>
                    <a:gd name="connsiteY68" fmla="*/ 1695562 h 2475850"/>
                    <a:gd name="connsiteX69" fmla="*/ 460819 w 1537011"/>
                    <a:gd name="connsiteY69" fmla="*/ 1792076 h 2475850"/>
                    <a:gd name="connsiteX70" fmla="*/ 492743 w 1537011"/>
                    <a:gd name="connsiteY70" fmla="*/ 1817318 h 2475850"/>
                    <a:gd name="connsiteX71" fmla="*/ 1065146 w 1537011"/>
                    <a:gd name="connsiteY71" fmla="*/ 1836621 h 2475850"/>
                    <a:gd name="connsiteX72" fmla="*/ 1089645 w 1537011"/>
                    <a:gd name="connsiteY72" fmla="*/ 1818803 h 2475850"/>
                    <a:gd name="connsiteX73" fmla="*/ 1116372 w 1537011"/>
                    <a:gd name="connsiteY73" fmla="*/ 1688138 h 2475850"/>
                    <a:gd name="connsiteX74" fmla="*/ 1268567 w 1537011"/>
                    <a:gd name="connsiteY74" fmla="*/ 1319900 h 2475850"/>
                    <a:gd name="connsiteX75" fmla="*/ 1376960 w 1537011"/>
                    <a:gd name="connsiteY75" fmla="*/ 1166220 h 2475850"/>
                    <a:gd name="connsiteX76" fmla="*/ 1468276 w 1537011"/>
                    <a:gd name="connsiteY76" fmla="*/ 916026 h 2475850"/>
                    <a:gd name="connsiteX77" fmla="*/ 1468276 w 1537011"/>
                    <a:gd name="connsiteY77" fmla="*/ 599015 h 2475850"/>
                    <a:gd name="connsiteX78" fmla="*/ 1056236 w 1537011"/>
                    <a:gd name="connsiteY78" fmla="*/ 110506 h 2475850"/>
                    <a:gd name="connsiteX79" fmla="*/ 800630 w 1537011"/>
                    <a:gd name="connsiteY79" fmla="*/ 46764 h 2475850"/>
                    <a:gd name="connsiteX80" fmla="*/ 794163 w 1537011"/>
                    <a:gd name="connsiteY80" fmla="*/ 814 h 2475850"/>
                    <a:gd name="connsiteX81" fmla="*/ 1036191 w 1537011"/>
                    <a:gd name="connsiteY81" fmla="*/ 52598 h 2475850"/>
                    <a:gd name="connsiteX82" fmla="*/ 1503912 w 1537011"/>
                    <a:gd name="connsiteY82" fmla="*/ 551500 h 2475850"/>
                    <a:gd name="connsiteX83" fmla="*/ 1518761 w 1537011"/>
                    <a:gd name="connsiteY83" fmla="*/ 910830 h 2475850"/>
                    <a:gd name="connsiteX84" fmla="*/ 1377702 w 1537011"/>
                    <a:gd name="connsiteY84" fmla="*/ 1250855 h 2475850"/>
                    <a:gd name="connsiteX85" fmla="*/ 1264855 w 1537011"/>
                    <a:gd name="connsiteY85" fmla="*/ 1406020 h 2475850"/>
                    <a:gd name="connsiteX86" fmla="*/ 1163144 w 1537011"/>
                    <a:gd name="connsiteY86" fmla="*/ 1694078 h 2475850"/>
                    <a:gd name="connsiteX87" fmla="*/ 1115630 w 1537011"/>
                    <a:gd name="connsiteY87" fmla="*/ 1876711 h 2475850"/>
                    <a:gd name="connsiteX88" fmla="*/ 1149781 w 1537011"/>
                    <a:gd name="connsiteY88" fmla="*/ 1887848 h 2475850"/>
                    <a:gd name="connsiteX89" fmla="*/ 1229961 w 1537011"/>
                    <a:gd name="connsiteY89" fmla="*/ 1991044 h 2475850"/>
                    <a:gd name="connsiteX90" fmla="*/ 1126023 w 1537011"/>
                    <a:gd name="connsiteY90" fmla="*/ 2077164 h 2475850"/>
                    <a:gd name="connsiteX91" fmla="*/ 1100038 w 1537011"/>
                    <a:gd name="connsiteY91" fmla="*/ 2077906 h 2475850"/>
                    <a:gd name="connsiteX92" fmla="*/ 423698 w 1537011"/>
                    <a:gd name="connsiteY92" fmla="*/ 2054891 h 2475850"/>
                    <a:gd name="connsiteX93" fmla="*/ 368017 w 1537011"/>
                    <a:gd name="connsiteY93" fmla="*/ 2039300 h 2475850"/>
                    <a:gd name="connsiteX94" fmla="*/ 311594 w 1537011"/>
                    <a:gd name="connsiteY94" fmla="*/ 1951695 h 2475850"/>
                    <a:gd name="connsiteX95" fmla="*/ 382123 w 1537011"/>
                    <a:gd name="connsiteY95" fmla="*/ 1867803 h 2475850"/>
                    <a:gd name="connsiteX96" fmla="*/ 434092 w 1537011"/>
                    <a:gd name="connsiteY96" fmla="*/ 1854439 h 2475850"/>
                    <a:gd name="connsiteX97" fmla="*/ 387320 w 1537011"/>
                    <a:gd name="connsiteY97" fmla="*/ 1655472 h 2475850"/>
                    <a:gd name="connsiteX98" fmla="*/ 301199 w 1537011"/>
                    <a:gd name="connsiteY98" fmla="*/ 1459474 h 2475850"/>
                    <a:gd name="connsiteX99" fmla="*/ 137869 w 1537011"/>
                    <a:gd name="connsiteY99" fmla="*/ 1212992 h 2475850"/>
                    <a:gd name="connsiteX100" fmla="*/ 2748 w 1537011"/>
                    <a:gd name="connsiteY100" fmla="*/ 664348 h 2475850"/>
                    <a:gd name="connsiteX101" fmla="*/ 145292 w 1537011"/>
                    <a:gd name="connsiteY101" fmla="*/ 308730 h 2475850"/>
                    <a:gd name="connsiteX102" fmla="*/ 549909 w 1537011"/>
                    <a:gd name="connsiteY102" fmla="*/ 32552 h 2475850"/>
                    <a:gd name="connsiteX103" fmla="*/ 794163 w 1537011"/>
                    <a:gd name="connsiteY103" fmla="*/ 814 h 2475850"/>
                    <a:gd name="connsiteX0" fmla="*/ 503138 w 1537011"/>
                    <a:gd name="connsiteY0" fmla="*/ 2319191 h 2475850"/>
                    <a:gd name="connsiteX1" fmla="*/ 443744 w 1537011"/>
                    <a:gd name="connsiteY1" fmla="*/ 2360024 h 2475850"/>
                    <a:gd name="connsiteX2" fmla="*/ 501653 w 1537011"/>
                    <a:gd name="connsiteY2" fmla="*/ 2403827 h 2475850"/>
                    <a:gd name="connsiteX3" fmla="*/ 1051782 w 1537011"/>
                    <a:gd name="connsiteY3" fmla="*/ 2420160 h 2475850"/>
                    <a:gd name="connsiteX4" fmla="*/ 1097070 w 1537011"/>
                    <a:gd name="connsiteY4" fmla="*/ 2383040 h 2475850"/>
                    <a:gd name="connsiteX5" fmla="*/ 1058465 w 1537011"/>
                    <a:gd name="connsiteY5" fmla="*/ 2339237 h 2475850"/>
                    <a:gd name="connsiteX6" fmla="*/ 503138 w 1537011"/>
                    <a:gd name="connsiteY6" fmla="*/ 2319191 h 2475850"/>
                    <a:gd name="connsiteX7" fmla="*/ 470472 w 1537011"/>
                    <a:gd name="connsiteY7" fmla="*/ 2270192 h 2475850"/>
                    <a:gd name="connsiteX8" fmla="*/ 525411 w 1537011"/>
                    <a:gd name="connsiteY8" fmla="*/ 2270192 h 2475850"/>
                    <a:gd name="connsiteX9" fmla="*/ 1067374 w 1537011"/>
                    <a:gd name="connsiteY9" fmla="*/ 2287268 h 2475850"/>
                    <a:gd name="connsiteX10" fmla="*/ 1152751 w 1537011"/>
                    <a:gd name="connsiteY10" fmla="*/ 2388236 h 2475850"/>
                    <a:gd name="connsiteX11" fmla="*/ 1054010 w 1537011"/>
                    <a:gd name="connsiteY11" fmla="*/ 2475841 h 2475850"/>
                    <a:gd name="connsiteX12" fmla="*/ 500911 w 1537011"/>
                    <a:gd name="connsiteY12" fmla="*/ 2459508 h 2475850"/>
                    <a:gd name="connsiteX13" fmla="*/ 447457 w 1537011"/>
                    <a:gd name="connsiteY13" fmla="*/ 2446887 h 2475850"/>
                    <a:gd name="connsiteX14" fmla="*/ 391775 w 1537011"/>
                    <a:gd name="connsiteY14" fmla="*/ 2352600 h 2475850"/>
                    <a:gd name="connsiteX15" fmla="*/ 470472 w 1537011"/>
                    <a:gd name="connsiteY15" fmla="*/ 2270192 h 2475850"/>
                    <a:gd name="connsiteX16" fmla="*/ 460819 w 1537011"/>
                    <a:gd name="connsiteY16" fmla="*/ 2117997 h 2475850"/>
                    <a:gd name="connsiteX17" fmla="*/ 417759 w 1537011"/>
                    <a:gd name="connsiteY17" fmla="*/ 2125420 h 2475850"/>
                    <a:gd name="connsiteX18" fmla="*/ 390290 w 1537011"/>
                    <a:gd name="connsiteY18" fmla="*/ 2156602 h 2475850"/>
                    <a:gd name="connsiteX19" fmla="*/ 414047 w 1537011"/>
                    <a:gd name="connsiteY19" fmla="*/ 2190753 h 2475850"/>
                    <a:gd name="connsiteX20" fmla="*/ 458592 w 1537011"/>
                    <a:gd name="connsiteY20" fmla="*/ 2201147 h 2475850"/>
                    <a:gd name="connsiteX21" fmla="*/ 763724 w 1537011"/>
                    <a:gd name="connsiteY21" fmla="*/ 2210798 h 2475850"/>
                    <a:gd name="connsiteX22" fmla="*/ 1054751 w 1537011"/>
                    <a:gd name="connsiteY22" fmla="*/ 2220450 h 2475850"/>
                    <a:gd name="connsiteX23" fmla="*/ 1106721 w 1537011"/>
                    <a:gd name="connsiteY23" fmla="*/ 2215253 h 2475850"/>
                    <a:gd name="connsiteX24" fmla="*/ 1136417 w 1537011"/>
                    <a:gd name="connsiteY24" fmla="*/ 2182586 h 2475850"/>
                    <a:gd name="connsiteX25" fmla="*/ 1110433 w 1537011"/>
                    <a:gd name="connsiteY25" fmla="*/ 2146950 h 2475850"/>
                    <a:gd name="connsiteX26" fmla="*/ 1045100 w 1537011"/>
                    <a:gd name="connsiteY26" fmla="*/ 2136557 h 2475850"/>
                    <a:gd name="connsiteX27" fmla="*/ 460819 w 1537011"/>
                    <a:gd name="connsiteY27" fmla="*/ 2117997 h 2475850"/>
                    <a:gd name="connsiteX28" fmla="*/ 425926 w 1537011"/>
                    <a:gd name="connsiteY28" fmla="*/ 2063800 h 2475850"/>
                    <a:gd name="connsiteX29" fmla="*/ 465274 w 1537011"/>
                    <a:gd name="connsiteY29" fmla="*/ 2065285 h 2475850"/>
                    <a:gd name="connsiteX30" fmla="*/ 506849 w 1537011"/>
                    <a:gd name="connsiteY30" fmla="*/ 2066770 h 2475850"/>
                    <a:gd name="connsiteX31" fmla="*/ 526151 w 1537011"/>
                    <a:gd name="connsiteY31" fmla="*/ 2066770 h 2475850"/>
                    <a:gd name="connsiteX32" fmla="*/ 1096326 w 1537011"/>
                    <a:gd name="connsiteY32" fmla="*/ 2083845 h 2475850"/>
                    <a:gd name="connsiteX33" fmla="*/ 1137159 w 1537011"/>
                    <a:gd name="connsiteY33" fmla="*/ 2097209 h 2475850"/>
                    <a:gd name="connsiteX34" fmla="*/ 1192840 w 1537011"/>
                    <a:gd name="connsiteY34" fmla="*/ 2187041 h 2475850"/>
                    <a:gd name="connsiteX35" fmla="*/ 1128251 w 1537011"/>
                    <a:gd name="connsiteY35" fmla="*/ 2267964 h 2475850"/>
                    <a:gd name="connsiteX36" fmla="*/ 1097811 w 1537011"/>
                    <a:gd name="connsiteY36" fmla="*/ 2276131 h 2475850"/>
                    <a:gd name="connsiteX37" fmla="*/ 443001 w 1537011"/>
                    <a:gd name="connsiteY37" fmla="*/ 2256828 h 2475850"/>
                    <a:gd name="connsiteX38" fmla="*/ 338320 w 1537011"/>
                    <a:gd name="connsiteY38" fmla="*/ 2126163 h 2475850"/>
                    <a:gd name="connsiteX39" fmla="*/ 425926 w 1537011"/>
                    <a:gd name="connsiteY39" fmla="*/ 2063800 h 2475850"/>
                    <a:gd name="connsiteX40" fmla="*/ 446713 w 1537011"/>
                    <a:gd name="connsiteY40" fmla="*/ 1916802 h 2475850"/>
                    <a:gd name="connsiteX41" fmla="*/ 390289 w 1537011"/>
                    <a:gd name="connsiteY41" fmla="*/ 1927939 h 2475850"/>
                    <a:gd name="connsiteX42" fmla="*/ 388062 w 1537011"/>
                    <a:gd name="connsiteY42" fmla="*/ 1982877 h 2475850"/>
                    <a:gd name="connsiteX43" fmla="*/ 440773 w 1537011"/>
                    <a:gd name="connsiteY43" fmla="*/ 1996983 h 2475850"/>
                    <a:gd name="connsiteX44" fmla="*/ 1098555 w 1537011"/>
                    <a:gd name="connsiteY44" fmla="*/ 2018513 h 2475850"/>
                    <a:gd name="connsiteX45" fmla="*/ 1149038 w 1537011"/>
                    <a:gd name="connsiteY45" fmla="*/ 2008119 h 2475850"/>
                    <a:gd name="connsiteX46" fmla="*/ 1151266 w 1537011"/>
                    <a:gd name="connsiteY46" fmla="*/ 1952438 h 2475850"/>
                    <a:gd name="connsiteX47" fmla="*/ 1098555 w 1537011"/>
                    <a:gd name="connsiteY47" fmla="*/ 1937590 h 2475850"/>
                    <a:gd name="connsiteX48" fmla="*/ 446713 w 1537011"/>
                    <a:gd name="connsiteY48" fmla="*/ 1916802 h 2475850"/>
                    <a:gd name="connsiteX49" fmla="*/ 523923 w 1537011"/>
                    <a:gd name="connsiteY49" fmla="*/ 192914 h 2475850"/>
                    <a:gd name="connsiteX50" fmla="*/ 408107 w 1537011"/>
                    <a:gd name="connsiteY50" fmla="*/ 273095 h 2475850"/>
                    <a:gd name="connsiteX51" fmla="*/ 183898 w 1537011"/>
                    <a:gd name="connsiteY51" fmla="*/ 552985 h 2475850"/>
                    <a:gd name="connsiteX52" fmla="*/ 150488 w 1537011"/>
                    <a:gd name="connsiteY52" fmla="*/ 820997 h 2475850"/>
                    <a:gd name="connsiteX53" fmla="*/ 244033 w 1537011"/>
                    <a:gd name="connsiteY53" fmla="*/ 1149145 h 2475850"/>
                    <a:gd name="connsiteX54" fmla="*/ 242548 w 1537011"/>
                    <a:gd name="connsiteY54" fmla="*/ 1156569 h 2475850"/>
                    <a:gd name="connsiteX55" fmla="*/ 154200 w 1537011"/>
                    <a:gd name="connsiteY55" fmla="*/ 950920 h 2475850"/>
                    <a:gd name="connsiteX56" fmla="*/ 131186 w 1537011"/>
                    <a:gd name="connsiteY56" fmla="*/ 648757 h 2475850"/>
                    <a:gd name="connsiteX57" fmla="*/ 215821 w 1537011"/>
                    <a:gd name="connsiteY57" fmla="*/ 443851 h 2475850"/>
                    <a:gd name="connsiteX58" fmla="*/ 500165 w 1537011"/>
                    <a:gd name="connsiteY58" fmla="*/ 201081 h 2475850"/>
                    <a:gd name="connsiteX59" fmla="*/ 523923 w 1537011"/>
                    <a:gd name="connsiteY59" fmla="*/ 192914 h 2475850"/>
                    <a:gd name="connsiteX60" fmla="*/ 800630 w 1537011"/>
                    <a:gd name="connsiteY60" fmla="*/ 46764 h 2475850"/>
                    <a:gd name="connsiteX61" fmla="*/ 713588 w 1537011"/>
                    <a:gd name="connsiteY61" fmla="*/ 47343 h 2475850"/>
                    <a:gd name="connsiteX62" fmla="*/ 595938 w 1537011"/>
                    <a:gd name="connsiteY62" fmla="*/ 67446 h 2475850"/>
                    <a:gd name="connsiteX63" fmla="*/ 175732 w 1537011"/>
                    <a:gd name="connsiteY63" fmla="*/ 344366 h 2475850"/>
                    <a:gd name="connsiteX64" fmla="*/ 49521 w 1537011"/>
                    <a:gd name="connsiteY64" fmla="*/ 655438 h 2475850"/>
                    <a:gd name="connsiteX65" fmla="*/ 137126 w 1537011"/>
                    <a:gd name="connsiteY65" fmla="*/ 1109796 h 2475850"/>
                    <a:gd name="connsiteX66" fmla="*/ 310109 w 1537011"/>
                    <a:gd name="connsiteY66" fmla="*/ 1387460 h 2475850"/>
                    <a:gd name="connsiteX67" fmla="*/ 440773 w 1537011"/>
                    <a:gd name="connsiteY67" fmla="*/ 1695562 h 2475850"/>
                    <a:gd name="connsiteX68" fmla="*/ 460819 w 1537011"/>
                    <a:gd name="connsiteY68" fmla="*/ 1792076 h 2475850"/>
                    <a:gd name="connsiteX69" fmla="*/ 492743 w 1537011"/>
                    <a:gd name="connsiteY69" fmla="*/ 1817318 h 2475850"/>
                    <a:gd name="connsiteX70" fmla="*/ 1065146 w 1537011"/>
                    <a:gd name="connsiteY70" fmla="*/ 1836621 h 2475850"/>
                    <a:gd name="connsiteX71" fmla="*/ 1089645 w 1537011"/>
                    <a:gd name="connsiteY71" fmla="*/ 1818803 h 2475850"/>
                    <a:gd name="connsiteX72" fmla="*/ 1116372 w 1537011"/>
                    <a:gd name="connsiteY72" fmla="*/ 1688138 h 2475850"/>
                    <a:gd name="connsiteX73" fmla="*/ 1268567 w 1537011"/>
                    <a:gd name="connsiteY73" fmla="*/ 1319900 h 2475850"/>
                    <a:gd name="connsiteX74" fmla="*/ 1376960 w 1537011"/>
                    <a:gd name="connsiteY74" fmla="*/ 1166220 h 2475850"/>
                    <a:gd name="connsiteX75" fmla="*/ 1468276 w 1537011"/>
                    <a:gd name="connsiteY75" fmla="*/ 916026 h 2475850"/>
                    <a:gd name="connsiteX76" fmla="*/ 1468276 w 1537011"/>
                    <a:gd name="connsiteY76" fmla="*/ 599015 h 2475850"/>
                    <a:gd name="connsiteX77" fmla="*/ 1056236 w 1537011"/>
                    <a:gd name="connsiteY77" fmla="*/ 110506 h 2475850"/>
                    <a:gd name="connsiteX78" fmla="*/ 800630 w 1537011"/>
                    <a:gd name="connsiteY78" fmla="*/ 46764 h 2475850"/>
                    <a:gd name="connsiteX79" fmla="*/ 794163 w 1537011"/>
                    <a:gd name="connsiteY79" fmla="*/ 814 h 2475850"/>
                    <a:gd name="connsiteX80" fmla="*/ 1036191 w 1537011"/>
                    <a:gd name="connsiteY80" fmla="*/ 52598 h 2475850"/>
                    <a:gd name="connsiteX81" fmla="*/ 1503912 w 1537011"/>
                    <a:gd name="connsiteY81" fmla="*/ 551500 h 2475850"/>
                    <a:gd name="connsiteX82" fmla="*/ 1518761 w 1537011"/>
                    <a:gd name="connsiteY82" fmla="*/ 910830 h 2475850"/>
                    <a:gd name="connsiteX83" fmla="*/ 1377702 w 1537011"/>
                    <a:gd name="connsiteY83" fmla="*/ 1250855 h 2475850"/>
                    <a:gd name="connsiteX84" fmla="*/ 1264855 w 1537011"/>
                    <a:gd name="connsiteY84" fmla="*/ 1406020 h 2475850"/>
                    <a:gd name="connsiteX85" fmla="*/ 1163144 w 1537011"/>
                    <a:gd name="connsiteY85" fmla="*/ 1694078 h 2475850"/>
                    <a:gd name="connsiteX86" fmla="*/ 1115630 w 1537011"/>
                    <a:gd name="connsiteY86" fmla="*/ 1876711 h 2475850"/>
                    <a:gd name="connsiteX87" fmla="*/ 1149781 w 1537011"/>
                    <a:gd name="connsiteY87" fmla="*/ 1887848 h 2475850"/>
                    <a:gd name="connsiteX88" fmla="*/ 1229961 w 1537011"/>
                    <a:gd name="connsiteY88" fmla="*/ 1991044 h 2475850"/>
                    <a:gd name="connsiteX89" fmla="*/ 1126023 w 1537011"/>
                    <a:gd name="connsiteY89" fmla="*/ 2077164 h 2475850"/>
                    <a:gd name="connsiteX90" fmla="*/ 1100038 w 1537011"/>
                    <a:gd name="connsiteY90" fmla="*/ 2077906 h 2475850"/>
                    <a:gd name="connsiteX91" fmla="*/ 423698 w 1537011"/>
                    <a:gd name="connsiteY91" fmla="*/ 2054891 h 2475850"/>
                    <a:gd name="connsiteX92" fmla="*/ 368017 w 1537011"/>
                    <a:gd name="connsiteY92" fmla="*/ 2039300 h 2475850"/>
                    <a:gd name="connsiteX93" fmla="*/ 311594 w 1537011"/>
                    <a:gd name="connsiteY93" fmla="*/ 1951695 h 2475850"/>
                    <a:gd name="connsiteX94" fmla="*/ 382123 w 1537011"/>
                    <a:gd name="connsiteY94" fmla="*/ 1867803 h 2475850"/>
                    <a:gd name="connsiteX95" fmla="*/ 434092 w 1537011"/>
                    <a:gd name="connsiteY95" fmla="*/ 1854439 h 2475850"/>
                    <a:gd name="connsiteX96" fmla="*/ 387320 w 1537011"/>
                    <a:gd name="connsiteY96" fmla="*/ 1655472 h 2475850"/>
                    <a:gd name="connsiteX97" fmla="*/ 301199 w 1537011"/>
                    <a:gd name="connsiteY97" fmla="*/ 1459474 h 2475850"/>
                    <a:gd name="connsiteX98" fmla="*/ 137869 w 1537011"/>
                    <a:gd name="connsiteY98" fmla="*/ 1212992 h 2475850"/>
                    <a:gd name="connsiteX99" fmla="*/ 2748 w 1537011"/>
                    <a:gd name="connsiteY99" fmla="*/ 664348 h 2475850"/>
                    <a:gd name="connsiteX100" fmla="*/ 145292 w 1537011"/>
                    <a:gd name="connsiteY100" fmla="*/ 308730 h 2475850"/>
                    <a:gd name="connsiteX101" fmla="*/ 549909 w 1537011"/>
                    <a:gd name="connsiteY101" fmla="*/ 32552 h 2475850"/>
                    <a:gd name="connsiteX102" fmla="*/ 794163 w 1537011"/>
                    <a:gd name="connsiteY102" fmla="*/ 814 h 2475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</a:cxnLst>
                  <a:rect l="l" t="t" r="r" b="b"/>
                  <a:pathLst>
                    <a:path w="1537011" h="2475850">
                      <a:moveTo>
                        <a:pt x="503138" y="2319191"/>
                      </a:moveTo>
                      <a:cubicBezTo>
                        <a:pt x="466017" y="2317706"/>
                        <a:pt x="444487" y="2334039"/>
                        <a:pt x="443744" y="2360024"/>
                      </a:cubicBezTo>
                      <a:cubicBezTo>
                        <a:pt x="443744" y="2385266"/>
                        <a:pt x="466017" y="2402342"/>
                        <a:pt x="501653" y="2403827"/>
                      </a:cubicBezTo>
                      <a:lnTo>
                        <a:pt x="1051782" y="2420160"/>
                      </a:lnTo>
                      <a:cubicBezTo>
                        <a:pt x="1074055" y="2418675"/>
                        <a:pt x="1094100" y="2407539"/>
                        <a:pt x="1097070" y="2383040"/>
                      </a:cubicBezTo>
                      <a:cubicBezTo>
                        <a:pt x="1099297" y="2357797"/>
                        <a:pt x="1080737" y="2345176"/>
                        <a:pt x="1058465" y="2339237"/>
                      </a:cubicBezTo>
                      <a:cubicBezTo>
                        <a:pt x="1047329" y="2336267"/>
                        <a:pt x="618212" y="2322161"/>
                        <a:pt x="503138" y="2319191"/>
                      </a:cubicBezTo>
                      <a:close/>
                      <a:moveTo>
                        <a:pt x="470472" y="2270192"/>
                      </a:moveTo>
                      <a:cubicBezTo>
                        <a:pt x="489032" y="2270192"/>
                        <a:pt x="506850" y="2269450"/>
                        <a:pt x="525411" y="2270192"/>
                      </a:cubicBezTo>
                      <a:lnTo>
                        <a:pt x="1067374" y="2287268"/>
                      </a:lnTo>
                      <a:cubicBezTo>
                        <a:pt x="1120828" y="2297661"/>
                        <a:pt x="1155721" y="2339237"/>
                        <a:pt x="1152751" y="2388236"/>
                      </a:cubicBezTo>
                      <a:cubicBezTo>
                        <a:pt x="1149782" y="2435751"/>
                        <a:pt x="1106721" y="2476583"/>
                        <a:pt x="1054010" y="2475841"/>
                      </a:cubicBezTo>
                      <a:lnTo>
                        <a:pt x="500911" y="2459508"/>
                      </a:lnTo>
                      <a:cubicBezTo>
                        <a:pt x="468245" y="2456662"/>
                        <a:pt x="464532" y="2455053"/>
                        <a:pt x="447457" y="2446887"/>
                      </a:cubicBezTo>
                      <a:cubicBezTo>
                        <a:pt x="410336" y="2428327"/>
                        <a:pt x="385837" y="2388978"/>
                        <a:pt x="391775" y="2352600"/>
                      </a:cubicBezTo>
                      <a:cubicBezTo>
                        <a:pt x="398457" y="2308055"/>
                        <a:pt x="425926" y="2280586"/>
                        <a:pt x="470472" y="2270192"/>
                      </a:cubicBezTo>
                      <a:close/>
                      <a:moveTo>
                        <a:pt x="460819" y="2117997"/>
                      </a:moveTo>
                      <a:cubicBezTo>
                        <a:pt x="445229" y="2117997"/>
                        <a:pt x="431123" y="2119481"/>
                        <a:pt x="417759" y="2125420"/>
                      </a:cubicBezTo>
                      <a:cubicBezTo>
                        <a:pt x="404395" y="2131360"/>
                        <a:pt x="391774" y="2140269"/>
                        <a:pt x="390290" y="2156602"/>
                      </a:cubicBezTo>
                      <a:cubicBezTo>
                        <a:pt x="388805" y="2173678"/>
                        <a:pt x="401425" y="2183329"/>
                        <a:pt x="414047" y="2190753"/>
                      </a:cubicBezTo>
                      <a:cubicBezTo>
                        <a:pt x="427411" y="2198919"/>
                        <a:pt x="443001" y="2201147"/>
                        <a:pt x="458592" y="2201147"/>
                      </a:cubicBezTo>
                      <a:lnTo>
                        <a:pt x="763724" y="2210798"/>
                      </a:lnTo>
                      <a:lnTo>
                        <a:pt x="1054751" y="2220450"/>
                      </a:lnTo>
                      <a:cubicBezTo>
                        <a:pt x="1072569" y="2221192"/>
                        <a:pt x="1090387" y="2221935"/>
                        <a:pt x="1106721" y="2215253"/>
                      </a:cubicBezTo>
                      <a:cubicBezTo>
                        <a:pt x="1121569" y="2209314"/>
                        <a:pt x="1134932" y="2201147"/>
                        <a:pt x="1136417" y="2182586"/>
                      </a:cubicBezTo>
                      <a:cubicBezTo>
                        <a:pt x="1137159" y="2163283"/>
                        <a:pt x="1124538" y="2154375"/>
                        <a:pt x="1110433" y="2146950"/>
                      </a:cubicBezTo>
                      <a:cubicBezTo>
                        <a:pt x="1090387" y="2136557"/>
                        <a:pt x="1067372" y="2137299"/>
                        <a:pt x="1045100" y="2136557"/>
                      </a:cubicBezTo>
                      <a:lnTo>
                        <a:pt x="460819" y="2117997"/>
                      </a:lnTo>
                      <a:close/>
                      <a:moveTo>
                        <a:pt x="425926" y="2063800"/>
                      </a:moveTo>
                      <a:cubicBezTo>
                        <a:pt x="438546" y="2064543"/>
                        <a:pt x="451910" y="2064543"/>
                        <a:pt x="465274" y="2065285"/>
                      </a:cubicBezTo>
                      <a:cubicBezTo>
                        <a:pt x="479379" y="2066770"/>
                        <a:pt x="493485" y="2066770"/>
                        <a:pt x="506849" y="2066770"/>
                      </a:cubicBezTo>
                      <a:lnTo>
                        <a:pt x="526151" y="2066770"/>
                      </a:lnTo>
                      <a:lnTo>
                        <a:pt x="1096326" y="2083845"/>
                      </a:lnTo>
                      <a:cubicBezTo>
                        <a:pt x="1109690" y="2090528"/>
                        <a:pt x="1123796" y="2089785"/>
                        <a:pt x="1137159" y="2097209"/>
                      </a:cubicBezTo>
                      <a:cubicBezTo>
                        <a:pt x="1172795" y="2117254"/>
                        <a:pt x="1195810" y="2143981"/>
                        <a:pt x="1192840" y="2187041"/>
                      </a:cubicBezTo>
                      <a:cubicBezTo>
                        <a:pt x="1190613" y="2229358"/>
                        <a:pt x="1164628" y="2253116"/>
                        <a:pt x="1128251" y="2267964"/>
                      </a:cubicBezTo>
                      <a:cubicBezTo>
                        <a:pt x="1118599" y="2272419"/>
                        <a:pt x="1108205" y="2273904"/>
                        <a:pt x="1097811" y="2276131"/>
                      </a:cubicBezTo>
                      <a:cubicBezTo>
                        <a:pt x="1078508" y="2276131"/>
                        <a:pt x="492000" y="2253116"/>
                        <a:pt x="443001" y="2256828"/>
                      </a:cubicBezTo>
                      <a:cubicBezTo>
                        <a:pt x="366532" y="2253858"/>
                        <a:pt x="313078" y="2187784"/>
                        <a:pt x="338320" y="2126163"/>
                      </a:cubicBezTo>
                      <a:cubicBezTo>
                        <a:pt x="353911" y="2088299"/>
                        <a:pt x="386577" y="2070482"/>
                        <a:pt x="425926" y="2063800"/>
                      </a:cubicBezTo>
                      <a:close/>
                      <a:moveTo>
                        <a:pt x="446713" y="1916802"/>
                      </a:moveTo>
                      <a:cubicBezTo>
                        <a:pt x="426668" y="1916059"/>
                        <a:pt x="407365" y="1919029"/>
                        <a:pt x="390289" y="1927939"/>
                      </a:cubicBezTo>
                      <a:cubicBezTo>
                        <a:pt x="364305" y="1941302"/>
                        <a:pt x="363563" y="1966543"/>
                        <a:pt x="388062" y="1982877"/>
                      </a:cubicBezTo>
                      <a:cubicBezTo>
                        <a:pt x="404395" y="1992528"/>
                        <a:pt x="421471" y="1996241"/>
                        <a:pt x="440773" y="1996983"/>
                      </a:cubicBezTo>
                      <a:lnTo>
                        <a:pt x="1098555" y="2018513"/>
                      </a:lnTo>
                      <a:cubicBezTo>
                        <a:pt x="1116372" y="2019255"/>
                        <a:pt x="1133448" y="2017029"/>
                        <a:pt x="1149038" y="2008119"/>
                      </a:cubicBezTo>
                      <a:cubicBezTo>
                        <a:pt x="1176507" y="1993271"/>
                        <a:pt x="1177992" y="1969513"/>
                        <a:pt x="1151266" y="1952438"/>
                      </a:cubicBezTo>
                      <a:cubicBezTo>
                        <a:pt x="1135674" y="1942787"/>
                        <a:pt x="1117115" y="1938332"/>
                        <a:pt x="1098555" y="1937590"/>
                      </a:cubicBezTo>
                      <a:lnTo>
                        <a:pt x="446713" y="1916802"/>
                      </a:lnTo>
                      <a:close/>
                      <a:moveTo>
                        <a:pt x="523923" y="192914"/>
                      </a:moveTo>
                      <a:cubicBezTo>
                        <a:pt x="480864" y="222610"/>
                        <a:pt x="443743" y="246368"/>
                        <a:pt x="408107" y="273095"/>
                      </a:cubicBezTo>
                      <a:cubicBezTo>
                        <a:pt x="311592" y="348079"/>
                        <a:pt x="229927" y="436426"/>
                        <a:pt x="183898" y="552985"/>
                      </a:cubicBezTo>
                      <a:cubicBezTo>
                        <a:pt x="149004" y="639105"/>
                        <a:pt x="140095" y="728938"/>
                        <a:pt x="150488" y="820997"/>
                      </a:cubicBezTo>
                      <a:cubicBezTo>
                        <a:pt x="163110" y="935329"/>
                        <a:pt x="194291" y="1044464"/>
                        <a:pt x="244033" y="1149145"/>
                      </a:cubicBezTo>
                      <a:cubicBezTo>
                        <a:pt x="244775" y="1149887"/>
                        <a:pt x="243290" y="1152114"/>
                        <a:pt x="242548" y="1156569"/>
                      </a:cubicBezTo>
                      <a:cubicBezTo>
                        <a:pt x="201715" y="1091237"/>
                        <a:pt x="174988" y="1022191"/>
                        <a:pt x="154200" y="950920"/>
                      </a:cubicBezTo>
                      <a:cubicBezTo>
                        <a:pt x="125989" y="852179"/>
                        <a:pt x="115595" y="751210"/>
                        <a:pt x="131186" y="648757"/>
                      </a:cubicBezTo>
                      <a:cubicBezTo>
                        <a:pt x="142322" y="573773"/>
                        <a:pt x="173503" y="506213"/>
                        <a:pt x="215821" y="443851"/>
                      </a:cubicBezTo>
                      <a:cubicBezTo>
                        <a:pt x="288578" y="336943"/>
                        <a:pt x="387319" y="260474"/>
                        <a:pt x="500165" y="201081"/>
                      </a:cubicBezTo>
                      <a:cubicBezTo>
                        <a:pt x="505363" y="198111"/>
                        <a:pt x="510560" y="197369"/>
                        <a:pt x="523923" y="192914"/>
                      </a:cubicBezTo>
                      <a:close/>
                      <a:moveTo>
                        <a:pt x="800630" y="46764"/>
                      </a:moveTo>
                      <a:cubicBezTo>
                        <a:pt x="771780" y="44996"/>
                        <a:pt x="742769" y="45142"/>
                        <a:pt x="713588" y="47343"/>
                      </a:cubicBezTo>
                      <a:cubicBezTo>
                        <a:pt x="674681" y="50278"/>
                        <a:pt x="635472" y="56866"/>
                        <a:pt x="595938" y="67446"/>
                      </a:cubicBezTo>
                      <a:cubicBezTo>
                        <a:pt x="425183" y="112734"/>
                        <a:pt x="287836" y="210732"/>
                        <a:pt x="175732" y="344366"/>
                      </a:cubicBezTo>
                      <a:cubicBezTo>
                        <a:pt x="100748" y="434199"/>
                        <a:pt x="62142" y="540364"/>
                        <a:pt x="49521" y="655438"/>
                      </a:cubicBezTo>
                      <a:cubicBezTo>
                        <a:pt x="32446" y="815058"/>
                        <a:pt x="71793" y="965026"/>
                        <a:pt x="137126" y="1109796"/>
                      </a:cubicBezTo>
                      <a:cubicBezTo>
                        <a:pt x="182413" y="1210023"/>
                        <a:pt x="249230" y="1296886"/>
                        <a:pt x="310109" y="1387460"/>
                      </a:cubicBezTo>
                      <a:cubicBezTo>
                        <a:pt x="373956" y="1482489"/>
                        <a:pt x="427410" y="1581972"/>
                        <a:pt x="440773" y="1695562"/>
                      </a:cubicBezTo>
                      <a:cubicBezTo>
                        <a:pt x="445228" y="1727486"/>
                        <a:pt x="454138" y="1759410"/>
                        <a:pt x="460819" y="1792076"/>
                      </a:cubicBezTo>
                      <a:cubicBezTo>
                        <a:pt x="464531" y="1810636"/>
                        <a:pt x="462764" y="1817754"/>
                        <a:pt x="492743" y="1817318"/>
                      </a:cubicBezTo>
                      <a:cubicBezTo>
                        <a:pt x="593727" y="1815849"/>
                        <a:pt x="965662" y="1836373"/>
                        <a:pt x="1065146" y="1836621"/>
                      </a:cubicBezTo>
                      <a:cubicBezTo>
                        <a:pt x="1079251" y="1838106"/>
                        <a:pt x="1085190" y="1832167"/>
                        <a:pt x="1089645" y="1818803"/>
                      </a:cubicBezTo>
                      <a:cubicBezTo>
                        <a:pt x="1103008" y="1776485"/>
                        <a:pt x="1111175" y="1731941"/>
                        <a:pt x="1116372" y="1688138"/>
                      </a:cubicBezTo>
                      <a:cubicBezTo>
                        <a:pt x="1132705" y="1550791"/>
                        <a:pt x="1179477" y="1427550"/>
                        <a:pt x="1268567" y="1319900"/>
                      </a:cubicBezTo>
                      <a:cubicBezTo>
                        <a:pt x="1307915" y="1271643"/>
                        <a:pt x="1343551" y="1219674"/>
                        <a:pt x="1376960" y="1166220"/>
                      </a:cubicBezTo>
                      <a:cubicBezTo>
                        <a:pt x="1425217" y="1089752"/>
                        <a:pt x="1448232" y="1002889"/>
                        <a:pt x="1468276" y="916026"/>
                      </a:cubicBezTo>
                      <a:cubicBezTo>
                        <a:pt x="1493519" y="809861"/>
                        <a:pt x="1500201" y="703696"/>
                        <a:pt x="1468276" y="599015"/>
                      </a:cubicBezTo>
                      <a:cubicBezTo>
                        <a:pt x="1401459" y="377775"/>
                        <a:pt x="1275248" y="204792"/>
                        <a:pt x="1056236" y="110506"/>
                      </a:cubicBezTo>
                      <a:cubicBezTo>
                        <a:pt x="972297" y="74592"/>
                        <a:pt x="887183" y="52067"/>
                        <a:pt x="800630" y="46764"/>
                      </a:cubicBezTo>
                      <a:close/>
                      <a:moveTo>
                        <a:pt x="794163" y="814"/>
                      </a:moveTo>
                      <a:cubicBezTo>
                        <a:pt x="875086" y="4712"/>
                        <a:pt x="955638" y="22530"/>
                        <a:pt x="1036191" y="52598"/>
                      </a:cubicBezTo>
                      <a:cubicBezTo>
                        <a:pt x="1275248" y="140945"/>
                        <a:pt x="1421504" y="317640"/>
                        <a:pt x="1503912" y="551500"/>
                      </a:cubicBezTo>
                      <a:cubicBezTo>
                        <a:pt x="1544745" y="668802"/>
                        <a:pt x="1545488" y="789816"/>
                        <a:pt x="1518761" y="910830"/>
                      </a:cubicBezTo>
                      <a:cubicBezTo>
                        <a:pt x="1492034" y="1032586"/>
                        <a:pt x="1457140" y="1149887"/>
                        <a:pt x="1377702" y="1250855"/>
                      </a:cubicBezTo>
                      <a:cubicBezTo>
                        <a:pt x="1337612" y="1300597"/>
                        <a:pt x="1301233" y="1354051"/>
                        <a:pt x="1264855" y="1406020"/>
                      </a:cubicBezTo>
                      <a:cubicBezTo>
                        <a:pt x="1203977" y="1492140"/>
                        <a:pt x="1177250" y="1590882"/>
                        <a:pt x="1163144" y="1694078"/>
                      </a:cubicBezTo>
                      <a:cubicBezTo>
                        <a:pt x="1154235" y="1756440"/>
                        <a:pt x="1146811" y="1819546"/>
                        <a:pt x="1115630" y="1876711"/>
                      </a:cubicBezTo>
                      <a:cubicBezTo>
                        <a:pt x="1125281" y="1884878"/>
                        <a:pt x="1138644" y="1884136"/>
                        <a:pt x="1149781" y="1887848"/>
                      </a:cubicBezTo>
                      <a:cubicBezTo>
                        <a:pt x="1203235" y="1904923"/>
                        <a:pt x="1235158" y="1945757"/>
                        <a:pt x="1229961" y="1991044"/>
                      </a:cubicBezTo>
                      <a:cubicBezTo>
                        <a:pt x="1224022" y="2034846"/>
                        <a:pt x="1177992" y="2073451"/>
                        <a:pt x="1126023" y="2077164"/>
                      </a:cubicBezTo>
                      <a:cubicBezTo>
                        <a:pt x="1117857" y="2077906"/>
                        <a:pt x="1108948" y="2077906"/>
                        <a:pt x="1100038" y="2077906"/>
                      </a:cubicBezTo>
                      <a:cubicBezTo>
                        <a:pt x="1038418" y="2074936"/>
                        <a:pt x="496455" y="2056376"/>
                        <a:pt x="423698" y="2054891"/>
                      </a:cubicBezTo>
                      <a:cubicBezTo>
                        <a:pt x="403653" y="2055633"/>
                        <a:pt x="385093" y="2048210"/>
                        <a:pt x="368017" y="2039300"/>
                      </a:cubicBezTo>
                      <a:cubicBezTo>
                        <a:pt x="333866" y="2020740"/>
                        <a:pt x="309366" y="1994013"/>
                        <a:pt x="311594" y="1951695"/>
                      </a:cubicBezTo>
                      <a:cubicBezTo>
                        <a:pt x="314565" y="1907151"/>
                        <a:pt x="344260" y="1882651"/>
                        <a:pt x="382123" y="1867803"/>
                      </a:cubicBezTo>
                      <a:cubicBezTo>
                        <a:pt x="397714" y="1861121"/>
                        <a:pt x="415532" y="1858893"/>
                        <a:pt x="434092" y="1854439"/>
                      </a:cubicBezTo>
                      <a:cubicBezTo>
                        <a:pt x="408107" y="1790591"/>
                        <a:pt x="400684" y="1722289"/>
                        <a:pt x="387320" y="1655472"/>
                      </a:cubicBezTo>
                      <a:cubicBezTo>
                        <a:pt x="372471" y="1584200"/>
                        <a:pt x="337578" y="1521837"/>
                        <a:pt x="301199" y="1459474"/>
                      </a:cubicBezTo>
                      <a:cubicBezTo>
                        <a:pt x="251458" y="1374096"/>
                        <a:pt x="185383" y="1299855"/>
                        <a:pt x="137869" y="1212992"/>
                      </a:cubicBezTo>
                      <a:cubicBezTo>
                        <a:pt x="44324" y="1041494"/>
                        <a:pt x="-13585" y="861830"/>
                        <a:pt x="2748" y="664348"/>
                      </a:cubicBezTo>
                      <a:cubicBezTo>
                        <a:pt x="13885" y="531456"/>
                        <a:pt x="57687" y="409699"/>
                        <a:pt x="145292" y="308730"/>
                      </a:cubicBezTo>
                      <a:cubicBezTo>
                        <a:pt x="254428" y="180293"/>
                        <a:pt x="387320" y="83779"/>
                        <a:pt x="549909" y="32552"/>
                      </a:cubicBezTo>
                      <a:cubicBezTo>
                        <a:pt x="631946" y="6939"/>
                        <a:pt x="713240" y="-3084"/>
                        <a:pt x="794163" y="814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D09A23D-6226-40FF-A092-E8D91A2C60F1}"/>
                    </a:ext>
                  </a:extLst>
                </p:cNvPr>
                <p:cNvSpPr/>
                <p:nvPr/>
              </p:nvSpPr>
              <p:spPr>
                <a:xfrm rot="628173">
                  <a:off x="7558838" y="2427102"/>
                  <a:ext cx="937061" cy="1282256"/>
                </a:xfrm>
                <a:custGeom>
                  <a:avLst/>
                  <a:gdLst>
                    <a:gd name="connsiteX0" fmla="*/ 72231 w 937061"/>
                    <a:gd name="connsiteY0" fmla="*/ 508194 h 1282256"/>
                    <a:gd name="connsiteX1" fmla="*/ 139689 w 937061"/>
                    <a:gd name="connsiteY1" fmla="*/ 559080 h 1282256"/>
                    <a:gd name="connsiteX2" fmla="*/ 137581 w 937061"/>
                    <a:gd name="connsiteY2" fmla="*/ 579636 h 1282256"/>
                    <a:gd name="connsiteX3" fmla="*/ 173595 w 937061"/>
                    <a:gd name="connsiteY3" fmla="*/ 561778 h 1282256"/>
                    <a:gd name="connsiteX4" fmla="*/ 235622 w 937061"/>
                    <a:gd name="connsiteY4" fmla="*/ 562333 h 1282256"/>
                    <a:gd name="connsiteX5" fmla="*/ 265212 w 937061"/>
                    <a:gd name="connsiteY5" fmla="*/ 596791 h 1282256"/>
                    <a:gd name="connsiteX6" fmla="*/ 264188 w 937061"/>
                    <a:gd name="connsiteY6" fmla="*/ 602277 h 1282256"/>
                    <a:gd name="connsiteX7" fmla="*/ 251467 w 937061"/>
                    <a:gd name="connsiteY7" fmla="*/ 657997 h 1282256"/>
                    <a:gd name="connsiteX8" fmla="*/ 248802 w 937061"/>
                    <a:gd name="connsiteY8" fmla="*/ 665620 h 1282256"/>
                    <a:gd name="connsiteX9" fmla="*/ 226702 w 937061"/>
                    <a:gd name="connsiteY9" fmla="*/ 731221 h 1282256"/>
                    <a:gd name="connsiteX10" fmla="*/ 292287 w 937061"/>
                    <a:gd name="connsiteY10" fmla="*/ 797322 h 1282256"/>
                    <a:gd name="connsiteX11" fmla="*/ 318540 w 937061"/>
                    <a:gd name="connsiteY11" fmla="*/ 799397 h 1282256"/>
                    <a:gd name="connsiteX12" fmla="*/ 386587 w 937061"/>
                    <a:gd name="connsiteY12" fmla="*/ 855674 h 1282256"/>
                    <a:gd name="connsiteX13" fmla="*/ 391213 w 937061"/>
                    <a:gd name="connsiteY13" fmla="*/ 832209 h 1282256"/>
                    <a:gd name="connsiteX14" fmla="*/ 339010 w 937061"/>
                    <a:gd name="connsiteY14" fmla="*/ 777893 h 1282256"/>
                    <a:gd name="connsiteX15" fmla="*/ 374294 w 937061"/>
                    <a:gd name="connsiteY15" fmla="*/ 724114 h 1282256"/>
                    <a:gd name="connsiteX16" fmla="*/ 365526 w 937061"/>
                    <a:gd name="connsiteY16" fmla="*/ 703124 h 1282256"/>
                    <a:gd name="connsiteX17" fmla="*/ 314275 w 937061"/>
                    <a:gd name="connsiteY17" fmla="*/ 774111 h 1282256"/>
                    <a:gd name="connsiteX18" fmla="*/ 255752 w 937061"/>
                    <a:gd name="connsiteY18" fmla="*/ 746224 h 1282256"/>
                    <a:gd name="connsiteX19" fmla="*/ 257804 w 937061"/>
                    <a:gd name="connsiteY19" fmla="*/ 700011 h 1282256"/>
                    <a:gd name="connsiteX20" fmla="*/ 281358 w 937061"/>
                    <a:gd name="connsiteY20" fmla="*/ 666529 h 1282256"/>
                    <a:gd name="connsiteX21" fmla="*/ 276069 w 937061"/>
                    <a:gd name="connsiteY21" fmla="*/ 646729 h 1282256"/>
                    <a:gd name="connsiteX22" fmla="*/ 315725 w 937061"/>
                    <a:gd name="connsiteY22" fmla="*/ 605586 h 1282256"/>
                    <a:gd name="connsiteX23" fmla="*/ 348811 w 937061"/>
                    <a:gd name="connsiteY23" fmla="*/ 615972 h 1282256"/>
                    <a:gd name="connsiteX24" fmla="*/ 355707 w 937061"/>
                    <a:gd name="connsiteY24" fmla="*/ 609198 h 1282256"/>
                    <a:gd name="connsiteX25" fmla="*/ 423989 w 937061"/>
                    <a:gd name="connsiteY25" fmla="*/ 603914 h 1282256"/>
                    <a:gd name="connsiteX26" fmla="*/ 462978 w 937061"/>
                    <a:gd name="connsiteY26" fmla="*/ 667189 h 1282256"/>
                    <a:gd name="connsiteX27" fmla="*/ 447498 w 937061"/>
                    <a:gd name="connsiteY27" fmla="*/ 742160 h 1282256"/>
                    <a:gd name="connsiteX28" fmla="*/ 444272 w 937061"/>
                    <a:gd name="connsiteY28" fmla="*/ 747849 h 1282256"/>
                    <a:gd name="connsiteX29" fmla="*/ 468977 w 937061"/>
                    <a:gd name="connsiteY29" fmla="*/ 772413 h 1282256"/>
                    <a:gd name="connsiteX30" fmla="*/ 495847 w 937061"/>
                    <a:gd name="connsiteY30" fmla="*/ 863799 h 1282256"/>
                    <a:gd name="connsiteX31" fmla="*/ 444271 w 937061"/>
                    <a:gd name="connsiteY31" fmla="*/ 922014 h 1282256"/>
                    <a:gd name="connsiteX32" fmla="*/ 431747 w 937061"/>
                    <a:gd name="connsiteY32" fmla="*/ 921551 h 1282256"/>
                    <a:gd name="connsiteX33" fmla="*/ 442410 w 937061"/>
                    <a:gd name="connsiteY33" fmla="*/ 937592 h 1282256"/>
                    <a:gd name="connsiteX34" fmla="*/ 543619 w 937061"/>
                    <a:gd name="connsiteY34" fmla="*/ 1186492 h 1282256"/>
                    <a:gd name="connsiteX35" fmla="*/ 566594 w 937061"/>
                    <a:gd name="connsiteY35" fmla="*/ 1273228 h 1282256"/>
                    <a:gd name="connsiteX36" fmla="*/ 531195 w 937061"/>
                    <a:gd name="connsiteY36" fmla="*/ 1282256 h 1282256"/>
                    <a:gd name="connsiteX37" fmla="*/ 510987 w 937061"/>
                    <a:gd name="connsiteY37" fmla="*/ 1183176 h 1282256"/>
                    <a:gd name="connsiteX38" fmla="*/ 419465 w 937061"/>
                    <a:gd name="connsiteY38" fmla="*/ 965735 h 1282256"/>
                    <a:gd name="connsiteX39" fmla="*/ 380666 w 937061"/>
                    <a:gd name="connsiteY39" fmla="*/ 911088 h 1282256"/>
                    <a:gd name="connsiteX40" fmla="*/ 370913 w 937061"/>
                    <a:gd name="connsiteY40" fmla="*/ 906441 h 1282256"/>
                    <a:gd name="connsiteX41" fmla="*/ 360466 w 937061"/>
                    <a:gd name="connsiteY41" fmla="*/ 906130 h 1282256"/>
                    <a:gd name="connsiteX42" fmla="*/ 314518 w 937061"/>
                    <a:gd name="connsiteY42" fmla="*/ 920936 h 1282256"/>
                    <a:gd name="connsiteX43" fmla="*/ 256927 w 937061"/>
                    <a:gd name="connsiteY43" fmla="*/ 880449 h 1282256"/>
                    <a:gd name="connsiteX44" fmla="*/ 248732 w 937061"/>
                    <a:gd name="connsiteY44" fmla="*/ 847130 h 1282256"/>
                    <a:gd name="connsiteX45" fmla="*/ 247889 w 937061"/>
                    <a:gd name="connsiteY45" fmla="*/ 840361 h 1282256"/>
                    <a:gd name="connsiteX46" fmla="*/ 220304 w 937061"/>
                    <a:gd name="connsiteY46" fmla="*/ 848717 h 1282256"/>
                    <a:gd name="connsiteX47" fmla="*/ 136302 w 937061"/>
                    <a:gd name="connsiteY47" fmla="*/ 795389 h 1282256"/>
                    <a:gd name="connsiteX48" fmla="*/ 132240 w 937061"/>
                    <a:gd name="connsiteY48" fmla="*/ 772306 h 1282256"/>
                    <a:gd name="connsiteX49" fmla="*/ 132030 w 937061"/>
                    <a:gd name="connsiteY49" fmla="*/ 749123 h 1282256"/>
                    <a:gd name="connsiteX50" fmla="*/ 118944 w 937061"/>
                    <a:gd name="connsiteY50" fmla="*/ 746653 h 1282256"/>
                    <a:gd name="connsiteX51" fmla="*/ 28110 w 937061"/>
                    <a:gd name="connsiteY51" fmla="*/ 666272 h 1282256"/>
                    <a:gd name="connsiteX52" fmla="*/ 18430 w 937061"/>
                    <a:gd name="connsiteY52" fmla="*/ 570895 h 1282256"/>
                    <a:gd name="connsiteX53" fmla="*/ 72231 w 937061"/>
                    <a:gd name="connsiteY53" fmla="*/ 508194 h 1282256"/>
                    <a:gd name="connsiteX54" fmla="*/ 828778 w 937061"/>
                    <a:gd name="connsiteY54" fmla="*/ 368188 h 1282256"/>
                    <a:gd name="connsiteX55" fmla="*/ 903402 w 937061"/>
                    <a:gd name="connsiteY55" fmla="*/ 393916 h 1282256"/>
                    <a:gd name="connsiteX56" fmla="*/ 921670 w 937061"/>
                    <a:gd name="connsiteY56" fmla="*/ 560021 h 1282256"/>
                    <a:gd name="connsiteX57" fmla="*/ 873673 w 937061"/>
                    <a:gd name="connsiteY57" fmla="*/ 610037 h 1282256"/>
                    <a:gd name="connsiteX58" fmla="*/ 870382 w 937061"/>
                    <a:gd name="connsiteY58" fmla="*/ 612071 h 1282256"/>
                    <a:gd name="connsiteX59" fmla="*/ 881183 w 937061"/>
                    <a:gd name="connsiteY59" fmla="*/ 655093 h 1282256"/>
                    <a:gd name="connsiteX60" fmla="*/ 811085 w 937061"/>
                    <a:gd name="connsiteY60" fmla="*/ 738732 h 1282256"/>
                    <a:gd name="connsiteX61" fmla="*/ 793636 w 937061"/>
                    <a:gd name="connsiteY61" fmla="*/ 739105 h 1282256"/>
                    <a:gd name="connsiteX62" fmla="*/ 799023 w 937061"/>
                    <a:gd name="connsiteY62" fmla="*/ 768256 h 1282256"/>
                    <a:gd name="connsiteX63" fmla="*/ 794668 w 937061"/>
                    <a:gd name="connsiteY63" fmla="*/ 805320 h 1282256"/>
                    <a:gd name="connsiteX64" fmla="*/ 736637 w 937061"/>
                    <a:gd name="connsiteY64" fmla="*/ 842933 h 1282256"/>
                    <a:gd name="connsiteX65" fmla="*/ 711441 w 937061"/>
                    <a:gd name="connsiteY65" fmla="*/ 841070 h 1282256"/>
                    <a:gd name="connsiteX66" fmla="*/ 702708 w 937061"/>
                    <a:gd name="connsiteY66" fmla="*/ 844516 h 1282256"/>
                    <a:gd name="connsiteX67" fmla="*/ 683025 w 937061"/>
                    <a:gd name="connsiteY67" fmla="*/ 866563 h 1282256"/>
                    <a:gd name="connsiteX68" fmla="*/ 657843 w 937061"/>
                    <a:gd name="connsiteY68" fmla="*/ 881435 h 1282256"/>
                    <a:gd name="connsiteX69" fmla="*/ 694319 w 937061"/>
                    <a:gd name="connsiteY69" fmla="*/ 1016214 h 1282256"/>
                    <a:gd name="connsiteX70" fmla="*/ 713201 w 937061"/>
                    <a:gd name="connsiteY70" fmla="*/ 1156998 h 1282256"/>
                    <a:gd name="connsiteX71" fmla="*/ 720960 w 937061"/>
                    <a:gd name="connsiteY71" fmla="*/ 1258622 h 1282256"/>
                    <a:gd name="connsiteX72" fmla="*/ 679557 w 937061"/>
                    <a:gd name="connsiteY72" fmla="*/ 1261399 h 1282256"/>
                    <a:gd name="connsiteX73" fmla="*/ 677437 w 937061"/>
                    <a:gd name="connsiteY73" fmla="*/ 1146560 h 1282256"/>
                    <a:gd name="connsiteX74" fmla="*/ 658812 w 937061"/>
                    <a:gd name="connsiteY74" fmla="*/ 1013559 h 1282256"/>
                    <a:gd name="connsiteX75" fmla="*/ 620096 w 937061"/>
                    <a:gd name="connsiteY75" fmla="*/ 884815 h 1282256"/>
                    <a:gd name="connsiteX76" fmla="*/ 617487 w 937061"/>
                    <a:gd name="connsiteY76" fmla="*/ 885041 h 1282256"/>
                    <a:gd name="connsiteX77" fmla="*/ 582656 w 937061"/>
                    <a:gd name="connsiteY77" fmla="*/ 865072 h 1282256"/>
                    <a:gd name="connsiteX78" fmla="*/ 558217 w 937061"/>
                    <a:gd name="connsiteY78" fmla="*/ 771403 h 1282256"/>
                    <a:gd name="connsiteX79" fmla="*/ 575867 w 937061"/>
                    <a:gd name="connsiteY79" fmla="*/ 722513 h 1282256"/>
                    <a:gd name="connsiteX80" fmla="*/ 560670 w 937061"/>
                    <a:gd name="connsiteY80" fmla="*/ 708618 h 1282256"/>
                    <a:gd name="connsiteX81" fmla="*/ 534291 w 937061"/>
                    <a:gd name="connsiteY81" fmla="*/ 600031 h 1282256"/>
                    <a:gd name="connsiteX82" fmla="*/ 572231 w 937061"/>
                    <a:gd name="connsiteY82" fmla="*/ 560631 h 1282256"/>
                    <a:gd name="connsiteX83" fmla="*/ 603475 w 937061"/>
                    <a:gd name="connsiteY83" fmla="*/ 559950 h 1282256"/>
                    <a:gd name="connsiteX84" fmla="*/ 618559 w 937061"/>
                    <a:gd name="connsiteY84" fmla="*/ 565514 h 1282256"/>
                    <a:gd name="connsiteX85" fmla="*/ 649454 w 937061"/>
                    <a:gd name="connsiteY85" fmla="*/ 543101 h 1282256"/>
                    <a:gd name="connsiteX86" fmla="*/ 697970 w 937061"/>
                    <a:gd name="connsiteY86" fmla="*/ 567543 h 1282256"/>
                    <a:gd name="connsiteX87" fmla="*/ 700456 w 937061"/>
                    <a:gd name="connsiteY87" fmla="*/ 590917 h 1282256"/>
                    <a:gd name="connsiteX88" fmla="*/ 720550 w 937061"/>
                    <a:gd name="connsiteY88" fmla="*/ 600445 h 1282256"/>
                    <a:gd name="connsiteX89" fmla="*/ 751604 w 937061"/>
                    <a:gd name="connsiteY89" fmla="*/ 639520 h 1282256"/>
                    <a:gd name="connsiteX90" fmla="*/ 738347 w 937061"/>
                    <a:gd name="connsiteY90" fmla="*/ 683525 h 1282256"/>
                    <a:gd name="connsiteX91" fmla="*/ 707956 w 937061"/>
                    <a:gd name="connsiteY91" fmla="*/ 700956 h 1282256"/>
                    <a:gd name="connsiteX92" fmla="*/ 634896 w 937061"/>
                    <a:gd name="connsiteY92" fmla="*/ 651717 h 1282256"/>
                    <a:gd name="connsiteX93" fmla="*/ 633997 w 937061"/>
                    <a:gd name="connsiteY93" fmla="*/ 675512 h 1282256"/>
                    <a:gd name="connsiteX94" fmla="*/ 687058 w 937061"/>
                    <a:gd name="connsiteY94" fmla="*/ 716835 h 1282256"/>
                    <a:gd name="connsiteX95" fmla="*/ 656986 w 937061"/>
                    <a:gd name="connsiteY95" fmla="*/ 782282 h 1282256"/>
                    <a:gd name="connsiteX96" fmla="*/ 669532 w 937061"/>
                    <a:gd name="connsiteY96" fmla="*/ 802778 h 1282256"/>
                    <a:gd name="connsiteX97" fmla="*/ 712109 w 937061"/>
                    <a:gd name="connsiteY97" fmla="*/ 736651 h 1282256"/>
                    <a:gd name="connsiteX98" fmla="*/ 723692 w 937061"/>
                    <a:gd name="connsiteY98" fmla="*/ 721066 h 1282256"/>
                    <a:gd name="connsiteX99" fmla="*/ 776459 w 937061"/>
                    <a:gd name="connsiteY99" fmla="*/ 653872 h 1282256"/>
                    <a:gd name="connsiteX100" fmla="*/ 733368 w 937061"/>
                    <a:gd name="connsiteY100" fmla="*/ 578317 h 1282256"/>
                    <a:gd name="connsiteX101" fmla="*/ 723890 w 937061"/>
                    <a:gd name="connsiteY101" fmla="*/ 565605 h 1282256"/>
                    <a:gd name="connsiteX102" fmla="*/ 694098 w 937061"/>
                    <a:gd name="connsiteY102" fmla="*/ 523444 h 1282256"/>
                    <a:gd name="connsiteX103" fmla="*/ 690243 w 937061"/>
                    <a:gd name="connsiteY103" fmla="*/ 515805 h 1282256"/>
                    <a:gd name="connsiteX104" fmla="*/ 698774 w 937061"/>
                    <a:gd name="connsiteY104" fmla="*/ 485914 h 1282256"/>
                    <a:gd name="connsiteX105" fmla="*/ 755797 w 937061"/>
                    <a:gd name="connsiteY105" fmla="*/ 452765 h 1282256"/>
                    <a:gd name="connsiteX106" fmla="*/ 802978 w 937061"/>
                    <a:gd name="connsiteY106" fmla="*/ 455658 h 1282256"/>
                    <a:gd name="connsiteX107" fmla="*/ 792796 w 937061"/>
                    <a:gd name="connsiteY107" fmla="*/ 434725 h 1282256"/>
                    <a:gd name="connsiteX108" fmla="*/ 828778 w 937061"/>
                    <a:gd name="connsiteY108" fmla="*/ 368188 h 1282256"/>
                    <a:gd name="connsiteX109" fmla="*/ 80732 w 937061"/>
                    <a:gd name="connsiteY109" fmla="*/ 236718 h 1282256"/>
                    <a:gd name="connsiteX110" fmla="*/ 85733 w 937061"/>
                    <a:gd name="connsiteY110" fmla="*/ 243941 h 1282256"/>
                    <a:gd name="connsiteX111" fmla="*/ 165483 w 937061"/>
                    <a:gd name="connsiteY111" fmla="*/ 295204 h 1282256"/>
                    <a:gd name="connsiteX112" fmla="*/ 199590 w 937061"/>
                    <a:gd name="connsiteY112" fmla="*/ 324345 h 1282256"/>
                    <a:gd name="connsiteX113" fmla="*/ 183395 w 937061"/>
                    <a:gd name="connsiteY113" fmla="*/ 381115 h 1282256"/>
                    <a:gd name="connsiteX114" fmla="*/ 167577 w 937061"/>
                    <a:gd name="connsiteY114" fmla="*/ 388113 h 1282256"/>
                    <a:gd name="connsiteX115" fmla="*/ 179565 w 937061"/>
                    <a:gd name="connsiteY115" fmla="*/ 401175 h 1282256"/>
                    <a:gd name="connsiteX116" fmla="*/ 179992 w 937061"/>
                    <a:gd name="connsiteY116" fmla="*/ 449781 h 1282256"/>
                    <a:gd name="connsiteX117" fmla="*/ 108044 w 937061"/>
                    <a:gd name="connsiteY117" fmla="*/ 482632 h 1282256"/>
                    <a:gd name="connsiteX118" fmla="*/ 27201 w 937061"/>
                    <a:gd name="connsiteY118" fmla="*/ 505923 h 1282256"/>
                    <a:gd name="connsiteX119" fmla="*/ 570 w 937061"/>
                    <a:gd name="connsiteY119" fmla="*/ 441177 h 1282256"/>
                    <a:gd name="connsiteX120" fmla="*/ 70413 w 937061"/>
                    <a:gd name="connsiteY120" fmla="*/ 361661 h 1282256"/>
                    <a:gd name="connsiteX121" fmla="*/ 65724 w 937061"/>
                    <a:gd name="connsiteY121" fmla="*/ 357231 h 1282256"/>
                    <a:gd name="connsiteX122" fmla="*/ 36050 w 937061"/>
                    <a:gd name="connsiteY122" fmla="*/ 293659 h 1282256"/>
                    <a:gd name="connsiteX123" fmla="*/ 80732 w 937061"/>
                    <a:gd name="connsiteY123" fmla="*/ 236718 h 1282256"/>
                    <a:gd name="connsiteX124" fmla="*/ 734063 w 937061"/>
                    <a:gd name="connsiteY124" fmla="*/ 115786 h 1282256"/>
                    <a:gd name="connsiteX125" fmla="*/ 800039 w 937061"/>
                    <a:gd name="connsiteY125" fmla="*/ 168575 h 1282256"/>
                    <a:gd name="connsiteX126" fmla="*/ 790133 w 937061"/>
                    <a:gd name="connsiteY126" fmla="*/ 225202 h 1282256"/>
                    <a:gd name="connsiteX127" fmla="*/ 788636 w 937061"/>
                    <a:gd name="connsiteY127" fmla="*/ 228126 h 1282256"/>
                    <a:gd name="connsiteX128" fmla="*/ 788782 w 937061"/>
                    <a:gd name="connsiteY128" fmla="*/ 228914 h 1282256"/>
                    <a:gd name="connsiteX129" fmla="*/ 879477 w 937061"/>
                    <a:gd name="connsiteY129" fmla="*/ 273265 h 1282256"/>
                    <a:gd name="connsiteX130" fmla="*/ 880462 w 937061"/>
                    <a:gd name="connsiteY130" fmla="*/ 348046 h 1282256"/>
                    <a:gd name="connsiteX131" fmla="*/ 875371 w 937061"/>
                    <a:gd name="connsiteY131" fmla="*/ 346949 h 1282256"/>
                    <a:gd name="connsiteX132" fmla="*/ 802289 w 937061"/>
                    <a:gd name="connsiteY132" fmla="*/ 352714 h 1282256"/>
                    <a:gd name="connsiteX133" fmla="*/ 731227 w 937061"/>
                    <a:gd name="connsiteY133" fmla="*/ 357290 h 1282256"/>
                    <a:gd name="connsiteX134" fmla="*/ 699035 w 937061"/>
                    <a:gd name="connsiteY134" fmla="*/ 320868 h 1282256"/>
                    <a:gd name="connsiteX135" fmla="*/ 705546 w 937061"/>
                    <a:gd name="connsiteY135" fmla="*/ 292165 h 1282256"/>
                    <a:gd name="connsiteX136" fmla="*/ 707611 w 937061"/>
                    <a:gd name="connsiteY136" fmla="*/ 287913 h 1282256"/>
                    <a:gd name="connsiteX137" fmla="*/ 691898 w 937061"/>
                    <a:gd name="connsiteY137" fmla="*/ 287761 h 1282256"/>
                    <a:gd name="connsiteX138" fmla="*/ 656836 w 937061"/>
                    <a:gd name="connsiteY138" fmla="*/ 256759 h 1282256"/>
                    <a:gd name="connsiteX139" fmla="*/ 657076 w 937061"/>
                    <a:gd name="connsiteY139" fmla="*/ 221678 h 1282256"/>
                    <a:gd name="connsiteX140" fmla="*/ 672162 w 937061"/>
                    <a:gd name="connsiteY140" fmla="*/ 203002 h 1282256"/>
                    <a:gd name="connsiteX141" fmla="*/ 732996 w 937061"/>
                    <a:gd name="connsiteY141" fmla="*/ 118834 h 1282256"/>
                    <a:gd name="connsiteX142" fmla="*/ 734063 w 937061"/>
                    <a:gd name="connsiteY142" fmla="*/ 115786 h 1282256"/>
                    <a:gd name="connsiteX143" fmla="*/ 234805 w 937061"/>
                    <a:gd name="connsiteY143" fmla="*/ 54681 h 1282256"/>
                    <a:gd name="connsiteX144" fmla="*/ 265378 w 937061"/>
                    <a:gd name="connsiteY144" fmla="*/ 49820 h 1282256"/>
                    <a:gd name="connsiteX145" fmla="*/ 314937 w 937061"/>
                    <a:gd name="connsiteY145" fmla="*/ 75496 h 1282256"/>
                    <a:gd name="connsiteX146" fmla="*/ 345601 w 937061"/>
                    <a:gd name="connsiteY146" fmla="*/ 197347 h 1282256"/>
                    <a:gd name="connsiteX147" fmla="*/ 334083 w 937061"/>
                    <a:gd name="connsiteY147" fmla="*/ 235327 h 1282256"/>
                    <a:gd name="connsiteX148" fmla="*/ 353353 w 937061"/>
                    <a:gd name="connsiteY148" fmla="*/ 413468 h 1282256"/>
                    <a:gd name="connsiteX149" fmla="*/ 418223 w 937061"/>
                    <a:gd name="connsiteY149" fmla="*/ 498850 h 1282256"/>
                    <a:gd name="connsiteX150" fmla="*/ 414075 w 937061"/>
                    <a:gd name="connsiteY150" fmla="*/ 570097 h 1282256"/>
                    <a:gd name="connsiteX151" fmla="*/ 374791 w 937061"/>
                    <a:gd name="connsiteY151" fmla="*/ 572468 h 1282256"/>
                    <a:gd name="connsiteX152" fmla="*/ 347212 w 937061"/>
                    <a:gd name="connsiteY152" fmla="*/ 583064 h 1282256"/>
                    <a:gd name="connsiteX153" fmla="*/ 340945 w 937061"/>
                    <a:gd name="connsiteY153" fmla="*/ 584425 h 1282256"/>
                    <a:gd name="connsiteX154" fmla="*/ 286621 w 937061"/>
                    <a:gd name="connsiteY154" fmla="*/ 583668 h 1282256"/>
                    <a:gd name="connsiteX155" fmla="*/ 233948 w 937061"/>
                    <a:gd name="connsiteY155" fmla="*/ 534531 h 1282256"/>
                    <a:gd name="connsiteX156" fmla="*/ 162779 w 937061"/>
                    <a:gd name="connsiteY156" fmla="*/ 538517 h 1282256"/>
                    <a:gd name="connsiteX157" fmla="*/ 146371 w 937061"/>
                    <a:gd name="connsiteY157" fmla="*/ 502641 h 1282256"/>
                    <a:gd name="connsiteX158" fmla="*/ 196829 w 937061"/>
                    <a:gd name="connsiteY158" fmla="*/ 467040 h 1282256"/>
                    <a:gd name="connsiteX159" fmla="*/ 291634 w 937061"/>
                    <a:gd name="connsiteY159" fmla="*/ 464187 h 1282256"/>
                    <a:gd name="connsiteX160" fmla="*/ 339848 w 937061"/>
                    <a:gd name="connsiteY160" fmla="*/ 495814 h 1282256"/>
                    <a:gd name="connsiteX161" fmla="*/ 344709 w 937061"/>
                    <a:gd name="connsiteY161" fmla="*/ 472509 h 1282256"/>
                    <a:gd name="connsiteX162" fmla="*/ 302160 w 937061"/>
                    <a:gd name="connsiteY162" fmla="*/ 429650 h 1282256"/>
                    <a:gd name="connsiteX163" fmla="*/ 317151 w 937061"/>
                    <a:gd name="connsiteY163" fmla="*/ 371880 h 1282256"/>
                    <a:gd name="connsiteX164" fmla="*/ 300153 w 937061"/>
                    <a:gd name="connsiteY164" fmla="*/ 354855 h 1282256"/>
                    <a:gd name="connsiteX165" fmla="*/ 275979 w 937061"/>
                    <a:gd name="connsiteY165" fmla="*/ 409229 h 1282256"/>
                    <a:gd name="connsiteX166" fmla="*/ 278835 w 937061"/>
                    <a:gd name="connsiteY166" fmla="*/ 436812 h 1282256"/>
                    <a:gd name="connsiteX167" fmla="*/ 277330 w 937061"/>
                    <a:gd name="connsiteY167" fmla="*/ 442997 h 1282256"/>
                    <a:gd name="connsiteX168" fmla="*/ 211427 w 937061"/>
                    <a:gd name="connsiteY168" fmla="*/ 446824 h 1282256"/>
                    <a:gd name="connsiteX169" fmla="*/ 209401 w 937061"/>
                    <a:gd name="connsiteY169" fmla="*/ 440273 h 1282256"/>
                    <a:gd name="connsiteX170" fmla="*/ 206434 w 937061"/>
                    <a:gd name="connsiteY170" fmla="*/ 398858 h 1282256"/>
                    <a:gd name="connsiteX171" fmla="*/ 207223 w 937061"/>
                    <a:gd name="connsiteY171" fmla="*/ 393213 h 1282256"/>
                    <a:gd name="connsiteX172" fmla="*/ 213263 w 937061"/>
                    <a:gd name="connsiteY172" fmla="*/ 300227 h 1282256"/>
                    <a:gd name="connsiteX173" fmla="*/ 210849 w 937061"/>
                    <a:gd name="connsiteY173" fmla="*/ 295987 h 1282256"/>
                    <a:gd name="connsiteX174" fmla="*/ 230359 w 937061"/>
                    <a:gd name="connsiteY174" fmla="*/ 289124 h 1282256"/>
                    <a:gd name="connsiteX175" fmla="*/ 278448 w 937061"/>
                    <a:gd name="connsiteY175" fmla="*/ 208737 h 1282256"/>
                    <a:gd name="connsiteX176" fmla="*/ 283559 w 937061"/>
                    <a:gd name="connsiteY176" fmla="*/ 197812 h 1282256"/>
                    <a:gd name="connsiteX177" fmla="*/ 314933 w 937061"/>
                    <a:gd name="connsiteY177" fmla="*/ 142718 h 1282256"/>
                    <a:gd name="connsiteX178" fmla="*/ 291729 w 937061"/>
                    <a:gd name="connsiteY178" fmla="*/ 141710 h 1282256"/>
                    <a:gd name="connsiteX179" fmla="*/ 204653 w 937061"/>
                    <a:gd name="connsiteY179" fmla="*/ 172059 h 1282256"/>
                    <a:gd name="connsiteX180" fmla="*/ 190282 w 937061"/>
                    <a:gd name="connsiteY180" fmla="*/ 190196 h 1282256"/>
                    <a:gd name="connsiteX181" fmla="*/ 254302 w 937061"/>
                    <a:gd name="connsiteY181" fmla="*/ 210348 h 1282256"/>
                    <a:gd name="connsiteX182" fmla="*/ 206445 w 937061"/>
                    <a:gd name="connsiteY182" fmla="*/ 272154 h 1282256"/>
                    <a:gd name="connsiteX183" fmla="*/ 114462 w 937061"/>
                    <a:gd name="connsiteY183" fmla="*/ 240670 h 1282256"/>
                    <a:gd name="connsiteX184" fmla="*/ 120246 w 937061"/>
                    <a:gd name="connsiteY184" fmla="*/ 146306 h 1282256"/>
                    <a:gd name="connsiteX185" fmla="*/ 159117 w 937061"/>
                    <a:gd name="connsiteY185" fmla="*/ 137290 h 1282256"/>
                    <a:gd name="connsiteX186" fmla="*/ 166880 w 937061"/>
                    <a:gd name="connsiteY186" fmla="*/ 133004 h 1282256"/>
                    <a:gd name="connsiteX187" fmla="*/ 208914 w 937061"/>
                    <a:gd name="connsiteY187" fmla="*/ 71662 h 1282256"/>
                    <a:gd name="connsiteX188" fmla="*/ 234805 w 937061"/>
                    <a:gd name="connsiteY188" fmla="*/ 54681 h 1282256"/>
                    <a:gd name="connsiteX189" fmla="*/ 518054 w 937061"/>
                    <a:gd name="connsiteY189" fmla="*/ 685 h 1282256"/>
                    <a:gd name="connsiteX190" fmla="*/ 567481 w 937061"/>
                    <a:gd name="connsiteY190" fmla="*/ 11310 h 1282256"/>
                    <a:gd name="connsiteX191" fmla="*/ 617166 w 937061"/>
                    <a:gd name="connsiteY191" fmla="*/ 49796 h 1282256"/>
                    <a:gd name="connsiteX192" fmla="*/ 624803 w 937061"/>
                    <a:gd name="connsiteY192" fmla="*/ 51439 h 1282256"/>
                    <a:gd name="connsiteX193" fmla="*/ 685335 w 937061"/>
                    <a:gd name="connsiteY193" fmla="*/ 54921 h 1282256"/>
                    <a:gd name="connsiteX194" fmla="*/ 709531 w 937061"/>
                    <a:gd name="connsiteY194" fmla="*/ 114208 h 1282256"/>
                    <a:gd name="connsiteX195" fmla="*/ 661812 w 937061"/>
                    <a:gd name="connsiteY195" fmla="*/ 180063 h 1282256"/>
                    <a:gd name="connsiteX196" fmla="*/ 610202 w 937061"/>
                    <a:gd name="connsiteY196" fmla="*/ 195099 h 1282256"/>
                    <a:gd name="connsiteX197" fmla="*/ 562692 w 937061"/>
                    <a:gd name="connsiteY197" fmla="*/ 152954 h 1282256"/>
                    <a:gd name="connsiteX198" fmla="*/ 615624 w 937061"/>
                    <a:gd name="connsiteY198" fmla="*/ 112005 h 1282256"/>
                    <a:gd name="connsiteX199" fmla="*/ 594985 w 937061"/>
                    <a:gd name="connsiteY199" fmla="*/ 99523 h 1282256"/>
                    <a:gd name="connsiteX200" fmla="*/ 549403 w 937061"/>
                    <a:gd name="connsiteY200" fmla="*/ 129539 h 1282256"/>
                    <a:gd name="connsiteX201" fmla="*/ 503638 w 937061"/>
                    <a:gd name="connsiteY201" fmla="*/ 102348 h 1282256"/>
                    <a:gd name="connsiteX202" fmla="*/ 481968 w 937061"/>
                    <a:gd name="connsiteY202" fmla="*/ 111852 h 1282256"/>
                    <a:gd name="connsiteX203" fmla="*/ 529275 w 937061"/>
                    <a:gd name="connsiteY203" fmla="*/ 151795 h 1282256"/>
                    <a:gd name="connsiteX204" fmla="*/ 540380 w 937061"/>
                    <a:gd name="connsiteY204" fmla="*/ 163391 h 1282256"/>
                    <a:gd name="connsiteX205" fmla="*/ 586552 w 937061"/>
                    <a:gd name="connsiteY205" fmla="*/ 213729 h 1282256"/>
                    <a:gd name="connsiteX206" fmla="*/ 633128 w 937061"/>
                    <a:gd name="connsiteY206" fmla="*/ 217751 h 1282256"/>
                    <a:gd name="connsiteX207" fmla="*/ 631375 w 937061"/>
                    <a:gd name="connsiteY207" fmla="*/ 243538 h 1282256"/>
                    <a:gd name="connsiteX208" fmla="*/ 670400 w 937061"/>
                    <a:gd name="connsiteY208" fmla="*/ 307011 h 1282256"/>
                    <a:gd name="connsiteX209" fmla="*/ 674359 w 937061"/>
                    <a:gd name="connsiteY209" fmla="*/ 313002 h 1282256"/>
                    <a:gd name="connsiteX210" fmla="*/ 686366 w 937061"/>
                    <a:gd name="connsiteY210" fmla="*/ 351523 h 1282256"/>
                    <a:gd name="connsiteX211" fmla="*/ 686786 w 937061"/>
                    <a:gd name="connsiteY211" fmla="*/ 360408 h 1282256"/>
                    <a:gd name="connsiteX212" fmla="*/ 624276 w 937061"/>
                    <a:gd name="connsiteY212" fmla="*/ 379293 h 1282256"/>
                    <a:gd name="connsiteX213" fmla="*/ 620186 w 937061"/>
                    <a:gd name="connsiteY213" fmla="*/ 371494 h 1282256"/>
                    <a:gd name="connsiteX214" fmla="*/ 577039 w 937061"/>
                    <a:gd name="connsiteY214" fmla="*/ 307763 h 1282256"/>
                    <a:gd name="connsiteX215" fmla="*/ 571263 w 937061"/>
                    <a:gd name="connsiteY215" fmla="*/ 305164 h 1282256"/>
                    <a:gd name="connsiteX216" fmla="*/ 561472 w 937061"/>
                    <a:gd name="connsiteY216" fmla="*/ 327139 h 1282256"/>
                    <a:gd name="connsiteX217" fmla="*/ 596193 w 937061"/>
                    <a:gd name="connsiteY217" fmla="*/ 376131 h 1282256"/>
                    <a:gd name="connsiteX218" fmla="*/ 571697 w 937061"/>
                    <a:gd name="connsiteY218" fmla="*/ 430972 h 1282256"/>
                    <a:gd name="connsiteX219" fmla="*/ 584565 w 937061"/>
                    <a:gd name="connsiteY219" fmla="*/ 451001 h 1282256"/>
                    <a:gd name="connsiteX220" fmla="*/ 618292 w 937061"/>
                    <a:gd name="connsiteY220" fmla="*/ 404232 h 1282256"/>
                    <a:gd name="connsiteX221" fmla="*/ 707017 w 937061"/>
                    <a:gd name="connsiteY221" fmla="*/ 373985 h 1282256"/>
                    <a:gd name="connsiteX222" fmla="*/ 737381 w 937061"/>
                    <a:gd name="connsiteY222" fmla="*/ 385077 h 1282256"/>
                    <a:gd name="connsiteX223" fmla="*/ 767814 w 937061"/>
                    <a:gd name="connsiteY223" fmla="*/ 388823 h 1282256"/>
                    <a:gd name="connsiteX224" fmla="*/ 765487 w 937061"/>
                    <a:gd name="connsiteY224" fmla="*/ 426939 h 1282256"/>
                    <a:gd name="connsiteX225" fmla="*/ 665711 w 937061"/>
                    <a:gd name="connsiteY225" fmla="*/ 514227 h 1282256"/>
                    <a:gd name="connsiteX226" fmla="*/ 615799 w 937061"/>
                    <a:gd name="connsiteY226" fmla="*/ 534043 h 1282256"/>
                    <a:gd name="connsiteX227" fmla="*/ 611378 w 937061"/>
                    <a:gd name="connsiteY227" fmla="*/ 535471 h 1282256"/>
                    <a:gd name="connsiteX228" fmla="*/ 545354 w 937061"/>
                    <a:gd name="connsiteY228" fmla="*/ 547467 h 1282256"/>
                    <a:gd name="connsiteX229" fmla="*/ 543618 w 937061"/>
                    <a:gd name="connsiteY229" fmla="*/ 547992 h 1282256"/>
                    <a:gd name="connsiteX230" fmla="*/ 543114 w 937061"/>
                    <a:gd name="connsiteY230" fmla="*/ 378809 h 1282256"/>
                    <a:gd name="connsiteX231" fmla="*/ 481297 w 937061"/>
                    <a:gd name="connsiteY231" fmla="*/ 302233 h 1282256"/>
                    <a:gd name="connsiteX232" fmla="*/ 497521 w 937061"/>
                    <a:gd name="connsiteY232" fmla="*/ 205940 h 1282256"/>
                    <a:gd name="connsiteX233" fmla="*/ 471375 w 937061"/>
                    <a:gd name="connsiteY233" fmla="*/ 172476 h 1282256"/>
                    <a:gd name="connsiteX234" fmla="*/ 460261 w 937061"/>
                    <a:gd name="connsiteY234" fmla="*/ 46197 h 1282256"/>
                    <a:gd name="connsiteX235" fmla="*/ 518054 w 937061"/>
                    <a:gd name="connsiteY235" fmla="*/ 685 h 128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</a:cxnLst>
                  <a:rect l="l" t="t" r="r" b="b"/>
                  <a:pathLst>
                    <a:path w="937061" h="1282256">
                      <a:moveTo>
                        <a:pt x="72231" y="508194"/>
                      </a:moveTo>
                      <a:cubicBezTo>
                        <a:pt x="110176" y="495275"/>
                        <a:pt x="141455" y="519031"/>
                        <a:pt x="139689" y="559080"/>
                      </a:cubicBezTo>
                      <a:cubicBezTo>
                        <a:pt x="139351" y="566068"/>
                        <a:pt x="138225" y="573202"/>
                        <a:pt x="137581" y="579636"/>
                      </a:cubicBezTo>
                      <a:cubicBezTo>
                        <a:pt x="149335" y="573797"/>
                        <a:pt x="161104" y="566938"/>
                        <a:pt x="173595" y="561778"/>
                      </a:cubicBezTo>
                      <a:cubicBezTo>
                        <a:pt x="194067" y="553512"/>
                        <a:pt x="215165" y="550836"/>
                        <a:pt x="235622" y="562333"/>
                      </a:cubicBezTo>
                      <a:cubicBezTo>
                        <a:pt x="249692" y="570123"/>
                        <a:pt x="258507" y="582549"/>
                        <a:pt x="265212" y="596791"/>
                      </a:cubicBezTo>
                      <a:cubicBezTo>
                        <a:pt x="265897" y="598294"/>
                        <a:pt x="265188" y="601073"/>
                        <a:pt x="264188" y="602277"/>
                      </a:cubicBezTo>
                      <a:cubicBezTo>
                        <a:pt x="251373" y="618904"/>
                        <a:pt x="247251" y="637387"/>
                        <a:pt x="251467" y="657997"/>
                      </a:cubicBezTo>
                      <a:cubicBezTo>
                        <a:pt x="251904" y="660360"/>
                        <a:pt x="250479" y="663679"/>
                        <a:pt x="248802" y="665620"/>
                      </a:cubicBezTo>
                      <a:cubicBezTo>
                        <a:pt x="232301" y="684354"/>
                        <a:pt x="223028" y="705826"/>
                        <a:pt x="226702" y="731221"/>
                      </a:cubicBezTo>
                      <a:cubicBezTo>
                        <a:pt x="231605" y="766574"/>
                        <a:pt x="256814" y="791656"/>
                        <a:pt x="292287" y="797322"/>
                      </a:cubicBezTo>
                      <a:cubicBezTo>
                        <a:pt x="300478" y="798661"/>
                        <a:pt x="309043" y="798708"/>
                        <a:pt x="318540" y="799397"/>
                      </a:cubicBezTo>
                      <a:cubicBezTo>
                        <a:pt x="330434" y="829589"/>
                        <a:pt x="353581" y="847922"/>
                        <a:pt x="386587" y="855674"/>
                      </a:cubicBezTo>
                      <a:cubicBezTo>
                        <a:pt x="388158" y="847643"/>
                        <a:pt x="389605" y="840043"/>
                        <a:pt x="391213" y="832209"/>
                      </a:cubicBezTo>
                      <a:cubicBezTo>
                        <a:pt x="363044" y="824173"/>
                        <a:pt x="342646" y="808591"/>
                        <a:pt x="339010" y="777893"/>
                      </a:cubicBezTo>
                      <a:cubicBezTo>
                        <a:pt x="336531" y="756758"/>
                        <a:pt x="346844" y="742020"/>
                        <a:pt x="374294" y="724114"/>
                      </a:cubicBezTo>
                      <a:cubicBezTo>
                        <a:pt x="371371" y="717117"/>
                        <a:pt x="368449" y="710120"/>
                        <a:pt x="365526" y="703124"/>
                      </a:cubicBezTo>
                      <a:cubicBezTo>
                        <a:pt x="339298" y="710007"/>
                        <a:pt x="321614" y="734460"/>
                        <a:pt x="314275" y="774111"/>
                      </a:cubicBezTo>
                      <a:cubicBezTo>
                        <a:pt x="290368" y="778122"/>
                        <a:pt x="265358" y="766244"/>
                        <a:pt x="255752" y="746224"/>
                      </a:cubicBezTo>
                      <a:cubicBezTo>
                        <a:pt x="248361" y="730477"/>
                        <a:pt x="249498" y="714583"/>
                        <a:pt x="257804" y="700011"/>
                      </a:cubicBezTo>
                      <a:cubicBezTo>
                        <a:pt x="263879" y="687685"/>
                        <a:pt x="272863" y="677876"/>
                        <a:pt x="281358" y="666529"/>
                      </a:cubicBezTo>
                      <a:cubicBezTo>
                        <a:pt x="279908" y="660889"/>
                        <a:pt x="277416" y="654017"/>
                        <a:pt x="276069" y="646729"/>
                      </a:cubicBezTo>
                      <a:cubicBezTo>
                        <a:pt x="271404" y="619276"/>
                        <a:pt x="288248" y="601294"/>
                        <a:pt x="315725" y="605586"/>
                      </a:cubicBezTo>
                      <a:cubicBezTo>
                        <a:pt x="326623" y="607240"/>
                        <a:pt x="337119" y="612225"/>
                        <a:pt x="348811" y="615972"/>
                      </a:cubicBezTo>
                      <a:cubicBezTo>
                        <a:pt x="350168" y="614499"/>
                        <a:pt x="352920" y="611750"/>
                        <a:pt x="355707" y="609198"/>
                      </a:cubicBezTo>
                      <a:cubicBezTo>
                        <a:pt x="375418" y="591297"/>
                        <a:pt x="401497" y="589125"/>
                        <a:pt x="423989" y="603914"/>
                      </a:cubicBezTo>
                      <a:cubicBezTo>
                        <a:pt x="446911" y="618826"/>
                        <a:pt x="458728" y="640883"/>
                        <a:pt x="462978" y="667189"/>
                      </a:cubicBezTo>
                      <a:cubicBezTo>
                        <a:pt x="467140" y="694123"/>
                        <a:pt x="460690" y="718741"/>
                        <a:pt x="447498" y="742160"/>
                      </a:cubicBezTo>
                      <a:cubicBezTo>
                        <a:pt x="446251" y="744224"/>
                        <a:pt x="445200" y="746252"/>
                        <a:pt x="444272" y="747849"/>
                      </a:cubicBezTo>
                      <a:cubicBezTo>
                        <a:pt x="452753" y="756263"/>
                        <a:pt x="461679" y="763780"/>
                        <a:pt x="468977" y="772413"/>
                      </a:cubicBezTo>
                      <a:cubicBezTo>
                        <a:pt x="491574" y="798793"/>
                        <a:pt x="503038" y="828859"/>
                        <a:pt x="495847" y="863799"/>
                      </a:cubicBezTo>
                      <a:cubicBezTo>
                        <a:pt x="489963" y="892589"/>
                        <a:pt x="473198" y="913206"/>
                        <a:pt x="444271" y="922014"/>
                      </a:cubicBezTo>
                      <a:lnTo>
                        <a:pt x="431747" y="921551"/>
                      </a:lnTo>
                      <a:lnTo>
                        <a:pt x="442410" y="937592"/>
                      </a:lnTo>
                      <a:cubicBezTo>
                        <a:pt x="487480" y="1016676"/>
                        <a:pt x="529845" y="1122313"/>
                        <a:pt x="543619" y="1186492"/>
                      </a:cubicBezTo>
                      <a:cubicBezTo>
                        <a:pt x="550598" y="1215224"/>
                        <a:pt x="555819" y="1248481"/>
                        <a:pt x="566594" y="1273228"/>
                      </a:cubicBezTo>
                      <a:lnTo>
                        <a:pt x="531195" y="1282256"/>
                      </a:lnTo>
                      <a:cubicBezTo>
                        <a:pt x="524459" y="1249229"/>
                        <a:pt x="517723" y="1216203"/>
                        <a:pt x="510987" y="1183176"/>
                      </a:cubicBezTo>
                      <a:cubicBezTo>
                        <a:pt x="491057" y="1106410"/>
                        <a:pt x="461690" y="1033323"/>
                        <a:pt x="419465" y="965735"/>
                      </a:cubicBezTo>
                      <a:lnTo>
                        <a:pt x="380666" y="911088"/>
                      </a:lnTo>
                      <a:lnTo>
                        <a:pt x="370913" y="906441"/>
                      </a:lnTo>
                      <a:cubicBezTo>
                        <a:pt x="367054" y="904302"/>
                        <a:pt x="364509" y="903754"/>
                        <a:pt x="360466" y="906130"/>
                      </a:cubicBezTo>
                      <a:cubicBezTo>
                        <a:pt x="346392" y="914842"/>
                        <a:pt x="331143" y="920512"/>
                        <a:pt x="314518" y="920936"/>
                      </a:cubicBezTo>
                      <a:cubicBezTo>
                        <a:pt x="287950" y="921567"/>
                        <a:pt x="267107" y="906882"/>
                        <a:pt x="256927" y="880449"/>
                      </a:cubicBezTo>
                      <a:cubicBezTo>
                        <a:pt x="252918" y="869783"/>
                        <a:pt x="251397" y="858249"/>
                        <a:pt x="248732" y="847130"/>
                      </a:cubicBezTo>
                      <a:cubicBezTo>
                        <a:pt x="248098" y="844804"/>
                        <a:pt x="248092" y="842563"/>
                        <a:pt x="247889" y="840361"/>
                      </a:cubicBezTo>
                      <a:cubicBezTo>
                        <a:pt x="238455" y="843325"/>
                        <a:pt x="229525" y="846809"/>
                        <a:pt x="220304" y="848717"/>
                      </a:cubicBezTo>
                      <a:cubicBezTo>
                        <a:pt x="180981" y="856390"/>
                        <a:pt x="146339" y="834274"/>
                        <a:pt x="136302" y="795389"/>
                      </a:cubicBezTo>
                      <a:cubicBezTo>
                        <a:pt x="134291" y="787816"/>
                        <a:pt x="132872" y="780134"/>
                        <a:pt x="132240" y="772306"/>
                      </a:cubicBezTo>
                      <a:cubicBezTo>
                        <a:pt x="131484" y="764909"/>
                        <a:pt x="131910" y="757293"/>
                        <a:pt x="132030" y="749123"/>
                      </a:cubicBezTo>
                      <a:cubicBezTo>
                        <a:pt x="127799" y="748275"/>
                        <a:pt x="123408" y="747660"/>
                        <a:pt x="118944" y="746653"/>
                      </a:cubicBezTo>
                      <a:cubicBezTo>
                        <a:pt x="74070" y="736407"/>
                        <a:pt x="44624" y="708238"/>
                        <a:pt x="28110" y="666272"/>
                      </a:cubicBezTo>
                      <a:cubicBezTo>
                        <a:pt x="15910" y="635527"/>
                        <a:pt x="10210" y="603580"/>
                        <a:pt x="18430" y="570895"/>
                      </a:cubicBezTo>
                      <a:cubicBezTo>
                        <a:pt x="25779" y="541222"/>
                        <a:pt x="42144" y="518440"/>
                        <a:pt x="72231" y="508194"/>
                      </a:cubicBezTo>
                      <a:close/>
                      <a:moveTo>
                        <a:pt x="828778" y="368188"/>
                      </a:moveTo>
                      <a:cubicBezTo>
                        <a:pt x="858645" y="362262"/>
                        <a:pt x="883627" y="370681"/>
                        <a:pt x="903402" y="393916"/>
                      </a:cubicBezTo>
                      <a:cubicBezTo>
                        <a:pt x="939823" y="436686"/>
                        <a:pt x="947900" y="510155"/>
                        <a:pt x="921670" y="560021"/>
                      </a:cubicBezTo>
                      <a:cubicBezTo>
                        <a:pt x="910516" y="581230"/>
                        <a:pt x="894205" y="597688"/>
                        <a:pt x="873673" y="610037"/>
                      </a:cubicBezTo>
                      <a:cubicBezTo>
                        <a:pt x="872564" y="610650"/>
                        <a:pt x="871455" y="611263"/>
                        <a:pt x="870382" y="612071"/>
                      </a:cubicBezTo>
                      <a:cubicBezTo>
                        <a:pt x="874134" y="626859"/>
                        <a:pt x="879155" y="640802"/>
                        <a:pt x="881183" y="655093"/>
                      </a:cubicBezTo>
                      <a:cubicBezTo>
                        <a:pt x="888104" y="700259"/>
                        <a:pt x="856642" y="737240"/>
                        <a:pt x="811085" y="738732"/>
                      </a:cubicBezTo>
                      <a:cubicBezTo>
                        <a:pt x="805423" y="738963"/>
                        <a:pt x="799923" y="738961"/>
                        <a:pt x="793636" y="739105"/>
                      </a:cubicBezTo>
                      <a:cubicBezTo>
                        <a:pt x="795456" y="748953"/>
                        <a:pt x="797633" y="758532"/>
                        <a:pt x="799023" y="768256"/>
                      </a:cubicBezTo>
                      <a:cubicBezTo>
                        <a:pt x="800761" y="780973"/>
                        <a:pt x="799166" y="793286"/>
                        <a:pt x="794668" y="805320"/>
                      </a:cubicBezTo>
                      <a:cubicBezTo>
                        <a:pt x="785846" y="828135"/>
                        <a:pt x="763672" y="842622"/>
                        <a:pt x="736637" y="842933"/>
                      </a:cubicBezTo>
                      <a:cubicBezTo>
                        <a:pt x="728307" y="843046"/>
                        <a:pt x="719830" y="842371"/>
                        <a:pt x="711441" y="841070"/>
                      </a:cubicBezTo>
                      <a:cubicBezTo>
                        <a:pt x="707480" y="840580"/>
                        <a:pt x="705153" y="841213"/>
                        <a:pt x="702708" y="844516"/>
                      </a:cubicBezTo>
                      <a:cubicBezTo>
                        <a:pt x="696891" y="852721"/>
                        <a:pt x="690436" y="860229"/>
                        <a:pt x="683025" y="866563"/>
                      </a:cubicBezTo>
                      <a:lnTo>
                        <a:pt x="657843" y="881435"/>
                      </a:lnTo>
                      <a:lnTo>
                        <a:pt x="694319" y="1016214"/>
                      </a:lnTo>
                      <a:cubicBezTo>
                        <a:pt x="705217" y="1069419"/>
                        <a:pt x="712131" y="1119734"/>
                        <a:pt x="713201" y="1156998"/>
                      </a:cubicBezTo>
                      <a:cubicBezTo>
                        <a:pt x="715065" y="1190532"/>
                        <a:pt x="714032" y="1228757"/>
                        <a:pt x="720960" y="1258622"/>
                      </a:cubicBezTo>
                      <a:lnTo>
                        <a:pt x="679557" y="1261399"/>
                      </a:lnTo>
                      <a:cubicBezTo>
                        <a:pt x="678850" y="1223119"/>
                        <a:pt x="678143" y="1184840"/>
                        <a:pt x="677437" y="1146560"/>
                      </a:cubicBezTo>
                      <a:cubicBezTo>
                        <a:pt x="674228" y="1101631"/>
                        <a:pt x="668194" y="1057242"/>
                        <a:pt x="658812" y="1013559"/>
                      </a:cubicBezTo>
                      <a:lnTo>
                        <a:pt x="620096" y="884815"/>
                      </a:lnTo>
                      <a:lnTo>
                        <a:pt x="617487" y="885041"/>
                      </a:lnTo>
                      <a:cubicBezTo>
                        <a:pt x="604917" y="882194"/>
                        <a:pt x="593230" y="875442"/>
                        <a:pt x="582656" y="865072"/>
                      </a:cubicBezTo>
                      <a:cubicBezTo>
                        <a:pt x="556244" y="838990"/>
                        <a:pt x="550041" y="806525"/>
                        <a:pt x="558217" y="771403"/>
                      </a:cubicBezTo>
                      <a:cubicBezTo>
                        <a:pt x="562112" y="754999"/>
                        <a:pt x="569609" y="739354"/>
                        <a:pt x="575867" y="722513"/>
                      </a:cubicBezTo>
                      <a:cubicBezTo>
                        <a:pt x="571718" y="718798"/>
                        <a:pt x="565774" y="714192"/>
                        <a:pt x="560670" y="708618"/>
                      </a:cubicBezTo>
                      <a:cubicBezTo>
                        <a:pt x="531466" y="677348"/>
                        <a:pt x="519772" y="641620"/>
                        <a:pt x="534291" y="600031"/>
                      </a:cubicBezTo>
                      <a:cubicBezTo>
                        <a:pt x="540848" y="581504"/>
                        <a:pt x="552919" y="567458"/>
                        <a:pt x="572231" y="560631"/>
                      </a:cubicBezTo>
                      <a:cubicBezTo>
                        <a:pt x="582540" y="556892"/>
                        <a:pt x="593183" y="557167"/>
                        <a:pt x="603475" y="559950"/>
                      </a:cubicBezTo>
                      <a:cubicBezTo>
                        <a:pt x="609267" y="561527"/>
                        <a:pt x="614846" y="564164"/>
                        <a:pt x="618559" y="565514"/>
                      </a:cubicBezTo>
                      <a:cubicBezTo>
                        <a:pt x="629322" y="557618"/>
                        <a:pt x="638415" y="548400"/>
                        <a:pt x="649454" y="543101"/>
                      </a:cubicBezTo>
                      <a:cubicBezTo>
                        <a:pt x="672605" y="531694"/>
                        <a:pt x="692487" y="542279"/>
                        <a:pt x="697970" y="567543"/>
                      </a:cubicBezTo>
                      <a:cubicBezTo>
                        <a:pt x="699586" y="575189"/>
                        <a:pt x="699788" y="582892"/>
                        <a:pt x="700456" y="590917"/>
                      </a:cubicBezTo>
                      <a:cubicBezTo>
                        <a:pt x="706933" y="593998"/>
                        <a:pt x="713927" y="596576"/>
                        <a:pt x="720550" y="600445"/>
                      </a:cubicBezTo>
                      <a:cubicBezTo>
                        <a:pt x="735858" y="609431"/>
                        <a:pt x="747467" y="621545"/>
                        <a:pt x="751604" y="639520"/>
                      </a:cubicBezTo>
                      <a:cubicBezTo>
                        <a:pt x="755595" y="656708"/>
                        <a:pt x="750549" y="671289"/>
                        <a:pt x="738347" y="683525"/>
                      </a:cubicBezTo>
                      <a:cubicBezTo>
                        <a:pt x="729932" y="692006"/>
                        <a:pt x="719754" y="697554"/>
                        <a:pt x="707956" y="700956"/>
                      </a:cubicBezTo>
                      <a:cubicBezTo>
                        <a:pt x="693641" y="669787"/>
                        <a:pt x="669443" y="653481"/>
                        <a:pt x="634896" y="651717"/>
                      </a:cubicBezTo>
                      <a:cubicBezTo>
                        <a:pt x="634543" y="659726"/>
                        <a:pt x="634350" y="667503"/>
                        <a:pt x="633997" y="675512"/>
                      </a:cubicBezTo>
                      <a:cubicBezTo>
                        <a:pt x="660271" y="678805"/>
                        <a:pt x="681371" y="689369"/>
                        <a:pt x="687058" y="716835"/>
                      </a:cubicBezTo>
                      <a:cubicBezTo>
                        <a:pt x="692854" y="744894"/>
                        <a:pt x="679387" y="765716"/>
                        <a:pt x="656986" y="782282"/>
                      </a:cubicBezTo>
                      <a:cubicBezTo>
                        <a:pt x="661091" y="789060"/>
                        <a:pt x="665158" y="795641"/>
                        <a:pt x="669532" y="802778"/>
                      </a:cubicBezTo>
                      <a:cubicBezTo>
                        <a:pt x="693852" y="786673"/>
                        <a:pt x="709290" y="765487"/>
                        <a:pt x="712109" y="736651"/>
                      </a:cubicBezTo>
                      <a:cubicBezTo>
                        <a:pt x="712907" y="727745"/>
                        <a:pt x="715710" y="724171"/>
                        <a:pt x="723692" y="721066"/>
                      </a:cubicBezTo>
                      <a:cubicBezTo>
                        <a:pt x="753809" y="708779"/>
                        <a:pt x="773689" y="687383"/>
                        <a:pt x="776459" y="653872"/>
                      </a:cubicBezTo>
                      <a:cubicBezTo>
                        <a:pt x="779084" y="619572"/>
                        <a:pt x="762709" y="594895"/>
                        <a:pt x="733368" y="578317"/>
                      </a:cubicBezTo>
                      <a:cubicBezTo>
                        <a:pt x="727912" y="575252"/>
                        <a:pt x="725127" y="572303"/>
                        <a:pt x="723890" y="565605"/>
                      </a:cubicBezTo>
                      <a:cubicBezTo>
                        <a:pt x="720505" y="547287"/>
                        <a:pt x="710304" y="532876"/>
                        <a:pt x="694098" y="523444"/>
                      </a:cubicBezTo>
                      <a:cubicBezTo>
                        <a:pt x="690671" y="521430"/>
                        <a:pt x="689446" y="519211"/>
                        <a:pt x="690243" y="515805"/>
                      </a:cubicBezTo>
                      <a:cubicBezTo>
                        <a:pt x="692866" y="505747"/>
                        <a:pt x="694394" y="495279"/>
                        <a:pt x="698774" y="485914"/>
                      </a:cubicBezTo>
                      <a:cubicBezTo>
                        <a:pt x="710120" y="462428"/>
                        <a:pt x="731075" y="453464"/>
                        <a:pt x="755797" y="452765"/>
                      </a:cubicBezTo>
                      <a:cubicBezTo>
                        <a:pt x="771597" y="452290"/>
                        <a:pt x="787712" y="454610"/>
                        <a:pt x="802978" y="455658"/>
                      </a:cubicBezTo>
                      <a:cubicBezTo>
                        <a:pt x="800042" y="449682"/>
                        <a:pt x="795827" y="442313"/>
                        <a:pt x="792796" y="434725"/>
                      </a:cubicBezTo>
                      <a:cubicBezTo>
                        <a:pt x="780108" y="402441"/>
                        <a:pt x="795007" y="375039"/>
                        <a:pt x="828778" y="368188"/>
                      </a:cubicBezTo>
                      <a:close/>
                      <a:moveTo>
                        <a:pt x="80732" y="236718"/>
                      </a:moveTo>
                      <a:cubicBezTo>
                        <a:pt x="82386" y="239060"/>
                        <a:pt x="84041" y="241402"/>
                        <a:pt x="85733" y="243941"/>
                      </a:cubicBezTo>
                      <a:cubicBezTo>
                        <a:pt x="105038" y="272355"/>
                        <a:pt x="132213" y="289334"/>
                        <a:pt x="165483" y="295204"/>
                      </a:cubicBezTo>
                      <a:cubicBezTo>
                        <a:pt x="183391" y="298413"/>
                        <a:pt x="193256" y="308813"/>
                        <a:pt x="199590" y="324345"/>
                      </a:cubicBezTo>
                      <a:cubicBezTo>
                        <a:pt x="208088" y="344979"/>
                        <a:pt x="200922" y="370136"/>
                        <a:pt x="183395" y="381115"/>
                      </a:cubicBezTo>
                      <a:cubicBezTo>
                        <a:pt x="178799" y="383798"/>
                        <a:pt x="173231" y="385642"/>
                        <a:pt x="167577" y="388113"/>
                      </a:cubicBezTo>
                      <a:cubicBezTo>
                        <a:pt x="171406" y="392294"/>
                        <a:pt x="175861" y="396564"/>
                        <a:pt x="179565" y="401175"/>
                      </a:cubicBezTo>
                      <a:cubicBezTo>
                        <a:pt x="191398" y="416711"/>
                        <a:pt x="191808" y="434357"/>
                        <a:pt x="179992" y="449781"/>
                      </a:cubicBezTo>
                      <a:cubicBezTo>
                        <a:pt x="161928" y="473286"/>
                        <a:pt x="138040" y="484014"/>
                        <a:pt x="108044" y="482632"/>
                      </a:cubicBezTo>
                      <a:cubicBezTo>
                        <a:pt x="70199" y="480662"/>
                        <a:pt x="58475" y="484458"/>
                        <a:pt x="27201" y="505923"/>
                      </a:cubicBezTo>
                      <a:cubicBezTo>
                        <a:pt x="7335" y="488816"/>
                        <a:pt x="-2562" y="467219"/>
                        <a:pt x="570" y="441177"/>
                      </a:cubicBezTo>
                      <a:cubicBezTo>
                        <a:pt x="5466" y="399329"/>
                        <a:pt x="29111" y="372959"/>
                        <a:pt x="70413" y="361661"/>
                      </a:cubicBezTo>
                      <a:cubicBezTo>
                        <a:pt x="68706" y="360143"/>
                        <a:pt x="67197" y="358588"/>
                        <a:pt x="65724" y="357231"/>
                      </a:cubicBezTo>
                      <a:cubicBezTo>
                        <a:pt x="47471" y="340029"/>
                        <a:pt x="37055" y="318936"/>
                        <a:pt x="36050" y="293659"/>
                      </a:cubicBezTo>
                      <a:cubicBezTo>
                        <a:pt x="35113" y="266537"/>
                        <a:pt x="51607" y="245563"/>
                        <a:pt x="80732" y="236718"/>
                      </a:cubicBezTo>
                      <a:close/>
                      <a:moveTo>
                        <a:pt x="734063" y="115786"/>
                      </a:moveTo>
                      <a:cubicBezTo>
                        <a:pt x="769312" y="112531"/>
                        <a:pt x="794903" y="133062"/>
                        <a:pt x="800039" y="168575"/>
                      </a:cubicBezTo>
                      <a:cubicBezTo>
                        <a:pt x="802927" y="188615"/>
                        <a:pt x="799667" y="207347"/>
                        <a:pt x="790133" y="225202"/>
                      </a:cubicBezTo>
                      <a:cubicBezTo>
                        <a:pt x="789688" y="226098"/>
                        <a:pt x="789279" y="227193"/>
                        <a:pt x="788636" y="228126"/>
                      </a:cubicBezTo>
                      <a:cubicBezTo>
                        <a:pt x="788673" y="228323"/>
                        <a:pt x="788709" y="228520"/>
                        <a:pt x="788782" y="228914"/>
                      </a:cubicBezTo>
                      <a:cubicBezTo>
                        <a:pt x="828453" y="224231"/>
                        <a:pt x="859115" y="239140"/>
                        <a:pt x="879477" y="273265"/>
                      </a:cubicBezTo>
                      <a:cubicBezTo>
                        <a:pt x="893897" y="297285"/>
                        <a:pt x="893683" y="322583"/>
                        <a:pt x="880462" y="348046"/>
                      </a:cubicBezTo>
                      <a:cubicBezTo>
                        <a:pt x="878741" y="347548"/>
                        <a:pt x="877093" y="347446"/>
                        <a:pt x="875371" y="346949"/>
                      </a:cubicBezTo>
                      <a:cubicBezTo>
                        <a:pt x="850156" y="338368"/>
                        <a:pt x="825797" y="341036"/>
                        <a:pt x="802289" y="352714"/>
                      </a:cubicBezTo>
                      <a:cubicBezTo>
                        <a:pt x="779174" y="364318"/>
                        <a:pt x="755458" y="366052"/>
                        <a:pt x="731227" y="357290"/>
                      </a:cubicBezTo>
                      <a:cubicBezTo>
                        <a:pt x="714189" y="351067"/>
                        <a:pt x="701420" y="340390"/>
                        <a:pt x="699035" y="320868"/>
                      </a:cubicBezTo>
                      <a:cubicBezTo>
                        <a:pt x="697732" y="310516"/>
                        <a:pt x="701091" y="301136"/>
                        <a:pt x="705546" y="292165"/>
                      </a:cubicBezTo>
                      <a:cubicBezTo>
                        <a:pt x="706115" y="290837"/>
                        <a:pt x="706882" y="289474"/>
                        <a:pt x="707611" y="287913"/>
                      </a:cubicBezTo>
                      <a:cubicBezTo>
                        <a:pt x="702111" y="287911"/>
                        <a:pt x="696917" y="288463"/>
                        <a:pt x="691898" y="287761"/>
                      </a:cubicBezTo>
                      <a:cubicBezTo>
                        <a:pt x="673669" y="285018"/>
                        <a:pt x="662761" y="273386"/>
                        <a:pt x="656836" y="256759"/>
                      </a:cubicBezTo>
                      <a:cubicBezTo>
                        <a:pt x="652880" y="245268"/>
                        <a:pt x="652504" y="233319"/>
                        <a:pt x="657076" y="221678"/>
                      </a:cubicBezTo>
                      <a:cubicBezTo>
                        <a:pt x="660099" y="213786"/>
                        <a:pt x="664631" y="207448"/>
                        <a:pt x="672162" y="203002"/>
                      </a:cubicBezTo>
                      <a:cubicBezTo>
                        <a:pt x="704464" y="183791"/>
                        <a:pt x="725615" y="156050"/>
                        <a:pt x="732996" y="118834"/>
                      </a:cubicBezTo>
                      <a:cubicBezTo>
                        <a:pt x="733405" y="117741"/>
                        <a:pt x="733851" y="116844"/>
                        <a:pt x="734063" y="115786"/>
                      </a:cubicBezTo>
                      <a:close/>
                      <a:moveTo>
                        <a:pt x="234805" y="54681"/>
                      </a:moveTo>
                      <a:cubicBezTo>
                        <a:pt x="244119" y="50796"/>
                        <a:pt x="254214" y="48930"/>
                        <a:pt x="265378" y="49820"/>
                      </a:cubicBezTo>
                      <a:cubicBezTo>
                        <a:pt x="285431" y="51412"/>
                        <a:pt x="301834" y="60807"/>
                        <a:pt x="314937" y="75496"/>
                      </a:cubicBezTo>
                      <a:cubicBezTo>
                        <a:pt x="346284" y="110647"/>
                        <a:pt x="354358" y="152137"/>
                        <a:pt x="345601" y="197347"/>
                      </a:cubicBezTo>
                      <a:cubicBezTo>
                        <a:pt x="343095" y="210236"/>
                        <a:pt x="338042" y="222577"/>
                        <a:pt x="334083" y="235327"/>
                      </a:cubicBezTo>
                      <a:cubicBezTo>
                        <a:pt x="396552" y="283468"/>
                        <a:pt x="397932" y="358175"/>
                        <a:pt x="353353" y="413468"/>
                      </a:cubicBezTo>
                      <a:cubicBezTo>
                        <a:pt x="386181" y="433475"/>
                        <a:pt x="408834" y="461271"/>
                        <a:pt x="418223" y="498850"/>
                      </a:cubicBezTo>
                      <a:cubicBezTo>
                        <a:pt x="424422" y="523575"/>
                        <a:pt x="422771" y="547713"/>
                        <a:pt x="414075" y="570097"/>
                      </a:cubicBezTo>
                      <a:cubicBezTo>
                        <a:pt x="400353" y="570800"/>
                        <a:pt x="387201" y="570175"/>
                        <a:pt x="374791" y="572468"/>
                      </a:cubicBezTo>
                      <a:cubicBezTo>
                        <a:pt x="365336" y="574215"/>
                        <a:pt x="356339" y="579545"/>
                        <a:pt x="347212" y="583064"/>
                      </a:cubicBezTo>
                      <a:cubicBezTo>
                        <a:pt x="345118" y="583858"/>
                        <a:pt x="342703" y="585119"/>
                        <a:pt x="340945" y="584425"/>
                      </a:cubicBezTo>
                      <a:cubicBezTo>
                        <a:pt x="320158" y="576656"/>
                        <a:pt x="306706" y="577716"/>
                        <a:pt x="286621" y="583668"/>
                      </a:cubicBezTo>
                      <a:cubicBezTo>
                        <a:pt x="275089" y="560947"/>
                        <a:pt x="258734" y="542988"/>
                        <a:pt x="233948" y="534531"/>
                      </a:cubicBezTo>
                      <a:cubicBezTo>
                        <a:pt x="209361" y="526039"/>
                        <a:pt x="185309" y="529261"/>
                        <a:pt x="162779" y="538517"/>
                      </a:cubicBezTo>
                      <a:cubicBezTo>
                        <a:pt x="157261" y="526295"/>
                        <a:pt x="151853" y="514665"/>
                        <a:pt x="146371" y="502641"/>
                      </a:cubicBezTo>
                      <a:cubicBezTo>
                        <a:pt x="166223" y="496529"/>
                        <a:pt x="183874" y="485119"/>
                        <a:pt x="196829" y="467040"/>
                      </a:cubicBezTo>
                      <a:cubicBezTo>
                        <a:pt x="227102" y="489760"/>
                        <a:pt x="261161" y="489985"/>
                        <a:pt x="291634" y="464187"/>
                      </a:cubicBezTo>
                      <a:cubicBezTo>
                        <a:pt x="303898" y="479847"/>
                        <a:pt x="319250" y="491269"/>
                        <a:pt x="339848" y="495814"/>
                      </a:cubicBezTo>
                      <a:cubicBezTo>
                        <a:pt x="341456" y="487981"/>
                        <a:pt x="343137" y="480540"/>
                        <a:pt x="344709" y="472509"/>
                      </a:cubicBezTo>
                      <a:cubicBezTo>
                        <a:pt x="322528" y="466016"/>
                        <a:pt x="308439" y="451508"/>
                        <a:pt x="302160" y="429650"/>
                      </a:cubicBezTo>
                      <a:cubicBezTo>
                        <a:pt x="295916" y="407989"/>
                        <a:pt x="301505" y="388623"/>
                        <a:pt x="317151" y="371880"/>
                      </a:cubicBezTo>
                      <a:cubicBezTo>
                        <a:pt x="311383" y="366020"/>
                        <a:pt x="305921" y="360715"/>
                        <a:pt x="300153" y="354855"/>
                      </a:cubicBezTo>
                      <a:cubicBezTo>
                        <a:pt x="284879" y="370308"/>
                        <a:pt x="276797" y="388301"/>
                        <a:pt x="275979" y="409229"/>
                      </a:cubicBezTo>
                      <a:cubicBezTo>
                        <a:pt x="275646" y="418457"/>
                        <a:pt x="277948" y="427606"/>
                        <a:pt x="278835" y="436812"/>
                      </a:cubicBezTo>
                      <a:cubicBezTo>
                        <a:pt x="279002" y="438818"/>
                        <a:pt x="278688" y="441524"/>
                        <a:pt x="277330" y="442997"/>
                      </a:cubicBezTo>
                      <a:cubicBezTo>
                        <a:pt x="260099" y="463292"/>
                        <a:pt x="230451" y="464901"/>
                        <a:pt x="211427" y="446824"/>
                      </a:cubicBezTo>
                      <a:cubicBezTo>
                        <a:pt x="209954" y="445467"/>
                        <a:pt x="208941" y="442191"/>
                        <a:pt x="209401" y="440273"/>
                      </a:cubicBezTo>
                      <a:cubicBezTo>
                        <a:pt x="212477" y="426056"/>
                        <a:pt x="211775" y="412334"/>
                        <a:pt x="206434" y="398858"/>
                      </a:cubicBezTo>
                      <a:cubicBezTo>
                        <a:pt x="205748" y="397356"/>
                        <a:pt x="205990" y="394255"/>
                        <a:pt x="207223" y="393213"/>
                      </a:cubicBezTo>
                      <a:cubicBezTo>
                        <a:pt x="231524" y="370389"/>
                        <a:pt x="232881" y="331435"/>
                        <a:pt x="213263" y="300227"/>
                      </a:cubicBezTo>
                      <a:cubicBezTo>
                        <a:pt x="212417" y="298958"/>
                        <a:pt x="211768" y="297651"/>
                        <a:pt x="210849" y="295987"/>
                      </a:cubicBezTo>
                      <a:cubicBezTo>
                        <a:pt x="217525" y="293531"/>
                        <a:pt x="224114" y="291704"/>
                        <a:pt x="230359" y="289124"/>
                      </a:cubicBezTo>
                      <a:cubicBezTo>
                        <a:pt x="263644" y="275232"/>
                        <a:pt x="282205" y="244506"/>
                        <a:pt x="278448" y="208737"/>
                      </a:cubicBezTo>
                      <a:cubicBezTo>
                        <a:pt x="277932" y="203741"/>
                        <a:pt x="278998" y="200692"/>
                        <a:pt x="283559" y="197812"/>
                      </a:cubicBezTo>
                      <a:cubicBezTo>
                        <a:pt x="302800" y="185089"/>
                        <a:pt x="313049" y="166696"/>
                        <a:pt x="314933" y="142718"/>
                      </a:cubicBezTo>
                      <a:cubicBezTo>
                        <a:pt x="306726" y="142401"/>
                        <a:pt x="299111" y="141975"/>
                        <a:pt x="291729" y="141710"/>
                      </a:cubicBezTo>
                      <a:cubicBezTo>
                        <a:pt x="288305" y="184917"/>
                        <a:pt x="240257" y="198277"/>
                        <a:pt x="204653" y="172059"/>
                      </a:cubicBezTo>
                      <a:cubicBezTo>
                        <a:pt x="199850" y="178039"/>
                        <a:pt x="195085" y="184217"/>
                        <a:pt x="190282" y="190196"/>
                      </a:cubicBezTo>
                      <a:cubicBezTo>
                        <a:pt x="203291" y="203274"/>
                        <a:pt x="223160" y="209381"/>
                        <a:pt x="254302" y="210348"/>
                      </a:cubicBezTo>
                      <a:cubicBezTo>
                        <a:pt x="258834" y="241492"/>
                        <a:pt x="238558" y="268460"/>
                        <a:pt x="206445" y="272154"/>
                      </a:cubicBezTo>
                      <a:cubicBezTo>
                        <a:pt x="171144" y="276232"/>
                        <a:pt x="139743" y="266146"/>
                        <a:pt x="114462" y="240670"/>
                      </a:cubicBezTo>
                      <a:cubicBezTo>
                        <a:pt x="86234" y="212479"/>
                        <a:pt x="89402" y="167894"/>
                        <a:pt x="120246" y="146306"/>
                      </a:cubicBezTo>
                      <a:cubicBezTo>
                        <a:pt x="131958" y="138030"/>
                        <a:pt x="145083" y="135198"/>
                        <a:pt x="159117" y="137290"/>
                      </a:cubicBezTo>
                      <a:cubicBezTo>
                        <a:pt x="163311" y="137940"/>
                        <a:pt x="165136" y="136789"/>
                        <a:pt x="166880" y="133004"/>
                      </a:cubicBezTo>
                      <a:cubicBezTo>
                        <a:pt x="177313" y="110095"/>
                        <a:pt x="189847" y="88630"/>
                        <a:pt x="208914" y="71662"/>
                      </a:cubicBezTo>
                      <a:cubicBezTo>
                        <a:pt x="216957" y="64472"/>
                        <a:pt x="225490" y="58567"/>
                        <a:pt x="234805" y="54681"/>
                      </a:cubicBezTo>
                      <a:close/>
                      <a:moveTo>
                        <a:pt x="518054" y="685"/>
                      </a:moveTo>
                      <a:cubicBezTo>
                        <a:pt x="535695" y="-1964"/>
                        <a:pt x="551960" y="3383"/>
                        <a:pt x="567481" y="11310"/>
                      </a:cubicBezTo>
                      <a:cubicBezTo>
                        <a:pt x="586392" y="21056"/>
                        <a:pt x="602181" y="34843"/>
                        <a:pt x="617166" y="49796"/>
                      </a:cubicBezTo>
                      <a:cubicBezTo>
                        <a:pt x="619412" y="52029"/>
                        <a:pt x="621119" y="53546"/>
                        <a:pt x="624803" y="51439"/>
                      </a:cubicBezTo>
                      <a:cubicBezTo>
                        <a:pt x="645553" y="40272"/>
                        <a:pt x="666213" y="40732"/>
                        <a:pt x="685335" y="54921"/>
                      </a:cubicBezTo>
                      <a:cubicBezTo>
                        <a:pt x="704960" y="69628"/>
                        <a:pt x="713618" y="90027"/>
                        <a:pt x="709531" y="114208"/>
                      </a:cubicBezTo>
                      <a:cubicBezTo>
                        <a:pt x="704617" y="143838"/>
                        <a:pt x="686008" y="164388"/>
                        <a:pt x="661812" y="180063"/>
                      </a:cubicBezTo>
                      <a:cubicBezTo>
                        <a:pt x="646343" y="190051"/>
                        <a:pt x="629358" y="196244"/>
                        <a:pt x="610202" y="195099"/>
                      </a:cubicBezTo>
                      <a:cubicBezTo>
                        <a:pt x="586961" y="193894"/>
                        <a:pt x="565244" y="174481"/>
                        <a:pt x="562692" y="152954"/>
                      </a:cubicBezTo>
                      <a:cubicBezTo>
                        <a:pt x="585571" y="146688"/>
                        <a:pt x="602749" y="132718"/>
                        <a:pt x="615624" y="112005"/>
                      </a:cubicBezTo>
                      <a:cubicBezTo>
                        <a:pt x="608733" y="107779"/>
                        <a:pt x="602074" y="103714"/>
                        <a:pt x="594985" y="99523"/>
                      </a:cubicBezTo>
                      <a:cubicBezTo>
                        <a:pt x="584014" y="116217"/>
                        <a:pt x="569428" y="127672"/>
                        <a:pt x="549403" y="129539"/>
                      </a:cubicBezTo>
                      <a:cubicBezTo>
                        <a:pt x="528196" y="131624"/>
                        <a:pt x="513136" y="121778"/>
                        <a:pt x="503638" y="102348"/>
                      </a:cubicBezTo>
                      <a:cubicBezTo>
                        <a:pt x="496480" y="105504"/>
                        <a:pt x="489322" y="108659"/>
                        <a:pt x="481968" y="111852"/>
                      </a:cubicBezTo>
                      <a:cubicBezTo>
                        <a:pt x="491757" y="132858"/>
                        <a:pt x="507348" y="146680"/>
                        <a:pt x="529275" y="151795"/>
                      </a:cubicBezTo>
                      <a:cubicBezTo>
                        <a:pt x="536517" y="153512"/>
                        <a:pt x="538661" y="157394"/>
                        <a:pt x="540380" y="163391"/>
                      </a:cubicBezTo>
                      <a:cubicBezTo>
                        <a:pt x="547848" y="187270"/>
                        <a:pt x="562876" y="204659"/>
                        <a:pt x="586552" y="213729"/>
                      </a:cubicBezTo>
                      <a:cubicBezTo>
                        <a:pt x="601672" y="219490"/>
                        <a:pt x="617458" y="220036"/>
                        <a:pt x="633128" y="217751"/>
                      </a:cubicBezTo>
                      <a:cubicBezTo>
                        <a:pt x="632490" y="226425"/>
                        <a:pt x="631028" y="235047"/>
                        <a:pt x="631375" y="243538"/>
                      </a:cubicBezTo>
                      <a:cubicBezTo>
                        <a:pt x="632531" y="271842"/>
                        <a:pt x="644151" y="293936"/>
                        <a:pt x="670400" y="307011"/>
                      </a:cubicBezTo>
                      <a:cubicBezTo>
                        <a:pt x="672391" y="307865"/>
                        <a:pt x="674389" y="310959"/>
                        <a:pt x="674359" y="313002"/>
                      </a:cubicBezTo>
                      <a:cubicBezTo>
                        <a:pt x="674507" y="327029"/>
                        <a:pt x="678128" y="340009"/>
                        <a:pt x="686366" y="351523"/>
                      </a:cubicBezTo>
                      <a:cubicBezTo>
                        <a:pt x="688597" y="354777"/>
                        <a:pt x="688444" y="357250"/>
                        <a:pt x="686786" y="360408"/>
                      </a:cubicBezTo>
                      <a:cubicBezTo>
                        <a:pt x="674346" y="383485"/>
                        <a:pt x="647586" y="391893"/>
                        <a:pt x="624276" y="379293"/>
                      </a:cubicBezTo>
                      <a:cubicBezTo>
                        <a:pt x="622212" y="378045"/>
                        <a:pt x="620696" y="374251"/>
                        <a:pt x="620186" y="371494"/>
                      </a:cubicBezTo>
                      <a:cubicBezTo>
                        <a:pt x="616003" y="343340"/>
                        <a:pt x="601859" y="321918"/>
                        <a:pt x="577039" y="307763"/>
                      </a:cubicBezTo>
                      <a:cubicBezTo>
                        <a:pt x="575443" y="306837"/>
                        <a:pt x="573488" y="306179"/>
                        <a:pt x="571263" y="305164"/>
                      </a:cubicBezTo>
                      <a:cubicBezTo>
                        <a:pt x="567934" y="312501"/>
                        <a:pt x="564766" y="319605"/>
                        <a:pt x="561472" y="327139"/>
                      </a:cubicBezTo>
                      <a:cubicBezTo>
                        <a:pt x="582070" y="337186"/>
                        <a:pt x="594443" y="353436"/>
                        <a:pt x="596193" y="376131"/>
                      </a:cubicBezTo>
                      <a:cubicBezTo>
                        <a:pt x="598066" y="398396"/>
                        <a:pt x="590093" y="416979"/>
                        <a:pt x="571697" y="430972"/>
                      </a:cubicBezTo>
                      <a:cubicBezTo>
                        <a:pt x="575998" y="437714"/>
                        <a:pt x="580263" y="444259"/>
                        <a:pt x="584565" y="451001"/>
                      </a:cubicBezTo>
                      <a:cubicBezTo>
                        <a:pt x="602215" y="439591"/>
                        <a:pt x="612471" y="423437"/>
                        <a:pt x="618292" y="404232"/>
                      </a:cubicBezTo>
                      <a:cubicBezTo>
                        <a:pt x="656636" y="417720"/>
                        <a:pt x="688185" y="404353"/>
                        <a:pt x="707017" y="373985"/>
                      </a:cubicBezTo>
                      <a:cubicBezTo>
                        <a:pt x="717097" y="377826"/>
                        <a:pt x="726965" y="382724"/>
                        <a:pt x="737381" y="385077"/>
                      </a:cubicBezTo>
                      <a:cubicBezTo>
                        <a:pt x="747600" y="387467"/>
                        <a:pt x="758243" y="387740"/>
                        <a:pt x="767814" y="388823"/>
                      </a:cubicBezTo>
                      <a:cubicBezTo>
                        <a:pt x="767007" y="400991"/>
                        <a:pt x="766309" y="413750"/>
                        <a:pt x="765487" y="426939"/>
                      </a:cubicBezTo>
                      <a:cubicBezTo>
                        <a:pt x="708784" y="427639"/>
                        <a:pt x="673764" y="455296"/>
                        <a:pt x="665711" y="514227"/>
                      </a:cubicBezTo>
                      <a:cubicBezTo>
                        <a:pt x="646576" y="514301"/>
                        <a:pt x="629861" y="520852"/>
                        <a:pt x="615799" y="534043"/>
                      </a:cubicBezTo>
                      <a:cubicBezTo>
                        <a:pt x="614762" y="535049"/>
                        <a:pt x="612633" y="535647"/>
                        <a:pt x="611378" y="535471"/>
                      </a:cubicBezTo>
                      <a:cubicBezTo>
                        <a:pt x="587569" y="530093"/>
                        <a:pt x="565924" y="535315"/>
                        <a:pt x="545354" y="547467"/>
                      </a:cubicBezTo>
                      <a:cubicBezTo>
                        <a:pt x="544800" y="547774"/>
                        <a:pt x="544172" y="547686"/>
                        <a:pt x="543618" y="547992"/>
                      </a:cubicBezTo>
                      <a:cubicBezTo>
                        <a:pt x="504751" y="508527"/>
                        <a:pt x="497966" y="435430"/>
                        <a:pt x="543114" y="378809"/>
                      </a:cubicBezTo>
                      <a:cubicBezTo>
                        <a:pt x="513284" y="360692"/>
                        <a:pt x="490336" y="336822"/>
                        <a:pt x="481297" y="302233"/>
                      </a:cubicBezTo>
                      <a:cubicBezTo>
                        <a:pt x="471988" y="267287"/>
                        <a:pt x="479922" y="235266"/>
                        <a:pt x="497521" y="205940"/>
                      </a:cubicBezTo>
                      <a:cubicBezTo>
                        <a:pt x="488494" y="194571"/>
                        <a:pt x="478826" y="184135"/>
                        <a:pt x="471375" y="172476"/>
                      </a:cubicBezTo>
                      <a:cubicBezTo>
                        <a:pt x="446267" y="132505"/>
                        <a:pt x="440053" y="90061"/>
                        <a:pt x="460261" y="46197"/>
                      </a:cubicBezTo>
                      <a:cubicBezTo>
                        <a:pt x="471621" y="21691"/>
                        <a:pt x="490099" y="4833"/>
                        <a:pt x="518054" y="685"/>
                      </a:cubicBezTo>
                      <a:close/>
                    </a:path>
                  </a:pathLst>
                </a:custGeom>
                <a:grpFill/>
                <a:ln w="800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A95DACC-1B5C-4E29-986E-3780455845F5}"/>
                  </a:ext>
                </a:extLst>
              </p:cNvPr>
              <p:cNvGrpSpPr/>
              <p:nvPr/>
            </p:nvGrpSpPr>
            <p:grpSpPr>
              <a:xfrm flipH="1">
                <a:off x="8658891" y="2893174"/>
                <a:ext cx="3099195" cy="1797055"/>
                <a:chOff x="1525348" y="1579815"/>
                <a:chExt cx="6070988" cy="4056010"/>
              </a:xfrm>
            </p:grpSpPr>
            <p:sp>
              <p:nvSpPr>
                <p:cNvPr id="19" name="Rectangle 5">
                  <a:extLst>
                    <a:ext uri="{FF2B5EF4-FFF2-40B4-BE49-F238E27FC236}">
                      <a16:creationId xmlns:a16="http://schemas.microsoft.com/office/drawing/2014/main" id="{1032D7E4-FC8B-466B-BD82-4373AEAB5760}"/>
                    </a:ext>
                  </a:extLst>
                </p:cNvPr>
                <p:cNvSpPr/>
                <p:nvPr/>
              </p:nvSpPr>
              <p:spPr>
                <a:xfrm>
                  <a:off x="3268739" y="2309740"/>
                  <a:ext cx="2598977" cy="20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024" h="2264776">
                      <a:moveTo>
                        <a:pt x="0" y="0"/>
                      </a:moveTo>
                      <a:lnTo>
                        <a:pt x="2897024" y="0"/>
                      </a:lnTo>
                      <a:lnTo>
                        <a:pt x="2897024" y="1891127"/>
                      </a:lnTo>
                      <a:cubicBezTo>
                        <a:pt x="2802822" y="1872712"/>
                        <a:pt x="2705549" y="1863893"/>
                        <a:pt x="2606215" y="1863893"/>
                      </a:cubicBezTo>
                      <a:cubicBezTo>
                        <a:pt x="2195568" y="1863893"/>
                        <a:pt x="1820122" y="2014603"/>
                        <a:pt x="1533076" y="2264776"/>
                      </a:cubicBezTo>
                      <a:cubicBezTo>
                        <a:pt x="1247202" y="2014157"/>
                        <a:pt x="872259" y="1863893"/>
                        <a:pt x="462219" y="1863893"/>
                      </a:cubicBezTo>
                      <a:cubicBezTo>
                        <a:pt x="301614" y="1863893"/>
                        <a:pt x="146393" y="1886946"/>
                        <a:pt x="0" y="19310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A9A0F63D-59D0-4840-8158-B676E232BD2E}"/>
                    </a:ext>
                  </a:extLst>
                </p:cNvPr>
                <p:cNvSpPr/>
                <p:nvPr/>
              </p:nvSpPr>
              <p:spPr>
                <a:xfrm>
                  <a:off x="3268739" y="2704966"/>
                  <a:ext cx="2598977" cy="977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072" h="243840">
                      <a:moveTo>
                        <a:pt x="0" y="0"/>
                      </a:moveTo>
                      <a:lnTo>
                        <a:pt x="648072" y="0"/>
                      </a:lnTo>
                      <a:lnTo>
                        <a:pt x="648072" y="146327"/>
                      </a:lnTo>
                      <a:lnTo>
                        <a:pt x="359596" y="243840"/>
                      </a:lnTo>
                      <a:lnTo>
                        <a:pt x="0" y="128585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Freeform 22">
                  <a:extLst>
                    <a:ext uri="{FF2B5EF4-FFF2-40B4-BE49-F238E27FC236}">
                      <a16:creationId xmlns:a16="http://schemas.microsoft.com/office/drawing/2014/main" id="{AC59FCDD-DD20-49BB-A087-1C6395C64CF8}"/>
                    </a:ext>
                  </a:extLst>
                </p:cNvPr>
                <p:cNvSpPr/>
                <p:nvPr/>
              </p:nvSpPr>
              <p:spPr>
                <a:xfrm>
                  <a:off x="1525348" y="1579815"/>
                  <a:ext cx="6070988" cy="1788714"/>
                </a:xfrm>
                <a:custGeom>
                  <a:avLst/>
                  <a:gdLst>
                    <a:gd name="connsiteX0" fmla="*/ 762000 w 1513840"/>
                    <a:gd name="connsiteY0" fmla="*/ 0 h 487680"/>
                    <a:gd name="connsiteX1" fmla="*/ 0 w 1513840"/>
                    <a:gd name="connsiteY1" fmla="*/ 233680 h 487680"/>
                    <a:gd name="connsiteX2" fmla="*/ 792480 w 1513840"/>
                    <a:gd name="connsiteY2" fmla="*/ 487680 h 487680"/>
                    <a:gd name="connsiteX3" fmla="*/ 1513840 w 1513840"/>
                    <a:gd name="connsiteY3" fmla="*/ 243840 h 487680"/>
                    <a:gd name="connsiteX4" fmla="*/ 762000 w 1513840"/>
                    <a:gd name="connsiteY4" fmla="*/ 0 h 487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3840" h="487680">
                      <a:moveTo>
                        <a:pt x="762000" y="0"/>
                      </a:moveTo>
                      <a:lnTo>
                        <a:pt x="0" y="233680"/>
                      </a:lnTo>
                      <a:lnTo>
                        <a:pt x="792480" y="487680"/>
                      </a:lnTo>
                      <a:lnTo>
                        <a:pt x="1513840" y="243840"/>
                      </a:lnTo>
                      <a:lnTo>
                        <a:pt x="762000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537C5F-5650-4157-87B3-029E5B7E1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2701" y="2187505"/>
                  <a:ext cx="1695374" cy="652907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CBAB3C-9478-48C6-8258-0FAF97C497D6}"/>
                    </a:ext>
                  </a:extLst>
                </p:cNvPr>
                <p:cNvCxnSpPr>
                  <a:cxnSpLocks/>
                  <a:endCxn id="25" idx="4"/>
                </p:cNvCxnSpPr>
                <p:nvPr/>
              </p:nvCxnSpPr>
              <p:spPr>
                <a:xfrm flipH="1">
                  <a:off x="6364693" y="2816616"/>
                  <a:ext cx="0" cy="2121122"/>
                </a:xfrm>
                <a:prstGeom prst="line">
                  <a:avLst/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D92AFD72-424E-4A55-9E93-2690D1001F44}"/>
                    </a:ext>
                  </a:extLst>
                </p:cNvPr>
                <p:cNvSpPr/>
                <p:nvPr/>
              </p:nvSpPr>
              <p:spPr>
                <a:xfrm>
                  <a:off x="6134431" y="4714882"/>
                  <a:ext cx="460524" cy="920943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0DC4B00-BD42-4EA1-90AB-B23D344CC0B5}"/>
                    </a:ext>
                  </a:extLst>
                </p:cNvPr>
                <p:cNvSpPr/>
                <p:nvPr/>
              </p:nvSpPr>
              <p:spPr>
                <a:xfrm>
                  <a:off x="6246658" y="4665742"/>
                  <a:ext cx="236068" cy="27199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1672</Words>
  <Application>Microsoft Office PowerPoint</Application>
  <PresentationFormat>Widescreen</PresentationFormat>
  <Paragraphs>331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(Body)</vt:lpstr>
      <vt:lpstr>Calibri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WATCHARAPOL YOTADEE</cp:lastModifiedBy>
  <cp:revision>170</cp:revision>
  <dcterms:created xsi:type="dcterms:W3CDTF">2020-01-20T05:08:25Z</dcterms:created>
  <dcterms:modified xsi:type="dcterms:W3CDTF">2022-07-17T11:58:21Z</dcterms:modified>
</cp:coreProperties>
</file>