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9"/>
  </p:notesMasterIdLst>
  <p:sldIdLst>
    <p:sldId id="344" r:id="rId4"/>
    <p:sldId id="348" r:id="rId5"/>
    <p:sldId id="347" r:id="rId6"/>
    <p:sldId id="350" r:id="rId7"/>
    <p:sldId id="351" r:id="rId8"/>
    <p:sldId id="397" r:id="rId9"/>
    <p:sldId id="429" r:id="rId10"/>
    <p:sldId id="398" r:id="rId11"/>
    <p:sldId id="430" r:id="rId12"/>
    <p:sldId id="425" r:id="rId13"/>
    <p:sldId id="279" r:id="rId14"/>
    <p:sldId id="392" r:id="rId15"/>
    <p:sldId id="259" r:id="rId16"/>
    <p:sldId id="262" r:id="rId17"/>
    <p:sldId id="431" r:id="rId18"/>
    <p:sldId id="432" r:id="rId19"/>
    <p:sldId id="433" r:id="rId20"/>
    <p:sldId id="263" r:id="rId21"/>
    <p:sldId id="298" r:id="rId22"/>
    <p:sldId id="411" r:id="rId23"/>
    <p:sldId id="412" r:id="rId24"/>
    <p:sldId id="434" r:id="rId25"/>
    <p:sldId id="290" r:id="rId26"/>
    <p:sldId id="435" r:id="rId27"/>
    <p:sldId id="415" r:id="rId28"/>
    <p:sldId id="416" r:id="rId29"/>
    <p:sldId id="420" r:id="rId30"/>
    <p:sldId id="289" r:id="rId31"/>
    <p:sldId id="436" r:id="rId32"/>
    <p:sldId id="266" r:id="rId33"/>
    <p:sldId id="291" r:id="rId34"/>
    <p:sldId id="438" r:id="rId35"/>
    <p:sldId id="439" r:id="rId36"/>
    <p:sldId id="312" r:id="rId37"/>
    <p:sldId id="440" r:id="rId38"/>
    <p:sldId id="441" r:id="rId39"/>
    <p:sldId id="437" r:id="rId40"/>
    <p:sldId id="320" r:id="rId41"/>
    <p:sldId id="442" r:id="rId42"/>
    <p:sldId id="309" r:id="rId43"/>
    <p:sldId id="443" r:id="rId44"/>
    <p:sldId id="444" r:id="rId45"/>
    <p:sldId id="447" r:id="rId46"/>
    <p:sldId id="448" r:id="rId47"/>
    <p:sldId id="45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14" y="1080"/>
      </p:cViewPr>
      <p:guideLst>
        <p:guide orient="horz" pos="26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F6D4-444D-8AF5-9F6BC4341D7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F6D4-444D-8AF5-9F6BC4341D71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6D4-444D-8AF5-9F6BC4341D7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D4-444D-8AF5-9F6BC4341D7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E20-4773-80CF-94F172F3262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1E20-4773-80CF-94F172F3262F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E20-4773-80CF-94F172F3262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20-4773-80CF-94F172F3262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99C4-4886-A4B7-531F120BB32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99C4-4886-A4B7-531F120BB327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99C4-4886-A4B7-531F120BB32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C4-4886-A4B7-531F120BB32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9B7351-ABF8-453E-9A0A-066D87349F80}"/>
              </a:ext>
            </a:extLst>
          </p:cNvPr>
          <p:cNvSpPr/>
          <p:nvPr userDrawn="1"/>
        </p:nvSpPr>
        <p:spPr>
          <a:xfrm>
            <a:off x="2421288" y="4676968"/>
            <a:ext cx="7349423" cy="744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7C15F9-1741-421C-891A-CD2AE33D0443}"/>
              </a:ext>
            </a:extLst>
          </p:cNvPr>
          <p:cNvGrpSpPr/>
          <p:nvPr userDrawn="1"/>
        </p:nvGrpSpPr>
        <p:grpSpPr>
          <a:xfrm>
            <a:off x="3034295" y="1729760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BA9FF3-E682-4427-8807-6A30127CEC2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608E2CC-BDA0-4E9F-A5A5-6082720CE94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9A5806-3EDF-4056-B49A-1F398A9321F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E47BE7-65B4-4E0E-BC69-8E00BF79549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969507-8CE6-4F74-A9C6-6CF7CDF32D7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3E03C9-8E45-4F3A-BC7C-683F130978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0079A0B-EAC8-426D-A53A-14F9F020715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782863-5F6C-4B15-BC6F-3A587F5575F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68EB35-1F66-4A20-A2B2-3C304C650E3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325F2ED-EAC2-48D2-B917-59F5F0EC780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B9A09F0-5241-4D63-B999-6646DE71C2A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3F67B66-8C1A-4056-86BC-8233A0D9462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A7CFC54-0EA2-4F4B-A2B9-2C1D3526273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2916" y="1917910"/>
            <a:ext cx="4506168" cy="272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6DF1755-EFA7-4E43-9EF2-CB6DC8A07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F7440D-DEFD-4915-AF46-F45919693E18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62469EB-79EC-4E81-91D6-E337FD754DA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8538816-B547-4F90-A250-ACAA727DC945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FEBD90-2276-4EB2-8584-C69509DBFC35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9CEEA3D-2662-4E24-81ED-DD6A7A6BCF65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D0F0F8D-3566-488B-9E28-360120EDB981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A629DB-7FEB-4DD7-BE3D-4DEEB7FBA611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28E3FD-6A50-47E3-8316-CBB74604147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E322E7-D34F-4713-9140-35922A3D3641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80FE902-B52A-4418-AA61-0E4B0D4FC653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60C457F-1FAB-4F92-9B11-2ED36E661B4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8E31EA-DBA4-4DB7-9872-BB9AF4508551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AE1E4FC7-51EE-4727-B9D8-D4BAE73DEFB3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5B7381B2-9503-4167-8382-36B97C06CFE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8085FCDA-B2B4-4F13-8BFC-2F547FF8D51A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80EC5D94-4442-44FE-A79B-07A7784370C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7231B65-7801-4942-9BD8-D6A48FDAF746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F3F591CB-7615-4C8F-AE44-009F14750A2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3100BF-C86F-4EF9-81C7-5D0B59833D2C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734481-ABD5-4BF9-81FC-499C13934421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EC16350-5435-47B8-8C16-226094D8BA64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814A566F-14BB-40E3-A620-501DF9AA130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E5482E24-C492-4296-9E9B-B9D196CA8DB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FA0836E3-93F8-4668-945B-1E88B64BDD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71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2638425"/>
            <a:ext cx="12192000" cy="335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9C5F99C-EA45-41DC-966E-F17A247EA3C2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38175" y="478948"/>
            <a:ext cx="2533650" cy="574098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897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712-6509-4C64-AE52-232BF326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7FF0-78FE-4FC2-968B-639AE69E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44CD-FBDC-4F76-9D13-E3AD9BC0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CB0F-B7E0-44B9-8A5D-FE85A0B48758}" type="datetimeFigureOut">
              <a:rPr lang="th-TH" smtClean="0"/>
              <a:t>15/08/65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AB4A-144E-45B1-9A1D-A3FDE249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966B-2214-4D86-A063-BB0D9753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189D-DBB9-428F-ABC0-F3269539E5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603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C6AC5C-B6EC-435C-A85E-3D6239B8E699}"/>
              </a:ext>
            </a:extLst>
          </p:cNvPr>
          <p:cNvSpPr/>
          <p:nvPr userDrawn="1"/>
        </p:nvSpPr>
        <p:spPr>
          <a:xfrm>
            <a:off x="5706238" y="1134290"/>
            <a:ext cx="6485762" cy="2749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048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877E4C1-15F1-4ACE-A9CE-AC54C0E40B8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20854" y="797668"/>
            <a:ext cx="3750293" cy="5262664"/>
          </a:xfrm>
          <a:prstGeom prst="roundRect">
            <a:avLst>
              <a:gd name="adj" fmla="val 603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3364F9-BE09-4AD7-986E-407F1B79F9A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01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1" r:id="rId15"/>
    <p:sldLayoutId id="2147483672" r:id="rId16"/>
    <p:sldLayoutId id="2147483694" r:id="rId17"/>
    <p:sldLayoutId id="2147483695" r:id="rId18"/>
    <p:sldLayoutId id="2147483696" r:id="rId19"/>
    <p:sldLayoutId id="214748369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png"/><Relationship Id="rId12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png"/><Relationship Id="rId12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0.png"/><Relationship Id="rId11" Type="http://schemas.openxmlformats.org/officeDocument/2006/relationships/image" Target="../media/image38.pn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70625" y="4637707"/>
            <a:ext cx="57414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5400" b="0" i="0" dirty="0">
                <a:solidFill>
                  <a:schemeClr val="bg1"/>
                </a:solidFill>
                <a:effectLst/>
                <a:latin typeface="PSL-Paksin\"/>
              </a:rPr>
              <a:t>Python </a:t>
            </a: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02E4E-3D7A-4319-837B-29EB2426C3A2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BABA5-5A8E-4C77-BA0C-01177CDBA397}"/>
              </a:ext>
            </a:extLst>
          </p:cNvPr>
          <p:cNvSpPr/>
          <p:nvPr/>
        </p:nvSpPr>
        <p:spPr>
          <a:xfrm>
            <a:off x="-2" y="1848590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93BAE-CE91-4C2B-ACC9-D48DFE7C7441}"/>
              </a:ext>
            </a:extLst>
          </p:cNvPr>
          <p:cNvSpPr/>
          <p:nvPr/>
        </p:nvSpPr>
        <p:spPr>
          <a:xfrm>
            <a:off x="60960" y="5984117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6ADDD2-4986-43EC-B9E4-684F69B54CB2}"/>
              </a:ext>
            </a:extLst>
          </p:cNvPr>
          <p:cNvSpPr/>
          <p:nvPr/>
        </p:nvSpPr>
        <p:spPr>
          <a:xfrm>
            <a:off x="1553653" y="5984117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063487-79C6-46BE-809B-4C4B090107F2}"/>
              </a:ext>
            </a:extLst>
          </p:cNvPr>
          <p:cNvSpPr/>
          <p:nvPr/>
        </p:nvSpPr>
        <p:spPr>
          <a:xfrm>
            <a:off x="3046346" y="5984117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E2FA12-8276-40BC-A4E1-763950D0966D}"/>
              </a:ext>
            </a:extLst>
          </p:cNvPr>
          <p:cNvSpPr/>
          <p:nvPr/>
        </p:nvSpPr>
        <p:spPr>
          <a:xfrm>
            <a:off x="4539039" y="5984117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78BA71-2E71-40AE-9792-773119842AD9}"/>
              </a:ext>
            </a:extLst>
          </p:cNvPr>
          <p:cNvSpPr/>
          <p:nvPr/>
        </p:nvSpPr>
        <p:spPr>
          <a:xfrm rot="2700000">
            <a:off x="1830150" y="612220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AFE6970-2155-410E-A17C-C8EBF853A0A1}"/>
              </a:ext>
            </a:extLst>
          </p:cNvPr>
          <p:cNvSpPr/>
          <p:nvPr/>
        </p:nvSpPr>
        <p:spPr>
          <a:xfrm>
            <a:off x="279841" y="620855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99198DB1-EB28-4065-B29F-7D57D1FEAFDB}"/>
              </a:ext>
            </a:extLst>
          </p:cNvPr>
          <p:cNvSpPr/>
          <p:nvPr/>
        </p:nvSpPr>
        <p:spPr>
          <a:xfrm>
            <a:off x="3236490" y="621412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3E7D8A78-992C-476B-B285-80A9ADB22D44}"/>
              </a:ext>
            </a:extLst>
          </p:cNvPr>
          <p:cNvSpPr>
            <a:spLocks noChangeAspect="1"/>
          </p:cNvSpPr>
          <p:nvPr/>
        </p:nvSpPr>
        <p:spPr>
          <a:xfrm>
            <a:off x="4724067" y="618432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E9AED72-6D6A-49A6-B950-C791E6CC1831}"/>
              </a:ext>
            </a:extLst>
          </p:cNvPr>
          <p:cNvSpPr txBox="1"/>
          <p:nvPr/>
        </p:nvSpPr>
        <p:spPr>
          <a:xfrm>
            <a:off x="279841" y="1848590"/>
            <a:ext cx="477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dirty="0">
                <a:solidFill>
                  <a:schemeClr val="bg1">
                    <a:lumMod val="95000"/>
                  </a:schemeClr>
                </a:solidFill>
              </a:rPr>
              <a:t>ประโยชน์ตัวแปร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646E752-C7EE-46DF-8D30-E54B671827A0}"/>
              </a:ext>
            </a:extLst>
          </p:cNvPr>
          <p:cNvSpPr txBox="1"/>
          <p:nvPr/>
        </p:nvSpPr>
        <p:spPr>
          <a:xfrm>
            <a:off x="335922" y="2514805"/>
            <a:ext cx="4770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สามารถเรียกใช้ได้ทุกที่โดยที่เราไม่ต้องพิมพ์ซ้ำ</a:t>
            </a:r>
          </a:p>
          <a:p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แก้ที่เดียวเปลี่ยนค่าทั้งหมด</a:t>
            </a:r>
          </a:p>
          <a:p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ทำให้เราเข้าใจว่าค่าที่ใส่ไว้ในตัวแปรมีไว้ใช้เพื่อทำอะไร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1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/>
              <a:t>นิยามตัวแปร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0C4E57-6846-4548-B385-7DDFAF2B56E3}"/>
              </a:ext>
            </a:extLst>
          </p:cNvPr>
          <p:cNvGrpSpPr/>
          <p:nvPr/>
        </p:nvGrpSpPr>
        <p:grpSpPr>
          <a:xfrm>
            <a:off x="1093422" y="1254034"/>
            <a:ext cx="3744012" cy="646331"/>
            <a:chOff x="894662" y="4257675"/>
            <a:chExt cx="3744012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DFCD9F-79A8-4568-81A6-CBC145AAD8D0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</a:rPr>
                <a:t>01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54ACED-E67B-4E49-BC3B-751C7DE4D7DD}"/>
                </a:ext>
              </a:extLst>
            </p:cNvPr>
            <p:cNvSpPr txBox="1"/>
            <p:nvPr/>
          </p:nvSpPr>
          <p:spPr>
            <a:xfrm>
              <a:off x="1684453" y="4380785"/>
              <a:ext cx="2954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2000" b="1" dirty="0">
                  <a:solidFill>
                    <a:schemeClr val="accent3"/>
                  </a:solidFill>
                </a:rPr>
                <a:t>นิยามตัวแปรชนิด จำนวนเต็ม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A80C54-F0FC-4FC3-87A6-D8722A8A4B6F}"/>
              </a:ext>
            </a:extLst>
          </p:cNvPr>
          <p:cNvGrpSpPr/>
          <p:nvPr/>
        </p:nvGrpSpPr>
        <p:grpSpPr>
          <a:xfrm>
            <a:off x="7080226" y="1254034"/>
            <a:ext cx="3744012" cy="646331"/>
            <a:chOff x="894662" y="4257675"/>
            <a:chExt cx="3744012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5EAED3-D09C-43BF-A947-231B2A79918C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3542C7-FDB8-44D3-A914-21EE6292D4C7}"/>
                </a:ext>
              </a:extLst>
            </p:cNvPr>
            <p:cNvSpPr txBox="1"/>
            <p:nvPr/>
          </p:nvSpPr>
          <p:spPr>
            <a:xfrm>
              <a:off x="1684453" y="4380785"/>
              <a:ext cx="2954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2000" b="1" dirty="0">
                  <a:solidFill>
                    <a:schemeClr val="accent2"/>
                  </a:solidFill>
                </a:rPr>
                <a:t>นิยามตัวแปรชนิด ทศนิยม</a:t>
              </a:r>
              <a:endParaRPr lang="ko-KR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29E4C-F183-4ACE-B954-15C931D1E538}"/>
              </a:ext>
            </a:extLst>
          </p:cNvPr>
          <p:cNvGrpSpPr/>
          <p:nvPr/>
        </p:nvGrpSpPr>
        <p:grpSpPr>
          <a:xfrm>
            <a:off x="1093422" y="4834525"/>
            <a:ext cx="3744012" cy="646331"/>
            <a:chOff x="894662" y="4257675"/>
            <a:chExt cx="3744012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21802D-FE80-44A2-9724-A3986ACB34DE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/>
                <a:t>03</a:t>
              </a:r>
              <a:endParaRPr lang="ko-KR" altLang="en-US" sz="3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68969C-9B21-442B-9EAD-2386ACEEEDEB}"/>
                </a:ext>
              </a:extLst>
            </p:cNvPr>
            <p:cNvSpPr txBox="1"/>
            <p:nvPr/>
          </p:nvSpPr>
          <p:spPr>
            <a:xfrm>
              <a:off x="1684453" y="4380785"/>
              <a:ext cx="2954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2000" b="1" dirty="0"/>
                <a:t>นิยามตัวแปรชนิด ค่าความจริง</a:t>
              </a:r>
              <a:endParaRPr lang="ko-KR" altLang="en-US" sz="2000" b="1" dirty="0"/>
            </a:p>
          </p:txBody>
        </p:sp>
      </p:grpSp>
      <p:pic>
        <p:nvPicPr>
          <p:cNvPr id="4" name="Picture 3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6F19EA9B-FB82-4617-A95F-D8D6807D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16" y="2532651"/>
            <a:ext cx="2419350" cy="847725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109C33C-95AD-4525-B7B9-EB15DD24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821" y="2401343"/>
            <a:ext cx="2085483" cy="863685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1B54FAA-51D7-4BE5-81C7-92CAEA63E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781" y="5802506"/>
            <a:ext cx="2247900" cy="77152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7CEC0CF-F664-4ADA-B643-40D97E0CE9D6}"/>
              </a:ext>
            </a:extLst>
          </p:cNvPr>
          <p:cNvGrpSpPr/>
          <p:nvPr/>
        </p:nvGrpSpPr>
        <p:grpSpPr>
          <a:xfrm>
            <a:off x="7221869" y="4834524"/>
            <a:ext cx="3744012" cy="646331"/>
            <a:chOff x="894662" y="4257675"/>
            <a:chExt cx="3744012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569CEA-BF53-4977-8C80-791E2B78DBEE}"/>
                </a:ext>
              </a:extLst>
            </p:cNvPr>
            <p:cNvSpPr txBox="1"/>
            <p:nvPr/>
          </p:nvSpPr>
          <p:spPr>
            <a:xfrm>
              <a:off x="894662" y="4257675"/>
              <a:ext cx="651359" cy="64633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</a:rPr>
                <a:t>04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FFDE3F-0CC9-4FC7-97BE-5F87F2E5C6DC}"/>
                </a:ext>
              </a:extLst>
            </p:cNvPr>
            <p:cNvSpPr txBox="1"/>
            <p:nvPr/>
          </p:nvSpPr>
          <p:spPr>
            <a:xfrm>
              <a:off x="1684453" y="4380785"/>
              <a:ext cx="2954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2000" b="1" dirty="0">
                  <a:solidFill>
                    <a:schemeClr val="accent3"/>
                  </a:solidFill>
                </a:rPr>
                <a:t>เช็คชนิดของตัวแปร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332CDBFD-0B96-4D34-BE81-6760097FC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711" y="5773931"/>
            <a:ext cx="5991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7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>
            <a:extLst>
              <a:ext uri="{FF2B5EF4-FFF2-40B4-BE49-F238E27FC236}">
                <a16:creationId xmlns:a16="http://schemas.microsoft.com/office/drawing/2014/main" id="{FAA9C227-2351-4497-8E69-22E31BB28979}"/>
              </a:ext>
            </a:extLst>
          </p:cNvPr>
          <p:cNvSpPr/>
          <p:nvPr/>
        </p:nvSpPr>
        <p:spPr>
          <a:xfrm>
            <a:off x="686039" y="2065381"/>
            <a:ext cx="2826845" cy="76944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8CE3C-AEAD-495D-9C6E-F365CB468413}"/>
              </a:ext>
            </a:extLst>
          </p:cNvPr>
          <p:cNvSpPr txBox="1"/>
          <p:nvPr/>
        </p:nvSpPr>
        <p:spPr>
          <a:xfrm>
            <a:off x="822172" y="2125880"/>
            <a:ext cx="523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latin typeface="2548_nEWfAH_gp" panose="02000000000000000000" pitchFamily="2" charset="0"/>
              </a:rPr>
              <a:t>การตั้งชื่อตัวแปร</a:t>
            </a:r>
            <a:endParaRPr lang="en-US" sz="4400" dirty="0">
              <a:latin typeface="2548_nEWfAH_gp" panose="02000000000000000000" pitchFamily="2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6192927D-71DD-40BE-8842-8A3D8B04B717}"/>
              </a:ext>
            </a:extLst>
          </p:cNvPr>
          <p:cNvSpPr txBox="1"/>
          <p:nvPr/>
        </p:nvSpPr>
        <p:spPr>
          <a:xfrm>
            <a:off x="686039" y="3102499"/>
            <a:ext cx="91546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th-TH" dirty="0"/>
              <a:t>อักษรตัวแรกห้ามขึ้นด้วยตัวเลขและสัญลักษณ์พิเศษ</a:t>
            </a:r>
          </a:p>
          <a:p>
            <a:r>
              <a:rPr lang="th-TH" dirty="0"/>
              <a:t>ยกเว้น</a:t>
            </a:r>
            <a:r>
              <a:rPr lang="en-US" dirty="0"/>
              <a:t> (Underscore)</a:t>
            </a:r>
          </a:p>
          <a:p>
            <a:pPr marL="342900" indent="-342900">
              <a:buFontTx/>
              <a:buChar char="-"/>
            </a:pPr>
            <a:r>
              <a:rPr lang="th-TH" dirty="0">
                <a:latin typeface="+mj-lt"/>
              </a:rPr>
              <a:t>ห้ามซ้ำกับคำสงวน</a:t>
            </a:r>
          </a:p>
          <a:p>
            <a:r>
              <a:rPr lang="en-US" dirty="0">
                <a:latin typeface="+mj-lt"/>
              </a:rPr>
              <a:t>- </a:t>
            </a:r>
            <a:r>
              <a:rPr lang="en-US" dirty="0"/>
              <a:t>Case Sensitive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130772-C538-4E7C-AE67-E84441586096}"/>
              </a:ext>
            </a:extLst>
          </p:cNvPr>
          <p:cNvGrpSpPr/>
          <p:nvPr/>
        </p:nvGrpSpPr>
        <p:grpSpPr>
          <a:xfrm>
            <a:off x="7122358" y="119613"/>
            <a:ext cx="5069642" cy="3706314"/>
            <a:chOff x="6507335" y="1364938"/>
            <a:chExt cx="5069642" cy="37063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A82D28-E412-4A13-8664-829721C622B7}"/>
                </a:ext>
              </a:extLst>
            </p:cNvPr>
            <p:cNvSpPr/>
            <p:nvPr/>
          </p:nvSpPr>
          <p:spPr>
            <a:xfrm>
              <a:off x="6658029" y="3997592"/>
              <a:ext cx="1999877" cy="12647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25FA7A-049D-4BBA-B354-D905DBE3537C}"/>
                </a:ext>
              </a:extLst>
            </p:cNvPr>
            <p:cNvSpPr/>
            <p:nvPr/>
          </p:nvSpPr>
          <p:spPr>
            <a:xfrm>
              <a:off x="6658029" y="4036079"/>
              <a:ext cx="1999877" cy="4950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DF08396-5BDA-46BF-8111-7D9308836E9D}"/>
                </a:ext>
              </a:extLst>
            </p:cNvPr>
            <p:cNvSpPr/>
            <p:nvPr/>
          </p:nvSpPr>
          <p:spPr>
            <a:xfrm>
              <a:off x="7496055" y="1364938"/>
              <a:ext cx="3229850" cy="1309780"/>
            </a:xfrm>
            <a:custGeom>
              <a:avLst/>
              <a:gdLst>
                <a:gd name="connsiteX0" fmla="*/ 1461689 w 1460861"/>
                <a:gd name="connsiteY0" fmla="*/ 525423 h 592413"/>
                <a:gd name="connsiteX1" fmla="*/ 1371659 w 1460861"/>
                <a:gd name="connsiteY1" fmla="*/ 591035 h 592413"/>
                <a:gd name="connsiteX2" fmla="*/ 1355947 w 1460861"/>
                <a:gd name="connsiteY2" fmla="*/ 588911 h 592413"/>
                <a:gd name="connsiteX3" fmla="*/ 1014513 w 1460861"/>
                <a:gd name="connsiteY3" fmla="*/ 342178 h 592413"/>
                <a:gd name="connsiteX4" fmla="*/ 742937 w 1460861"/>
                <a:gd name="connsiteY4" fmla="*/ 145557 h 592413"/>
                <a:gd name="connsiteX5" fmla="*/ 719368 w 1460861"/>
                <a:gd name="connsiteY5" fmla="*/ 145344 h 592413"/>
                <a:gd name="connsiteX6" fmla="*/ 107207 w 1460861"/>
                <a:gd name="connsiteY6" fmla="*/ 588487 h 592413"/>
                <a:gd name="connsiteX7" fmla="*/ 86186 w 1460861"/>
                <a:gd name="connsiteY7" fmla="*/ 588274 h 592413"/>
                <a:gd name="connsiteX8" fmla="*/ 4862 w 1460861"/>
                <a:gd name="connsiteY8" fmla="*/ 530519 h 592413"/>
                <a:gd name="connsiteX9" fmla="*/ 3588 w 1460861"/>
                <a:gd name="connsiteY9" fmla="*/ 521177 h 592413"/>
                <a:gd name="connsiteX10" fmla="*/ 174942 w 1460861"/>
                <a:gd name="connsiteY10" fmla="*/ 398022 h 592413"/>
                <a:gd name="connsiteX11" fmla="*/ 312959 w 1460861"/>
                <a:gd name="connsiteY11" fmla="*/ 298225 h 592413"/>
                <a:gd name="connsiteX12" fmla="*/ 488985 w 1460861"/>
                <a:gd name="connsiteY12" fmla="*/ 171037 h 592413"/>
                <a:gd name="connsiteX13" fmla="*/ 642078 w 1460861"/>
                <a:gd name="connsiteY13" fmla="*/ 60410 h 592413"/>
                <a:gd name="connsiteX14" fmla="*/ 718094 w 1460861"/>
                <a:gd name="connsiteY14" fmla="*/ 5203 h 592413"/>
                <a:gd name="connsiteX15" fmla="*/ 741450 w 1460861"/>
                <a:gd name="connsiteY15" fmla="*/ 4991 h 592413"/>
                <a:gd name="connsiteX16" fmla="*/ 945292 w 1460861"/>
                <a:gd name="connsiteY16" fmla="*/ 152351 h 592413"/>
                <a:gd name="connsiteX17" fmla="*/ 1157626 w 1460861"/>
                <a:gd name="connsiteY17" fmla="*/ 306082 h 592413"/>
                <a:gd name="connsiteX18" fmla="*/ 1461689 w 1460861"/>
                <a:gd name="connsiteY18" fmla="*/ 525423 h 59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0861" h="592413">
                  <a:moveTo>
                    <a:pt x="1461689" y="525423"/>
                  </a:moveTo>
                  <a:cubicBezTo>
                    <a:pt x="1430901" y="547718"/>
                    <a:pt x="1400962" y="568952"/>
                    <a:pt x="1371659" y="591035"/>
                  </a:cubicBezTo>
                  <a:cubicBezTo>
                    <a:pt x="1364652" y="596131"/>
                    <a:pt x="1360830" y="592521"/>
                    <a:pt x="1355947" y="588911"/>
                  </a:cubicBezTo>
                  <a:cubicBezTo>
                    <a:pt x="1242135" y="506525"/>
                    <a:pt x="1128324" y="424352"/>
                    <a:pt x="1014513" y="342178"/>
                  </a:cubicBezTo>
                  <a:cubicBezTo>
                    <a:pt x="923846" y="276779"/>
                    <a:pt x="833179" y="211380"/>
                    <a:pt x="742937" y="145557"/>
                  </a:cubicBezTo>
                  <a:cubicBezTo>
                    <a:pt x="734019" y="139187"/>
                    <a:pt x="728710" y="138762"/>
                    <a:pt x="719368" y="145344"/>
                  </a:cubicBezTo>
                  <a:cubicBezTo>
                    <a:pt x="515526" y="293129"/>
                    <a:pt x="311261" y="440702"/>
                    <a:pt x="107207" y="588487"/>
                  </a:cubicBezTo>
                  <a:cubicBezTo>
                    <a:pt x="98926" y="594432"/>
                    <a:pt x="94042" y="594007"/>
                    <a:pt x="86186" y="588274"/>
                  </a:cubicBezTo>
                  <a:cubicBezTo>
                    <a:pt x="59432" y="568527"/>
                    <a:pt x="32041" y="549629"/>
                    <a:pt x="4862" y="530519"/>
                  </a:cubicBezTo>
                  <a:cubicBezTo>
                    <a:pt x="403" y="527334"/>
                    <a:pt x="-2782" y="525636"/>
                    <a:pt x="3588" y="521177"/>
                  </a:cubicBezTo>
                  <a:cubicBezTo>
                    <a:pt x="60706" y="480196"/>
                    <a:pt x="117824" y="439215"/>
                    <a:pt x="174942" y="398022"/>
                  </a:cubicBezTo>
                  <a:cubicBezTo>
                    <a:pt x="221019" y="364898"/>
                    <a:pt x="266883" y="331562"/>
                    <a:pt x="312959" y="298225"/>
                  </a:cubicBezTo>
                  <a:cubicBezTo>
                    <a:pt x="371564" y="255758"/>
                    <a:pt x="430380" y="213504"/>
                    <a:pt x="488985" y="171037"/>
                  </a:cubicBezTo>
                  <a:cubicBezTo>
                    <a:pt x="539945" y="134091"/>
                    <a:pt x="591118" y="97357"/>
                    <a:pt x="642078" y="60410"/>
                  </a:cubicBezTo>
                  <a:cubicBezTo>
                    <a:pt x="667558" y="42150"/>
                    <a:pt x="693463" y="24314"/>
                    <a:pt x="718094" y="5203"/>
                  </a:cubicBezTo>
                  <a:cubicBezTo>
                    <a:pt x="727224" y="-2016"/>
                    <a:pt x="732745" y="-1379"/>
                    <a:pt x="741450" y="4991"/>
                  </a:cubicBezTo>
                  <a:cubicBezTo>
                    <a:pt x="809185" y="54465"/>
                    <a:pt x="877345" y="103302"/>
                    <a:pt x="945292" y="152351"/>
                  </a:cubicBezTo>
                  <a:cubicBezTo>
                    <a:pt x="1016211" y="203524"/>
                    <a:pt x="1086919" y="254909"/>
                    <a:pt x="1157626" y="306082"/>
                  </a:cubicBezTo>
                  <a:cubicBezTo>
                    <a:pt x="1258697" y="378700"/>
                    <a:pt x="1359556" y="451531"/>
                    <a:pt x="1461689" y="525423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2EA0C8-8734-48A0-9C12-EC0320C3AF96}"/>
                </a:ext>
              </a:extLst>
            </p:cNvPr>
            <p:cNvSpPr/>
            <p:nvPr/>
          </p:nvSpPr>
          <p:spPr>
            <a:xfrm>
              <a:off x="6679931" y="4229641"/>
              <a:ext cx="981160" cy="248810"/>
            </a:xfrm>
            <a:custGeom>
              <a:avLst/>
              <a:gdLst>
                <a:gd name="connsiteX0" fmla="*/ 42753 w 443779"/>
                <a:gd name="connsiteY0" fmla="*/ 1978 h 112537"/>
                <a:gd name="connsiteX1" fmla="*/ 104967 w 443779"/>
                <a:gd name="connsiteY1" fmla="*/ 71411 h 112537"/>
                <a:gd name="connsiteX2" fmla="*/ 179496 w 443779"/>
                <a:gd name="connsiteY2" fmla="*/ 16841 h 112537"/>
                <a:gd name="connsiteX3" fmla="*/ 183106 w 443779"/>
                <a:gd name="connsiteY3" fmla="*/ 1129 h 112537"/>
                <a:gd name="connsiteX4" fmla="*/ 262094 w 443779"/>
                <a:gd name="connsiteY4" fmla="*/ 704 h 112537"/>
                <a:gd name="connsiteX5" fmla="*/ 263580 w 443779"/>
                <a:gd name="connsiteY5" fmla="*/ 1978 h 112537"/>
                <a:gd name="connsiteX6" fmla="*/ 313691 w 443779"/>
                <a:gd name="connsiteY6" fmla="*/ 69076 h 112537"/>
                <a:gd name="connsiteX7" fmla="*/ 392680 w 443779"/>
                <a:gd name="connsiteY7" fmla="*/ 36588 h 112537"/>
                <a:gd name="connsiteX8" fmla="*/ 403934 w 443779"/>
                <a:gd name="connsiteY8" fmla="*/ 1129 h 112537"/>
                <a:gd name="connsiteX9" fmla="*/ 444065 w 443779"/>
                <a:gd name="connsiteY9" fmla="*/ 2403 h 112537"/>
                <a:gd name="connsiteX10" fmla="*/ 375481 w 443779"/>
                <a:gd name="connsiteY10" fmla="*/ 103474 h 112537"/>
                <a:gd name="connsiteX11" fmla="*/ 236402 w 443779"/>
                <a:gd name="connsiteY11" fmla="*/ 56336 h 112537"/>
                <a:gd name="connsiteX12" fmla="*/ 222388 w 443779"/>
                <a:gd name="connsiteY12" fmla="*/ 22362 h 112537"/>
                <a:gd name="connsiteX13" fmla="*/ 218990 w 443779"/>
                <a:gd name="connsiteY13" fmla="*/ 29369 h 112537"/>
                <a:gd name="connsiteX14" fmla="*/ 124289 w 443779"/>
                <a:gd name="connsiteY14" fmla="*/ 111330 h 112537"/>
                <a:gd name="connsiteX15" fmla="*/ 7717 w 443779"/>
                <a:gd name="connsiteY15" fmla="*/ 39136 h 112537"/>
                <a:gd name="connsiteX16" fmla="*/ 498 w 443779"/>
                <a:gd name="connsiteY16" fmla="*/ 8773 h 112537"/>
                <a:gd name="connsiteX17" fmla="*/ 2409 w 443779"/>
                <a:gd name="connsiteY17" fmla="*/ 1129 h 112537"/>
                <a:gd name="connsiteX18" fmla="*/ 42753 w 443779"/>
                <a:gd name="connsiteY18" fmla="*/ 1978 h 11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3779" h="112537">
                  <a:moveTo>
                    <a:pt x="42753" y="1978"/>
                  </a:moveTo>
                  <a:cubicBezTo>
                    <a:pt x="43177" y="38075"/>
                    <a:pt x="69294" y="67165"/>
                    <a:pt x="104967" y="71411"/>
                  </a:cubicBezTo>
                  <a:cubicBezTo>
                    <a:pt x="132995" y="74809"/>
                    <a:pt x="173763" y="52089"/>
                    <a:pt x="179496" y="16841"/>
                  </a:cubicBezTo>
                  <a:cubicBezTo>
                    <a:pt x="180345" y="11745"/>
                    <a:pt x="179496" y="5800"/>
                    <a:pt x="183106" y="1129"/>
                  </a:cubicBezTo>
                  <a:cubicBezTo>
                    <a:pt x="209435" y="-570"/>
                    <a:pt x="235765" y="704"/>
                    <a:pt x="262094" y="704"/>
                  </a:cubicBezTo>
                  <a:cubicBezTo>
                    <a:pt x="262519" y="704"/>
                    <a:pt x="263156" y="1553"/>
                    <a:pt x="263580" y="1978"/>
                  </a:cubicBezTo>
                  <a:cubicBezTo>
                    <a:pt x="264005" y="33191"/>
                    <a:pt x="285239" y="61432"/>
                    <a:pt x="313691" y="69076"/>
                  </a:cubicBezTo>
                  <a:cubicBezTo>
                    <a:pt x="343843" y="76932"/>
                    <a:pt x="376967" y="63555"/>
                    <a:pt x="392680" y="36588"/>
                  </a:cubicBezTo>
                  <a:cubicBezTo>
                    <a:pt x="399050" y="25759"/>
                    <a:pt x="401386" y="13444"/>
                    <a:pt x="403934" y="1129"/>
                  </a:cubicBezTo>
                  <a:cubicBezTo>
                    <a:pt x="417311" y="492"/>
                    <a:pt x="430900" y="-1632"/>
                    <a:pt x="444065" y="2403"/>
                  </a:cubicBezTo>
                  <a:cubicBezTo>
                    <a:pt x="440455" y="49116"/>
                    <a:pt x="419009" y="83727"/>
                    <a:pt x="375481" y="103474"/>
                  </a:cubicBezTo>
                  <a:cubicBezTo>
                    <a:pt x="324096" y="126831"/>
                    <a:pt x="262306" y="104323"/>
                    <a:pt x="236402" y="56336"/>
                  </a:cubicBezTo>
                  <a:cubicBezTo>
                    <a:pt x="230456" y="45507"/>
                    <a:pt x="227696" y="33616"/>
                    <a:pt x="222388" y="22362"/>
                  </a:cubicBezTo>
                  <a:cubicBezTo>
                    <a:pt x="220052" y="24273"/>
                    <a:pt x="219840" y="27033"/>
                    <a:pt x="218990" y="29369"/>
                  </a:cubicBezTo>
                  <a:cubicBezTo>
                    <a:pt x="204764" y="76720"/>
                    <a:pt x="172914" y="104111"/>
                    <a:pt x="124289" y="111330"/>
                  </a:cubicBezTo>
                  <a:cubicBezTo>
                    <a:pt x="70356" y="119399"/>
                    <a:pt x="23430" y="84364"/>
                    <a:pt x="7717" y="39136"/>
                  </a:cubicBezTo>
                  <a:cubicBezTo>
                    <a:pt x="4320" y="29157"/>
                    <a:pt x="3683" y="18752"/>
                    <a:pt x="498" y="8773"/>
                  </a:cubicBezTo>
                  <a:cubicBezTo>
                    <a:pt x="-351" y="6437"/>
                    <a:pt x="-351" y="3040"/>
                    <a:pt x="2409" y="1129"/>
                  </a:cubicBezTo>
                  <a:cubicBezTo>
                    <a:pt x="15998" y="279"/>
                    <a:pt x="29375" y="-995"/>
                    <a:pt x="42753" y="1978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F941EF-4A0B-4C19-BB13-CCCA6DFFE61D}"/>
                </a:ext>
              </a:extLst>
            </p:cNvPr>
            <p:cNvSpPr/>
            <p:nvPr/>
          </p:nvSpPr>
          <p:spPr>
            <a:xfrm>
              <a:off x="7671113" y="4229665"/>
              <a:ext cx="976466" cy="244117"/>
            </a:xfrm>
            <a:custGeom>
              <a:avLst/>
              <a:gdLst>
                <a:gd name="connsiteX0" fmla="*/ 441656 w 441655"/>
                <a:gd name="connsiteY0" fmla="*/ 1755 h 110413"/>
                <a:gd name="connsiteX1" fmla="*/ 346318 w 441655"/>
                <a:gd name="connsiteY1" fmla="*/ 111319 h 110413"/>
                <a:gd name="connsiteX2" fmla="*/ 221677 w 441655"/>
                <a:gd name="connsiteY2" fmla="*/ 20865 h 110413"/>
                <a:gd name="connsiteX3" fmla="*/ 81961 w 441655"/>
                <a:gd name="connsiteY3" fmla="*/ 108347 h 110413"/>
                <a:gd name="connsiteX4" fmla="*/ 0 w 441655"/>
                <a:gd name="connsiteY4" fmla="*/ 4303 h 110413"/>
                <a:gd name="connsiteX5" fmla="*/ 5521 w 441655"/>
                <a:gd name="connsiteY5" fmla="*/ 481 h 110413"/>
                <a:gd name="connsiteX6" fmla="*/ 40131 w 441655"/>
                <a:gd name="connsiteY6" fmla="*/ 1330 h 110413"/>
                <a:gd name="connsiteX7" fmla="*/ 56481 w 441655"/>
                <a:gd name="connsiteY7" fmla="*/ 45071 h 110413"/>
                <a:gd name="connsiteX8" fmla="*/ 151395 w 441655"/>
                <a:gd name="connsiteY8" fmla="*/ 57599 h 110413"/>
                <a:gd name="connsiteX9" fmla="*/ 180484 w 441655"/>
                <a:gd name="connsiteY9" fmla="*/ 2392 h 110413"/>
                <a:gd name="connsiteX10" fmla="*/ 181758 w 441655"/>
                <a:gd name="connsiteY10" fmla="*/ 693 h 110413"/>
                <a:gd name="connsiteX11" fmla="*/ 260959 w 441655"/>
                <a:gd name="connsiteY11" fmla="*/ 1330 h 110413"/>
                <a:gd name="connsiteX12" fmla="*/ 277097 w 441655"/>
                <a:gd name="connsiteY12" fmla="*/ 45071 h 110413"/>
                <a:gd name="connsiteX13" fmla="*/ 372010 w 441655"/>
                <a:gd name="connsiteY13" fmla="*/ 57387 h 110413"/>
                <a:gd name="connsiteX14" fmla="*/ 401100 w 441655"/>
                <a:gd name="connsiteY14" fmla="*/ 2392 h 110413"/>
                <a:gd name="connsiteX15" fmla="*/ 441656 w 441655"/>
                <a:gd name="connsiteY15" fmla="*/ 1755 h 11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1655" h="110413">
                  <a:moveTo>
                    <a:pt x="441656" y="1755"/>
                  </a:moveTo>
                  <a:cubicBezTo>
                    <a:pt x="444416" y="54414"/>
                    <a:pt x="399401" y="103888"/>
                    <a:pt x="346318" y="111319"/>
                  </a:cubicBezTo>
                  <a:cubicBezTo>
                    <a:pt x="292385" y="118964"/>
                    <a:pt x="236753" y="84990"/>
                    <a:pt x="221677" y="20865"/>
                  </a:cubicBezTo>
                  <a:cubicBezTo>
                    <a:pt x="198533" y="88175"/>
                    <a:pt x="154367" y="123635"/>
                    <a:pt x="81961" y="108347"/>
                  </a:cubicBezTo>
                  <a:cubicBezTo>
                    <a:pt x="33337" y="97942"/>
                    <a:pt x="849" y="52078"/>
                    <a:pt x="0" y="4303"/>
                  </a:cubicBezTo>
                  <a:cubicBezTo>
                    <a:pt x="849" y="1542"/>
                    <a:pt x="2760" y="268"/>
                    <a:pt x="5521" y="481"/>
                  </a:cubicBezTo>
                  <a:cubicBezTo>
                    <a:pt x="16987" y="905"/>
                    <a:pt x="28665" y="-793"/>
                    <a:pt x="40131" y="1330"/>
                  </a:cubicBezTo>
                  <a:cubicBezTo>
                    <a:pt x="43104" y="16831"/>
                    <a:pt x="45864" y="31906"/>
                    <a:pt x="56481" y="45071"/>
                  </a:cubicBezTo>
                  <a:cubicBezTo>
                    <a:pt x="78776" y="72462"/>
                    <a:pt x="118695" y="81380"/>
                    <a:pt x="151395" y="57599"/>
                  </a:cubicBezTo>
                  <a:cubicBezTo>
                    <a:pt x="170505" y="43585"/>
                    <a:pt x="178149" y="24687"/>
                    <a:pt x="180484" y="2392"/>
                  </a:cubicBezTo>
                  <a:cubicBezTo>
                    <a:pt x="180909" y="1755"/>
                    <a:pt x="181334" y="693"/>
                    <a:pt x="181758" y="693"/>
                  </a:cubicBezTo>
                  <a:cubicBezTo>
                    <a:pt x="208088" y="905"/>
                    <a:pt x="234630" y="-793"/>
                    <a:pt x="260959" y="1330"/>
                  </a:cubicBezTo>
                  <a:cubicBezTo>
                    <a:pt x="263720" y="16831"/>
                    <a:pt x="266692" y="31906"/>
                    <a:pt x="277097" y="45071"/>
                  </a:cubicBezTo>
                  <a:cubicBezTo>
                    <a:pt x="300453" y="74373"/>
                    <a:pt x="341646" y="79682"/>
                    <a:pt x="372010" y="57387"/>
                  </a:cubicBezTo>
                  <a:cubicBezTo>
                    <a:pt x="390908" y="43372"/>
                    <a:pt x="399401" y="24899"/>
                    <a:pt x="401100" y="2392"/>
                  </a:cubicBezTo>
                  <a:cubicBezTo>
                    <a:pt x="414902" y="-1218"/>
                    <a:pt x="428279" y="-156"/>
                    <a:pt x="441656" y="1755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DDA9-9C12-497F-9FAC-93EDDE568160}"/>
                </a:ext>
              </a:extLst>
            </p:cNvPr>
            <p:cNvSpPr/>
            <p:nvPr/>
          </p:nvSpPr>
          <p:spPr>
            <a:xfrm>
              <a:off x="6651927" y="3190418"/>
              <a:ext cx="1436532" cy="699489"/>
            </a:xfrm>
            <a:custGeom>
              <a:avLst/>
              <a:gdLst>
                <a:gd name="connsiteX0" fmla="*/ 526590 w 649743"/>
                <a:gd name="connsiteY0" fmla="*/ 212 h 316378"/>
                <a:gd name="connsiteX1" fmla="*/ 511089 w 649743"/>
                <a:gd name="connsiteY1" fmla="*/ 2123 h 316378"/>
                <a:gd name="connsiteX2" fmla="*/ 19747 w 649743"/>
                <a:gd name="connsiteY2" fmla="*/ 2123 h 316378"/>
                <a:gd name="connsiteX3" fmla="*/ 2336 w 649743"/>
                <a:gd name="connsiteY3" fmla="*/ 19535 h 316378"/>
                <a:gd name="connsiteX4" fmla="*/ 2336 w 649743"/>
                <a:gd name="connsiteY4" fmla="*/ 299816 h 316378"/>
                <a:gd name="connsiteX5" fmla="*/ 16987 w 649743"/>
                <a:gd name="connsiteY5" fmla="*/ 314680 h 316378"/>
                <a:gd name="connsiteX6" fmla="*/ 633606 w 649743"/>
                <a:gd name="connsiteY6" fmla="*/ 314680 h 316378"/>
                <a:gd name="connsiteX7" fmla="*/ 648682 w 649743"/>
                <a:gd name="connsiteY7" fmla="*/ 299180 h 316378"/>
                <a:gd name="connsiteX8" fmla="*/ 648682 w 649743"/>
                <a:gd name="connsiteY8" fmla="*/ 19959 h 316378"/>
                <a:gd name="connsiteX9" fmla="*/ 649956 w 649743"/>
                <a:gd name="connsiteY9" fmla="*/ 4247 h 316378"/>
                <a:gd name="connsiteX10" fmla="*/ 650168 w 649743"/>
                <a:gd name="connsiteY10" fmla="*/ 303638 h 316378"/>
                <a:gd name="connsiteX11" fmla="*/ 636367 w 649743"/>
                <a:gd name="connsiteY11" fmla="*/ 316803 h 316378"/>
                <a:gd name="connsiteX12" fmla="*/ 13377 w 649743"/>
                <a:gd name="connsiteY12" fmla="*/ 316803 h 316378"/>
                <a:gd name="connsiteX13" fmla="*/ 0 w 649743"/>
                <a:gd name="connsiteY13" fmla="*/ 303002 h 316378"/>
                <a:gd name="connsiteX14" fmla="*/ 212 w 649743"/>
                <a:gd name="connsiteY14" fmla="*/ 14226 h 316378"/>
                <a:gd name="connsiteX15" fmla="*/ 14863 w 649743"/>
                <a:gd name="connsiteY15" fmla="*/ 0 h 316378"/>
                <a:gd name="connsiteX16" fmla="*/ 526590 w 649743"/>
                <a:gd name="connsiteY16" fmla="*/ 212 h 3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9743" h="316378">
                  <a:moveTo>
                    <a:pt x="526590" y="212"/>
                  </a:moveTo>
                  <a:cubicBezTo>
                    <a:pt x="521706" y="3397"/>
                    <a:pt x="516185" y="2123"/>
                    <a:pt x="511089" y="2123"/>
                  </a:cubicBezTo>
                  <a:cubicBezTo>
                    <a:pt x="347379" y="2123"/>
                    <a:pt x="183457" y="2123"/>
                    <a:pt x="19747" y="2123"/>
                  </a:cubicBezTo>
                  <a:cubicBezTo>
                    <a:pt x="2336" y="2123"/>
                    <a:pt x="2336" y="2123"/>
                    <a:pt x="2336" y="19535"/>
                  </a:cubicBezTo>
                  <a:cubicBezTo>
                    <a:pt x="2336" y="112962"/>
                    <a:pt x="2336" y="206389"/>
                    <a:pt x="2336" y="299816"/>
                  </a:cubicBezTo>
                  <a:cubicBezTo>
                    <a:pt x="2336" y="314680"/>
                    <a:pt x="2336" y="314680"/>
                    <a:pt x="16987" y="314680"/>
                  </a:cubicBezTo>
                  <a:cubicBezTo>
                    <a:pt x="222527" y="314680"/>
                    <a:pt x="428066" y="314680"/>
                    <a:pt x="633606" y="314680"/>
                  </a:cubicBezTo>
                  <a:cubicBezTo>
                    <a:pt x="648682" y="314680"/>
                    <a:pt x="648682" y="314680"/>
                    <a:pt x="648682" y="299180"/>
                  </a:cubicBezTo>
                  <a:cubicBezTo>
                    <a:pt x="648682" y="206177"/>
                    <a:pt x="648682" y="113174"/>
                    <a:pt x="648682" y="19959"/>
                  </a:cubicBezTo>
                  <a:cubicBezTo>
                    <a:pt x="648682" y="14651"/>
                    <a:pt x="648045" y="9343"/>
                    <a:pt x="649956" y="4247"/>
                  </a:cubicBezTo>
                  <a:cubicBezTo>
                    <a:pt x="649956" y="104044"/>
                    <a:pt x="649956" y="203841"/>
                    <a:pt x="650168" y="303638"/>
                  </a:cubicBezTo>
                  <a:cubicBezTo>
                    <a:pt x="650168" y="314043"/>
                    <a:pt x="646346" y="316803"/>
                    <a:pt x="636367" y="316803"/>
                  </a:cubicBezTo>
                  <a:cubicBezTo>
                    <a:pt x="428703" y="316591"/>
                    <a:pt x="221040" y="316591"/>
                    <a:pt x="13377" y="316803"/>
                  </a:cubicBezTo>
                  <a:cubicBezTo>
                    <a:pt x="2973" y="316803"/>
                    <a:pt x="0" y="312981"/>
                    <a:pt x="0" y="303002"/>
                  </a:cubicBezTo>
                  <a:cubicBezTo>
                    <a:pt x="212" y="206814"/>
                    <a:pt x="212" y="110626"/>
                    <a:pt x="212" y="14226"/>
                  </a:cubicBezTo>
                  <a:cubicBezTo>
                    <a:pt x="212" y="637"/>
                    <a:pt x="849" y="0"/>
                    <a:pt x="14863" y="0"/>
                  </a:cubicBezTo>
                  <a:cubicBezTo>
                    <a:pt x="185580" y="0"/>
                    <a:pt x="356085" y="0"/>
                    <a:pt x="526590" y="212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5AA845-B77B-45B4-AA77-3F53DBFE136D}"/>
                </a:ext>
              </a:extLst>
            </p:cNvPr>
            <p:cNvSpPr/>
            <p:nvPr/>
          </p:nvSpPr>
          <p:spPr>
            <a:xfrm>
              <a:off x="7827381" y="4232679"/>
              <a:ext cx="173699" cy="89197"/>
            </a:xfrm>
            <a:custGeom>
              <a:avLst/>
              <a:gdLst>
                <a:gd name="connsiteX0" fmla="*/ 80077 w 78563"/>
                <a:gd name="connsiteY0" fmla="*/ 8036 h 40343"/>
                <a:gd name="connsiteX1" fmla="*/ 71159 w 78563"/>
                <a:gd name="connsiteY1" fmla="*/ 26722 h 40343"/>
                <a:gd name="connsiteX2" fmla="*/ 36549 w 78563"/>
                <a:gd name="connsiteY2" fmla="*/ 41373 h 40343"/>
                <a:gd name="connsiteX3" fmla="*/ 1513 w 78563"/>
                <a:gd name="connsiteY3" fmla="*/ 11858 h 40343"/>
                <a:gd name="connsiteX4" fmla="*/ 3425 w 78563"/>
                <a:gd name="connsiteY4" fmla="*/ 1029 h 40343"/>
                <a:gd name="connsiteX5" fmla="*/ 16165 w 78563"/>
                <a:gd name="connsiteY5" fmla="*/ 6550 h 40343"/>
                <a:gd name="connsiteX6" fmla="*/ 39946 w 78563"/>
                <a:gd name="connsiteY6" fmla="*/ 25448 h 40343"/>
                <a:gd name="connsiteX7" fmla="*/ 65002 w 78563"/>
                <a:gd name="connsiteY7" fmla="*/ 6125 h 40343"/>
                <a:gd name="connsiteX8" fmla="*/ 76043 w 78563"/>
                <a:gd name="connsiteY8" fmla="*/ 604 h 40343"/>
                <a:gd name="connsiteX9" fmla="*/ 80077 w 78563"/>
                <a:gd name="connsiteY9" fmla="*/ 8036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63" h="40343">
                  <a:moveTo>
                    <a:pt x="80077" y="8036"/>
                  </a:moveTo>
                  <a:cubicBezTo>
                    <a:pt x="79016" y="15043"/>
                    <a:pt x="76255" y="21838"/>
                    <a:pt x="71159" y="26722"/>
                  </a:cubicBezTo>
                  <a:cubicBezTo>
                    <a:pt x="61604" y="36064"/>
                    <a:pt x="50350" y="43496"/>
                    <a:pt x="36549" y="41373"/>
                  </a:cubicBezTo>
                  <a:cubicBezTo>
                    <a:pt x="19350" y="38825"/>
                    <a:pt x="6822" y="29270"/>
                    <a:pt x="1513" y="11858"/>
                  </a:cubicBezTo>
                  <a:cubicBezTo>
                    <a:pt x="240" y="7824"/>
                    <a:pt x="-1884" y="3152"/>
                    <a:pt x="3425" y="1029"/>
                  </a:cubicBezTo>
                  <a:cubicBezTo>
                    <a:pt x="8733" y="-1094"/>
                    <a:pt x="14041" y="-245"/>
                    <a:pt x="16165" y="6550"/>
                  </a:cubicBezTo>
                  <a:cubicBezTo>
                    <a:pt x="19987" y="18016"/>
                    <a:pt x="27206" y="25872"/>
                    <a:pt x="39946" y="25448"/>
                  </a:cubicBezTo>
                  <a:cubicBezTo>
                    <a:pt x="52474" y="25235"/>
                    <a:pt x="60755" y="17804"/>
                    <a:pt x="65002" y="6125"/>
                  </a:cubicBezTo>
                  <a:cubicBezTo>
                    <a:pt x="66913" y="817"/>
                    <a:pt x="70947" y="-457"/>
                    <a:pt x="76043" y="604"/>
                  </a:cubicBezTo>
                  <a:cubicBezTo>
                    <a:pt x="79865" y="1241"/>
                    <a:pt x="79865" y="4639"/>
                    <a:pt x="80077" y="8036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11C935-338E-40C8-AF94-4AFEE1757169}"/>
                </a:ext>
              </a:extLst>
            </p:cNvPr>
            <p:cNvSpPr/>
            <p:nvPr/>
          </p:nvSpPr>
          <p:spPr>
            <a:xfrm>
              <a:off x="6837691" y="4232126"/>
              <a:ext cx="178393" cy="89197"/>
            </a:xfrm>
            <a:custGeom>
              <a:avLst/>
              <a:gdLst>
                <a:gd name="connsiteX0" fmla="*/ 40407 w 80687"/>
                <a:gd name="connsiteY0" fmla="*/ 42260 h 40343"/>
                <a:gd name="connsiteX1" fmla="*/ 1337 w 80687"/>
                <a:gd name="connsiteY1" fmla="*/ 9348 h 40343"/>
                <a:gd name="connsiteX2" fmla="*/ 3461 w 80687"/>
                <a:gd name="connsiteY2" fmla="*/ 854 h 40343"/>
                <a:gd name="connsiteX3" fmla="*/ 15988 w 80687"/>
                <a:gd name="connsiteY3" fmla="*/ 4889 h 40343"/>
                <a:gd name="connsiteX4" fmla="*/ 17687 w 80687"/>
                <a:gd name="connsiteY4" fmla="*/ 9772 h 40343"/>
                <a:gd name="connsiteX5" fmla="*/ 40407 w 80687"/>
                <a:gd name="connsiteY5" fmla="*/ 25485 h 40343"/>
                <a:gd name="connsiteX6" fmla="*/ 64188 w 80687"/>
                <a:gd name="connsiteY6" fmla="*/ 9135 h 40343"/>
                <a:gd name="connsiteX7" fmla="*/ 67373 w 80687"/>
                <a:gd name="connsiteY7" fmla="*/ 1491 h 40343"/>
                <a:gd name="connsiteX8" fmla="*/ 78627 w 80687"/>
                <a:gd name="connsiteY8" fmla="*/ 1067 h 40343"/>
                <a:gd name="connsiteX9" fmla="*/ 79901 w 80687"/>
                <a:gd name="connsiteY9" fmla="*/ 9348 h 40343"/>
                <a:gd name="connsiteX10" fmla="*/ 40407 w 80687"/>
                <a:gd name="connsiteY10" fmla="*/ 42260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87" h="40343">
                  <a:moveTo>
                    <a:pt x="40407" y="42260"/>
                  </a:moveTo>
                  <a:cubicBezTo>
                    <a:pt x="21084" y="40136"/>
                    <a:pt x="5159" y="27609"/>
                    <a:pt x="1337" y="9348"/>
                  </a:cubicBezTo>
                  <a:cubicBezTo>
                    <a:pt x="700" y="6163"/>
                    <a:pt x="-2272" y="1916"/>
                    <a:pt x="3461" y="854"/>
                  </a:cubicBezTo>
                  <a:cubicBezTo>
                    <a:pt x="7920" y="5"/>
                    <a:pt x="13653" y="-1694"/>
                    <a:pt x="15988" y="4889"/>
                  </a:cubicBezTo>
                  <a:cubicBezTo>
                    <a:pt x="16625" y="6587"/>
                    <a:pt x="17050" y="8286"/>
                    <a:pt x="17687" y="9772"/>
                  </a:cubicBezTo>
                  <a:cubicBezTo>
                    <a:pt x="21721" y="20177"/>
                    <a:pt x="29365" y="25697"/>
                    <a:pt x="40407" y="25485"/>
                  </a:cubicBezTo>
                  <a:cubicBezTo>
                    <a:pt x="51448" y="25060"/>
                    <a:pt x="59729" y="19752"/>
                    <a:pt x="64188" y="9135"/>
                  </a:cubicBezTo>
                  <a:cubicBezTo>
                    <a:pt x="65250" y="6587"/>
                    <a:pt x="64401" y="2978"/>
                    <a:pt x="67373" y="1491"/>
                  </a:cubicBezTo>
                  <a:cubicBezTo>
                    <a:pt x="70983" y="-420"/>
                    <a:pt x="75017" y="-420"/>
                    <a:pt x="78627" y="1067"/>
                  </a:cubicBezTo>
                  <a:cubicBezTo>
                    <a:pt x="82874" y="2765"/>
                    <a:pt x="80538" y="6587"/>
                    <a:pt x="79901" y="9348"/>
                  </a:cubicBezTo>
                  <a:cubicBezTo>
                    <a:pt x="76079" y="28882"/>
                    <a:pt x="58455" y="39711"/>
                    <a:pt x="40407" y="4226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794EDD-FFB8-4FCC-820F-6BA253704207}"/>
                </a:ext>
              </a:extLst>
            </p:cNvPr>
            <p:cNvSpPr/>
            <p:nvPr/>
          </p:nvSpPr>
          <p:spPr>
            <a:xfrm>
              <a:off x="7325217" y="4232745"/>
              <a:ext cx="178393" cy="89197"/>
            </a:xfrm>
            <a:custGeom>
              <a:avLst/>
              <a:gdLst>
                <a:gd name="connsiteX0" fmla="*/ 8239 w 80687"/>
                <a:gd name="connsiteY0" fmla="*/ 150 h 40343"/>
                <a:gd name="connsiteX1" fmla="*/ 16733 w 80687"/>
                <a:gd name="connsiteY1" fmla="*/ 6733 h 40343"/>
                <a:gd name="connsiteX2" fmla="*/ 40514 w 80687"/>
                <a:gd name="connsiteY2" fmla="*/ 25418 h 40343"/>
                <a:gd name="connsiteX3" fmla="*/ 64933 w 80687"/>
                <a:gd name="connsiteY3" fmla="*/ 5883 h 40343"/>
                <a:gd name="connsiteX4" fmla="*/ 76611 w 80687"/>
                <a:gd name="connsiteY4" fmla="*/ 363 h 40343"/>
                <a:gd name="connsiteX5" fmla="*/ 79796 w 80687"/>
                <a:gd name="connsiteY5" fmla="*/ 10342 h 40343"/>
                <a:gd name="connsiteX6" fmla="*/ 40514 w 80687"/>
                <a:gd name="connsiteY6" fmla="*/ 41768 h 40343"/>
                <a:gd name="connsiteX7" fmla="*/ 171 w 80687"/>
                <a:gd name="connsiteY7" fmla="*/ 7157 h 40343"/>
                <a:gd name="connsiteX8" fmla="*/ 8239 w 80687"/>
                <a:gd name="connsiteY8" fmla="*/ 150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687" h="40343">
                  <a:moveTo>
                    <a:pt x="8239" y="150"/>
                  </a:moveTo>
                  <a:cubicBezTo>
                    <a:pt x="12699" y="-274"/>
                    <a:pt x="15247" y="1636"/>
                    <a:pt x="16733" y="6733"/>
                  </a:cubicBezTo>
                  <a:cubicBezTo>
                    <a:pt x="20130" y="18411"/>
                    <a:pt x="27987" y="25206"/>
                    <a:pt x="40514" y="25418"/>
                  </a:cubicBezTo>
                  <a:cubicBezTo>
                    <a:pt x="51343" y="25630"/>
                    <a:pt x="60686" y="18623"/>
                    <a:pt x="64933" y="5883"/>
                  </a:cubicBezTo>
                  <a:cubicBezTo>
                    <a:pt x="67268" y="-1336"/>
                    <a:pt x="71940" y="-62"/>
                    <a:pt x="76611" y="363"/>
                  </a:cubicBezTo>
                  <a:cubicBezTo>
                    <a:pt x="83831" y="1212"/>
                    <a:pt x="80646" y="6733"/>
                    <a:pt x="79796" y="10342"/>
                  </a:cubicBezTo>
                  <a:cubicBezTo>
                    <a:pt x="75125" y="30089"/>
                    <a:pt x="57713" y="40706"/>
                    <a:pt x="40514" y="41768"/>
                  </a:cubicBezTo>
                  <a:cubicBezTo>
                    <a:pt x="23103" y="42829"/>
                    <a:pt x="2719" y="23932"/>
                    <a:pt x="171" y="7157"/>
                  </a:cubicBezTo>
                  <a:cubicBezTo>
                    <a:pt x="-891" y="575"/>
                    <a:pt x="3143" y="150"/>
                    <a:pt x="8239" y="15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873DBB-248C-41E2-9AD5-CD18FC52A984}"/>
                </a:ext>
              </a:extLst>
            </p:cNvPr>
            <p:cNvSpPr/>
            <p:nvPr/>
          </p:nvSpPr>
          <p:spPr>
            <a:xfrm>
              <a:off x="8315853" y="4232745"/>
              <a:ext cx="173699" cy="89197"/>
            </a:xfrm>
            <a:custGeom>
              <a:avLst/>
              <a:gdLst>
                <a:gd name="connsiteX0" fmla="*/ 38777 w 78563"/>
                <a:gd name="connsiteY0" fmla="*/ 41980 h 40343"/>
                <a:gd name="connsiteX1" fmla="*/ 344 w 78563"/>
                <a:gd name="connsiteY1" fmla="*/ 9281 h 40343"/>
                <a:gd name="connsiteX2" fmla="*/ 3954 w 78563"/>
                <a:gd name="connsiteY2" fmla="*/ 575 h 40343"/>
                <a:gd name="connsiteX3" fmla="*/ 14995 w 78563"/>
                <a:gd name="connsiteY3" fmla="*/ 4185 h 40343"/>
                <a:gd name="connsiteX4" fmla="*/ 65318 w 78563"/>
                <a:gd name="connsiteY4" fmla="*/ 4397 h 40343"/>
                <a:gd name="connsiteX5" fmla="*/ 76147 w 78563"/>
                <a:gd name="connsiteY5" fmla="*/ 787 h 40343"/>
                <a:gd name="connsiteX6" fmla="*/ 79332 w 78563"/>
                <a:gd name="connsiteY6" fmla="*/ 10555 h 40343"/>
                <a:gd name="connsiteX7" fmla="*/ 38777 w 78563"/>
                <a:gd name="connsiteY7" fmla="*/ 41980 h 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563" h="40343">
                  <a:moveTo>
                    <a:pt x="38777" y="41980"/>
                  </a:moveTo>
                  <a:cubicBezTo>
                    <a:pt x="23064" y="41768"/>
                    <a:pt x="3104" y="24781"/>
                    <a:pt x="344" y="9281"/>
                  </a:cubicBezTo>
                  <a:cubicBezTo>
                    <a:pt x="-293" y="5671"/>
                    <a:pt x="-505" y="1637"/>
                    <a:pt x="3954" y="575"/>
                  </a:cubicBezTo>
                  <a:cubicBezTo>
                    <a:pt x="7988" y="-487"/>
                    <a:pt x="12022" y="-487"/>
                    <a:pt x="14995" y="4185"/>
                  </a:cubicBezTo>
                  <a:cubicBezTo>
                    <a:pt x="33256" y="33487"/>
                    <a:pt x="47058" y="33487"/>
                    <a:pt x="65318" y="4397"/>
                  </a:cubicBezTo>
                  <a:cubicBezTo>
                    <a:pt x="68291" y="-274"/>
                    <a:pt x="72113" y="-487"/>
                    <a:pt x="76147" y="787"/>
                  </a:cubicBezTo>
                  <a:cubicBezTo>
                    <a:pt x="81243" y="2273"/>
                    <a:pt x="80182" y="6733"/>
                    <a:pt x="79332" y="10555"/>
                  </a:cubicBezTo>
                  <a:cubicBezTo>
                    <a:pt x="75935" y="26480"/>
                    <a:pt x="55551" y="42192"/>
                    <a:pt x="38777" y="4198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053A14-54DB-4074-875C-2A855A94AB7E}"/>
                </a:ext>
              </a:extLst>
            </p:cNvPr>
            <p:cNvSpPr/>
            <p:nvPr/>
          </p:nvSpPr>
          <p:spPr>
            <a:xfrm>
              <a:off x="7084764" y="4226966"/>
              <a:ext cx="173699" cy="4694"/>
            </a:xfrm>
            <a:custGeom>
              <a:avLst/>
              <a:gdLst>
                <a:gd name="connsiteX0" fmla="*/ 80475 w 78563"/>
                <a:gd name="connsiteY0" fmla="*/ 3188 h 2123"/>
                <a:gd name="connsiteX1" fmla="*/ 0 w 78563"/>
                <a:gd name="connsiteY1" fmla="*/ 2339 h 2123"/>
                <a:gd name="connsiteX2" fmla="*/ 56693 w 78563"/>
                <a:gd name="connsiteY2" fmla="*/ 640 h 2123"/>
                <a:gd name="connsiteX3" fmla="*/ 80475 w 78563"/>
                <a:gd name="connsiteY3" fmla="*/ 3188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63" h="2123">
                  <a:moveTo>
                    <a:pt x="80475" y="3188"/>
                  </a:moveTo>
                  <a:cubicBezTo>
                    <a:pt x="53721" y="2976"/>
                    <a:pt x="26754" y="2551"/>
                    <a:pt x="0" y="2339"/>
                  </a:cubicBezTo>
                  <a:cubicBezTo>
                    <a:pt x="18898" y="-1483"/>
                    <a:pt x="37796" y="1065"/>
                    <a:pt x="56693" y="640"/>
                  </a:cubicBezTo>
                  <a:cubicBezTo>
                    <a:pt x="64550" y="428"/>
                    <a:pt x="73043" y="-1695"/>
                    <a:pt x="80475" y="3188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CE7ECC8-D9FB-42FA-B812-C954897194B5}"/>
                </a:ext>
              </a:extLst>
            </p:cNvPr>
            <p:cNvSpPr/>
            <p:nvPr/>
          </p:nvSpPr>
          <p:spPr>
            <a:xfrm>
              <a:off x="8070620" y="4227251"/>
              <a:ext cx="173699" cy="4694"/>
            </a:xfrm>
            <a:custGeom>
              <a:avLst/>
              <a:gdLst>
                <a:gd name="connsiteX0" fmla="*/ 80475 w 78563"/>
                <a:gd name="connsiteY0" fmla="*/ 2422 h 2123"/>
                <a:gd name="connsiteX1" fmla="*/ 0 w 78563"/>
                <a:gd name="connsiteY1" fmla="*/ 3272 h 2123"/>
                <a:gd name="connsiteX2" fmla="*/ 2548 w 78563"/>
                <a:gd name="connsiteY2" fmla="*/ 1573 h 2123"/>
                <a:gd name="connsiteX3" fmla="*/ 80475 w 78563"/>
                <a:gd name="connsiteY3" fmla="*/ 2422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63" h="2123">
                  <a:moveTo>
                    <a:pt x="80475" y="2422"/>
                  </a:moveTo>
                  <a:cubicBezTo>
                    <a:pt x="53721" y="2635"/>
                    <a:pt x="26754" y="3059"/>
                    <a:pt x="0" y="3272"/>
                  </a:cubicBezTo>
                  <a:cubicBezTo>
                    <a:pt x="849" y="2635"/>
                    <a:pt x="1699" y="1573"/>
                    <a:pt x="2548" y="1573"/>
                  </a:cubicBezTo>
                  <a:cubicBezTo>
                    <a:pt x="28665" y="87"/>
                    <a:pt x="54570" y="-1400"/>
                    <a:pt x="80475" y="2422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857F55-103D-4A5A-B109-1C85BD28671D}"/>
                </a:ext>
              </a:extLst>
            </p:cNvPr>
            <p:cNvSpPr/>
            <p:nvPr/>
          </p:nvSpPr>
          <p:spPr>
            <a:xfrm>
              <a:off x="7671582" y="4227598"/>
              <a:ext cx="84501" cy="9390"/>
            </a:xfrm>
            <a:custGeom>
              <a:avLst/>
              <a:gdLst>
                <a:gd name="connsiteX0" fmla="*/ 40131 w 38220"/>
                <a:gd name="connsiteY0" fmla="*/ 2265 h 4246"/>
                <a:gd name="connsiteX1" fmla="*/ 10617 w 38220"/>
                <a:gd name="connsiteY1" fmla="*/ 2477 h 4246"/>
                <a:gd name="connsiteX2" fmla="*/ 0 w 38220"/>
                <a:gd name="connsiteY2" fmla="*/ 5238 h 4246"/>
                <a:gd name="connsiteX3" fmla="*/ 5096 w 38220"/>
                <a:gd name="connsiteY3" fmla="*/ 779 h 4246"/>
                <a:gd name="connsiteX4" fmla="*/ 40131 w 38220"/>
                <a:gd name="connsiteY4" fmla="*/ 2265 h 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20" h="4246">
                  <a:moveTo>
                    <a:pt x="40131" y="2265"/>
                  </a:moveTo>
                  <a:cubicBezTo>
                    <a:pt x="30364" y="2265"/>
                    <a:pt x="20596" y="2265"/>
                    <a:pt x="10617" y="2477"/>
                  </a:cubicBezTo>
                  <a:cubicBezTo>
                    <a:pt x="6795" y="2477"/>
                    <a:pt x="2760" y="1628"/>
                    <a:pt x="0" y="5238"/>
                  </a:cubicBezTo>
                  <a:cubicBezTo>
                    <a:pt x="849" y="2902"/>
                    <a:pt x="2548" y="779"/>
                    <a:pt x="5096" y="779"/>
                  </a:cubicBezTo>
                  <a:cubicBezTo>
                    <a:pt x="16987" y="566"/>
                    <a:pt x="28665" y="-1557"/>
                    <a:pt x="40131" y="2265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6EDE923-3B4F-473B-85A2-37F897C5E66A}"/>
                </a:ext>
              </a:extLst>
            </p:cNvPr>
            <p:cNvSpPr/>
            <p:nvPr/>
          </p:nvSpPr>
          <p:spPr>
            <a:xfrm>
              <a:off x="6685728" y="4227264"/>
              <a:ext cx="84501" cy="4694"/>
            </a:xfrm>
            <a:custGeom>
              <a:avLst/>
              <a:gdLst>
                <a:gd name="connsiteX0" fmla="*/ 40131 w 38220"/>
                <a:gd name="connsiteY0" fmla="*/ 3053 h 2123"/>
                <a:gd name="connsiteX1" fmla="*/ 0 w 38220"/>
                <a:gd name="connsiteY1" fmla="*/ 2204 h 2123"/>
                <a:gd name="connsiteX2" fmla="*/ 40131 w 38220"/>
                <a:gd name="connsiteY2" fmla="*/ 3053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20" h="2123">
                  <a:moveTo>
                    <a:pt x="40131" y="3053"/>
                  </a:moveTo>
                  <a:cubicBezTo>
                    <a:pt x="26754" y="2841"/>
                    <a:pt x="13377" y="2628"/>
                    <a:pt x="0" y="2204"/>
                  </a:cubicBezTo>
                  <a:cubicBezTo>
                    <a:pt x="13377" y="-344"/>
                    <a:pt x="26754" y="-1406"/>
                    <a:pt x="40131" y="3053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44FDCF-9007-4AE2-825A-5BB96EC8B34F}"/>
                </a:ext>
              </a:extLst>
            </p:cNvPr>
            <p:cNvSpPr/>
            <p:nvPr/>
          </p:nvSpPr>
          <p:spPr>
            <a:xfrm>
              <a:off x="7572997" y="4227021"/>
              <a:ext cx="84501" cy="4694"/>
            </a:xfrm>
            <a:custGeom>
              <a:avLst/>
              <a:gdLst>
                <a:gd name="connsiteX0" fmla="*/ 40131 w 38220"/>
                <a:gd name="connsiteY0" fmla="*/ 3588 h 2123"/>
                <a:gd name="connsiteX1" fmla="*/ 0 w 38220"/>
                <a:gd name="connsiteY1" fmla="*/ 2314 h 2123"/>
                <a:gd name="connsiteX2" fmla="*/ 40131 w 38220"/>
                <a:gd name="connsiteY2" fmla="*/ 3588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20" h="2123">
                  <a:moveTo>
                    <a:pt x="40131" y="3588"/>
                  </a:moveTo>
                  <a:cubicBezTo>
                    <a:pt x="26754" y="3163"/>
                    <a:pt x="13377" y="2739"/>
                    <a:pt x="0" y="2314"/>
                  </a:cubicBezTo>
                  <a:cubicBezTo>
                    <a:pt x="13377" y="-22"/>
                    <a:pt x="26967" y="-1933"/>
                    <a:pt x="40131" y="3588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CB9D96-F32E-4BB4-9C1F-BA29F0BD1CCB}"/>
                </a:ext>
              </a:extLst>
            </p:cNvPr>
            <p:cNvSpPr/>
            <p:nvPr/>
          </p:nvSpPr>
          <p:spPr>
            <a:xfrm>
              <a:off x="8558853" y="4226972"/>
              <a:ext cx="84501" cy="4694"/>
            </a:xfrm>
            <a:custGeom>
              <a:avLst/>
              <a:gdLst>
                <a:gd name="connsiteX0" fmla="*/ 40131 w 38220"/>
                <a:gd name="connsiteY0" fmla="*/ 2973 h 2123"/>
                <a:gd name="connsiteX1" fmla="*/ 0 w 38220"/>
                <a:gd name="connsiteY1" fmla="*/ 3397 h 2123"/>
                <a:gd name="connsiteX2" fmla="*/ 40131 w 38220"/>
                <a:gd name="connsiteY2" fmla="*/ 2973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20" h="2123">
                  <a:moveTo>
                    <a:pt x="40131" y="2973"/>
                  </a:moveTo>
                  <a:cubicBezTo>
                    <a:pt x="26754" y="2760"/>
                    <a:pt x="13377" y="1911"/>
                    <a:pt x="0" y="3397"/>
                  </a:cubicBezTo>
                  <a:cubicBezTo>
                    <a:pt x="13377" y="-1274"/>
                    <a:pt x="26754" y="-849"/>
                    <a:pt x="40131" y="2973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E2E738C-A7E3-402D-AAFF-ADE113E052C8}"/>
                </a:ext>
              </a:extLst>
            </p:cNvPr>
            <p:cNvSpPr/>
            <p:nvPr/>
          </p:nvSpPr>
          <p:spPr>
            <a:xfrm>
              <a:off x="8577162" y="3885210"/>
              <a:ext cx="75114" cy="4694"/>
            </a:xfrm>
            <a:custGeom>
              <a:avLst/>
              <a:gdLst>
                <a:gd name="connsiteX0" fmla="*/ 0 w 33973"/>
                <a:gd name="connsiteY0" fmla="*/ 0 h 2123"/>
                <a:gd name="connsiteX1" fmla="*/ 33974 w 33973"/>
                <a:gd name="connsiteY1" fmla="*/ 212 h 2123"/>
                <a:gd name="connsiteX2" fmla="*/ 0 w 33973"/>
                <a:gd name="connsiteY2" fmla="*/ 0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73" h="2123">
                  <a:moveTo>
                    <a:pt x="0" y="0"/>
                  </a:moveTo>
                  <a:cubicBezTo>
                    <a:pt x="11254" y="0"/>
                    <a:pt x="22720" y="212"/>
                    <a:pt x="33974" y="212"/>
                  </a:cubicBezTo>
                  <a:cubicBezTo>
                    <a:pt x="22720" y="3397"/>
                    <a:pt x="11466" y="3610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114BCE-2762-468A-B0ED-B673C1356FF1}"/>
                </a:ext>
              </a:extLst>
            </p:cNvPr>
            <p:cNvSpPr/>
            <p:nvPr/>
          </p:nvSpPr>
          <p:spPr>
            <a:xfrm>
              <a:off x="8802499" y="2899823"/>
              <a:ext cx="192476" cy="4694"/>
            </a:xfrm>
            <a:custGeom>
              <a:avLst/>
              <a:gdLst>
                <a:gd name="connsiteX0" fmla="*/ 0 w 87057"/>
                <a:gd name="connsiteY0" fmla="*/ 0 h 2123"/>
                <a:gd name="connsiteX1" fmla="*/ 87270 w 87057"/>
                <a:gd name="connsiteY1" fmla="*/ 212 h 2123"/>
                <a:gd name="connsiteX2" fmla="*/ 34611 w 87057"/>
                <a:gd name="connsiteY2" fmla="*/ 1699 h 2123"/>
                <a:gd name="connsiteX3" fmla="*/ 0 w 87057"/>
                <a:gd name="connsiteY3" fmla="*/ 0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57" h="2123">
                  <a:moveTo>
                    <a:pt x="0" y="0"/>
                  </a:moveTo>
                  <a:cubicBezTo>
                    <a:pt x="29090" y="0"/>
                    <a:pt x="58180" y="212"/>
                    <a:pt x="87270" y="212"/>
                  </a:cubicBezTo>
                  <a:cubicBezTo>
                    <a:pt x="69858" y="4034"/>
                    <a:pt x="52234" y="1486"/>
                    <a:pt x="34611" y="1699"/>
                  </a:cubicBezTo>
                  <a:cubicBezTo>
                    <a:pt x="23145" y="1911"/>
                    <a:pt x="11466" y="4034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E2D67E-E5B9-415A-A3F7-2824E8824E01}"/>
                </a:ext>
              </a:extLst>
            </p:cNvPr>
            <p:cNvSpPr/>
            <p:nvPr/>
          </p:nvSpPr>
          <p:spPr>
            <a:xfrm>
              <a:off x="8802499" y="2448990"/>
              <a:ext cx="192476" cy="4694"/>
            </a:xfrm>
            <a:custGeom>
              <a:avLst/>
              <a:gdLst>
                <a:gd name="connsiteX0" fmla="*/ 87270 w 87057"/>
                <a:gd name="connsiteY0" fmla="*/ 1769 h 0"/>
                <a:gd name="connsiteX1" fmla="*/ 0 w 87057"/>
                <a:gd name="connsiteY1" fmla="*/ 1982 h 0"/>
                <a:gd name="connsiteX2" fmla="*/ 13377 w 87057"/>
                <a:gd name="connsiteY2" fmla="*/ 71 h 0"/>
                <a:gd name="connsiteX3" fmla="*/ 75803 w 87057"/>
                <a:gd name="connsiteY3" fmla="*/ 71 h 0"/>
                <a:gd name="connsiteX4" fmla="*/ 87270 w 87057"/>
                <a:gd name="connsiteY4" fmla="*/ 176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57">
                  <a:moveTo>
                    <a:pt x="87270" y="1769"/>
                  </a:moveTo>
                  <a:cubicBezTo>
                    <a:pt x="58180" y="1769"/>
                    <a:pt x="29090" y="1982"/>
                    <a:pt x="0" y="1982"/>
                  </a:cubicBezTo>
                  <a:cubicBezTo>
                    <a:pt x="4247" y="-566"/>
                    <a:pt x="8918" y="71"/>
                    <a:pt x="13377" y="71"/>
                  </a:cubicBezTo>
                  <a:cubicBezTo>
                    <a:pt x="34186" y="71"/>
                    <a:pt x="54995" y="71"/>
                    <a:pt x="75803" y="71"/>
                  </a:cubicBezTo>
                  <a:cubicBezTo>
                    <a:pt x="79838" y="71"/>
                    <a:pt x="83660" y="-142"/>
                    <a:pt x="87270" y="1769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888DA3-C41A-4893-9D09-DC8CE0AFB9AF}"/>
                </a:ext>
              </a:extLst>
            </p:cNvPr>
            <p:cNvSpPr/>
            <p:nvPr/>
          </p:nvSpPr>
          <p:spPr>
            <a:xfrm>
              <a:off x="10544176" y="2999073"/>
              <a:ext cx="1032801" cy="647848"/>
            </a:xfrm>
            <a:custGeom>
              <a:avLst/>
              <a:gdLst>
                <a:gd name="connsiteX0" fmla="*/ 328482 w 467135"/>
                <a:gd name="connsiteY0" fmla="*/ 5220 h 293021"/>
                <a:gd name="connsiteX1" fmla="*/ 210211 w 467135"/>
                <a:gd name="connsiteY1" fmla="*/ 7131 h 293021"/>
                <a:gd name="connsiteX2" fmla="*/ 1062 w 467135"/>
                <a:gd name="connsiteY2" fmla="*/ 110963 h 293021"/>
                <a:gd name="connsiteX3" fmla="*/ 0 w 467135"/>
                <a:gd name="connsiteY3" fmla="*/ 113936 h 293021"/>
                <a:gd name="connsiteX4" fmla="*/ 68796 w 467135"/>
                <a:gd name="connsiteY4" fmla="*/ 109477 h 293021"/>
                <a:gd name="connsiteX5" fmla="*/ 131010 w 467135"/>
                <a:gd name="connsiteY5" fmla="*/ 135806 h 293021"/>
                <a:gd name="connsiteX6" fmla="*/ 186430 w 467135"/>
                <a:gd name="connsiteY6" fmla="*/ 215644 h 293021"/>
                <a:gd name="connsiteX7" fmla="*/ 351201 w 467135"/>
                <a:gd name="connsiteY7" fmla="*/ 291872 h 293021"/>
                <a:gd name="connsiteX8" fmla="*/ 420635 w 467135"/>
                <a:gd name="connsiteY8" fmla="*/ 260234 h 293021"/>
                <a:gd name="connsiteX9" fmla="*/ 467348 w 467135"/>
                <a:gd name="connsiteY9" fmla="*/ 169567 h 293021"/>
                <a:gd name="connsiteX10" fmla="*/ 328482 w 467135"/>
                <a:gd name="connsiteY10" fmla="*/ 5220 h 293021"/>
                <a:gd name="connsiteX11" fmla="*/ 447813 w 467135"/>
                <a:gd name="connsiteY11" fmla="*/ 178061 h 293021"/>
                <a:gd name="connsiteX12" fmla="*/ 425094 w 467135"/>
                <a:gd name="connsiteY12" fmla="*/ 206089 h 293021"/>
                <a:gd name="connsiteX13" fmla="*/ 365428 w 467135"/>
                <a:gd name="connsiteY13" fmla="*/ 165533 h 293021"/>
                <a:gd name="connsiteX14" fmla="*/ 365216 w 467135"/>
                <a:gd name="connsiteY14" fmla="*/ 145361 h 293021"/>
                <a:gd name="connsiteX15" fmla="*/ 343345 w 467135"/>
                <a:gd name="connsiteY15" fmla="*/ 86545 h 293021"/>
                <a:gd name="connsiteX16" fmla="*/ 447813 w 467135"/>
                <a:gd name="connsiteY16" fmla="*/ 178061 h 2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7135" h="293021">
                  <a:moveTo>
                    <a:pt x="328482" y="5220"/>
                  </a:moveTo>
                  <a:cubicBezTo>
                    <a:pt x="294296" y="-3273"/>
                    <a:pt x="244185" y="-513"/>
                    <a:pt x="210211" y="7131"/>
                  </a:cubicBezTo>
                  <a:cubicBezTo>
                    <a:pt x="132072" y="24543"/>
                    <a:pt x="64974" y="64462"/>
                    <a:pt x="1062" y="110963"/>
                  </a:cubicBezTo>
                  <a:cubicBezTo>
                    <a:pt x="425" y="111388"/>
                    <a:pt x="425" y="112449"/>
                    <a:pt x="0" y="113936"/>
                  </a:cubicBezTo>
                  <a:cubicBezTo>
                    <a:pt x="23145" y="109477"/>
                    <a:pt x="45440" y="106292"/>
                    <a:pt x="68796" y="109477"/>
                  </a:cubicBezTo>
                  <a:cubicBezTo>
                    <a:pt x="92366" y="112662"/>
                    <a:pt x="112962" y="120518"/>
                    <a:pt x="131010" y="135806"/>
                  </a:cubicBezTo>
                  <a:cubicBezTo>
                    <a:pt x="156703" y="157464"/>
                    <a:pt x="171354" y="186767"/>
                    <a:pt x="186430" y="215644"/>
                  </a:cubicBezTo>
                  <a:cubicBezTo>
                    <a:pt x="215732" y="257686"/>
                    <a:pt x="275398" y="308222"/>
                    <a:pt x="351201" y="291872"/>
                  </a:cubicBezTo>
                  <a:cubicBezTo>
                    <a:pt x="379017" y="287413"/>
                    <a:pt x="398340" y="278495"/>
                    <a:pt x="420635" y="260234"/>
                  </a:cubicBezTo>
                  <a:cubicBezTo>
                    <a:pt x="442081" y="242611"/>
                    <a:pt x="464376" y="204178"/>
                    <a:pt x="467348" y="169567"/>
                  </a:cubicBezTo>
                  <a:cubicBezTo>
                    <a:pt x="472232" y="61914"/>
                    <a:pt x="396429" y="20084"/>
                    <a:pt x="328482" y="5220"/>
                  </a:cubicBezTo>
                  <a:close/>
                  <a:moveTo>
                    <a:pt x="447813" y="178061"/>
                  </a:moveTo>
                  <a:cubicBezTo>
                    <a:pt x="446540" y="186767"/>
                    <a:pt x="432738" y="203116"/>
                    <a:pt x="425094" y="206089"/>
                  </a:cubicBezTo>
                  <a:cubicBezTo>
                    <a:pt x="396853" y="216493"/>
                    <a:pt x="366065" y="195685"/>
                    <a:pt x="365428" y="165533"/>
                  </a:cubicBezTo>
                  <a:cubicBezTo>
                    <a:pt x="365216" y="158738"/>
                    <a:pt x="365428" y="152156"/>
                    <a:pt x="365216" y="145361"/>
                  </a:cubicBezTo>
                  <a:cubicBezTo>
                    <a:pt x="363941" y="123703"/>
                    <a:pt x="361818" y="102257"/>
                    <a:pt x="343345" y="86545"/>
                  </a:cubicBezTo>
                  <a:cubicBezTo>
                    <a:pt x="408532" y="83360"/>
                    <a:pt x="461615" y="117970"/>
                    <a:pt x="447813" y="17806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FEE27C2-C040-48E8-A79F-C3DD09862A84}"/>
                </a:ext>
              </a:extLst>
            </p:cNvPr>
            <p:cNvSpPr/>
            <p:nvPr/>
          </p:nvSpPr>
          <p:spPr>
            <a:xfrm>
              <a:off x="8726586" y="3071375"/>
              <a:ext cx="1967016" cy="1999877"/>
            </a:xfrm>
            <a:custGeom>
              <a:avLst/>
              <a:gdLst>
                <a:gd name="connsiteX0" fmla="*/ 855720 w 889681"/>
                <a:gd name="connsiteY0" fmla="*/ 515995 h 904545"/>
                <a:gd name="connsiteX1" fmla="*/ 708360 w 889681"/>
                <a:gd name="connsiteY1" fmla="*/ 476076 h 904545"/>
                <a:gd name="connsiteX2" fmla="*/ 694771 w 889681"/>
                <a:gd name="connsiteY2" fmla="*/ 470343 h 904545"/>
                <a:gd name="connsiteX3" fmla="*/ 688188 w 889681"/>
                <a:gd name="connsiteY3" fmla="*/ 458452 h 904545"/>
                <a:gd name="connsiteX4" fmla="*/ 686914 w 889681"/>
                <a:gd name="connsiteY4" fmla="*/ 427876 h 904545"/>
                <a:gd name="connsiteX5" fmla="*/ 697531 w 889681"/>
                <a:gd name="connsiteY5" fmla="*/ 410464 h 904545"/>
                <a:gd name="connsiteX6" fmla="*/ 846165 w 889681"/>
                <a:gd name="connsiteY6" fmla="*/ 356744 h 904545"/>
                <a:gd name="connsiteX7" fmla="*/ 878228 w 889681"/>
                <a:gd name="connsiteY7" fmla="*/ 309818 h 904545"/>
                <a:gd name="connsiteX8" fmla="*/ 815802 w 889681"/>
                <a:gd name="connsiteY8" fmla="*/ 272234 h 904545"/>
                <a:gd name="connsiteX9" fmla="*/ 664407 w 889681"/>
                <a:gd name="connsiteY9" fmla="*/ 327441 h 904545"/>
                <a:gd name="connsiteX10" fmla="*/ 649544 w 889681"/>
                <a:gd name="connsiteY10" fmla="*/ 322982 h 904545"/>
                <a:gd name="connsiteX11" fmla="*/ 631071 w 889681"/>
                <a:gd name="connsiteY11" fmla="*/ 298564 h 904545"/>
                <a:gd name="connsiteX12" fmla="*/ 630433 w 889681"/>
                <a:gd name="connsiteY12" fmla="*/ 273508 h 904545"/>
                <a:gd name="connsiteX13" fmla="*/ 719826 w 889681"/>
                <a:gd name="connsiteY13" fmla="*/ 145683 h 904545"/>
                <a:gd name="connsiteX14" fmla="*/ 721737 w 889681"/>
                <a:gd name="connsiteY14" fmla="*/ 94935 h 904545"/>
                <a:gd name="connsiteX15" fmla="*/ 677147 w 889681"/>
                <a:gd name="connsiteY15" fmla="*/ 74763 h 904545"/>
                <a:gd name="connsiteX16" fmla="*/ 645085 w 889681"/>
                <a:gd name="connsiteY16" fmla="*/ 95147 h 904545"/>
                <a:gd name="connsiteX17" fmla="*/ 553356 w 889681"/>
                <a:gd name="connsiteY17" fmla="*/ 226583 h 904545"/>
                <a:gd name="connsiteX18" fmla="*/ 537006 w 889681"/>
                <a:gd name="connsiteY18" fmla="*/ 231466 h 904545"/>
                <a:gd name="connsiteX19" fmla="*/ 504731 w 889681"/>
                <a:gd name="connsiteY19" fmla="*/ 221274 h 904545"/>
                <a:gd name="connsiteX20" fmla="*/ 494327 w 889681"/>
                <a:gd name="connsiteY20" fmla="*/ 207685 h 904545"/>
                <a:gd name="connsiteX21" fmla="*/ 494539 w 889681"/>
                <a:gd name="connsiteY21" fmla="*/ 53742 h 904545"/>
                <a:gd name="connsiteX22" fmla="*/ 493265 w 889681"/>
                <a:gd name="connsiteY22" fmla="*/ 40153 h 904545"/>
                <a:gd name="connsiteX23" fmla="*/ 491567 w 889681"/>
                <a:gd name="connsiteY23" fmla="*/ 43975 h 904545"/>
                <a:gd name="connsiteX24" fmla="*/ 492416 w 889681"/>
                <a:gd name="connsiteY24" fmla="*/ 34632 h 904545"/>
                <a:gd name="connsiteX25" fmla="*/ 447826 w 889681"/>
                <a:gd name="connsiteY25" fmla="*/ 21 h 904545"/>
                <a:gd name="connsiteX26" fmla="*/ 403873 w 889681"/>
                <a:gd name="connsiteY26" fmla="*/ 47584 h 904545"/>
                <a:gd name="connsiteX27" fmla="*/ 403873 w 889681"/>
                <a:gd name="connsiteY27" fmla="*/ 208959 h 904545"/>
                <a:gd name="connsiteX28" fmla="*/ 394742 w 889681"/>
                <a:gd name="connsiteY28" fmla="*/ 221274 h 904545"/>
                <a:gd name="connsiteX29" fmla="*/ 322761 w 889681"/>
                <a:gd name="connsiteY29" fmla="*/ 251213 h 904545"/>
                <a:gd name="connsiteX30" fmla="*/ 307897 w 889681"/>
                <a:gd name="connsiteY30" fmla="*/ 248878 h 904545"/>
                <a:gd name="connsiteX31" fmla="*/ 249293 w 889681"/>
                <a:gd name="connsiteY31" fmla="*/ 190273 h 904545"/>
                <a:gd name="connsiteX32" fmla="*/ 191326 w 889681"/>
                <a:gd name="connsiteY32" fmla="*/ 132518 h 904545"/>
                <a:gd name="connsiteX33" fmla="*/ 128899 w 889681"/>
                <a:gd name="connsiteY33" fmla="*/ 131032 h 904545"/>
                <a:gd name="connsiteX34" fmla="*/ 121680 w 889681"/>
                <a:gd name="connsiteY34" fmla="*/ 188787 h 904545"/>
                <a:gd name="connsiteX35" fmla="*/ 131447 w 889681"/>
                <a:gd name="connsiteY35" fmla="*/ 201102 h 904545"/>
                <a:gd name="connsiteX36" fmla="*/ 244622 w 889681"/>
                <a:gd name="connsiteY36" fmla="*/ 314489 h 904545"/>
                <a:gd name="connsiteX37" fmla="*/ 248019 w 889681"/>
                <a:gd name="connsiteY37" fmla="*/ 323407 h 904545"/>
                <a:gd name="connsiteX38" fmla="*/ 227635 w 889681"/>
                <a:gd name="connsiteY38" fmla="*/ 362477 h 904545"/>
                <a:gd name="connsiteX39" fmla="*/ 217655 w 889681"/>
                <a:gd name="connsiteY39" fmla="*/ 367360 h 904545"/>
                <a:gd name="connsiteX40" fmla="*/ 69233 w 889681"/>
                <a:gd name="connsiteY40" fmla="*/ 340819 h 904545"/>
                <a:gd name="connsiteX41" fmla="*/ 12115 w 889681"/>
                <a:gd name="connsiteY41" fmla="*/ 353134 h 904545"/>
                <a:gd name="connsiteX42" fmla="*/ 1074 w 889681"/>
                <a:gd name="connsiteY42" fmla="*/ 389868 h 904545"/>
                <a:gd name="connsiteX43" fmla="*/ 35684 w 889681"/>
                <a:gd name="connsiteY43" fmla="*/ 426814 h 904545"/>
                <a:gd name="connsiteX44" fmla="*/ 194935 w 889681"/>
                <a:gd name="connsiteY44" fmla="*/ 454418 h 904545"/>
                <a:gd name="connsiteX45" fmla="*/ 211073 w 889681"/>
                <a:gd name="connsiteY45" fmla="*/ 471617 h 904545"/>
                <a:gd name="connsiteX46" fmla="*/ 213408 w 889681"/>
                <a:gd name="connsiteY46" fmla="*/ 494124 h 904545"/>
                <a:gd name="connsiteX47" fmla="*/ 198545 w 889681"/>
                <a:gd name="connsiteY47" fmla="*/ 519604 h 904545"/>
                <a:gd name="connsiteX48" fmla="*/ 189202 w 889681"/>
                <a:gd name="connsiteY48" fmla="*/ 524063 h 904545"/>
                <a:gd name="connsiteX49" fmla="*/ 69021 w 889681"/>
                <a:gd name="connsiteY49" fmla="*/ 580120 h 904545"/>
                <a:gd name="connsiteX50" fmla="*/ 42904 w 889681"/>
                <a:gd name="connsiteY50" fmla="*/ 598593 h 904545"/>
                <a:gd name="connsiteX51" fmla="*/ 49911 w 889681"/>
                <a:gd name="connsiteY51" fmla="*/ 661019 h 904545"/>
                <a:gd name="connsiteX52" fmla="*/ 104268 w 889681"/>
                <a:gd name="connsiteY52" fmla="*/ 663992 h 904545"/>
                <a:gd name="connsiteX53" fmla="*/ 245896 w 889681"/>
                <a:gd name="connsiteY53" fmla="*/ 597319 h 904545"/>
                <a:gd name="connsiteX54" fmla="*/ 259485 w 889681"/>
                <a:gd name="connsiteY54" fmla="*/ 599867 h 904545"/>
                <a:gd name="connsiteX55" fmla="*/ 288150 w 889681"/>
                <a:gd name="connsiteY55" fmla="*/ 630655 h 904545"/>
                <a:gd name="connsiteX56" fmla="*/ 289212 w 889681"/>
                <a:gd name="connsiteY56" fmla="*/ 640847 h 904545"/>
                <a:gd name="connsiteX57" fmla="*/ 254814 w 889681"/>
                <a:gd name="connsiteY57" fmla="*/ 699664 h 904545"/>
                <a:gd name="connsiteX58" fmla="*/ 206614 w 889681"/>
                <a:gd name="connsiteY58" fmla="*/ 783324 h 904545"/>
                <a:gd name="connsiteX59" fmla="*/ 214682 w 889681"/>
                <a:gd name="connsiteY59" fmla="*/ 841716 h 904545"/>
                <a:gd name="connsiteX60" fmla="*/ 284965 w 889681"/>
                <a:gd name="connsiteY60" fmla="*/ 828976 h 904545"/>
                <a:gd name="connsiteX61" fmla="*/ 365652 w 889681"/>
                <a:gd name="connsiteY61" fmla="*/ 688835 h 904545"/>
                <a:gd name="connsiteX62" fmla="*/ 380516 w 889681"/>
                <a:gd name="connsiteY62" fmla="*/ 682677 h 904545"/>
                <a:gd name="connsiteX63" fmla="*/ 416188 w 889681"/>
                <a:gd name="connsiteY63" fmla="*/ 690321 h 904545"/>
                <a:gd name="connsiteX64" fmla="*/ 426168 w 889681"/>
                <a:gd name="connsiteY64" fmla="*/ 701150 h 904545"/>
                <a:gd name="connsiteX65" fmla="*/ 427866 w 889681"/>
                <a:gd name="connsiteY65" fmla="*/ 721534 h 904545"/>
                <a:gd name="connsiteX66" fmla="*/ 434661 w 889681"/>
                <a:gd name="connsiteY66" fmla="*/ 797126 h 904545"/>
                <a:gd name="connsiteX67" fmla="*/ 440819 w 889681"/>
                <a:gd name="connsiteY67" fmla="*/ 867196 h 904545"/>
                <a:gd name="connsiteX68" fmla="*/ 478827 w 889681"/>
                <a:gd name="connsiteY68" fmla="*/ 906053 h 904545"/>
                <a:gd name="connsiteX69" fmla="*/ 521294 w 889681"/>
                <a:gd name="connsiteY69" fmla="*/ 888005 h 904545"/>
                <a:gd name="connsiteX70" fmla="*/ 529150 w 889681"/>
                <a:gd name="connsiteY70" fmla="*/ 842353 h 904545"/>
                <a:gd name="connsiteX71" fmla="*/ 515136 w 889681"/>
                <a:gd name="connsiteY71" fmla="*/ 689684 h 904545"/>
                <a:gd name="connsiteX72" fmla="*/ 521506 w 889681"/>
                <a:gd name="connsiteY72" fmla="*/ 681828 h 904545"/>
                <a:gd name="connsiteX73" fmla="*/ 559514 w 889681"/>
                <a:gd name="connsiteY73" fmla="*/ 665903 h 904545"/>
                <a:gd name="connsiteX74" fmla="*/ 570555 w 889681"/>
                <a:gd name="connsiteY74" fmla="*/ 668451 h 904545"/>
                <a:gd name="connsiteX75" fmla="*/ 582446 w 889681"/>
                <a:gd name="connsiteY75" fmla="*/ 683102 h 904545"/>
                <a:gd name="connsiteX76" fmla="*/ 632769 w 889681"/>
                <a:gd name="connsiteY76" fmla="*/ 741919 h 904545"/>
                <a:gd name="connsiteX77" fmla="*/ 680120 w 889681"/>
                <a:gd name="connsiteY77" fmla="*/ 797763 h 904545"/>
                <a:gd name="connsiteX78" fmla="*/ 741060 w 889681"/>
                <a:gd name="connsiteY78" fmla="*/ 801585 h 904545"/>
                <a:gd name="connsiteX79" fmla="*/ 747217 w 889681"/>
                <a:gd name="connsiteY79" fmla="*/ 738097 h 904545"/>
                <a:gd name="connsiteX80" fmla="*/ 719826 w 889681"/>
                <a:gd name="connsiteY80" fmla="*/ 705822 h 904545"/>
                <a:gd name="connsiteX81" fmla="*/ 640838 w 889681"/>
                <a:gd name="connsiteY81" fmla="*/ 611757 h 904545"/>
                <a:gd name="connsiteX82" fmla="*/ 640201 w 889681"/>
                <a:gd name="connsiteY82" fmla="*/ 598168 h 904545"/>
                <a:gd name="connsiteX83" fmla="*/ 661859 w 889681"/>
                <a:gd name="connsiteY83" fmla="*/ 564407 h 904545"/>
                <a:gd name="connsiteX84" fmla="*/ 671626 w 889681"/>
                <a:gd name="connsiteY84" fmla="*/ 560797 h 904545"/>
                <a:gd name="connsiteX85" fmla="*/ 828966 w 889681"/>
                <a:gd name="connsiteY85" fmla="*/ 602839 h 904545"/>
                <a:gd name="connsiteX86" fmla="*/ 849138 w 889681"/>
                <a:gd name="connsiteY86" fmla="*/ 604326 h 904545"/>
                <a:gd name="connsiteX87" fmla="*/ 889694 w 889681"/>
                <a:gd name="connsiteY87" fmla="*/ 562071 h 904545"/>
                <a:gd name="connsiteX88" fmla="*/ 855720 w 889681"/>
                <a:gd name="connsiteY88" fmla="*/ 515995 h 904545"/>
                <a:gd name="connsiteX89" fmla="*/ 491991 w 889681"/>
                <a:gd name="connsiteY89" fmla="*/ 51194 h 904545"/>
                <a:gd name="connsiteX90" fmla="*/ 491991 w 889681"/>
                <a:gd name="connsiteY90" fmla="*/ 201739 h 904545"/>
                <a:gd name="connsiteX91" fmla="*/ 491991 w 889681"/>
                <a:gd name="connsiteY91" fmla="*/ 51194 h 904545"/>
                <a:gd name="connsiteX92" fmla="*/ 491991 w 889681"/>
                <a:gd name="connsiteY92" fmla="*/ 49920 h 904545"/>
                <a:gd name="connsiteX93" fmla="*/ 491991 w 889681"/>
                <a:gd name="connsiteY93" fmla="*/ 51194 h 904545"/>
                <a:gd name="connsiteX94" fmla="*/ 449737 w 889681"/>
                <a:gd name="connsiteY94" fmla="*/ 638087 h 904545"/>
                <a:gd name="connsiteX95" fmla="*/ 263944 w 889681"/>
                <a:gd name="connsiteY95" fmla="*/ 453780 h 904545"/>
                <a:gd name="connsiteX96" fmla="*/ 447613 w 889681"/>
                <a:gd name="connsiteY96" fmla="*/ 268200 h 904545"/>
                <a:gd name="connsiteX97" fmla="*/ 634468 w 889681"/>
                <a:gd name="connsiteY97" fmla="*/ 452719 h 904545"/>
                <a:gd name="connsiteX98" fmla="*/ 449737 w 889681"/>
                <a:gd name="connsiteY98" fmla="*/ 638087 h 90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889681" h="904545">
                  <a:moveTo>
                    <a:pt x="855720" y="515995"/>
                  </a:moveTo>
                  <a:cubicBezTo>
                    <a:pt x="806459" y="503042"/>
                    <a:pt x="757622" y="489453"/>
                    <a:pt x="708360" y="476076"/>
                  </a:cubicBezTo>
                  <a:cubicBezTo>
                    <a:pt x="703477" y="474802"/>
                    <a:pt x="699230" y="472678"/>
                    <a:pt x="694771" y="470343"/>
                  </a:cubicBezTo>
                  <a:cubicBezTo>
                    <a:pt x="689675" y="467795"/>
                    <a:pt x="688188" y="463973"/>
                    <a:pt x="688188" y="458452"/>
                  </a:cubicBezTo>
                  <a:cubicBezTo>
                    <a:pt x="688401" y="448260"/>
                    <a:pt x="688613" y="437855"/>
                    <a:pt x="686914" y="427876"/>
                  </a:cubicBezTo>
                  <a:cubicBezTo>
                    <a:pt x="685216" y="417896"/>
                    <a:pt x="688188" y="413862"/>
                    <a:pt x="697531" y="410464"/>
                  </a:cubicBezTo>
                  <a:cubicBezTo>
                    <a:pt x="747217" y="393053"/>
                    <a:pt x="796691" y="374792"/>
                    <a:pt x="846165" y="356744"/>
                  </a:cubicBezTo>
                  <a:cubicBezTo>
                    <a:pt x="867611" y="348887"/>
                    <a:pt x="880988" y="328928"/>
                    <a:pt x="878228" y="309818"/>
                  </a:cubicBezTo>
                  <a:cubicBezTo>
                    <a:pt x="873769" y="278392"/>
                    <a:pt x="845953" y="261405"/>
                    <a:pt x="815802" y="272234"/>
                  </a:cubicBezTo>
                  <a:cubicBezTo>
                    <a:pt x="765266" y="290283"/>
                    <a:pt x="714730" y="308756"/>
                    <a:pt x="664407" y="327441"/>
                  </a:cubicBezTo>
                  <a:cubicBezTo>
                    <a:pt x="657825" y="329989"/>
                    <a:pt x="653790" y="329565"/>
                    <a:pt x="649544" y="322982"/>
                  </a:cubicBezTo>
                  <a:cubicBezTo>
                    <a:pt x="644235" y="314277"/>
                    <a:pt x="637441" y="306420"/>
                    <a:pt x="631071" y="298564"/>
                  </a:cubicBezTo>
                  <a:cubicBezTo>
                    <a:pt x="621303" y="286461"/>
                    <a:pt x="621091" y="286673"/>
                    <a:pt x="630433" y="273508"/>
                  </a:cubicBezTo>
                  <a:cubicBezTo>
                    <a:pt x="660373" y="230829"/>
                    <a:pt x="690100" y="188362"/>
                    <a:pt x="719826" y="145683"/>
                  </a:cubicBezTo>
                  <a:cubicBezTo>
                    <a:pt x="731292" y="129333"/>
                    <a:pt x="732354" y="111922"/>
                    <a:pt x="721737" y="94935"/>
                  </a:cubicBezTo>
                  <a:cubicBezTo>
                    <a:pt x="711545" y="78373"/>
                    <a:pt x="696045" y="72428"/>
                    <a:pt x="677147" y="74763"/>
                  </a:cubicBezTo>
                  <a:cubicBezTo>
                    <a:pt x="663345" y="76462"/>
                    <a:pt x="653153" y="83894"/>
                    <a:pt x="645085" y="95147"/>
                  </a:cubicBezTo>
                  <a:cubicBezTo>
                    <a:pt x="614508" y="138888"/>
                    <a:pt x="583720" y="182629"/>
                    <a:pt x="553356" y="226583"/>
                  </a:cubicBezTo>
                  <a:cubicBezTo>
                    <a:pt x="548472" y="233590"/>
                    <a:pt x="544226" y="234864"/>
                    <a:pt x="537006" y="231466"/>
                  </a:cubicBezTo>
                  <a:cubicBezTo>
                    <a:pt x="526814" y="226583"/>
                    <a:pt x="515773" y="223397"/>
                    <a:pt x="504731" y="221274"/>
                  </a:cubicBezTo>
                  <a:cubicBezTo>
                    <a:pt x="496450" y="219788"/>
                    <a:pt x="494327" y="215966"/>
                    <a:pt x="494327" y="207685"/>
                  </a:cubicBezTo>
                  <a:cubicBezTo>
                    <a:pt x="494752" y="156300"/>
                    <a:pt x="494539" y="105127"/>
                    <a:pt x="494539" y="53742"/>
                  </a:cubicBezTo>
                  <a:cubicBezTo>
                    <a:pt x="494539" y="49283"/>
                    <a:pt x="495176" y="44612"/>
                    <a:pt x="493265" y="40153"/>
                  </a:cubicBezTo>
                  <a:cubicBezTo>
                    <a:pt x="492204" y="41427"/>
                    <a:pt x="491779" y="42701"/>
                    <a:pt x="491567" y="43975"/>
                  </a:cubicBezTo>
                  <a:cubicBezTo>
                    <a:pt x="491567" y="40790"/>
                    <a:pt x="491567" y="37605"/>
                    <a:pt x="492416" y="34632"/>
                  </a:cubicBezTo>
                  <a:cubicBezTo>
                    <a:pt x="486895" y="12974"/>
                    <a:pt x="469696" y="-616"/>
                    <a:pt x="447826" y="21"/>
                  </a:cubicBezTo>
                  <a:cubicBezTo>
                    <a:pt x="422558" y="659"/>
                    <a:pt x="403873" y="20406"/>
                    <a:pt x="403873" y="47584"/>
                  </a:cubicBezTo>
                  <a:cubicBezTo>
                    <a:pt x="403660" y="101305"/>
                    <a:pt x="403660" y="155238"/>
                    <a:pt x="403873" y="208959"/>
                  </a:cubicBezTo>
                  <a:cubicBezTo>
                    <a:pt x="403873" y="216178"/>
                    <a:pt x="401961" y="219575"/>
                    <a:pt x="394742" y="221274"/>
                  </a:cubicBezTo>
                  <a:cubicBezTo>
                    <a:pt x="368837" y="226795"/>
                    <a:pt x="344843" y="236987"/>
                    <a:pt x="322761" y="251213"/>
                  </a:cubicBezTo>
                  <a:cubicBezTo>
                    <a:pt x="316178" y="255460"/>
                    <a:pt x="312781" y="253974"/>
                    <a:pt x="307897" y="248878"/>
                  </a:cubicBezTo>
                  <a:cubicBezTo>
                    <a:pt x="288575" y="229130"/>
                    <a:pt x="268828" y="209808"/>
                    <a:pt x="249293" y="190273"/>
                  </a:cubicBezTo>
                  <a:cubicBezTo>
                    <a:pt x="229971" y="170951"/>
                    <a:pt x="211073" y="151416"/>
                    <a:pt x="191326" y="132518"/>
                  </a:cubicBezTo>
                  <a:cubicBezTo>
                    <a:pt x="174339" y="115956"/>
                    <a:pt x="146311" y="114894"/>
                    <a:pt x="128899" y="131032"/>
                  </a:cubicBezTo>
                  <a:cubicBezTo>
                    <a:pt x="114673" y="144197"/>
                    <a:pt x="108728" y="167766"/>
                    <a:pt x="121680" y="188787"/>
                  </a:cubicBezTo>
                  <a:cubicBezTo>
                    <a:pt x="124440" y="193458"/>
                    <a:pt x="127838" y="197280"/>
                    <a:pt x="131447" y="201102"/>
                  </a:cubicBezTo>
                  <a:cubicBezTo>
                    <a:pt x="169243" y="238898"/>
                    <a:pt x="207038" y="276693"/>
                    <a:pt x="244622" y="314489"/>
                  </a:cubicBezTo>
                  <a:cubicBezTo>
                    <a:pt x="246745" y="316612"/>
                    <a:pt x="252053" y="317886"/>
                    <a:pt x="248019" y="323407"/>
                  </a:cubicBezTo>
                  <a:cubicBezTo>
                    <a:pt x="239526" y="335510"/>
                    <a:pt x="233368" y="348887"/>
                    <a:pt x="227635" y="362477"/>
                  </a:cubicBezTo>
                  <a:cubicBezTo>
                    <a:pt x="225512" y="367360"/>
                    <a:pt x="222327" y="368210"/>
                    <a:pt x="217655" y="367360"/>
                  </a:cubicBezTo>
                  <a:cubicBezTo>
                    <a:pt x="168181" y="358442"/>
                    <a:pt x="118707" y="349312"/>
                    <a:pt x="69233" y="340819"/>
                  </a:cubicBezTo>
                  <a:cubicBezTo>
                    <a:pt x="48637" y="337209"/>
                    <a:pt x="28040" y="333174"/>
                    <a:pt x="12115" y="353134"/>
                  </a:cubicBezTo>
                  <a:cubicBezTo>
                    <a:pt x="3410" y="364175"/>
                    <a:pt x="-2536" y="376066"/>
                    <a:pt x="1074" y="389868"/>
                  </a:cubicBezTo>
                  <a:cubicBezTo>
                    <a:pt x="5958" y="407704"/>
                    <a:pt x="15725" y="423204"/>
                    <a:pt x="35684" y="426814"/>
                  </a:cubicBezTo>
                  <a:cubicBezTo>
                    <a:pt x="88768" y="436581"/>
                    <a:pt x="141852" y="445712"/>
                    <a:pt x="194935" y="454418"/>
                  </a:cubicBezTo>
                  <a:cubicBezTo>
                    <a:pt x="205552" y="456116"/>
                    <a:pt x="210860" y="460575"/>
                    <a:pt x="211073" y="471617"/>
                  </a:cubicBezTo>
                  <a:cubicBezTo>
                    <a:pt x="211285" y="479048"/>
                    <a:pt x="211710" y="486480"/>
                    <a:pt x="213408" y="494124"/>
                  </a:cubicBezTo>
                  <a:cubicBezTo>
                    <a:pt x="217230" y="512172"/>
                    <a:pt x="216593" y="512385"/>
                    <a:pt x="198545" y="519604"/>
                  </a:cubicBezTo>
                  <a:cubicBezTo>
                    <a:pt x="195360" y="520878"/>
                    <a:pt x="192387" y="522577"/>
                    <a:pt x="189202" y="524063"/>
                  </a:cubicBezTo>
                  <a:cubicBezTo>
                    <a:pt x="149071" y="542749"/>
                    <a:pt x="109152" y="561647"/>
                    <a:pt x="69021" y="580120"/>
                  </a:cubicBezTo>
                  <a:cubicBezTo>
                    <a:pt x="59041" y="584791"/>
                    <a:pt x="50123" y="590524"/>
                    <a:pt x="42904" y="598593"/>
                  </a:cubicBezTo>
                  <a:cubicBezTo>
                    <a:pt x="27828" y="615155"/>
                    <a:pt x="32075" y="648067"/>
                    <a:pt x="49911" y="661019"/>
                  </a:cubicBezTo>
                  <a:cubicBezTo>
                    <a:pt x="67747" y="673971"/>
                    <a:pt x="85371" y="672910"/>
                    <a:pt x="104268" y="663992"/>
                  </a:cubicBezTo>
                  <a:cubicBezTo>
                    <a:pt x="151407" y="641697"/>
                    <a:pt x="198757" y="619826"/>
                    <a:pt x="245896" y="597319"/>
                  </a:cubicBezTo>
                  <a:cubicBezTo>
                    <a:pt x="251416" y="594558"/>
                    <a:pt x="255026" y="594558"/>
                    <a:pt x="259485" y="599867"/>
                  </a:cubicBezTo>
                  <a:cubicBezTo>
                    <a:pt x="268615" y="610484"/>
                    <a:pt x="278170" y="620888"/>
                    <a:pt x="288150" y="630655"/>
                  </a:cubicBezTo>
                  <a:cubicBezTo>
                    <a:pt x="291760" y="634265"/>
                    <a:pt x="291335" y="637238"/>
                    <a:pt x="289212" y="640847"/>
                  </a:cubicBezTo>
                  <a:cubicBezTo>
                    <a:pt x="277746" y="660382"/>
                    <a:pt x="266067" y="680129"/>
                    <a:pt x="254814" y="699664"/>
                  </a:cubicBezTo>
                  <a:cubicBezTo>
                    <a:pt x="238676" y="727480"/>
                    <a:pt x="222751" y="755508"/>
                    <a:pt x="206614" y="783324"/>
                  </a:cubicBezTo>
                  <a:cubicBezTo>
                    <a:pt x="194723" y="803708"/>
                    <a:pt x="200881" y="829825"/>
                    <a:pt x="214682" y="841716"/>
                  </a:cubicBezTo>
                  <a:cubicBezTo>
                    <a:pt x="238676" y="862100"/>
                    <a:pt x="272013" y="851271"/>
                    <a:pt x="284965" y="828976"/>
                  </a:cubicBezTo>
                  <a:cubicBezTo>
                    <a:pt x="311932" y="782262"/>
                    <a:pt x="339111" y="735761"/>
                    <a:pt x="365652" y="688835"/>
                  </a:cubicBezTo>
                  <a:cubicBezTo>
                    <a:pt x="369687" y="681616"/>
                    <a:pt x="373933" y="680342"/>
                    <a:pt x="380516" y="682677"/>
                  </a:cubicBezTo>
                  <a:cubicBezTo>
                    <a:pt x="392194" y="686712"/>
                    <a:pt x="404085" y="689047"/>
                    <a:pt x="416188" y="690321"/>
                  </a:cubicBezTo>
                  <a:cubicBezTo>
                    <a:pt x="422558" y="690958"/>
                    <a:pt x="427229" y="694143"/>
                    <a:pt x="426168" y="701150"/>
                  </a:cubicBezTo>
                  <a:cubicBezTo>
                    <a:pt x="425318" y="708157"/>
                    <a:pt x="427229" y="714740"/>
                    <a:pt x="427866" y="721534"/>
                  </a:cubicBezTo>
                  <a:cubicBezTo>
                    <a:pt x="430202" y="746802"/>
                    <a:pt x="432325" y="771858"/>
                    <a:pt x="434661" y="797126"/>
                  </a:cubicBezTo>
                  <a:cubicBezTo>
                    <a:pt x="436784" y="820482"/>
                    <a:pt x="438483" y="843839"/>
                    <a:pt x="440819" y="867196"/>
                  </a:cubicBezTo>
                  <a:cubicBezTo>
                    <a:pt x="442730" y="887155"/>
                    <a:pt x="456107" y="901382"/>
                    <a:pt x="478827" y="906053"/>
                  </a:cubicBezTo>
                  <a:cubicBezTo>
                    <a:pt x="489868" y="908389"/>
                    <a:pt x="510464" y="902656"/>
                    <a:pt x="521294" y="888005"/>
                  </a:cubicBezTo>
                  <a:cubicBezTo>
                    <a:pt x="531910" y="873778"/>
                    <a:pt x="530636" y="858066"/>
                    <a:pt x="529150" y="842353"/>
                  </a:cubicBezTo>
                  <a:cubicBezTo>
                    <a:pt x="524691" y="791392"/>
                    <a:pt x="519807" y="740645"/>
                    <a:pt x="515136" y="689684"/>
                  </a:cubicBezTo>
                  <a:cubicBezTo>
                    <a:pt x="514711" y="684588"/>
                    <a:pt x="517047" y="683102"/>
                    <a:pt x="521506" y="681828"/>
                  </a:cubicBezTo>
                  <a:cubicBezTo>
                    <a:pt x="534671" y="677793"/>
                    <a:pt x="547411" y="672485"/>
                    <a:pt x="559514" y="665903"/>
                  </a:cubicBezTo>
                  <a:cubicBezTo>
                    <a:pt x="564397" y="663355"/>
                    <a:pt x="566733" y="663992"/>
                    <a:pt x="570555" y="668451"/>
                  </a:cubicBezTo>
                  <a:cubicBezTo>
                    <a:pt x="574589" y="673122"/>
                    <a:pt x="578411" y="678218"/>
                    <a:pt x="582446" y="683102"/>
                  </a:cubicBezTo>
                  <a:cubicBezTo>
                    <a:pt x="599220" y="702637"/>
                    <a:pt x="616419" y="721959"/>
                    <a:pt x="632769" y="741919"/>
                  </a:cubicBezTo>
                  <a:cubicBezTo>
                    <a:pt x="648270" y="760816"/>
                    <a:pt x="663345" y="780139"/>
                    <a:pt x="680120" y="797763"/>
                  </a:cubicBezTo>
                  <a:cubicBezTo>
                    <a:pt x="696682" y="814962"/>
                    <a:pt x="724073" y="816448"/>
                    <a:pt x="741060" y="801585"/>
                  </a:cubicBezTo>
                  <a:cubicBezTo>
                    <a:pt x="760382" y="784385"/>
                    <a:pt x="763143" y="757419"/>
                    <a:pt x="747217" y="738097"/>
                  </a:cubicBezTo>
                  <a:cubicBezTo>
                    <a:pt x="738299" y="727268"/>
                    <a:pt x="728744" y="716651"/>
                    <a:pt x="719826" y="705822"/>
                  </a:cubicBezTo>
                  <a:cubicBezTo>
                    <a:pt x="693497" y="674608"/>
                    <a:pt x="667167" y="643183"/>
                    <a:pt x="640838" y="611757"/>
                  </a:cubicBezTo>
                  <a:cubicBezTo>
                    <a:pt x="637016" y="607299"/>
                    <a:pt x="635954" y="603689"/>
                    <a:pt x="640201" y="598168"/>
                  </a:cubicBezTo>
                  <a:cubicBezTo>
                    <a:pt x="648694" y="587764"/>
                    <a:pt x="655914" y="576510"/>
                    <a:pt x="661859" y="564407"/>
                  </a:cubicBezTo>
                  <a:cubicBezTo>
                    <a:pt x="664195" y="559523"/>
                    <a:pt x="666530" y="559523"/>
                    <a:pt x="671626" y="560797"/>
                  </a:cubicBezTo>
                  <a:cubicBezTo>
                    <a:pt x="724073" y="575236"/>
                    <a:pt x="776520" y="589038"/>
                    <a:pt x="828966" y="602839"/>
                  </a:cubicBezTo>
                  <a:cubicBezTo>
                    <a:pt x="835549" y="604538"/>
                    <a:pt x="841919" y="605600"/>
                    <a:pt x="849138" y="604326"/>
                  </a:cubicBezTo>
                  <a:cubicBezTo>
                    <a:pt x="872070" y="600291"/>
                    <a:pt x="888420" y="585003"/>
                    <a:pt x="889694" y="562071"/>
                  </a:cubicBezTo>
                  <a:cubicBezTo>
                    <a:pt x="890119" y="542536"/>
                    <a:pt x="878440" y="521940"/>
                    <a:pt x="855720" y="515995"/>
                  </a:cubicBezTo>
                  <a:close/>
                  <a:moveTo>
                    <a:pt x="491991" y="51194"/>
                  </a:moveTo>
                  <a:cubicBezTo>
                    <a:pt x="491779" y="101305"/>
                    <a:pt x="491991" y="151628"/>
                    <a:pt x="491991" y="201739"/>
                  </a:cubicBezTo>
                  <a:cubicBezTo>
                    <a:pt x="491991" y="151628"/>
                    <a:pt x="491779" y="101517"/>
                    <a:pt x="491991" y="51194"/>
                  </a:cubicBezTo>
                  <a:cubicBezTo>
                    <a:pt x="491991" y="50769"/>
                    <a:pt x="491991" y="50345"/>
                    <a:pt x="491991" y="49920"/>
                  </a:cubicBezTo>
                  <a:cubicBezTo>
                    <a:pt x="491991" y="50345"/>
                    <a:pt x="491991" y="50769"/>
                    <a:pt x="491991" y="51194"/>
                  </a:cubicBezTo>
                  <a:close/>
                  <a:moveTo>
                    <a:pt x="449737" y="638087"/>
                  </a:moveTo>
                  <a:cubicBezTo>
                    <a:pt x="347816" y="638512"/>
                    <a:pt x="264369" y="555914"/>
                    <a:pt x="263944" y="453780"/>
                  </a:cubicBezTo>
                  <a:cubicBezTo>
                    <a:pt x="263519" y="352497"/>
                    <a:pt x="346542" y="268625"/>
                    <a:pt x="447613" y="268200"/>
                  </a:cubicBezTo>
                  <a:cubicBezTo>
                    <a:pt x="550383" y="267775"/>
                    <a:pt x="633831" y="350161"/>
                    <a:pt x="634468" y="452719"/>
                  </a:cubicBezTo>
                  <a:cubicBezTo>
                    <a:pt x="635105" y="554427"/>
                    <a:pt x="552294" y="637662"/>
                    <a:pt x="449737" y="638087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A696C0B-74E8-4A2B-9C99-BEEF5AEE7A7B}"/>
                </a:ext>
              </a:extLst>
            </p:cNvPr>
            <p:cNvSpPr/>
            <p:nvPr/>
          </p:nvSpPr>
          <p:spPr>
            <a:xfrm>
              <a:off x="6507335" y="3040192"/>
              <a:ext cx="1309778" cy="122058"/>
            </a:xfrm>
            <a:custGeom>
              <a:avLst/>
              <a:gdLst>
                <a:gd name="connsiteX0" fmla="*/ 105955 w 592413"/>
                <a:gd name="connsiteY0" fmla="*/ 0 h 55206"/>
                <a:gd name="connsiteX1" fmla="*/ 573728 w 592413"/>
                <a:gd name="connsiteY1" fmla="*/ 0 h 55206"/>
                <a:gd name="connsiteX2" fmla="*/ 592413 w 592413"/>
                <a:gd name="connsiteY2" fmla="*/ 19322 h 55206"/>
                <a:gd name="connsiteX3" fmla="*/ 592413 w 592413"/>
                <a:gd name="connsiteY3" fmla="*/ 45864 h 55206"/>
                <a:gd name="connsiteX4" fmla="*/ 583071 w 592413"/>
                <a:gd name="connsiteY4" fmla="*/ 55419 h 55206"/>
                <a:gd name="connsiteX5" fmla="*/ 15500 w 592413"/>
                <a:gd name="connsiteY5" fmla="*/ 55419 h 55206"/>
                <a:gd name="connsiteX6" fmla="*/ 0 w 592413"/>
                <a:gd name="connsiteY6" fmla="*/ 53508 h 55206"/>
                <a:gd name="connsiteX7" fmla="*/ 105955 w 592413"/>
                <a:gd name="connsiteY7" fmla="*/ 0 h 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413" h="55206">
                  <a:moveTo>
                    <a:pt x="105955" y="0"/>
                  </a:moveTo>
                  <a:cubicBezTo>
                    <a:pt x="261808" y="0"/>
                    <a:pt x="417874" y="0"/>
                    <a:pt x="573728" y="0"/>
                  </a:cubicBezTo>
                  <a:cubicBezTo>
                    <a:pt x="592413" y="0"/>
                    <a:pt x="592413" y="0"/>
                    <a:pt x="592413" y="19322"/>
                  </a:cubicBezTo>
                  <a:cubicBezTo>
                    <a:pt x="592413" y="28240"/>
                    <a:pt x="592201" y="36946"/>
                    <a:pt x="592413" y="45864"/>
                  </a:cubicBezTo>
                  <a:cubicBezTo>
                    <a:pt x="592626" y="52447"/>
                    <a:pt x="589865" y="55844"/>
                    <a:pt x="583071" y="55419"/>
                  </a:cubicBezTo>
                  <a:cubicBezTo>
                    <a:pt x="580523" y="55207"/>
                    <a:pt x="202355" y="55419"/>
                    <a:pt x="15500" y="55419"/>
                  </a:cubicBezTo>
                  <a:cubicBezTo>
                    <a:pt x="10192" y="55419"/>
                    <a:pt x="4884" y="56481"/>
                    <a:pt x="0" y="53508"/>
                  </a:cubicBezTo>
                  <a:cubicBezTo>
                    <a:pt x="35035" y="35035"/>
                    <a:pt x="70070" y="16562"/>
                    <a:pt x="1059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B553F9-D1BC-4224-9E68-4441AA0BB01B}"/>
                </a:ext>
              </a:extLst>
            </p:cNvPr>
            <p:cNvGrpSpPr/>
            <p:nvPr/>
          </p:nvGrpSpPr>
          <p:grpSpPr>
            <a:xfrm>
              <a:off x="6655213" y="1745066"/>
              <a:ext cx="3741015" cy="2140715"/>
              <a:chOff x="6655213" y="1745066"/>
              <a:chExt cx="3741015" cy="2140715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613B81E-56AE-4D7E-BDB9-CCC1E73A4675}"/>
                  </a:ext>
                </a:extLst>
              </p:cNvPr>
              <p:cNvSpPr/>
              <p:nvPr/>
            </p:nvSpPr>
            <p:spPr>
              <a:xfrm>
                <a:off x="10194362" y="3412469"/>
                <a:ext cx="201866" cy="300451"/>
              </a:xfrm>
              <a:custGeom>
                <a:avLst/>
                <a:gdLst>
                  <a:gd name="connsiteX0" fmla="*/ 91336 w 91303"/>
                  <a:gd name="connsiteY0" fmla="*/ 0 h 135894"/>
                  <a:gd name="connsiteX1" fmla="*/ 91548 w 91303"/>
                  <a:gd name="connsiteY1" fmla="*/ 97249 h 135894"/>
                  <a:gd name="connsiteX2" fmla="*/ 84541 w 91303"/>
                  <a:gd name="connsiteY2" fmla="*/ 107441 h 135894"/>
                  <a:gd name="connsiteX3" fmla="*/ 8950 w 91303"/>
                  <a:gd name="connsiteY3" fmla="*/ 135045 h 135894"/>
                  <a:gd name="connsiteX4" fmla="*/ 1094 w 91303"/>
                  <a:gd name="connsiteY4" fmla="*/ 134832 h 135894"/>
                  <a:gd name="connsiteX5" fmla="*/ 3854 w 91303"/>
                  <a:gd name="connsiteY5" fmla="*/ 125702 h 135894"/>
                  <a:gd name="connsiteX6" fmla="*/ 78596 w 91303"/>
                  <a:gd name="connsiteY6" fmla="*/ 18898 h 135894"/>
                  <a:gd name="connsiteX7" fmla="*/ 91336 w 91303"/>
                  <a:gd name="connsiteY7" fmla="*/ 0 h 135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303" h="135894">
                    <a:moveTo>
                      <a:pt x="91336" y="0"/>
                    </a:moveTo>
                    <a:cubicBezTo>
                      <a:pt x="91336" y="34398"/>
                      <a:pt x="91124" y="65824"/>
                      <a:pt x="91548" y="97249"/>
                    </a:cubicBezTo>
                    <a:cubicBezTo>
                      <a:pt x="91548" y="102982"/>
                      <a:pt x="89425" y="105743"/>
                      <a:pt x="84541" y="107441"/>
                    </a:cubicBezTo>
                    <a:cubicBezTo>
                      <a:pt x="59274" y="116572"/>
                      <a:pt x="34218" y="125914"/>
                      <a:pt x="8950" y="135045"/>
                    </a:cubicBezTo>
                    <a:cubicBezTo>
                      <a:pt x="6402" y="135894"/>
                      <a:pt x="3430" y="137805"/>
                      <a:pt x="1094" y="134832"/>
                    </a:cubicBezTo>
                    <a:cubicBezTo>
                      <a:pt x="-1879" y="130798"/>
                      <a:pt x="1943" y="128250"/>
                      <a:pt x="3854" y="125702"/>
                    </a:cubicBezTo>
                    <a:cubicBezTo>
                      <a:pt x="28697" y="90030"/>
                      <a:pt x="53540" y="54570"/>
                      <a:pt x="78596" y="18898"/>
                    </a:cubicBezTo>
                    <a:cubicBezTo>
                      <a:pt x="82206" y="13589"/>
                      <a:pt x="86028" y="8069"/>
                      <a:pt x="91336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05B2065-9A2C-4B01-B0AA-26BCA118C4E2}"/>
                  </a:ext>
                </a:extLst>
              </p:cNvPr>
              <p:cNvSpPr/>
              <p:nvPr/>
            </p:nvSpPr>
            <p:spPr>
              <a:xfrm>
                <a:off x="6655213" y="1745066"/>
                <a:ext cx="3736861" cy="2140715"/>
              </a:xfrm>
              <a:custGeom>
                <a:avLst/>
                <a:gdLst>
                  <a:gd name="connsiteX0" fmla="*/ 1691882 w 1690182"/>
                  <a:gd name="connsiteY0" fmla="*/ 429932 h 968245"/>
                  <a:gd name="connsiteX1" fmla="*/ 1680840 w 1690182"/>
                  <a:gd name="connsiteY1" fmla="*/ 409123 h 968245"/>
                  <a:gd name="connsiteX2" fmla="*/ 1553440 w 1690182"/>
                  <a:gd name="connsiteY2" fmla="*/ 317182 h 968245"/>
                  <a:gd name="connsiteX3" fmla="*/ 1119852 w 1690182"/>
                  <a:gd name="connsiteY3" fmla="*/ 3564 h 968245"/>
                  <a:gd name="connsiteX4" fmla="*/ 1103290 w 1690182"/>
                  <a:gd name="connsiteY4" fmla="*/ 3140 h 968245"/>
                  <a:gd name="connsiteX5" fmla="*/ 535295 w 1690182"/>
                  <a:gd name="connsiteY5" fmla="*/ 413795 h 968245"/>
                  <a:gd name="connsiteX6" fmla="*/ 525740 w 1690182"/>
                  <a:gd name="connsiteY6" fmla="*/ 433329 h 968245"/>
                  <a:gd name="connsiteX7" fmla="*/ 525740 w 1690182"/>
                  <a:gd name="connsiteY7" fmla="*/ 651185 h 968245"/>
                  <a:gd name="connsiteX8" fmla="*/ 525740 w 1690182"/>
                  <a:gd name="connsiteY8" fmla="*/ 651397 h 968245"/>
                  <a:gd name="connsiteX9" fmla="*/ 525316 w 1690182"/>
                  <a:gd name="connsiteY9" fmla="*/ 653945 h 968245"/>
                  <a:gd name="connsiteX10" fmla="*/ 11891 w 1690182"/>
                  <a:gd name="connsiteY10" fmla="*/ 655007 h 968245"/>
                  <a:gd name="connsiteX11" fmla="*/ 212 w 1690182"/>
                  <a:gd name="connsiteY11" fmla="*/ 666260 h 968245"/>
                  <a:gd name="connsiteX12" fmla="*/ 0 w 1690182"/>
                  <a:gd name="connsiteY12" fmla="*/ 958221 h 968245"/>
                  <a:gd name="connsiteX13" fmla="*/ 10829 w 1690182"/>
                  <a:gd name="connsiteY13" fmla="*/ 969687 h 968245"/>
                  <a:gd name="connsiteX14" fmla="*/ 637004 w 1690182"/>
                  <a:gd name="connsiteY14" fmla="*/ 969687 h 968245"/>
                  <a:gd name="connsiteX15" fmla="*/ 647833 w 1690182"/>
                  <a:gd name="connsiteY15" fmla="*/ 958433 h 968245"/>
                  <a:gd name="connsiteX16" fmla="*/ 647620 w 1690182"/>
                  <a:gd name="connsiteY16" fmla="*/ 669658 h 968245"/>
                  <a:gd name="connsiteX17" fmla="*/ 648470 w 1690182"/>
                  <a:gd name="connsiteY17" fmla="*/ 658192 h 968245"/>
                  <a:gd name="connsiteX18" fmla="*/ 649531 w 1690182"/>
                  <a:gd name="connsiteY18" fmla="*/ 643541 h 968245"/>
                  <a:gd name="connsiteX19" fmla="*/ 819187 w 1690182"/>
                  <a:gd name="connsiteY19" fmla="*/ 573683 h 968245"/>
                  <a:gd name="connsiteX20" fmla="*/ 869298 w 1690182"/>
                  <a:gd name="connsiteY20" fmla="*/ 670295 h 968245"/>
                  <a:gd name="connsiteX21" fmla="*/ 869298 w 1690182"/>
                  <a:gd name="connsiteY21" fmla="*/ 968200 h 968245"/>
                  <a:gd name="connsiteX22" fmla="*/ 903271 w 1690182"/>
                  <a:gd name="connsiteY22" fmla="*/ 968413 h 968245"/>
                  <a:gd name="connsiteX23" fmla="*/ 993089 w 1690182"/>
                  <a:gd name="connsiteY23" fmla="*/ 907260 h 968245"/>
                  <a:gd name="connsiteX24" fmla="*/ 1128133 w 1690182"/>
                  <a:gd name="connsiteY24" fmla="*/ 931042 h 968245"/>
                  <a:gd name="connsiteX25" fmla="*/ 1140661 w 1690182"/>
                  <a:gd name="connsiteY25" fmla="*/ 929343 h 968245"/>
                  <a:gd name="connsiteX26" fmla="*/ 1134928 w 1690182"/>
                  <a:gd name="connsiteY26" fmla="*/ 919151 h 968245"/>
                  <a:gd name="connsiteX27" fmla="*/ 1038104 w 1690182"/>
                  <a:gd name="connsiteY27" fmla="*/ 822114 h 968245"/>
                  <a:gd name="connsiteX28" fmla="*/ 1017082 w 1690182"/>
                  <a:gd name="connsiteY28" fmla="*/ 750982 h 968245"/>
                  <a:gd name="connsiteX29" fmla="*/ 1068467 w 1690182"/>
                  <a:gd name="connsiteY29" fmla="*/ 693015 h 968245"/>
                  <a:gd name="connsiteX30" fmla="*/ 1152127 w 1690182"/>
                  <a:gd name="connsiteY30" fmla="*/ 711912 h 968245"/>
                  <a:gd name="connsiteX31" fmla="*/ 1247678 w 1690182"/>
                  <a:gd name="connsiteY31" fmla="*/ 807038 h 968245"/>
                  <a:gd name="connsiteX32" fmla="*/ 1265089 w 1690182"/>
                  <a:gd name="connsiteY32" fmla="*/ 810011 h 968245"/>
                  <a:gd name="connsiteX33" fmla="*/ 1293542 w 1690182"/>
                  <a:gd name="connsiteY33" fmla="*/ 798333 h 968245"/>
                  <a:gd name="connsiteX34" fmla="*/ 1305008 w 1690182"/>
                  <a:gd name="connsiteY34" fmla="*/ 782408 h 968245"/>
                  <a:gd name="connsiteX35" fmla="*/ 1305008 w 1690182"/>
                  <a:gd name="connsiteY35" fmla="*/ 645452 h 968245"/>
                  <a:gd name="connsiteX36" fmla="*/ 1393764 w 1690182"/>
                  <a:gd name="connsiteY36" fmla="*/ 568374 h 968245"/>
                  <a:gd name="connsiteX37" fmla="*/ 1463834 w 1690182"/>
                  <a:gd name="connsiteY37" fmla="*/ 647363 h 968245"/>
                  <a:gd name="connsiteX38" fmla="*/ 1464047 w 1690182"/>
                  <a:gd name="connsiteY38" fmla="*/ 780072 h 968245"/>
                  <a:gd name="connsiteX39" fmla="*/ 1464259 w 1690182"/>
                  <a:gd name="connsiteY39" fmla="*/ 789627 h 968245"/>
                  <a:gd name="connsiteX40" fmla="*/ 1467444 w 1690182"/>
                  <a:gd name="connsiteY40" fmla="*/ 794511 h 968245"/>
                  <a:gd name="connsiteX41" fmla="*/ 1471903 w 1690182"/>
                  <a:gd name="connsiteY41" fmla="*/ 792175 h 968245"/>
                  <a:gd name="connsiteX42" fmla="*/ 1479335 w 1690182"/>
                  <a:gd name="connsiteY42" fmla="*/ 781770 h 968245"/>
                  <a:gd name="connsiteX43" fmla="*/ 1554289 w 1690182"/>
                  <a:gd name="connsiteY43" fmla="*/ 674966 h 968245"/>
                  <a:gd name="connsiteX44" fmla="*/ 1668525 w 1690182"/>
                  <a:gd name="connsiteY44" fmla="*/ 659041 h 968245"/>
                  <a:gd name="connsiteX45" fmla="*/ 1691669 w 1690182"/>
                  <a:gd name="connsiteY45" fmla="*/ 686645 h 968245"/>
                  <a:gd name="connsiteX46" fmla="*/ 1691882 w 1690182"/>
                  <a:gd name="connsiteY46" fmla="*/ 429932 h 968245"/>
                  <a:gd name="connsiteX47" fmla="*/ 1059762 w 1690182"/>
                  <a:gd name="connsiteY47" fmla="*/ 519537 h 968245"/>
                  <a:gd name="connsiteX48" fmla="*/ 1058488 w 1690182"/>
                  <a:gd name="connsiteY48" fmla="*/ 522510 h 968245"/>
                  <a:gd name="connsiteX49" fmla="*/ 971218 w 1690182"/>
                  <a:gd name="connsiteY49" fmla="*/ 522298 h 968245"/>
                  <a:gd name="connsiteX50" fmla="*/ 970794 w 1690182"/>
                  <a:gd name="connsiteY50" fmla="*/ 446070 h 968245"/>
                  <a:gd name="connsiteX51" fmla="*/ 981835 w 1690182"/>
                  <a:gd name="connsiteY51" fmla="*/ 434816 h 968245"/>
                  <a:gd name="connsiteX52" fmla="*/ 1049570 w 1690182"/>
                  <a:gd name="connsiteY52" fmla="*/ 435028 h 968245"/>
                  <a:gd name="connsiteX53" fmla="*/ 1059974 w 1690182"/>
                  <a:gd name="connsiteY53" fmla="*/ 442460 h 968245"/>
                  <a:gd name="connsiteX54" fmla="*/ 1059762 w 1690182"/>
                  <a:gd name="connsiteY54" fmla="*/ 519537 h 968245"/>
                  <a:gd name="connsiteX55" fmla="*/ 1060399 w 1690182"/>
                  <a:gd name="connsiteY55" fmla="*/ 354766 h 968245"/>
                  <a:gd name="connsiteX56" fmla="*/ 1060399 w 1690182"/>
                  <a:gd name="connsiteY56" fmla="*/ 398294 h 968245"/>
                  <a:gd name="connsiteX57" fmla="*/ 1050844 w 1690182"/>
                  <a:gd name="connsiteY57" fmla="*/ 407849 h 968245"/>
                  <a:gd name="connsiteX58" fmla="*/ 980986 w 1690182"/>
                  <a:gd name="connsiteY58" fmla="*/ 407849 h 968245"/>
                  <a:gd name="connsiteX59" fmla="*/ 971006 w 1690182"/>
                  <a:gd name="connsiteY59" fmla="*/ 396596 h 968245"/>
                  <a:gd name="connsiteX60" fmla="*/ 971218 w 1690182"/>
                  <a:gd name="connsiteY60" fmla="*/ 320367 h 968245"/>
                  <a:gd name="connsiteX61" fmla="*/ 1021754 w 1690182"/>
                  <a:gd name="connsiteY61" fmla="*/ 319518 h 968245"/>
                  <a:gd name="connsiteX62" fmla="*/ 1058488 w 1690182"/>
                  <a:gd name="connsiteY62" fmla="*/ 320155 h 968245"/>
                  <a:gd name="connsiteX63" fmla="*/ 1060399 w 1690182"/>
                  <a:gd name="connsiteY63" fmla="*/ 354766 h 968245"/>
                  <a:gd name="connsiteX64" fmla="*/ 1113907 w 1690182"/>
                  <a:gd name="connsiteY64" fmla="*/ 362834 h 968245"/>
                  <a:gd name="connsiteX65" fmla="*/ 1113907 w 1690182"/>
                  <a:gd name="connsiteY65" fmla="*/ 328861 h 968245"/>
                  <a:gd name="connsiteX66" fmla="*/ 1122613 w 1690182"/>
                  <a:gd name="connsiteY66" fmla="*/ 319943 h 968245"/>
                  <a:gd name="connsiteX67" fmla="*/ 1193532 w 1690182"/>
                  <a:gd name="connsiteY67" fmla="*/ 319943 h 968245"/>
                  <a:gd name="connsiteX68" fmla="*/ 1202451 w 1690182"/>
                  <a:gd name="connsiteY68" fmla="*/ 328648 h 968245"/>
                  <a:gd name="connsiteX69" fmla="*/ 1202451 w 1690182"/>
                  <a:gd name="connsiteY69" fmla="*/ 398507 h 968245"/>
                  <a:gd name="connsiteX70" fmla="*/ 1193745 w 1690182"/>
                  <a:gd name="connsiteY70" fmla="*/ 407425 h 968245"/>
                  <a:gd name="connsiteX71" fmla="*/ 1122825 w 1690182"/>
                  <a:gd name="connsiteY71" fmla="*/ 407425 h 968245"/>
                  <a:gd name="connsiteX72" fmla="*/ 1113907 w 1690182"/>
                  <a:gd name="connsiteY72" fmla="*/ 398719 h 968245"/>
                  <a:gd name="connsiteX73" fmla="*/ 1113907 w 1690182"/>
                  <a:gd name="connsiteY73" fmla="*/ 362834 h 968245"/>
                  <a:gd name="connsiteX74" fmla="*/ 1202238 w 1690182"/>
                  <a:gd name="connsiteY74" fmla="*/ 514017 h 968245"/>
                  <a:gd name="connsiteX75" fmla="*/ 1193108 w 1690182"/>
                  <a:gd name="connsiteY75" fmla="*/ 522510 h 968245"/>
                  <a:gd name="connsiteX76" fmla="*/ 1123037 w 1690182"/>
                  <a:gd name="connsiteY76" fmla="*/ 522510 h 968245"/>
                  <a:gd name="connsiteX77" fmla="*/ 1113695 w 1690182"/>
                  <a:gd name="connsiteY77" fmla="*/ 512955 h 968245"/>
                  <a:gd name="connsiteX78" fmla="*/ 1113695 w 1690182"/>
                  <a:gd name="connsiteY78" fmla="*/ 443946 h 968245"/>
                  <a:gd name="connsiteX79" fmla="*/ 1123462 w 1690182"/>
                  <a:gd name="connsiteY79" fmla="*/ 435028 h 968245"/>
                  <a:gd name="connsiteX80" fmla="*/ 1158497 w 1690182"/>
                  <a:gd name="connsiteY80" fmla="*/ 435028 h 968245"/>
                  <a:gd name="connsiteX81" fmla="*/ 1193532 w 1690182"/>
                  <a:gd name="connsiteY81" fmla="*/ 435028 h 968245"/>
                  <a:gd name="connsiteX82" fmla="*/ 1202238 w 1690182"/>
                  <a:gd name="connsiteY82" fmla="*/ 443734 h 968245"/>
                  <a:gd name="connsiteX83" fmla="*/ 1202238 w 1690182"/>
                  <a:gd name="connsiteY83" fmla="*/ 514017 h 96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690182" h="968245">
                    <a:moveTo>
                      <a:pt x="1691882" y="429932"/>
                    </a:moveTo>
                    <a:cubicBezTo>
                      <a:pt x="1691882" y="420165"/>
                      <a:pt x="1688484" y="414432"/>
                      <a:pt x="1680840" y="409123"/>
                    </a:cubicBezTo>
                    <a:cubicBezTo>
                      <a:pt x="1638161" y="378759"/>
                      <a:pt x="1595906" y="347971"/>
                      <a:pt x="1553440" y="317182"/>
                    </a:cubicBezTo>
                    <a:cubicBezTo>
                      <a:pt x="1408840" y="212714"/>
                      <a:pt x="1264240" y="108245"/>
                      <a:pt x="1119852" y="3564"/>
                    </a:cubicBezTo>
                    <a:cubicBezTo>
                      <a:pt x="1113695" y="-895"/>
                      <a:pt x="1109660" y="-1320"/>
                      <a:pt x="1103290" y="3140"/>
                    </a:cubicBezTo>
                    <a:cubicBezTo>
                      <a:pt x="913888" y="140308"/>
                      <a:pt x="724698" y="277263"/>
                      <a:pt x="535295" y="413795"/>
                    </a:cubicBezTo>
                    <a:cubicBezTo>
                      <a:pt x="528076" y="418891"/>
                      <a:pt x="525528" y="424624"/>
                      <a:pt x="525740" y="433329"/>
                    </a:cubicBezTo>
                    <a:cubicBezTo>
                      <a:pt x="526165" y="478344"/>
                      <a:pt x="525740" y="650335"/>
                      <a:pt x="525740" y="651185"/>
                    </a:cubicBezTo>
                    <a:lnTo>
                      <a:pt x="525740" y="651397"/>
                    </a:lnTo>
                    <a:cubicBezTo>
                      <a:pt x="525740" y="651397"/>
                      <a:pt x="525528" y="653096"/>
                      <a:pt x="525316" y="653945"/>
                    </a:cubicBezTo>
                    <a:cubicBezTo>
                      <a:pt x="521281" y="656068"/>
                      <a:pt x="178786" y="655007"/>
                      <a:pt x="11891" y="655007"/>
                    </a:cubicBezTo>
                    <a:cubicBezTo>
                      <a:pt x="212" y="655007"/>
                      <a:pt x="212" y="655007"/>
                      <a:pt x="212" y="666260"/>
                    </a:cubicBezTo>
                    <a:cubicBezTo>
                      <a:pt x="212" y="763510"/>
                      <a:pt x="212" y="860759"/>
                      <a:pt x="0" y="958221"/>
                    </a:cubicBezTo>
                    <a:cubicBezTo>
                      <a:pt x="0" y="966714"/>
                      <a:pt x="1699" y="969687"/>
                      <a:pt x="10829" y="969687"/>
                    </a:cubicBezTo>
                    <a:cubicBezTo>
                      <a:pt x="219554" y="969474"/>
                      <a:pt x="428279" y="969474"/>
                      <a:pt x="637004" y="969687"/>
                    </a:cubicBezTo>
                    <a:cubicBezTo>
                      <a:pt x="646134" y="969687"/>
                      <a:pt x="647833" y="966926"/>
                      <a:pt x="647833" y="958433"/>
                    </a:cubicBezTo>
                    <a:cubicBezTo>
                      <a:pt x="647620" y="862245"/>
                      <a:pt x="647620" y="766058"/>
                      <a:pt x="647620" y="669658"/>
                    </a:cubicBezTo>
                    <a:cubicBezTo>
                      <a:pt x="647620" y="665836"/>
                      <a:pt x="646771" y="661801"/>
                      <a:pt x="648470" y="658192"/>
                    </a:cubicBezTo>
                    <a:cubicBezTo>
                      <a:pt x="648894" y="653308"/>
                      <a:pt x="648470" y="648212"/>
                      <a:pt x="649531" y="643541"/>
                    </a:cubicBezTo>
                    <a:cubicBezTo>
                      <a:pt x="666093" y="567525"/>
                      <a:pt x="749116" y="528880"/>
                      <a:pt x="819187" y="573683"/>
                    </a:cubicBezTo>
                    <a:cubicBezTo>
                      <a:pt x="853373" y="595553"/>
                      <a:pt x="869510" y="629314"/>
                      <a:pt x="869298" y="670295"/>
                    </a:cubicBezTo>
                    <a:cubicBezTo>
                      <a:pt x="869298" y="769667"/>
                      <a:pt x="869298" y="869040"/>
                      <a:pt x="869298" y="968200"/>
                    </a:cubicBezTo>
                    <a:cubicBezTo>
                      <a:pt x="880551" y="970536"/>
                      <a:pt x="892017" y="969899"/>
                      <a:pt x="903271" y="968413"/>
                    </a:cubicBezTo>
                    <a:cubicBezTo>
                      <a:pt x="915587" y="922336"/>
                      <a:pt x="952320" y="901315"/>
                      <a:pt x="993089" y="907260"/>
                    </a:cubicBezTo>
                    <a:cubicBezTo>
                      <a:pt x="1038316" y="914055"/>
                      <a:pt x="1083119" y="923185"/>
                      <a:pt x="1128133" y="931042"/>
                    </a:cubicBezTo>
                    <a:cubicBezTo>
                      <a:pt x="1132380" y="931679"/>
                      <a:pt x="1137901" y="934439"/>
                      <a:pt x="1140661" y="929343"/>
                    </a:cubicBezTo>
                    <a:cubicBezTo>
                      <a:pt x="1143422" y="924459"/>
                      <a:pt x="1137689" y="921911"/>
                      <a:pt x="1134928" y="919151"/>
                    </a:cubicBezTo>
                    <a:cubicBezTo>
                      <a:pt x="1102653" y="886664"/>
                      <a:pt x="1070378" y="854601"/>
                      <a:pt x="1038104" y="822114"/>
                    </a:cubicBezTo>
                    <a:cubicBezTo>
                      <a:pt x="1018356" y="802155"/>
                      <a:pt x="1011774" y="777736"/>
                      <a:pt x="1017082" y="750982"/>
                    </a:cubicBezTo>
                    <a:cubicBezTo>
                      <a:pt x="1022815" y="722105"/>
                      <a:pt x="1039590" y="700446"/>
                      <a:pt x="1068467" y="693015"/>
                    </a:cubicBezTo>
                    <a:cubicBezTo>
                      <a:pt x="1098619" y="685371"/>
                      <a:pt x="1127921" y="687282"/>
                      <a:pt x="1152127" y="711912"/>
                    </a:cubicBezTo>
                    <a:cubicBezTo>
                      <a:pt x="1183553" y="743975"/>
                      <a:pt x="1216040" y="775188"/>
                      <a:pt x="1247678" y="807038"/>
                    </a:cubicBezTo>
                    <a:cubicBezTo>
                      <a:pt x="1253411" y="812771"/>
                      <a:pt x="1257870" y="813833"/>
                      <a:pt x="1265089" y="810011"/>
                    </a:cubicBezTo>
                    <a:cubicBezTo>
                      <a:pt x="1274220" y="805340"/>
                      <a:pt x="1283775" y="801305"/>
                      <a:pt x="1293542" y="798333"/>
                    </a:cubicBezTo>
                    <a:cubicBezTo>
                      <a:pt x="1302035" y="795785"/>
                      <a:pt x="1305008" y="791538"/>
                      <a:pt x="1305008" y="782408"/>
                    </a:cubicBezTo>
                    <a:cubicBezTo>
                      <a:pt x="1304583" y="736756"/>
                      <a:pt x="1304371" y="691104"/>
                      <a:pt x="1305008" y="645452"/>
                    </a:cubicBezTo>
                    <a:cubicBezTo>
                      <a:pt x="1305433" y="598526"/>
                      <a:pt x="1347475" y="562429"/>
                      <a:pt x="1393764" y="568374"/>
                    </a:cubicBezTo>
                    <a:cubicBezTo>
                      <a:pt x="1434532" y="573683"/>
                      <a:pt x="1463622" y="605957"/>
                      <a:pt x="1463834" y="647363"/>
                    </a:cubicBezTo>
                    <a:cubicBezTo>
                      <a:pt x="1464259" y="691528"/>
                      <a:pt x="1463834" y="735906"/>
                      <a:pt x="1464047" y="780072"/>
                    </a:cubicBezTo>
                    <a:cubicBezTo>
                      <a:pt x="1464047" y="783257"/>
                      <a:pt x="1464047" y="786442"/>
                      <a:pt x="1464259" y="789627"/>
                    </a:cubicBezTo>
                    <a:cubicBezTo>
                      <a:pt x="1464259" y="791750"/>
                      <a:pt x="1464896" y="793874"/>
                      <a:pt x="1467444" y="794511"/>
                    </a:cubicBezTo>
                    <a:cubicBezTo>
                      <a:pt x="1469567" y="794935"/>
                      <a:pt x="1470841" y="793449"/>
                      <a:pt x="1471903" y="792175"/>
                    </a:cubicBezTo>
                    <a:cubicBezTo>
                      <a:pt x="1474451" y="788778"/>
                      <a:pt x="1476999" y="785380"/>
                      <a:pt x="1479335" y="781770"/>
                    </a:cubicBezTo>
                    <a:cubicBezTo>
                      <a:pt x="1504390" y="746098"/>
                      <a:pt x="1529021" y="710214"/>
                      <a:pt x="1554289" y="674966"/>
                    </a:cubicBezTo>
                    <a:cubicBezTo>
                      <a:pt x="1580194" y="638869"/>
                      <a:pt x="1633490" y="631650"/>
                      <a:pt x="1668525" y="659041"/>
                    </a:cubicBezTo>
                    <a:cubicBezTo>
                      <a:pt x="1677868" y="666260"/>
                      <a:pt x="1684238" y="675816"/>
                      <a:pt x="1691669" y="686645"/>
                    </a:cubicBezTo>
                    <a:cubicBezTo>
                      <a:pt x="1691669" y="599800"/>
                      <a:pt x="1691457" y="514866"/>
                      <a:pt x="1691882" y="429932"/>
                    </a:cubicBezTo>
                    <a:close/>
                    <a:moveTo>
                      <a:pt x="1059762" y="519537"/>
                    </a:moveTo>
                    <a:cubicBezTo>
                      <a:pt x="1059762" y="520599"/>
                      <a:pt x="1058912" y="521448"/>
                      <a:pt x="1058488" y="522510"/>
                    </a:cubicBezTo>
                    <a:cubicBezTo>
                      <a:pt x="1029398" y="523572"/>
                      <a:pt x="1000308" y="523996"/>
                      <a:pt x="971218" y="522298"/>
                    </a:cubicBezTo>
                    <a:cubicBezTo>
                      <a:pt x="971218" y="496817"/>
                      <a:pt x="971218" y="471337"/>
                      <a:pt x="970794" y="446070"/>
                    </a:cubicBezTo>
                    <a:cubicBezTo>
                      <a:pt x="970581" y="437788"/>
                      <a:pt x="973766" y="434816"/>
                      <a:pt x="981835" y="434816"/>
                    </a:cubicBezTo>
                    <a:cubicBezTo>
                      <a:pt x="1004342" y="435240"/>
                      <a:pt x="1027062" y="435028"/>
                      <a:pt x="1049570" y="435028"/>
                    </a:cubicBezTo>
                    <a:cubicBezTo>
                      <a:pt x="1054878" y="435028"/>
                      <a:pt x="1059974" y="435453"/>
                      <a:pt x="1059974" y="442460"/>
                    </a:cubicBezTo>
                    <a:cubicBezTo>
                      <a:pt x="1060186" y="468152"/>
                      <a:pt x="1059974" y="493845"/>
                      <a:pt x="1059762" y="519537"/>
                    </a:cubicBezTo>
                    <a:close/>
                    <a:moveTo>
                      <a:pt x="1060399" y="354766"/>
                    </a:moveTo>
                    <a:cubicBezTo>
                      <a:pt x="1060823" y="369204"/>
                      <a:pt x="1060399" y="383643"/>
                      <a:pt x="1060399" y="398294"/>
                    </a:cubicBezTo>
                    <a:cubicBezTo>
                      <a:pt x="1060399" y="404877"/>
                      <a:pt x="1057851" y="407849"/>
                      <a:pt x="1050844" y="407849"/>
                    </a:cubicBezTo>
                    <a:cubicBezTo>
                      <a:pt x="1027487" y="407637"/>
                      <a:pt x="1004130" y="407637"/>
                      <a:pt x="980986" y="407849"/>
                    </a:cubicBezTo>
                    <a:cubicBezTo>
                      <a:pt x="972705" y="407849"/>
                      <a:pt x="970794" y="403815"/>
                      <a:pt x="971006" y="396596"/>
                    </a:cubicBezTo>
                    <a:cubicBezTo>
                      <a:pt x="971218" y="371115"/>
                      <a:pt x="971218" y="345635"/>
                      <a:pt x="971218" y="320367"/>
                    </a:cubicBezTo>
                    <a:cubicBezTo>
                      <a:pt x="987993" y="318032"/>
                      <a:pt x="1004767" y="319518"/>
                      <a:pt x="1021754" y="319518"/>
                    </a:cubicBezTo>
                    <a:cubicBezTo>
                      <a:pt x="1034069" y="319306"/>
                      <a:pt x="1046385" y="318456"/>
                      <a:pt x="1058488" y="320155"/>
                    </a:cubicBezTo>
                    <a:cubicBezTo>
                      <a:pt x="1062310" y="331621"/>
                      <a:pt x="1059974" y="343300"/>
                      <a:pt x="1060399" y="354766"/>
                    </a:cubicBezTo>
                    <a:close/>
                    <a:moveTo>
                      <a:pt x="1113907" y="362834"/>
                    </a:moveTo>
                    <a:cubicBezTo>
                      <a:pt x="1113907" y="351581"/>
                      <a:pt x="1114119" y="340327"/>
                      <a:pt x="1113907" y="328861"/>
                    </a:cubicBezTo>
                    <a:cubicBezTo>
                      <a:pt x="1113695" y="322703"/>
                      <a:pt x="1116243" y="319943"/>
                      <a:pt x="1122613" y="319943"/>
                    </a:cubicBezTo>
                    <a:cubicBezTo>
                      <a:pt x="1146182" y="320155"/>
                      <a:pt x="1169963" y="320155"/>
                      <a:pt x="1193532" y="319943"/>
                    </a:cubicBezTo>
                    <a:cubicBezTo>
                      <a:pt x="1199903" y="319943"/>
                      <a:pt x="1202451" y="322491"/>
                      <a:pt x="1202451" y="328648"/>
                    </a:cubicBezTo>
                    <a:cubicBezTo>
                      <a:pt x="1202238" y="352005"/>
                      <a:pt x="1202238" y="375150"/>
                      <a:pt x="1202451" y="398507"/>
                    </a:cubicBezTo>
                    <a:cubicBezTo>
                      <a:pt x="1202451" y="404664"/>
                      <a:pt x="1200115" y="407425"/>
                      <a:pt x="1193745" y="407425"/>
                    </a:cubicBezTo>
                    <a:cubicBezTo>
                      <a:pt x="1170176" y="407212"/>
                      <a:pt x="1146394" y="407212"/>
                      <a:pt x="1122825" y="407425"/>
                    </a:cubicBezTo>
                    <a:cubicBezTo>
                      <a:pt x="1116455" y="407425"/>
                      <a:pt x="1113907" y="405089"/>
                      <a:pt x="1113907" y="398719"/>
                    </a:cubicBezTo>
                    <a:cubicBezTo>
                      <a:pt x="1114119" y="386828"/>
                      <a:pt x="1113907" y="374937"/>
                      <a:pt x="1113907" y="362834"/>
                    </a:cubicBezTo>
                    <a:close/>
                    <a:moveTo>
                      <a:pt x="1202238" y="514017"/>
                    </a:moveTo>
                    <a:cubicBezTo>
                      <a:pt x="1202238" y="520599"/>
                      <a:pt x="1199266" y="522510"/>
                      <a:pt x="1193108" y="522510"/>
                    </a:cubicBezTo>
                    <a:cubicBezTo>
                      <a:pt x="1169751" y="522298"/>
                      <a:pt x="1146394" y="522298"/>
                      <a:pt x="1123037" y="522510"/>
                    </a:cubicBezTo>
                    <a:cubicBezTo>
                      <a:pt x="1116243" y="522510"/>
                      <a:pt x="1113695" y="519750"/>
                      <a:pt x="1113695" y="512955"/>
                    </a:cubicBezTo>
                    <a:cubicBezTo>
                      <a:pt x="1113907" y="490023"/>
                      <a:pt x="1113907" y="466878"/>
                      <a:pt x="1113695" y="443946"/>
                    </a:cubicBezTo>
                    <a:cubicBezTo>
                      <a:pt x="1113695" y="436727"/>
                      <a:pt x="1116880" y="434816"/>
                      <a:pt x="1123462" y="435028"/>
                    </a:cubicBezTo>
                    <a:cubicBezTo>
                      <a:pt x="1135140" y="435240"/>
                      <a:pt x="1146819" y="435028"/>
                      <a:pt x="1158497" y="435028"/>
                    </a:cubicBezTo>
                    <a:cubicBezTo>
                      <a:pt x="1170176" y="435028"/>
                      <a:pt x="1181854" y="435240"/>
                      <a:pt x="1193532" y="435028"/>
                    </a:cubicBezTo>
                    <a:cubicBezTo>
                      <a:pt x="1199903" y="434816"/>
                      <a:pt x="1202451" y="437576"/>
                      <a:pt x="1202238" y="443734"/>
                    </a:cubicBezTo>
                    <a:cubicBezTo>
                      <a:pt x="1202238" y="467303"/>
                      <a:pt x="1202238" y="490660"/>
                      <a:pt x="1202238" y="514017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6A2DCD6-3575-4A4C-AFD0-0AE021C2355D}"/>
                </a:ext>
              </a:extLst>
            </p:cNvPr>
            <p:cNvSpPr/>
            <p:nvPr/>
          </p:nvSpPr>
          <p:spPr>
            <a:xfrm rot="19903871">
              <a:off x="11055071" y="2573085"/>
              <a:ext cx="479293" cy="300647"/>
            </a:xfrm>
            <a:custGeom>
              <a:avLst/>
              <a:gdLst>
                <a:gd name="connsiteX0" fmla="*/ 328482 w 467135"/>
                <a:gd name="connsiteY0" fmla="*/ 5220 h 293021"/>
                <a:gd name="connsiteX1" fmla="*/ 210211 w 467135"/>
                <a:gd name="connsiteY1" fmla="*/ 7131 h 293021"/>
                <a:gd name="connsiteX2" fmla="*/ 1062 w 467135"/>
                <a:gd name="connsiteY2" fmla="*/ 110963 h 293021"/>
                <a:gd name="connsiteX3" fmla="*/ 0 w 467135"/>
                <a:gd name="connsiteY3" fmla="*/ 113936 h 293021"/>
                <a:gd name="connsiteX4" fmla="*/ 68796 w 467135"/>
                <a:gd name="connsiteY4" fmla="*/ 109477 h 293021"/>
                <a:gd name="connsiteX5" fmla="*/ 131010 w 467135"/>
                <a:gd name="connsiteY5" fmla="*/ 135806 h 293021"/>
                <a:gd name="connsiteX6" fmla="*/ 186430 w 467135"/>
                <a:gd name="connsiteY6" fmla="*/ 215644 h 293021"/>
                <a:gd name="connsiteX7" fmla="*/ 351201 w 467135"/>
                <a:gd name="connsiteY7" fmla="*/ 291872 h 293021"/>
                <a:gd name="connsiteX8" fmla="*/ 420635 w 467135"/>
                <a:gd name="connsiteY8" fmla="*/ 260234 h 293021"/>
                <a:gd name="connsiteX9" fmla="*/ 467348 w 467135"/>
                <a:gd name="connsiteY9" fmla="*/ 169567 h 293021"/>
                <a:gd name="connsiteX10" fmla="*/ 328482 w 467135"/>
                <a:gd name="connsiteY10" fmla="*/ 5220 h 293021"/>
                <a:gd name="connsiteX11" fmla="*/ 447813 w 467135"/>
                <a:gd name="connsiteY11" fmla="*/ 178061 h 293021"/>
                <a:gd name="connsiteX12" fmla="*/ 425094 w 467135"/>
                <a:gd name="connsiteY12" fmla="*/ 206089 h 293021"/>
                <a:gd name="connsiteX13" fmla="*/ 365428 w 467135"/>
                <a:gd name="connsiteY13" fmla="*/ 165533 h 293021"/>
                <a:gd name="connsiteX14" fmla="*/ 365216 w 467135"/>
                <a:gd name="connsiteY14" fmla="*/ 145361 h 293021"/>
                <a:gd name="connsiteX15" fmla="*/ 343345 w 467135"/>
                <a:gd name="connsiteY15" fmla="*/ 86545 h 293021"/>
                <a:gd name="connsiteX16" fmla="*/ 447813 w 467135"/>
                <a:gd name="connsiteY16" fmla="*/ 178061 h 2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7135" h="293021">
                  <a:moveTo>
                    <a:pt x="328482" y="5220"/>
                  </a:moveTo>
                  <a:cubicBezTo>
                    <a:pt x="294296" y="-3273"/>
                    <a:pt x="244185" y="-513"/>
                    <a:pt x="210211" y="7131"/>
                  </a:cubicBezTo>
                  <a:cubicBezTo>
                    <a:pt x="132072" y="24543"/>
                    <a:pt x="64974" y="64462"/>
                    <a:pt x="1062" y="110963"/>
                  </a:cubicBezTo>
                  <a:cubicBezTo>
                    <a:pt x="425" y="111388"/>
                    <a:pt x="425" y="112449"/>
                    <a:pt x="0" y="113936"/>
                  </a:cubicBezTo>
                  <a:cubicBezTo>
                    <a:pt x="23145" y="109477"/>
                    <a:pt x="45440" y="106292"/>
                    <a:pt x="68796" y="109477"/>
                  </a:cubicBezTo>
                  <a:cubicBezTo>
                    <a:pt x="92366" y="112662"/>
                    <a:pt x="112962" y="120518"/>
                    <a:pt x="131010" y="135806"/>
                  </a:cubicBezTo>
                  <a:cubicBezTo>
                    <a:pt x="156703" y="157464"/>
                    <a:pt x="171354" y="186767"/>
                    <a:pt x="186430" y="215644"/>
                  </a:cubicBezTo>
                  <a:cubicBezTo>
                    <a:pt x="215732" y="257686"/>
                    <a:pt x="275398" y="308222"/>
                    <a:pt x="351201" y="291872"/>
                  </a:cubicBezTo>
                  <a:cubicBezTo>
                    <a:pt x="379017" y="287413"/>
                    <a:pt x="398340" y="278495"/>
                    <a:pt x="420635" y="260234"/>
                  </a:cubicBezTo>
                  <a:cubicBezTo>
                    <a:pt x="442081" y="242611"/>
                    <a:pt x="464376" y="204178"/>
                    <a:pt x="467348" y="169567"/>
                  </a:cubicBezTo>
                  <a:cubicBezTo>
                    <a:pt x="472232" y="61914"/>
                    <a:pt x="396429" y="20084"/>
                    <a:pt x="328482" y="5220"/>
                  </a:cubicBezTo>
                  <a:close/>
                  <a:moveTo>
                    <a:pt x="447813" y="178061"/>
                  </a:moveTo>
                  <a:cubicBezTo>
                    <a:pt x="446540" y="186767"/>
                    <a:pt x="432738" y="203116"/>
                    <a:pt x="425094" y="206089"/>
                  </a:cubicBezTo>
                  <a:cubicBezTo>
                    <a:pt x="396853" y="216493"/>
                    <a:pt x="366065" y="195685"/>
                    <a:pt x="365428" y="165533"/>
                  </a:cubicBezTo>
                  <a:cubicBezTo>
                    <a:pt x="365216" y="158738"/>
                    <a:pt x="365428" y="152156"/>
                    <a:pt x="365216" y="145361"/>
                  </a:cubicBezTo>
                  <a:cubicBezTo>
                    <a:pt x="363941" y="123703"/>
                    <a:pt x="361818" y="102257"/>
                    <a:pt x="343345" y="86545"/>
                  </a:cubicBezTo>
                  <a:cubicBezTo>
                    <a:pt x="408532" y="83360"/>
                    <a:pt x="461615" y="117970"/>
                    <a:pt x="447813" y="17806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CDA7527-E300-4DED-B18B-94B402250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64" y="3906038"/>
            <a:ext cx="5905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5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Keywords in Python</a:t>
            </a:r>
          </a:p>
        </p:txBody>
      </p:sp>
      <p:pic>
        <p:nvPicPr>
          <p:cNvPr id="1026" name="Picture 2" descr="Python Variable Names and Keywords - MAKE ME ANALYST">
            <a:extLst>
              <a:ext uri="{FF2B5EF4-FFF2-40B4-BE49-F238E27FC236}">
                <a16:creationId xmlns:a16="http://schemas.microsoft.com/office/drawing/2014/main" id="{0E33751E-1429-404E-8507-8B4D07BC0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46" y="1604992"/>
            <a:ext cx="8184307" cy="435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E89A8A5-EBAE-4F26-90AD-C352558E288C}"/>
              </a:ext>
            </a:extLst>
          </p:cNvPr>
          <p:cNvSpPr/>
          <p:nvPr/>
        </p:nvSpPr>
        <p:spPr>
          <a:xfrm>
            <a:off x="-856874" y="-684003"/>
            <a:ext cx="13709991" cy="7670800"/>
          </a:xfrm>
          <a:custGeom>
            <a:avLst/>
            <a:gdLst>
              <a:gd name="connsiteX0" fmla="*/ 306741 w 13709991"/>
              <a:gd name="connsiteY0" fmla="*/ 494563 h 7457571"/>
              <a:gd name="connsiteX1" fmla="*/ 2757841 w 13709991"/>
              <a:gd name="connsiteY1" fmla="*/ 1535963 h 7457571"/>
              <a:gd name="connsiteX2" fmla="*/ 3634141 w 13709991"/>
              <a:gd name="connsiteY2" fmla="*/ 3479063 h 7457571"/>
              <a:gd name="connsiteX3" fmla="*/ 5399441 w 13709991"/>
              <a:gd name="connsiteY3" fmla="*/ 4139463 h 7457571"/>
              <a:gd name="connsiteX4" fmla="*/ 6466241 w 13709991"/>
              <a:gd name="connsiteY4" fmla="*/ 5511063 h 7457571"/>
              <a:gd name="connsiteX5" fmla="*/ 8295041 w 13709991"/>
              <a:gd name="connsiteY5" fmla="*/ 5574563 h 7457571"/>
              <a:gd name="connsiteX6" fmla="*/ 9679341 w 13709991"/>
              <a:gd name="connsiteY6" fmla="*/ 6831863 h 7457571"/>
              <a:gd name="connsiteX7" fmla="*/ 12867041 w 13709991"/>
              <a:gd name="connsiteY7" fmla="*/ 7441463 h 7457571"/>
              <a:gd name="connsiteX8" fmla="*/ 13476641 w 13709991"/>
              <a:gd name="connsiteY8" fmla="*/ 6222263 h 7457571"/>
              <a:gd name="connsiteX9" fmla="*/ 13463941 w 13709991"/>
              <a:gd name="connsiteY9" fmla="*/ 532663 h 7457571"/>
              <a:gd name="connsiteX10" fmla="*/ 10530241 w 13709991"/>
              <a:gd name="connsiteY10" fmla="*/ 240563 h 7457571"/>
              <a:gd name="connsiteX11" fmla="*/ 306741 w 13709991"/>
              <a:gd name="connsiteY11" fmla="*/ 494563 h 745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09991" h="7457571">
                <a:moveTo>
                  <a:pt x="306741" y="494563"/>
                </a:moveTo>
                <a:cubicBezTo>
                  <a:pt x="-988659" y="710463"/>
                  <a:pt x="2203274" y="1038546"/>
                  <a:pt x="2757841" y="1535963"/>
                </a:cubicBezTo>
                <a:cubicBezTo>
                  <a:pt x="3312408" y="2033380"/>
                  <a:pt x="3193874" y="3045146"/>
                  <a:pt x="3634141" y="3479063"/>
                </a:cubicBezTo>
                <a:cubicBezTo>
                  <a:pt x="4074408" y="3912980"/>
                  <a:pt x="4927424" y="3800796"/>
                  <a:pt x="5399441" y="4139463"/>
                </a:cubicBezTo>
                <a:cubicBezTo>
                  <a:pt x="5871458" y="4478130"/>
                  <a:pt x="5983641" y="5271880"/>
                  <a:pt x="6466241" y="5511063"/>
                </a:cubicBezTo>
                <a:cubicBezTo>
                  <a:pt x="6948841" y="5750246"/>
                  <a:pt x="7759524" y="5354430"/>
                  <a:pt x="8295041" y="5574563"/>
                </a:cubicBezTo>
                <a:cubicBezTo>
                  <a:pt x="8830558" y="5794696"/>
                  <a:pt x="8917341" y="6520713"/>
                  <a:pt x="9679341" y="6831863"/>
                </a:cubicBezTo>
                <a:cubicBezTo>
                  <a:pt x="10441341" y="7143013"/>
                  <a:pt x="12234158" y="7543063"/>
                  <a:pt x="12867041" y="7441463"/>
                </a:cubicBezTo>
                <a:cubicBezTo>
                  <a:pt x="13499924" y="7339863"/>
                  <a:pt x="13377158" y="7373730"/>
                  <a:pt x="13476641" y="6222263"/>
                </a:cubicBezTo>
                <a:cubicBezTo>
                  <a:pt x="13576124" y="5070796"/>
                  <a:pt x="13955008" y="1529613"/>
                  <a:pt x="13463941" y="532663"/>
                </a:cubicBezTo>
                <a:cubicBezTo>
                  <a:pt x="12972874" y="-464287"/>
                  <a:pt x="12716758" y="244796"/>
                  <a:pt x="10530241" y="240563"/>
                </a:cubicBezTo>
                <a:cubicBezTo>
                  <a:pt x="8343724" y="236330"/>
                  <a:pt x="1602141" y="278663"/>
                  <a:pt x="306741" y="494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66DD8-E990-42DC-A455-3E5C7C6F64EF}"/>
              </a:ext>
            </a:extLst>
          </p:cNvPr>
          <p:cNvSpPr/>
          <p:nvPr/>
        </p:nvSpPr>
        <p:spPr>
          <a:xfrm>
            <a:off x="5318341" y="-529192"/>
            <a:ext cx="5341213" cy="2290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Type Casting</a:t>
            </a:r>
            <a:endParaRPr lang="th-TH" sz="6600" b="1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8BBC63B-E5CC-4C69-B9E9-FB94CBFD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2463" y="1019579"/>
            <a:ext cx="2064341" cy="108227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5EC744-73F3-482A-9CDB-344E5F46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6161" y="0"/>
            <a:ext cx="1019579" cy="1019579"/>
          </a:xfrm>
          <a:prstGeom prst="rect">
            <a:avLst/>
          </a:prstGeom>
        </p:spPr>
      </p:pic>
      <p:grpSp>
        <p:nvGrpSpPr>
          <p:cNvPr id="10" name="Graphic 241">
            <a:extLst>
              <a:ext uri="{FF2B5EF4-FFF2-40B4-BE49-F238E27FC236}">
                <a16:creationId xmlns:a16="http://schemas.microsoft.com/office/drawing/2014/main" id="{C9CF471B-EAD8-466D-81A9-FD3EB48782CF}"/>
              </a:ext>
            </a:extLst>
          </p:cNvPr>
          <p:cNvGrpSpPr/>
          <p:nvPr/>
        </p:nvGrpSpPr>
        <p:grpSpPr>
          <a:xfrm>
            <a:off x="2768970" y="269896"/>
            <a:ext cx="322656" cy="318867"/>
            <a:chOff x="2434505" y="2932122"/>
            <a:chExt cx="322656" cy="31886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209192-D338-49A7-B2FA-FD2501745D2B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4E8065-1EC7-41A6-B6A8-8255511935BA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13" name="Graphic 241">
            <a:extLst>
              <a:ext uri="{FF2B5EF4-FFF2-40B4-BE49-F238E27FC236}">
                <a16:creationId xmlns:a16="http://schemas.microsoft.com/office/drawing/2014/main" id="{29F8D6BF-9ECB-4108-B99A-8F38527312FD}"/>
              </a:ext>
            </a:extLst>
          </p:cNvPr>
          <p:cNvGrpSpPr/>
          <p:nvPr/>
        </p:nvGrpSpPr>
        <p:grpSpPr>
          <a:xfrm rot="1433983">
            <a:off x="4489448" y="1728167"/>
            <a:ext cx="212939" cy="210438"/>
            <a:chOff x="2434505" y="2932122"/>
            <a:chExt cx="322656" cy="31886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C424E3-926B-49D1-9516-3CC7FF0E585F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497DEC-F073-427D-97E6-390496012D7D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BA43F6-8A54-4842-A7EC-B53C848A87BB}"/>
              </a:ext>
            </a:extLst>
          </p:cNvPr>
          <p:cNvGrpSpPr/>
          <p:nvPr/>
        </p:nvGrpSpPr>
        <p:grpSpPr>
          <a:xfrm>
            <a:off x="3235414" y="2518443"/>
            <a:ext cx="246732" cy="212980"/>
            <a:chOff x="5989666" y="815838"/>
            <a:chExt cx="221343" cy="19106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FDB705-8EA6-4C43-B70F-1B05260B17CF}"/>
                </a:ext>
              </a:extLst>
            </p:cNvPr>
            <p:cNvSpPr/>
            <p:nvPr/>
          </p:nvSpPr>
          <p:spPr>
            <a:xfrm>
              <a:off x="5989666" y="897367"/>
              <a:ext cx="221343" cy="27383"/>
            </a:xfrm>
            <a:custGeom>
              <a:avLst/>
              <a:gdLst>
                <a:gd name="connsiteX0" fmla="*/ 348475 w 348475"/>
                <a:gd name="connsiteY0" fmla="*/ 19702 h 39404"/>
                <a:gd name="connsiteX1" fmla="*/ 174238 w 348475"/>
                <a:gd name="connsiteY1" fmla="*/ 39405 h 39404"/>
                <a:gd name="connsiteX2" fmla="*/ 0 w 348475"/>
                <a:gd name="connsiteY2" fmla="*/ 19702 h 39404"/>
                <a:gd name="connsiteX3" fmla="*/ 174238 w 348475"/>
                <a:gd name="connsiteY3" fmla="*/ 0 h 39404"/>
                <a:gd name="connsiteX4" fmla="*/ 348475 w 348475"/>
                <a:gd name="connsiteY4" fmla="*/ 19702 h 3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475" h="39404">
                  <a:moveTo>
                    <a:pt x="348475" y="19702"/>
                  </a:moveTo>
                  <a:cubicBezTo>
                    <a:pt x="348475" y="30673"/>
                    <a:pt x="270437" y="39405"/>
                    <a:pt x="174238" y="39405"/>
                  </a:cubicBezTo>
                  <a:cubicBezTo>
                    <a:pt x="78038" y="39405"/>
                    <a:pt x="0" y="30449"/>
                    <a:pt x="0" y="19702"/>
                  </a:cubicBezTo>
                  <a:cubicBezTo>
                    <a:pt x="0" y="8732"/>
                    <a:pt x="78038" y="0"/>
                    <a:pt x="174238" y="0"/>
                  </a:cubicBezTo>
                  <a:cubicBezTo>
                    <a:pt x="270437" y="0"/>
                    <a:pt x="348475" y="8732"/>
                    <a:pt x="348475" y="19702"/>
                  </a:cubicBezTo>
                  <a:close/>
                </a:path>
              </a:pathLst>
            </a:custGeom>
            <a:solidFill>
              <a:srgbClr val="E6E6E6"/>
            </a:solidFill>
            <a:ln w="28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8DEEE7-9E8C-4BBE-B83D-1119F2ED8B8D}"/>
                </a:ext>
              </a:extLst>
            </p:cNvPr>
            <p:cNvSpPr/>
            <p:nvPr/>
          </p:nvSpPr>
          <p:spPr>
            <a:xfrm>
              <a:off x="6085557" y="815838"/>
              <a:ext cx="31723" cy="191064"/>
            </a:xfrm>
            <a:custGeom>
              <a:avLst/>
              <a:gdLst>
                <a:gd name="connsiteX0" fmla="*/ 49944 w 49944"/>
                <a:gd name="connsiteY0" fmla="*/ 137469 h 274938"/>
                <a:gd name="connsiteX1" fmla="*/ 24972 w 49944"/>
                <a:gd name="connsiteY1" fmla="*/ 274939 h 274938"/>
                <a:gd name="connsiteX2" fmla="*/ 0 w 49944"/>
                <a:gd name="connsiteY2" fmla="*/ 137469 h 274938"/>
                <a:gd name="connsiteX3" fmla="*/ 24972 w 49944"/>
                <a:gd name="connsiteY3" fmla="*/ 0 h 274938"/>
                <a:gd name="connsiteX4" fmla="*/ 49944 w 49944"/>
                <a:gd name="connsiteY4" fmla="*/ 137469 h 27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44" h="274938">
                  <a:moveTo>
                    <a:pt x="49944" y="137469"/>
                  </a:moveTo>
                  <a:cubicBezTo>
                    <a:pt x="49944" y="213392"/>
                    <a:pt x="38764" y="274939"/>
                    <a:pt x="24972" y="274939"/>
                  </a:cubicBezTo>
                  <a:cubicBezTo>
                    <a:pt x="11180" y="274939"/>
                    <a:pt x="0" y="213392"/>
                    <a:pt x="0" y="137469"/>
                  </a:cubicBezTo>
                  <a:cubicBezTo>
                    <a:pt x="0" y="61547"/>
                    <a:pt x="11180" y="0"/>
                    <a:pt x="24972" y="0"/>
                  </a:cubicBezTo>
                  <a:cubicBezTo>
                    <a:pt x="38764" y="0"/>
                    <a:pt x="49944" y="61547"/>
                    <a:pt x="49944" y="137469"/>
                  </a:cubicBezTo>
                  <a:close/>
                </a:path>
              </a:pathLst>
            </a:custGeom>
            <a:solidFill>
              <a:srgbClr val="E6E6E6"/>
            </a:solidFill>
            <a:ln w="28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BE4B79-EF2E-415B-802A-3CFCD3776F34}"/>
              </a:ext>
            </a:extLst>
          </p:cNvPr>
          <p:cNvSpPr/>
          <p:nvPr/>
        </p:nvSpPr>
        <p:spPr>
          <a:xfrm>
            <a:off x="2246814" y="2940015"/>
            <a:ext cx="169792" cy="12976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327790-5903-4647-AC7E-CA1DB064C4D7}"/>
              </a:ext>
            </a:extLst>
          </p:cNvPr>
          <p:cNvSpPr/>
          <p:nvPr/>
        </p:nvSpPr>
        <p:spPr>
          <a:xfrm>
            <a:off x="5107941" y="2479562"/>
            <a:ext cx="84896" cy="11972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C4D71B4D-84FD-4A73-8E7C-29E13BAF4CAA}"/>
              </a:ext>
            </a:extLst>
          </p:cNvPr>
          <p:cNvGrpSpPr/>
          <p:nvPr/>
        </p:nvGrpSpPr>
        <p:grpSpPr>
          <a:xfrm>
            <a:off x="42425" y="2518443"/>
            <a:ext cx="2742747" cy="2200142"/>
            <a:chOff x="923775" y="2325619"/>
            <a:chExt cx="2742747" cy="22001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F7FBA68-488E-46F8-A71D-C447D15D818F}"/>
                </a:ext>
              </a:extLst>
            </p:cNvPr>
            <p:cNvSpPr/>
            <p:nvPr/>
          </p:nvSpPr>
          <p:spPr>
            <a:xfrm>
              <a:off x="1325814" y="2328494"/>
              <a:ext cx="2140371" cy="2140371"/>
            </a:xfrm>
            <a:custGeom>
              <a:avLst/>
              <a:gdLst>
                <a:gd name="connsiteX0" fmla="*/ 2140372 w 2140371"/>
                <a:gd name="connsiteY0" fmla="*/ 1070186 h 2140371"/>
                <a:gd name="connsiteX1" fmla="*/ 1070186 w 2140371"/>
                <a:gd name="connsiteY1" fmla="*/ 2140371 h 2140371"/>
                <a:gd name="connsiteX2" fmla="*/ 0 w 2140371"/>
                <a:gd name="connsiteY2" fmla="*/ 1070186 h 2140371"/>
                <a:gd name="connsiteX3" fmla="*/ 1070186 w 2140371"/>
                <a:gd name="connsiteY3" fmla="*/ 0 h 2140371"/>
                <a:gd name="connsiteX4" fmla="*/ 2140372 w 2140371"/>
                <a:gd name="connsiteY4" fmla="*/ 1070186 h 21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0371" h="2140371">
                  <a:moveTo>
                    <a:pt x="2140372" y="1070186"/>
                  </a:moveTo>
                  <a:cubicBezTo>
                    <a:pt x="2140372" y="1661233"/>
                    <a:pt x="1661234" y="2140371"/>
                    <a:pt x="1070186" y="2140371"/>
                  </a:cubicBezTo>
                  <a:cubicBezTo>
                    <a:pt x="479139" y="2140371"/>
                    <a:pt x="0" y="1661233"/>
                    <a:pt x="0" y="1070186"/>
                  </a:cubicBezTo>
                  <a:cubicBezTo>
                    <a:pt x="0" y="479138"/>
                    <a:pt x="479139" y="0"/>
                    <a:pt x="1070186" y="0"/>
                  </a:cubicBezTo>
                  <a:cubicBezTo>
                    <a:pt x="1661234" y="0"/>
                    <a:pt x="2140372" y="479138"/>
                    <a:pt x="2140372" y="1070186"/>
                  </a:cubicBezTo>
                  <a:close/>
                </a:path>
              </a:pathLst>
            </a:custGeom>
            <a:solidFill>
              <a:srgbClr val="8FC8CB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23" name="Graphic 38">
              <a:extLst>
                <a:ext uri="{FF2B5EF4-FFF2-40B4-BE49-F238E27FC236}">
                  <a16:creationId xmlns:a16="http://schemas.microsoft.com/office/drawing/2014/main" id="{122B7F78-F7D0-4C58-BD71-12688A95CEE5}"/>
                </a:ext>
              </a:extLst>
            </p:cNvPr>
            <p:cNvGrpSpPr/>
            <p:nvPr/>
          </p:nvGrpSpPr>
          <p:grpSpPr>
            <a:xfrm>
              <a:off x="1359659" y="2325619"/>
              <a:ext cx="2114492" cy="2200142"/>
              <a:chOff x="1359659" y="2325619"/>
              <a:chExt cx="2114492" cy="2200142"/>
            </a:xfrm>
            <a:solidFill>
              <a:srgbClr val="637B36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C1AA0C-ACFA-4D85-B2C2-3B460BBB81FE}"/>
                  </a:ext>
                </a:extLst>
              </p:cNvPr>
              <p:cNvSpPr/>
              <p:nvPr/>
            </p:nvSpPr>
            <p:spPr>
              <a:xfrm>
                <a:off x="1359659" y="2325619"/>
                <a:ext cx="1069219" cy="979165"/>
              </a:xfrm>
              <a:custGeom>
                <a:avLst/>
                <a:gdLst>
                  <a:gd name="connsiteX0" fmla="*/ 1036342 w 1069219"/>
                  <a:gd name="connsiteY0" fmla="*/ 2875 h 979165"/>
                  <a:gd name="connsiteX1" fmla="*/ 1036342 w 1069219"/>
                  <a:gd name="connsiteY1" fmla="*/ 307984 h 979165"/>
                  <a:gd name="connsiteX2" fmla="*/ 717992 w 1069219"/>
                  <a:gd name="connsiteY2" fmla="*/ 934610 h 979165"/>
                  <a:gd name="connsiteX3" fmla="*/ 121 w 1069219"/>
                  <a:gd name="connsiteY3" fmla="*/ 804506 h 979165"/>
                  <a:gd name="connsiteX4" fmla="*/ 1036342 w 1069219"/>
                  <a:gd name="connsiteY4" fmla="*/ 2875 h 979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219" h="979165">
                    <a:moveTo>
                      <a:pt x="1036342" y="2875"/>
                    </a:moveTo>
                    <a:cubicBezTo>
                      <a:pt x="1036342" y="2875"/>
                      <a:pt x="1110317" y="261354"/>
                      <a:pt x="1036342" y="307984"/>
                    </a:cubicBezTo>
                    <a:cubicBezTo>
                      <a:pt x="600553" y="582582"/>
                      <a:pt x="877167" y="797598"/>
                      <a:pt x="717992" y="934610"/>
                    </a:cubicBezTo>
                    <a:cubicBezTo>
                      <a:pt x="558817" y="1071621"/>
                      <a:pt x="394173" y="853439"/>
                      <a:pt x="121" y="804506"/>
                    </a:cubicBezTo>
                    <a:cubicBezTo>
                      <a:pt x="121" y="804506"/>
                      <a:pt x="-33844" y="-55845"/>
                      <a:pt x="1036342" y="2875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82357D-3412-406F-A623-79CA6EB0DD34}"/>
                  </a:ext>
                </a:extLst>
              </p:cNvPr>
              <p:cNvSpPr/>
              <p:nvPr/>
            </p:nvSpPr>
            <p:spPr>
              <a:xfrm>
                <a:off x="3008901" y="3028519"/>
                <a:ext cx="465249" cy="667786"/>
              </a:xfrm>
              <a:custGeom>
                <a:avLst/>
                <a:gdLst>
                  <a:gd name="connsiteX0" fmla="*/ 391370 w 465249"/>
                  <a:gd name="connsiteY0" fmla="*/ 0 h 667786"/>
                  <a:gd name="connsiteX1" fmla="*/ 25527 w 465249"/>
                  <a:gd name="connsiteY1" fmla="*/ 132406 h 667786"/>
                  <a:gd name="connsiteX2" fmla="*/ 176642 w 465249"/>
                  <a:gd name="connsiteY2" fmla="*/ 370161 h 667786"/>
                  <a:gd name="connsiteX3" fmla="*/ 414973 w 465249"/>
                  <a:gd name="connsiteY3" fmla="*/ 667787 h 667786"/>
                  <a:gd name="connsiteX4" fmla="*/ 391370 w 465249"/>
                  <a:gd name="connsiteY4" fmla="*/ 0 h 667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249" h="667786">
                    <a:moveTo>
                      <a:pt x="391370" y="0"/>
                    </a:moveTo>
                    <a:cubicBezTo>
                      <a:pt x="391370" y="0"/>
                      <a:pt x="113030" y="44903"/>
                      <a:pt x="25527" y="132406"/>
                    </a:cubicBezTo>
                    <a:cubicBezTo>
                      <a:pt x="-61977" y="219909"/>
                      <a:pt x="97198" y="265676"/>
                      <a:pt x="176642" y="370161"/>
                    </a:cubicBezTo>
                    <a:cubicBezTo>
                      <a:pt x="256086" y="474647"/>
                      <a:pt x="414973" y="667787"/>
                      <a:pt x="414973" y="667787"/>
                    </a:cubicBezTo>
                    <a:cubicBezTo>
                      <a:pt x="414973" y="667787"/>
                      <a:pt x="542486" y="275750"/>
                      <a:pt x="391370" y="0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36300B-675E-4CD6-BDEA-A8B4A2D6081E}"/>
                  </a:ext>
                </a:extLst>
              </p:cNvPr>
              <p:cNvSpPr/>
              <p:nvPr/>
            </p:nvSpPr>
            <p:spPr>
              <a:xfrm>
                <a:off x="1804258" y="3395052"/>
                <a:ext cx="1049681" cy="1130709"/>
              </a:xfrm>
              <a:custGeom>
                <a:avLst/>
                <a:gdLst>
                  <a:gd name="connsiteX0" fmla="*/ 159984 w 1049681"/>
                  <a:gd name="connsiteY0" fmla="*/ 126822 h 1130709"/>
                  <a:gd name="connsiteX1" fmla="*/ 613619 w 1049681"/>
                  <a:gd name="connsiteY1" fmla="*/ 3627 h 1130709"/>
                  <a:gd name="connsiteX2" fmla="*/ 1049407 w 1049681"/>
                  <a:gd name="connsiteY2" fmla="*/ 434235 h 1130709"/>
                  <a:gd name="connsiteX3" fmla="*/ 681261 w 1049681"/>
                  <a:gd name="connsiteY3" fmla="*/ 1070071 h 1130709"/>
                  <a:gd name="connsiteX4" fmla="*/ 190207 w 1049681"/>
                  <a:gd name="connsiteY4" fmla="*/ 1070071 h 1130709"/>
                  <a:gd name="connsiteX5" fmla="*/ 5127 w 1049681"/>
                  <a:gd name="connsiteY5" fmla="*/ 724664 h 1130709"/>
                  <a:gd name="connsiteX6" fmla="*/ 159984 w 1049681"/>
                  <a:gd name="connsiteY6" fmla="*/ 126822 h 113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9681" h="1130709">
                    <a:moveTo>
                      <a:pt x="159984" y="126822"/>
                    </a:moveTo>
                    <a:cubicBezTo>
                      <a:pt x="159984" y="126822"/>
                      <a:pt x="506255" y="-25157"/>
                      <a:pt x="613619" y="3627"/>
                    </a:cubicBezTo>
                    <a:cubicBezTo>
                      <a:pt x="720983" y="32411"/>
                      <a:pt x="1037318" y="376379"/>
                      <a:pt x="1049407" y="434235"/>
                    </a:cubicBezTo>
                    <a:cubicBezTo>
                      <a:pt x="1061209" y="492090"/>
                      <a:pt x="688745" y="931908"/>
                      <a:pt x="681261" y="1070071"/>
                    </a:cubicBezTo>
                    <a:cubicBezTo>
                      <a:pt x="681261" y="1070071"/>
                      <a:pt x="318008" y="1206507"/>
                      <a:pt x="190207" y="1070071"/>
                    </a:cubicBezTo>
                    <a:cubicBezTo>
                      <a:pt x="190207" y="1070071"/>
                      <a:pt x="-36610" y="844118"/>
                      <a:pt x="5127" y="724664"/>
                    </a:cubicBezTo>
                    <a:cubicBezTo>
                      <a:pt x="46575" y="605211"/>
                      <a:pt x="-78635" y="394225"/>
                      <a:pt x="159984" y="126822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1460C66-7972-4D78-92C2-00CC994FD71E}"/>
                  </a:ext>
                </a:extLst>
              </p:cNvPr>
              <p:cNvSpPr/>
              <p:nvPr/>
            </p:nvSpPr>
            <p:spPr>
              <a:xfrm>
                <a:off x="1359811" y="3269494"/>
                <a:ext cx="492450" cy="180259"/>
              </a:xfrm>
              <a:custGeom>
                <a:avLst/>
                <a:gdLst>
                  <a:gd name="connsiteX0" fmla="*/ 228513 w 492450"/>
                  <a:gd name="connsiteY0" fmla="*/ 14626 h 180259"/>
                  <a:gd name="connsiteX1" fmla="*/ 485265 w 492450"/>
                  <a:gd name="connsiteY1" fmla="*/ 92918 h 180259"/>
                  <a:gd name="connsiteX2" fmla="*/ 270537 w 492450"/>
                  <a:gd name="connsiteY2" fmla="*/ 175815 h 180259"/>
                  <a:gd name="connsiteX3" fmla="*/ 256 w 492450"/>
                  <a:gd name="connsiteY3" fmla="*/ 14626 h 180259"/>
                  <a:gd name="connsiteX4" fmla="*/ 228513 w 492450"/>
                  <a:gd name="connsiteY4" fmla="*/ 14626 h 18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450" h="180259">
                    <a:moveTo>
                      <a:pt x="228513" y="14626"/>
                    </a:moveTo>
                    <a:cubicBezTo>
                      <a:pt x="228513" y="14626"/>
                      <a:pt x="443241" y="57514"/>
                      <a:pt x="485265" y="92918"/>
                    </a:cubicBezTo>
                    <a:cubicBezTo>
                      <a:pt x="527002" y="128034"/>
                      <a:pt x="377901" y="140123"/>
                      <a:pt x="270537" y="175815"/>
                    </a:cubicBezTo>
                    <a:cubicBezTo>
                      <a:pt x="163173" y="211507"/>
                      <a:pt x="-7515" y="20670"/>
                      <a:pt x="256" y="14626"/>
                    </a:cubicBezTo>
                    <a:cubicBezTo>
                      <a:pt x="8028" y="8581"/>
                      <a:pt x="101576" y="-15022"/>
                      <a:pt x="228513" y="14626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2D329C-A62B-420F-B424-2FD72F37F3A6}"/>
                </a:ext>
              </a:extLst>
            </p:cNvPr>
            <p:cNvSpPr/>
            <p:nvPr/>
          </p:nvSpPr>
          <p:spPr>
            <a:xfrm>
              <a:off x="1325527" y="2574884"/>
              <a:ext cx="1950110" cy="1893981"/>
            </a:xfrm>
            <a:custGeom>
              <a:avLst/>
              <a:gdLst>
                <a:gd name="connsiteX0" fmla="*/ 197170 w 1950110"/>
                <a:gd name="connsiteY0" fmla="*/ 608780 h 1893981"/>
                <a:gd name="connsiteX1" fmla="*/ 387144 w 1950110"/>
                <a:gd name="connsiteY1" fmla="*/ 0 h 1893981"/>
                <a:gd name="connsiteX2" fmla="*/ 0 w 1950110"/>
                <a:gd name="connsiteY2" fmla="*/ 823795 h 1893981"/>
                <a:gd name="connsiteX3" fmla="*/ 1070186 w 1950110"/>
                <a:gd name="connsiteY3" fmla="*/ 1893981 h 1893981"/>
                <a:gd name="connsiteX4" fmla="*/ 1950110 w 1950110"/>
                <a:gd name="connsiteY4" fmla="*/ 1432863 h 1893981"/>
                <a:gd name="connsiteX5" fmla="*/ 1267068 w 1950110"/>
                <a:gd name="connsiteY5" fmla="*/ 1679253 h 1893981"/>
                <a:gd name="connsiteX6" fmla="*/ 197170 w 1950110"/>
                <a:gd name="connsiteY6" fmla="*/ 608780 h 189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110" h="1893981">
                  <a:moveTo>
                    <a:pt x="197170" y="608780"/>
                  </a:moveTo>
                  <a:cubicBezTo>
                    <a:pt x="197170" y="382538"/>
                    <a:pt x="267403" y="172703"/>
                    <a:pt x="387144" y="0"/>
                  </a:cubicBezTo>
                  <a:cubicBezTo>
                    <a:pt x="150828" y="196306"/>
                    <a:pt x="0" y="492493"/>
                    <a:pt x="0" y="823795"/>
                  </a:cubicBezTo>
                  <a:cubicBezTo>
                    <a:pt x="0" y="1414729"/>
                    <a:pt x="479252" y="1893981"/>
                    <a:pt x="1070186" y="1893981"/>
                  </a:cubicBezTo>
                  <a:cubicBezTo>
                    <a:pt x="1434878" y="1893981"/>
                    <a:pt x="1756970" y="1711491"/>
                    <a:pt x="1950110" y="1432863"/>
                  </a:cubicBezTo>
                  <a:cubicBezTo>
                    <a:pt x="1764742" y="1586857"/>
                    <a:pt x="1526699" y="1679253"/>
                    <a:pt x="1267068" y="1679253"/>
                  </a:cubicBezTo>
                  <a:cubicBezTo>
                    <a:pt x="676422" y="1678965"/>
                    <a:pt x="197170" y="1200001"/>
                    <a:pt x="197170" y="608780"/>
                  </a:cubicBezTo>
                  <a:close/>
                </a:path>
              </a:pathLst>
            </a:custGeom>
            <a:solidFill>
              <a:srgbClr val="395D6B">
                <a:alpha val="50000"/>
              </a:srgbClr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5BFBD5A-C2E4-49AE-B987-4C2A58AD2080}"/>
                </a:ext>
              </a:extLst>
            </p:cNvPr>
            <p:cNvSpPr/>
            <p:nvPr/>
          </p:nvSpPr>
          <p:spPr>
            <a:xfrm>
              <a:off x="1516076" y="2328494"/>
              <a:ext cx="1950398" cy="1893693"/>
            </a:xfrm>
            <a:custGeom>
              <a:avLst/>
              <a:gdLst>
                <a:gd name="connsiteX0" fmla="*/ 1753228 w 1950398"/>
                <a:gd name="connsiteY0" fmla="*/ 1284914 h 1893693"/>
                <a:gd name="connsiteX1" fmla="*/ 1563255 w 1950398"/>
                <a:gd name="connsiteY1" fmla="*/ 1893693 h 1893693"/>
                <a:gd name="connsiteX2" fmla="*/ 1950398 w 1950398"/>
                <a:gd name="connsiteY2" fmla="*/ 1069898 h 1893693"/>
                <a:gd name="connsiteX3" fmla="*/ 879924 w 1950398"/>
                <a:gd name="connsiteY3" fmla="*/ 0 h 1893693"/>
                <a:gd name="connsiteX4" fmla="*/ 0 w 1950398"/>
                <a:gd name="connsiteY4" fmla="*/ 461118 h 1893693"/>
                <a:gd name="connsiteX5" fmla="*/ 683042 w 1950398"/>
                <a:gd name="connsiteY5" fmla="*/ 214728 h 1893693"/>
                <a:gd name="connsiteX6" fmla="*/ 1753228 w 1950398"/>
                <a:gd name="connsiteY6" fmla="*/ 1284914 h 18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398" h="1893693">
                  <a:moveTo>
                    <a:pt x="1753228" y="1284914"/>
                  </a:moveTo>
                  <a:cubicBezTo>
                    <a:pt x="1753228" y="1511155"/>
                    <a:pt x="1682996" y="1720990"/>
                    <a:pt x="1563255" y="1893693"/>
                  </a:cubicBezTo>
                  <a:cubicBezTo>
                    <a:pt x="1799571" y="1697387"/>
                    <a:pt x="1950398" y="1401201"/>
                    <a:pt x="1950398" y="1069898"/>
                  </a:cubicBezTo>
                  <a:cubicBezTo>
                    <a:pt x="1950110" y="479252"/>
                    <a:pt x="1470858" y="0"/>
                    <a:pt x="879924" y="0"/>
                  </a:cubicBezTo>
                  <a:cubicBezTo>
                    <a:pt x="515232" y="0"/>
                    <a:pt x="193140" y="182490"/>
                    <a:pt x="0" y="461118"/>
                  </a:cubicBezTo>
                  <a:cubicBezTo>
                    <a:pt x="185368" y="307124"/>
                    <a:pt x="423411" y="214728"/>
                    <a:pt x="683042" y="214728"/>
                  </a:cubicBezTo>
                  <a:cubicBezTo>
                    <a:pt x="1273976" y="214728"/>
                    <a:pt x="1753228" y="693980"/>
                    <a:pt x="1753228" y="1284914"/>
                  </a:cubicBezTo>
                  <a:close/>
                </a:path>
              </a:pathLst>
            </a:custGeom>
            <a:solidFill>
              <a:srgbClr val="F3F1E8">
                <a:alpha val="50000"/>
              </a:srgbClr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2E3DBE2-CFCE-4FED-BBCE-EE135B7CF39F}"/>
                </a:ext>
              </a:extLst>
            </p:cNvPr>
            <p:cNvSpPr/>
            <p:nvPr/>
          </p:nvSpPr>
          <p:spPr>
            <a:xfrm>
              <a:off x="923775" y="357771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8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19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8" y="123771"/>
                  </a:cubicBezTo>
                  <a:cubicBezTo>
                    <a:pt x="419598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19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178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48D93B7-6FD4-49E3-B5C4-8FCEA43874A7}"/>
                </a:ext>
              </a:extLst>
            </p:cNvPr>
            <p:cNvSpPr/>
            <p:nvPr/>
          </p:nvSpPr>
          <p:spPr>
            <a:xfrm>
              <a:off x="1818667" y="2446508"/>
              <a:ext cx="535021" cy="291868"/>
            </a:xfrm>
            <a:custGeom>
              <a:avLst/>
              <a:gdLst>
                <a:gd name="connsiteX0" fmla="*/ 535021 w 535021"/>
                <a:gd name="connsiteY0" fmla="*/ 205517 h 291868"/>
                <a:gd name="connsiteX1" fmla="*/ 448669 w 535021"/>
                <a:gd name="connsiteY1" fmla="*/ 119165 h 291868"/>
                <a:gd name="connsiteX2" fmla="*/ 419885 w 535021"/>
                <a:gd name="connsiteY2" fmla="*/ 124059 h 291868"/>
                <a:gd name="connsiteX3" fmla="*/ 420173 w 535021"/>
                <a:gd name="connsiteY3" fmla="*/ 119165 h 291868"/>
                <a:gd name="connsiteX4" fmla="*/ 333821 w 535021"/>
                <a:gd name="connsiteY4" fmla="*/ 32814 h 291868"/>
                <a:gd name="connsiteX5" fmla="*/ 275102 w 535021"/>
                <a:gd name="connsiteY5" fmla="*/ 55841 h 291868"/>
                <a:gd name="connsiteX6" fmla="*/ 194220 w 535021"/>
                <a:gd name="connsiteY6" fmla="*/ 0 h 291868"/>
                <a:gd name="connsiteX7" fmla="*/ 107868 w 535021"/>
                <a:gd name="connsiteY7" fmla="*/ 86352 h 291868"/>
                <a:gd name="connsiteX8" fmla="*/ 116791 w 535021"/>
                <a:gd name="connsiteY8" fmla="*/ 124347 h 291868"/>
                <a:gd name="connsiteX9" fmla="*/ 25258 w 535021"/>
                <a:gd name="connsiteY9" fmla="*/ 144207 h 291868"/>
                <a:gd name="connsiteX10" fmla="*/ 25258 w 535021"/>
                <a:gd name="connsiteY10" fmla="*/ 266539 h 291868"/>
                <a:gd name="connsiteX11" fmla="*/ 86280 w 535021"/>
                <a:gd name="connsiteY11" fmla="*/ 291869 h 291868"/>
                <a:gd name="connsiteX12" fmla="*/ 452987 w 535021"/>
                <a:gd name="connsiteY12" fmla="*/ 291869 h 291868"/>
                <a:gd name="connsiteX13" fmla="*/ 452987 w 535021"/>
                <a:gd name="connsiteY13" fmla="*/ 291581 h 291868"/>
                <a:gd name="connsiteX14" fmla="*/ 535021 w 535021"/>
                <a:gd name="connsiteY14" fmla="*/ 205517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021" h="291868">
                  <a:moveTo>
                    <a:pt x="535021" y="205517"/>
                  </a:moveTo>
                  <a:cubicBezTo>
                    <a:pt x="535021" y="157736"/>
                    <a:pt x="496163" y="119165"/>
                    <a:pt x="448669" y="119165"/>
                  </a:cubicBezTo>
                  <a:cubicBezTo>
                    <a:pt x="438595" y="119165"/>
                    <a:pt x="429096" y="120892"/>
                    <a:pt x="419885" y="124059"/>
                  </a:cubicBezTo>
                  <a:cubicBezTo>
                    <a:pt x="419885" y="122332"/>
                    <a:pt x="420173" y="120892"/>
                    <a:pt x="420173" y="119165"/>
                  </a:cubicBezTo>
                  <a:cubicBezTo>
                    <a:pt x="420173" y="71384"/>
                    <a:pt x="381315" y="32814"/>
                    <a:pt x="333821" y="32814"/>
                  </a:cubicBezTo>
                  <a:cubicBezTo>
                    <a:pt x="311082" y="32814"/>
                    <a:pt x="290646" y="41737"/>
                    <a:pt x="275102" y="55841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7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2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5" y="289278"/>
                    <a:pt x="535021" y="251571"/>
                    <a:pt x="535021" y="205517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AF6EED-7B6B-4E9F-9162-8FB8631D83BB}"/>
                </a:ext>
              </a:extLst>
            </p:cNvPr>
            <p:cNvSpPr/>
            <p:nvPr/>
          </p:nvSpPr>
          <p:spPr>
            <a:xfrm>
              <a:off x="3131789" y="357771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7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7" y="123771"/>
                  </a:cubicBezTo>
                  <a:cubicBezTo>
                    <a:pt x="419597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6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C7697D5-F796-42C6-B7F4-81ED27542E3D}"/>
                </a:ext>
              </a:extLst>
            </p:cNvPr>
            <p:cNvSpPr/>
            <p:nvPr/>
          </p:nvSpPr>
          <p:spPr>
            <a:xfrm>
              <a:off x="2284391" y="4076541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7 h 291868"/>
                <a:gd name="connsiteX2" fmla="*/ 419598 w 534733"/>
                <a:gd name="connsiteY2" fmla="*/ 123771 h 291868"/>
                <a:gd name="connsiteX3" fmla="*/ 419885 w 534733"/>
                <a:gd name="connsiteY3" fmla="*/ 118877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7"/>
                    <a:pt x="448381" y="118877"/>
                  </a:cubicBezTo>
                  <a:cubicBezTo>
                    <a:pt x="438307" y="118877"/>
                    <a:pt x="428808" y="120604"/>
                    <a:pt x="419598" y="123771"/>
                  </a:cubicBezTo>
                  <a:cubicBezTo>
                    <a:pt x="419598" y="122044"/>
                    <a:pt x="419885" y="120604"/>
                    <a:pt x="419885" y="118877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178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1D3F4A-B12A-490C-A67E-36B8E46F991E}"/>
                </a:ext>
              </a:extLst>
            </p:cNvPr>
            <p:cNvSpPr/>
            <p:nvPr/>
          </p:nvSpPr>
          <p:spPr>
            <a:xfrm>
              <a:off x="2786382" y="266670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7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7" y="123771"/>
                  </a:cubicBezTo>
                  <a:cubicBezTo>
                    <a:pt x="419597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2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6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F29758B-39D1-4E6D-AD12-324CAC6C9EDC}"/>
              </a:ext>
            </a:extLst>
          </p:cNvPr>
          <p:cNvSpPr/>
          <p:nvPr/>
        </p:nvSpPr>
        <p:spPr>
          <a:xfrm>
            <a:off x="3335218" y="3508925"/>
            <a:ext cx="84896" cy="11972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50" name="Graphic 241">
            <a:extLst>
              <a:ext uri="{FF2B5EF4-FFF2-40B4-BE49-F238E27FC236}">
                <a16:creationId xmlns:a16="http://schemas.microsoft.com/office/drawing/2014/main" id="{33E3F062-4792-47A7-985E-88A50AE72941}"/>
              </a:ext>
            </a:extLst>
          </p:cNvPr>
          <p:cNvGrpSpPr/>
          <p:nvPr/>
        </p:nvGrpSpPr>
        <p:grpSpPr>
          <a:xfrm rot="1433983">
            <a:off x="864440" y="1640790"/>
            <a:ext cx="212939" cy="210438"/>
            <a:chOff x="2434505" y="2932122"/>
            <a:chExt cx="322656" cy="31886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01430FA-0826-4A93-9C3C-66815D31E392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0E98C19-5E95-4F62-93CD-BDEF603AD2AF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53" name="Graphic 2">
            <a:extLst>
              <a:ext uri="{FF2B5EF4-FFF2-40B4-BE49-F238E27FC236}">
                <a16:creationId xmlns:a16="http://schemas.microsoft.com/office/drawing/2014/main" id="{7D737267-7904-4D01-AEFA-DAE8EF9D7F0C}"/>
              </a:ext>
            </a:extLst>
          </p:cNvPr>
          <p:cNvGrpSpPr/>
          <p:nvPr/>
        </p:nvGrpSpPr>
        <p:grpSpPr>
          <a:xfrm rot="5400000">
            <a:off x="2933544" y="2170770"/>
            <a:ext cx="1652425" cy="7519514"/>
            <a:chOff x="9055963" y="784430"/>
            <a:chExt cx="1652425" cy="751951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A96BC76-6084-4EDA-B092-27FFDD84FDA9}"/>
                </a:ext>
              </a:extLst>
            </p:cNvPr>
            <p:cNvSpPr/>
            <p:nvPr/>
          </p:nvSpPr>
          <p:spPr>
            <a:xfrm>
              <a:off x="9433251" y="3541086"/>
              <a:ext cx="904723" cy="4762858"/>
            </a:xfrm>
            <a:custGeom>
              <a:avLst/>
              <a:gdLst>
                <a:gd name="connsiteX0" fmla="*/ 327515 w 904723"/>
                <a:gd name="connsiteY0" fmla="*/ 0 h 4762858"/>
                <a:gd name="connsiteX1" fmla="*/ 452362 w 904723"/>
                <a:gd name="connsiteY1" fmla="*/ 0 h 4762858"/>
                <a:gd name="connsiteX2" fmla="*/ 577208 w 904723"/>
                <a:gd name="connsiteY2" fmla="*/ 0 h 4762858"/>
                <a:gd name="connsiteX3" fmla="*/ 904723 w 904723"/>
                <a:gd name="connsiteY3" fmla="*/ 4762859 h 4762858"/>
                <a:gd name="connsiteX4" fmla="*/ 452087 w 904723"/>
                <a:gd name="connsiteY4" fmla="*/ 4762859 h 4762858"/>
                <a:gd name="connsiteX5" fmla="*/ 0 w 904723"/>
                <a:gd name="connsiteY5" fmla="*/ 4762859 h 4762858"/>
                <a:gd name="connsiteX6" fmla="*/ 327515 w 904723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723" h="4762858">
                  <a:moveTo>
                    <a:pt x="327515" y="0"/>
                  </a:moveTo>
                  <a:lnTo>
                    <a:pt x="452362" y="0"/>
                  </a:lnTo>
                  <a:lnTo>
                    <a:pt x="577208" y="0"/>
                  </a:lnTo>
                  <a:cubicBezTo>
                    <a:pt x="577208" y="0"/>
                    <a:pt x="468311" y="4387220"/>
                    <a:pt x="904723" y="4762859"/>
                  </a:cubicBezTo>
                  <a:lnTo>
                    <a:pt x="452087" y="4762859"/>
                  </a:lnTo>
                  <a:lnTo>
                    <a:pt x="0" y="4762859"/>
                  </a:lnTo>
                  <a:cubicBezTo>
                    <a:pt x="436412" y="4387220"/>
                    <a:pt x="327515" y="0"/>
                    <a:pt x="327515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76395E-6C0A-4F09-88D6-F239087CD739}"/>
                </a:ext>
              </a:extLst>
            </p:cNvPr>
            <p:cNvSpPr/>
            <p:nvPr/>
          </p:nvSpPr>
          <p:spPr>
            <a:xfrm>
              <a:off x="9541048" y="3541086"/>
              <a:ext cx="689129" cy="4762858"/>
            </a:xfrm>
            <a:custGeom>
              <a:avLst/>
              <a:gdLst>
                <a:gd name="connsiteX0" fmla="*/ 249418 w 689129"/>
                <a:gd name="connsiteY0" fmla="*/ 0 h 4762858"/>
                <a:gd name="connsiteX1" fmla="*/ 344565 w 689129"/>
                <a:gd name="connsiteY1" fmla="*/ 0 h 4762858"/>
                <a:gd name="connsiteX2" fmla="*/ 439712 w 689129"/>
                <a:gd name="connsiteY2" fmla="*/ 0 h 4762858"/>
                <a:gd name="connsiteX3" fmla="*/ 689130 w 689129"/>
                <a:gd name="connsiteY3" fmla="*/ 4762859 h 4762858"/>
                <a:gd name="connsiteX4" fmla="*/ 344290 w 689129"/>
                <a:gd name="connsiteY4" fmla="*/ 4762859 h 4762858"/>
                <a:gd name="connsiteX5" fmla="*/ 0 w 689129"/>
                <a:gd name="connsiteY5" fmla="*/ 4762859 h 4762858"/>
                <a:gd name="connsiteX6" fmla="*/ 249418 w 689129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9129" h="4762858">
                  <a:moveTo>
                    <a:pt x="249418" y="0"/>
                  </a:moveTo>
                  <a:lnTo>
                    <a:pt x="344565" y="0"/>
                  </a:lnTo>
                  <a:lnTo>
                    <a:pt x="439712" y="0"/>
                  </a:lnTo>
                  <a:cubicBezTo>
                    <a:pt x="439712" y="0"/>
                    <a:pt x="356664" y="4387220"/>
                    <a:pt x="689130" y="4762859"/>
                  </a:cubicBezTo>
                  <a:lnTo>
                    <a:pt x="344290" y="4762859"/>
                  </a:lnTo>
                  <a:lnTo>
                    <a:pt x="0" y="4762859"/>
                  </a:lnTo>
                  <a:cubicBezTo>
                    <a:pt x="332465" y="4387220"/>
                    <a:pt x="249418" y="0"/>
                    <a:pt x="249418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4F2D82-AA33-47F9-97B7-6BB9AB34A83D}"/>
                </a:ext>
              </a:extLst>
            </p:cNvPr>
            <p:cNvSpPr/>
            <p:nvPr/>
          </p:nvSpPr>
          <p:spPr>
            <a:xfrm>
              <a:off x="9640045" y="3541086"/>
              <a:ext cx="490585" cy="4762858"/>
            </a:xfrm>
            <a:custGeom>
              <a:avLst/>
              <a:gdLst>
                <a:gd name="connsiteX0" fmla="*/ 177645 w 490585"/>
                <a:gd name="connsiteY0" fmla="*/ 0 h 4762858"/>
                <a:gd name="connsiteX1" fmla="*/ 245293 w 490585"/>
                <a:gd name="connsiteY1" fmla="*/ 0 h 4762858"/>
                <a:gd name="connsiteX2" fmla="*/ 312941 w 490585"/>
                <a:gd name="connsiteY2" fmla="*/ 0 h 4762858"/>
                <a:gd name="connsiteX3" fmla="*/ 490586 w 490585"/>
                <a:gd name="connsiteY3" fmla="*/ 4762859 h 4762858"/>
                <a:gd name="connsiteX4" fmla="*/ 245293 w 490585"/>
                <a:gd name="connsiteY4" fmla="*/ 4762859 h 4762858"/>
                <a:gd name="connsiteX5" fmla="*/ 0 w 490585"/>
                <a:gd name="connsiteY5" fmla="*/ 4762859 h 4762858"/>
                <a:gd name="connsiteX6" fmla="*/ 177645 w 490585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585" h="4762858">
                  <a:moveTo>
                    <a:pt x="177645" y="0"/>
                  </a:moveTo>
                  <a:lnTo>
                    <a:pt x="245293" y="0"/>
                  </a:lnTo>
                  <a:lnTo>
                    <a:pt x="312941" y="0"/>
                  </a:lnTo>
                  <a:cubicBezTo>
                    <a:pt x="312941" y="0"/>
                    <a:pt x="253817" y="4387220"/>
                    <a:pt x="490586" y="4762859"/>
                  </a:cubicBezTo>
                  <a:lnTo>
                    <a:pt x="245293" y="4762859"/>
                  </a:lnTo>
                  <a:lnTo>
                    <a:pt x="0" y="4762859"/>
                  </a:lnTo>
                  <a:cubicBezTo>
                    <a:pt x="236768" y="4387220"/>
                    <a:pt x="177645" y="0"/>
                    <a:pt x="177645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640050C-AA75-408F-8BEF-A3E561E4251C}"/>
                </a:ext>
              </a:extLst>
            </p:cNvPr>
            <p:cNvSpPr/>
            <p:nvPr/>
          </p:nvSpPr>
          <p:spPr>
            <a:xfrm>
              <a:off x="9620521" y="3161322"/>
              <a:ext cx="529634" cy="513134"/>
            </a:xfrm>
            <a:custGeom>
              <a:avLst/>
              <a:gdLst>
                <a:gd name="connsiteX0" fmla="*/ 529634 w 529634"/>
                <a:gd name="connsiteY0" fmla="*/ 256567 h 513134"/>
                <a:gd name="connsiteX1" fmla="*/ 264817 w 529634"/>
                <a:gd name="connsiteY1" fmla="*/ 513135 h 513134"/>
                <a:gd name="connsiteX2" fmla="*/ 0 w 529634"/>
                <a:gd name="connsiteY2" fmla="*/ 256567 h 513134"/>
                <a:gd name="connsiteX3" fmla="*/ 264817 w 529634"/>
                <a:gd name="connsiteY3" fmla="*/ 0 h 513134"/>
                <a:gd name="connsiteX4" fmla="*/ 529634 w 529634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34" h="513134">
                  <a:moveTo>
                    <a:pt x="529634" y="256567"/>
                  </a:moveTo>
                  <a:cubicBezTo>
                    <a:pt x="529634" y="398266"/>
                    <a:pt x="411072" y="513135"/>
                    <a:pt x="264817" y="513135"/>
                  </a:cubicBezTo>
                  <a:cubicBezTo>
                    <a:pt x="118563" y="513135"/>
                    <a:pt x="0" y="398266"/>
                    <a:pt x="0" y="256567"/>
                  </a:cubicBezTo>
                  <a:cubicBezTo>
                    <a:pt x="0" y="114869"/>
                    <a:pt x="118563" y="0"/>
                    <a:pt x="264817" y="0"/>
                  </a:cubicBezTo>
                  <a:cubicBezTo>
                    <a:pt x="411072" y="0"/>
                    <a:pt x="529634" y="114869"/>
                    <a:pt x="529634" y="256567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30F92F0-F901-4C53-AEA4-EEB6FC168D68}"/>
                </a:ext>
              </a:extLst>
            </p:cNvPr>
            <p:cNvSpPr/>
            <p:nvPr/>
          </p:nvSpPr>
          <p:spPr>
            <a:xfrm rot="-2700000">
              <a:off x="9628870" y="3161367"/>
              <a:ext cx="513129" cy="513129"/>
            </a:xfrm>
            <a:custGeom>
              <a:avLst/>
              <a:gdLst>
                <a:gd name="connsiteX0" fmla="*/ 513130 w 513129"/>
                <a:gd name="connsiteY0" fmla="*/ 256565 h 513129"/>
                <a:gd name="connsiteX1" fmla="*/ 256565 w 513129"/>
                <a:gd name="connsiteY1" fmla="*/ 513130 h 513129"/>
                <a:gd name="connsiteX2" fmla="*/ 0 w 513129"/>
                <a:gd name="connsiteY2" fmla="*/ 256565 h 513129"/>
                <a:gd name="connsiteX3" fmla="*/ 256565 w 513129"/>
                <a:gd name="connsiteY3" fmla="*/ 0 h 513129"/>
                <a:gd name="connsiteX4" fmla="*/ 513130 w 513129"/>
                <a:gd name="connsiteY4" fmla="*/ 256565 h 51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29" h="513129">
                  <a:moveTo>
                    <a:pt x="513130" y="256565"/>
                  </a:moveTo>
                  <a:cubicBezTo>
                    <a:pt x="513130" y="398262"/>
                    <a:pt x="398262" y="513130"/>
                    <a:pt x="256565" y="513130"/>
                  </a:cubicBezTo>
                  <a:cubicBezTo>
                    <a:pt x="114868" y="513130"/>
                    <a:pt x="0" y="398262"/>
                    <a:pt x="0" y="256565"/>
                  </a:cubicBezTo>
                  <a:cubicBezTo>
                    <a:pt x="0" y="114868"/>
                    <a:pt x="114868" y="0"/>
                    <a:pt x="256565" y="0"/>
                  </a:cubicBezTo>
                  <a:cubicBezTo>
                    <a:pt x="398262" y="0"/>
                    <a:pt x="513130" y="114868"/>
                    <a:pt x="513130" y="256565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3160DCE-5E14-4471-B9E5-D4A2CC73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8191" y="2810672"/>
              <a:ext cx="907473" cy="1209964"/>
            </a:xfrm>
            <a:custGeom>
              <a:avLst/>
              <a:gdLst>
                <a:gd name="connsiteX0" fmla="*/ 12 w 907473"/>
                <a:gd name="connsiteY0" fmla="*/ 74 h 1209964"/>
                <a:gd name="connsiteX1" fmla="*/ 907485 w 907473"/>
                <a:gd name="connsiteY1" fmla="*/ 74 h 1209964"/>
                <a:gd name="connsiteX2" fmla="*/ 907485 w 907473"/>
                <a:gd name="connsiteY2" fmla="*/ 1210038 h 1209964"/>
                <a:gd name="connsiteX3" fmla="*/ 12 w 907473"/>
                <a:gd name="connsiteY3" fmla="*/ 1210038 h 12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473" h="1209964">
                  <a:moveTo>
                    <a:pt x="12" y="74"/>
                  </a:moveTo>
                  <a:lnTo>
                    <a:pt x="907485" y="74"/>
                  </a:lnTo>
                  <a:lnTo>
                    <a:pt x="907485" y="1210038"/>
                  </a:lnTo>
                  <a:lnTo>
                    <a:pt x="12" y="1210038"/>
                  </a:lnTo>
                  <a:close/>
                </a:path>
              </a:pathLst>
            </a:custGeom>
          </p:spPr>
        </p:pic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7A70BB-0DFA-48E9-895A-FAE76353DB54}"/>
                </a:ext>
              </a:extLst>
            </p:cNvPr>
            <p:cNvSpPr/>
            <p:nvPr/>
          </p:nvSpPr>
          <p:spPr>
            <a:xfrm>
              <a:off x="9695869" y="3161321"/>
              <a:ext cx="378938" cy="513135"/>
            </a:xfrm>
            <a:custGeom>
              <a:avLst/>
              <a:gdLst>
                <a:gd name="connsiteX0" fmla="*/ 0 w 378938"/>
                <a:gd name="connsiteY0" fmla="*/ 256568 h 513135"/>
                <a:gd name="connsiteX1" fmla="*/ 189469 w 378938"/>
                <a:gd name="connsiteY1" fmla="*/ 513135 h 513135"/>
                <a:gd name="connsiteX2" fmla="*/ 378939 w 378938"/>
                <a:gd name="connsiteY2" fmla="*/ 256568 h 513135"/>
                <a:gd name="connsiteX3" fmla="*/ 189469 w 378938"/>
                <a:gd name="connsiteY3" fmla="*/ 0 h 513135"/>
                <a:gd name="connsiteX4" fmla="*/ 0 w 378938"/>
                <a:gd name="connsiteY4" fmla="*/ 256568 h 5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938" h="513135">
                  <a:moveTo>
                    <a:pt x="0" y="256568"/>
                  </a:moveTo>
                  <a:cubicBezTo>
                    <a:pt x="0" y="398189"/>
                    <a:pt x="84972" y="513135"/>
                    <a:pt x="189469" y="513135"/>
                  </a:cubicBezTo>
                  <a:cubicBezTo>
                    <a:pt x="294241" y="513135"/>
                    <a:pt x="378939" y="398189"/>
                    <a:pt x="378939" y="256568"/>
                  </a:cubicBezTo>
                  <a:cubicBezTo>
                    <a:pt x="378939" y="114947"/>
                    <a:pt x="293966" y="0"/>
                    <a:pt x="189469" y="0"/>
                  </a:cubicBezTo>
                  <a:cubicBezTo>
                    <a:pt x="84972" y="-275"/>
                    <a:pt x="0" y="114672"/>
                    <a:pt x="0" y="256568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AD46D92-7F97-4048-9A2D-71971CB69B2F}"/>
                </a:ext>
              </a:extLst>
            </p:cNvPr>
            <p:cNvSpPr/>
            <p:nvPr/>
          </p:nvSpPr>
          <p:spPr>
            <a:xfrm>
              <a:off x="9705493" y="3161321"/>
              <a:ext cx="359689" cy="513135"/>
            </a:xfrm>
            <a:custGeom>
              <a:avLst/>
              <a:gdLst>
                <a:gd name="connsiteX0" fmla="*/ 0 w 359689"/>
                <a:gd name="connsiteY0" fmla="*/ 256568 h 513135"/>
                <a:gd name="connsiteX1" fmla="*/ 179845 w 359689"/>
                <a:gd name="connsiteY1" fmla="*/ 513135 h 513135"/>
                <a:gd name="connsiteX2" fmla="*/ 359689 w 359689"/>
                <a:gd name="connsiteY2" fmla="*/ 256568 h 513135"/>
                <a:gd name="connsiteX3" fmla="*/ 179845 w 359689"/>
                <a:gd name="connsiteY3" fmla="*/ 0 h 513135"/>
                <a:gd name="connsiteX4" fmla="*/ 0 w 359689"/>
                <a:gd name="connsiteY4" fmla="*/ 256568 h 5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89" h="513135">
                  <a:moveTo>
                    <a:pt x="0" y="256568"/>
                  </a:moveTo>
                  <a:cubicBezTo>
                    <a:pt x="0" y="398189"/>
                    <a:pt x="80573" y="513135"/>
                    <a:pt x="179845" y="513135"/>
                  </a:cubicBezTo>
                  <a:cubicBezTo>
                    <a:pt x="279117" y="513135"/>
                    <a:pt x="359689" y="398189"/>
                    <a:pt x="359689" y="256568"/>
                  </a:cubicBezTo>
                  <a:cubicBezTo>
                    <a:pt x="359689" y="114947"/>
                    <a:pt x="279117" y="0"/>
                    <a:pt x="179845" y="0"/>
                  </a:cubicBezTo>
                  <a:cubicBezTo>
                    <a:pt x="80573" y="-275"/>
                    <a:pt x="0" y="114672"/>
                    <a:pt x="0" y="256568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51D21A-63EE-4FE6-AC04-745E8481E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8191" y="2810672"/>
              <a:ext cx="907473" cy="1209964"/>
            </a:xfrm>
            <a:custGeom>
              <a:avLst/>
              <a:gdLst>
                <a:gd name="connsiteX0" fmla="*/ 12 w 907473"/>
                <a:gd name="connsiteY0" fmla="*/ 74 h 1209964"/>
                <a:gd name="connsiteX1" fmla="*/ 907485 w 907473"/>
                <a:gd name="connsiteY1" fmla="*/ 74 h 1209964"/>
                <a:gd name="connsiteX2" fmla="*/ 907485 w 907473"/>
                <a:gd name="connsiteY2" fmla="*/ 1210038 h 1209964"/>
                <a:gd name="connsiteX3" fmla="*/ 12 w 907473"/>
                <a:gd name="connsiteY3" fmla="*/ 1210038 h 12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473" h="1209964">
                  <a:moveTo>
                    <a:pt x="12" y="74"/>
                  </a:moveTo>
                  <a:lnTo>
                    <a:pt x="907485" y="74"/>
                  </a:lnTo>
                  <a:lnTo>
                    <a:pt x="907485" y="1210038"/>
                  </a:lnTo>
                  <a:lnTo>
                    <a:pt x="12" y="1210038"/>
                  </a:lnTo>
                  <a:close/>
                </a:path>
              </a:pathLst>
            </a:custGeom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E87A67-8C83-4F47-BD29-8245A1264DC0}"/>
                </a:ext>
              </a:extLst>
            </p:cNvPr>
            <p:cNvSpPr/>
            <p:nvPr/>
          </p:nvSpPr>
          <p:spPr>
            <a:xfrm>
              <a:off x="9766266" y="3161322"/>
              <a:ext cx="238142" cy="513134"/>
            </a:xfrm>
            <a:custGeom>
              <a:avLst/>
              <a:gdLst>
                <a:gd name="connsiteX0" fmla="*/ 238143 w 238142"/>
                <a:gd name="connsiteY0" fmla="*/ 256567 h 513134"/>
                <a:gd name="connsiteX1" fmla="*/ 119072 w 238142"/>
                <a:gd name="connsiteY1" fmla="*/ 513135 h 513134"/>
                <a:gd name="connsiteX2" fmla="*/ 0 w 238142"/>
                <a:gd name="connsiteY2" fmla="*/ 256567 h 513134"/>
                <a:gd name="connsiteX3" fmla="*/ 119072 w 238142"/>
                <a:gd name="connsiteY3" fmla="*/ 0 h 513134"/>
                <a:gd name="connsiteX4" fmla="*/ 238143 w 238142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2" h="513134">
                  <a:moveTo>
                    <a:pt x="238143" y="256567"/>
                  </a:moveTo>
                  <a:cubicBezTo>
                    <a:pt x="238143" y="398266"/>
                    <a:pt x="184833" y="513135"/>
                    <a:pt x="119072" y="513135"/>
                  </a:cubicBezTo>
                  <a:cubicBezTo>
                    <a:pt x="53310" y="513135"/>
                    <a:pt x="0" y="398266"/>
                    <a:pt x="0" y="256567"/>
                  </a:cubicBezTo>
                  <a:cubicBezTo>
                    <a:pt x="0" y="114869"/>
                    <a:pt x="53310" y="0"/>
                    <a:pt x="119072" y="0"/>
                  </a:cubicBezTo>
                  <a:cubicBezTo>
                    <a:pt x="184833" y="0"/>
                    <a:pt x="238143" y="114869"/>
                    <a:pt x="238143" y="256567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45CC3A9-C8EA-4A16-988B-9CAEC9E1661A}"/>
                </a:ext>
              </a:extLst>
            </p:cNvPr>
            <p:cNvSpPr/>
            <p:nvPr/>
          </p:nvSpPr>
          <p:spPr>
            <a:xfrm>
              <a:off x="9776991" y="3161322"/>
              <a:ext cx="217243" cy="513134"/>
            </a:xfrm>
            <a:custGeom>
              <a:avLst/>
              <a:gdLst>
                <a:gd name="connsiteX0" fmla="*/ 0 w 217243"/>
                <a:gd name="connsiteY0" fmla="*/ 256567 h 513134"/>
                <a:gd name="connsiteX1" fmla="*/ 108622 w 217243"/>
                <a:gd name="connsiteY1" fmla="*/ 513135 h 513134"/>
                <a:gd name="connsiteX2" fmla="*/ 217244 w 217243"/>
                <a:gd name="connsiteY2" fmla="*/ 256567 h 513134"/>
                <a:gd name="connsiteX3" fmla="*/ 108622 w 217243"/>
                <a:gd name="connsiteY3" fmla="*/ 0 h 513134"/>
                <a:gd name="connsiteX4" fmla="*/ 0 w 217243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43" h="513134">
                  <a:moveTo>
                    <a:pt x="0" y="256567"/>
                  </a:moveTo>
                  <a:cubicBezTo>
                    <a:pt x="0" y="398188"/>
                    <a:pt x="48674" y="513135"/>
                    <a:pt x="108622" y="513135"/>
                  </a:cubicBezTo>
                  <a:cubicBezTo>
                    <a:pt x="168570" y="513135"/>
                    <a:pt x="217244" y="398188"/>
                    <a:pt x="217244" y="256567"/>
                  </a:cubicBezTo>
                  <a:cubicBezTo>
                    <a:pt x="217244" y="114947"/>
                    <a:pt x="168570" y="0"/>
                    <a:pt x="108622" y="0"/>
                  </a:cubicBezTo>
                  <a:cubicBezTo>
                    <a:pt x="48674" y="0"/>
                    <a:pt x="0" y="114672"/>
                    <a:pt x="0" y="256567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BD8AD6A-AC31-4574-8722-5AB703CB708A}"/>
                </a:ext>
              </a:extLst>
            </p:cNvPr>
            <p:cNvSpPr/>
            <p:nvPr/>
          </p:nvSpPr>
          <p:spPr>
            <a:xfrm>
              <a:off x="9136810" y="3302668"/>
              <a:ext cx="270591" cy="5001276"/>
            </a:xfrm>
            <a:custGeom>
              <a:avLst/>
              <a:gdLst>
                <a:gd name="connsiteX0" fmla="*/ 97897 w 270591"/>
                <a:gd name="connsiteY0" fmla="*/ 0 h 5001276"/>
                <a:gd name="connsiteX1" fmla="*/ 135296 w 270591"/>
                <a:gd name="connsiteY1" fmla="*/ 0 h 5001276"/>
                <a:gd name="connsiteX2" fmla="*/ 172695 w 270591"/>
                <a:gd name="connsiteY2" fmla="*/ 0 h 5001276"/>
                <a:gd name="connsiteX3" fmla="*/ 270592 w 270591"/>
                <a:gd name="connsiteY3" fmla="*/ 5001277 h 5001276"/>
                <a:gd name="connsiteX4" fmla="*/ 135021 w 270591"/>
                <a:gd name="connsiteY4" fmla="*/ 5001277 h 5001276"/>
                <a:gd name="connsiteX5" fmla="*/ 0 w 270591"/>
                <a:gd name="connsiteY5" fmla="*/ 5001277 h 5001276"/>
                <a:gd name="connsiteX6" fmla="*/ 97897 w 270591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91" h="5001276">
                  <a:moveTo>
                    <a:pt x="97897" y="0"/>
                  </a:moveTo>
                  <a:lnTo>
                    <a:pt x="135296" y="0"/>
                  </a:lnTo>
                  <a:lnTo>
                    <a:pt x="172695" y="0"/>
                  </a:lnTo>
                  <a:cubicBezTo>
                    <a:pt x="172695" y="0"/>
                    <a:pt x="140246" y="4571464"/>
                    <a:pt x="270592" y="5001277"/>
                  </a:cubicBezTo>
                  <a:lnTo>
                    <a:pt x="135021" y="5001277"/>
                  </a:lnTo>
                  <a:lnTo>
                    <a:pt x="0" y="5001277"/>
                  </a:lnTo>
                  <a:cubicBezTo>
                    <a:pt x="130346" y="4571464"/>
                    <a:pt x="97897" y="0"/>
                    <a:pt x="97897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08D47C-661B-4036-8100-5D2348D4B2AD}"/>
                </a:ext>
              </a:extLst>
            </p:cNvPr>
            <p:cNvSpPr/>
            <p:nvPr/>
          </p:nvSpPr>
          <p:spPr>
            <a:xfrm>
              <a:off x="9168984" y="3302668"/>
              <a:ext cx="205693" cy="5001276"/>
            </a:xfrm>
            <a:custGeom>
              <a:avLst/>
              <a:gdLst>
                <a:gd name="connsiteX0" fmla="*/ 74523 w 205693"/>
                <a:gd name="connsiteY0" fmla="*/ 0 h 5001276"/>
                <a:gd name="connsiteX1" fmla="*/ 102847 w 205693"/>
                <a:gd name="connsiteY1" fmla="*/ 0 h 5001276"/>
                <a:gd name="connsiteX2" fmla="*/ 131171 w 205693"/>
                <a:gd name="connsiteY2" fmla="*/ 0 h 5001276"/>
                <a:gd name="connsiteX3" fmla="*/ 205694 w 205693"/>
                <a:gd name="connsiteY3" fmla="*/ 5001277 h 5001276"/>
                <a:gd name="connsiteX4" fmla="*/ 102847 w 205693"/>
                <a:gd name="connsiteY4" fmla="*/ 5001277 h 5001276"/>
                <a:gd name="connsiteX5" fmla="*/ 0 w 205693"/>
                <a:gd name="connsiteY5" fmla="*/ 5001277 h 5001276"/>
                <a:gd name="connsiteX6" fmla="*/ 74523 w 205693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93" h="5001276">
                  <a:moveTo>
                    <a:pt x="74523" y="0"/>
                  </a:moveTo>
                  <a:lnTo>
                    <a:pt x="102847" y="0"/>
                  </a:lnTo>
                  <a:lnTo>
                    <a:pt x="131171" y="0"/>
                  </a:lnTo>
                  <a:cubicBezTo>
                    <a:pt x="131171" y="0"/>
                    <a:pt x="106422" y="4571464"/>
                    <a:pt x="205694" y="5001277"/>
                  </a:cubicBezTo>
                  <a:lnTo>
                    <a:pt x="102847" y="5001277"/>
                  </a:lnTo>
                  <a:lnTo>
                    <a:pt x="0" y="5001277"/>
                  </a:lnTo>
                  <a:cubicBezTo>
                    <a:pt x="99272" y="4571464"/>
                    <a:pt x="74523" y="0"/>
                    <a:pt x="74523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42438E2-882B-4A80-8566-64797D5538E0}"/>
                </a:ext>
              </a:extLst>
            </p:cNvPr>
            <p:cNvSpPr/>
            <p:nvPr/>
          </p:nvSpPr>
          <p:spPr>
            <a:xfrm>
              <a:off x="9198683" y="3302668"/>
              <a:ext cx="146845" cy="5001276"/>
            </a:xfrm>
            <a:custGeom>
              <a:avLst/>
              <a:gdLst>
                <a:gd name="connsiteX0" fmla="*/ 53073 w 146845"/>
                <a:gd name="connsiteY0" fmla="*/ 0 h 5001276"/>
                <a:gd name="connsiteX1" fmla="*/ 73423 w 146845"/>
                <a:gd name="connsiteY1" fmla="*/ 0 h 5001276"/>
                <a:gd name="connsiteX2" fmla="*/ 93772 w 146845"/>
                <a:gd name="connsiteY2" fmla="*/ 0 h 5001276"/>
                <a:gd name="connsiteX3" fmla="*/ 146846 w 146845"/>
                <a:gd name="connsiteY3" fmla="*/ 5001277 h 5001276"/>
                <a:gd name="connsiteX4" fmla="*/ 73148 w 146845"/>
                <a:gd name="connsiteY4" fmla="*/ 5001277 h 5001276"/>
                <a:gd name="connsiteX5" fmla="*/ 0 w 146845"/>
                <a:gd name="connsiteY5" fmla="*/ 5001277 h 5001276"/>
                <a:gd name="connsiteX6" fmla="*/ 53073 w 146845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845" h="5001276">
                  <a:moveTo>
                    <a:pt x="53073" y="0"/>
                  </a:moveTo>
                  <a:lnTo>
                    <a:pt x="73423" y="0"/>
                  </a:lnTo>
                  <a:lnTo>
                    <a:pt x="93772" y="0"/>
                  </a:lnTo>
                  <a:cubicBezTo>
                    <a:pt x="93772" y="0"/>
                    <a:pt x="76173" y="4571464"/>
                    <a:pt x="146846" y="5001277"/>
                  </a:cubicBezTo>
                  <a:lnTo>
                    <a:pt x="73148" y="5001277"/>
                  </a:lnTo>
                  <a:lnTo>
                    <a:pt x="0" y="5001277"/>
                  </a:lnTo>
                  <a:cubicBezTo>
                    <a:pt x="70673" y="4571464"/>
                    <a:pt x="53073" y="0"/>
                    <a:pt x="53073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C43E8B8-7866-4F3B-8897-08FF5EDAB4ED}"/>
                </a:ext>
              </a:extLst>
            </p:cNvPr>
            <p:cNvSpPr/>
            <p:nvPr/>
          </p:nvSpPr>
          <p:spPr>
            <a:xfrm>
              <a:off x="9192633" y="3189096"/>
              <a:ext cx="158395" cy="153445"/>
            </a:xfrm>
            <a:custGeom>
              <a:avLst/>
              <a:gdLst>
                <a:gd name="connsiteX0" fmla="*/ 0 w 158395"/>
                <a:gd name="connsiteY0" fmla="*/ 76723 h 153445"/>
                <a:gd name="connsiteX1" fmla="*/ 79198 w 158395"/>
                <a:gd name="connsiteY1" fmla="*/ 153445 h 153445"/>
                <a:gd name="connsiteX2" fmla="*/ 158395 w 158395"/>
                <a:gd name="connsiteY2" fmla="*/ 76723 h 153445"/>
                <a:gd name="connsiteX3" fmla="*/ 79198 w 158395"/>
                <a:gd name="connsiteY3" fmla="*/ 0 h 153445"/>
                <a:gd name="connsiteX4" fmla="*/ 0 w 15839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95" h="153445">
                  <a:moveTo>
                    <a:pt x="0" y="76723"/>
                  </a:moveTo>
                  <a:cubicBezTo>
                    <a:pt x="0" y="119071"/>
                    <a:pt x="35474" y="153445"/>
                    <a:pt x="79198" y="153445"/>
                  </a:cubicBezTo>
                  <a:cubicBezTo>
                    <a:pt x="122921" y="153445"/>
                    <a:pt x="158395" y="119071"/>
                    <a:pt x="158395" y="76723"/>
                  </a:cubicBezTo>
                  <a:cubicBezTo>
                    <a:pt x="158395" y="34374"/>
                    <a:pt x="122921" y="0"/>
                    <a:pt x="79198" y="0"/>
                  </a:cubicBezTo>
                  <a:cubicBezTo>
                    <a:pt x="354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A2C84E-E829-4AE8-A829-2CDC268BD4AF}"/>
                </a:ext>
              </a:extLst>
            </p:cNvPr>
            <p:cNvSpPr/>
            <p:nvPr/>
          </p:nvSpPr>
          <p:spPr>
            <a:xfrm>
              <a:off x="9195108" y="3189096"/>
              <a:ext cx="153445" cy="153445"/>
            </a:xfrm>
            <a:custGeom>
              <a:avLst/>
              <a:gdLst>
                <a:gd name="connsiteX0" fmla="*/ 0 w 153445"/>
                <a:gd name="connsiteY0" fmla="*/ 76723 h 153445"/>
                <a:gd name="connsiteX1" fmla="*/ 76723 w 153445"/>
                <a:gd name="connsiteY1" fmla="*/ 153445 h 153445"/>
                <a:gd name="connsiteX2" fmla="*/ 153445 w 153445"/>
                <a:gd name="connsiteY2" fmla="*/ 76723 h 153445"/>
                <a:gd name="connsiteX3" fmla="*/ 76723 w 153445"/>
                <a:gd name="connsiteY3" fmla="*/ 0 h 153445"/>
                <a:gd name="connsiteX4" fmla="*/ 0 w 15344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45" h="153445">
                  <a:moveTo>
                    <a:pt x="0" y="76723"/>
                  </a:moveTo>
                  <a:cubicBezTo>
                    <a:pt x="0" y="119071"/>
                    <a:pt x="34374" y="153445"/>
                    <a:pt x="76723" y="153445"/>
                  </a:cubicBezTo>
                  <a:cubicBezTo>
                    <a:pt x="119071" y="153445"/>
                    <a:pt x="153445" y="119071"/>
                    <a:pt x="153445" y="76723"/>
                  </a:cubicBezTo>
                  <a:cubicBezTo>
                    <a:pt x="153445" y="34374"/>
                    <a:pt x="119071" y="0"/>
                    <a:pt x="76723" y="0"/>
                  </a:cubicBezTo>
                  <a:cubicBezTo>
                    <a:pt x="343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77F9CCF-784D-4034-9FF0-9CFB1B04A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3199" y="3113163"/>
              <a:ext cx="274991" cy="302491"/>
            </a:xfrm>
            <a:custGeom>
              <a:avLst/>
              <a:gdLst>
                <a:gd name="connsiteX0" fmla="*/ 2 w 274991"/>
                <a:gd name="connsiteY0" fmla="*/ 85 h 302491"/>
                <a:gd name="connsiteX1" fmla="*/ 274994 w 274991"/>
                <a:gd name="connsiteY1" fmla="*/ 85 h 302491"/>
                <a:gd name="connsiteX2" fmla="*/ 274994 w 274991"/>
                <a:gd name="connsiteY2" fmla="*/ 302576 h 302491"/>
                <a:gd name="connsiteX3" fmla="*/ 2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2" y="85"/>
                  </a:moveTo>
                  <a:lnTo>
                    <a:pt x="274994" y="85"/>
                  </a:lnTo>
                  <a:lnTo>
                    <a:pt x="274994" y="302576"/>
                  </a:lnTo>
                  <a:lnTo>
                    <a:pt x="2" y="302576"/>
                  </a:lnTo>
                  <a:close/>
                </a:path>
              </a:pathLst>
            </a:custGeom>
          </p:spPr>
        </p:pic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67F55F7-2FE0-4EB4-8A61-E8A07D71C703}"/>
                </a:ext>
              </a:extLst>
            </p:cNvPr>
            <p:cNvSpPr/>
            <p:nvPr/>
          </p:nvSpPr>
          <p:spPr>
            <a:xfrm>
              <a:off x="9215183" y="3189096"/>
              <a:ext cx="113296" cy="153445"/>
            </a:xfrm>
            <a:custGeom>
              <a:avLst/>
              <a:gdLst>
                <a:gd name="connsiteX0" fmla="*/ 0 w 113296"/>
                <a:gd name="connsiteY0" fmla="*/ 76723 h 153445"/>
                <a:gd name="connsiteX1" fmla="*/ 56648 w 113296"/>
                <a:gd name="connsiteY1" fmla="*/ 153445 h 153445"/>
                <a:gd name="connsiteX2" fmla="*/ 113297 w 113296"/>
                <a:gd name="connsiteY2" fmla="*/ 76723 h 153445"/>
                <a:gd name="connsiteX3" fmla="*/ 56648 w 113296"/>
                <a:gd name="connsiteY3" fmla="*/ 0 h 153445"/>
                <a:gd name="connsiteX4" fmla="*/ 0 w 1132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96" h="153445">
                  <a:moveTo>
                    <a:pt x="0" y="76723"/>
                  </a:moveTo>
                  <a:cubicBezTo>
                    <a:pt x="0" y="119071"/>
                    <a:pt x="25299" y="153445"/>
                    <a:pt x="56648" y="153445"/>
                  </a:cubicBezTo>
                  <a:cubicBezTo>
                    <a:pt x="87997" y="153445"/>
                    <a:pt x="113297" y="119071"/>
                    <a:pt x="113297" y="76723"/>
                  </a:cubicBezTo>
                  <a:cubicBezTo>
                    <a:pt x="113297" y="34374"/>
                    <a:pt x="87997" y="0"/>
                    <a:pt x="56648" y="0"/>
                  </a:cubicBezTo>
                  <a:cubicBezTo>
                    <a:pt x="255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3D87A72-E999-409F-B4E6-4D6166B74C4E}"/>
                </a:ext>
              </a:extLst>
            </p:cNvPr>
            <p:cNvSpPr/>
            <p:nvPr/>
          </p:nvSpPr>
          <p:spPr>
            <a:xfrm>
              <a:off x="9218208" y="3189096"/>
              <a:ext cx="107796" cy="153445"/>
            </a:xfrm>
            <a:custGeom>
              <a:avLst/>
              <a:gdLst>
                <a:gd name="connsiteX0" fmla="*/ 0 w 107796"/>
                <a:gd name="connsiteY0" fmla="*/ 76723 h 153445"/>
                <a:gd name="connsiteX1" fmla="*/ 53898 w 107796"/>
                <a:gd name="connsiteY1" fmla="*/ 153445 h 153445"/>
                <a:gd name="connsiteX2" fmla="*/ 107797 w 107796"/>
                <a:gd name="connsiteY2" fmla="*/ 76723 h 153445"/>
                <a:gd name="connsiteX3" fmla="*/ 53898 w 107796"/>
                <a:gd name="connsiteY3" fmla="*/ 0 h 153445"/>
                <a:gd name="connsiteX4" fmla="*/ 0 w 1077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96" h="153445">
                  <a:moveTo>
                    <a:pt x="0" y="76723"/>
                  </a:moveTo>
                  <a:cubicBezTo>
                    <a:pt x="0" y="119071"/>
                    <a:pt x="24199" y="153445"/>
                    <a:pt x="53898" y="153445"/>
                  </a:cubicBezTo>
                  <a:cubicBezTo>
                    <a:pt x="83598" y="153445"/>
                    <a:pt x="107797" y="119071"/>
                    <a:pt x="107797" y="76723"/>
                  </a:cubicBezTo>
                  <a:cubicBezTo>
                    <a:pt x="107797" y="34374"/>
                    <a:pt x="83598" y="0"/>
                    <a:pt x="53898" y="0"/>
                  </a:cubicBezTo>
                  <a:cubicBezTo>
                    <a:pt x="2392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E383232-13FA-4468-95B7-CEC066BCF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0698" y="3113163"/>
              <a:ext cx="274991" cy="302491"/>
            </a:xfrm>
            <a:custGeom>
              <a:avLst/>
              <a:gdLst>
                <a:gd name="connsiteX0" fmla="*/ 3 w 274991"/>
                <a:gd name="connsiteY0" fmla="*/ 85 h 302491"/>
                <a:gd name="connsiteX1" fmla="*/ 274995 w 274991"/>
                <a:gd name="connsiteY1" fmla="*/ 85 h 302491"/>
                <a:gd name="connsiteX2" fmla="*/ 274995 w 274991"/>
                <a:gd name="connsiteY2" fmla="*/ 302576 h 302491"/>
                <a:gd name="connsiteX3" fmla="*/ 3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3" y="85"/>
                  </a:moveTo>
                  <a:lnTo>
                    <a:pt x="274995" y="85"/>
                  </a:lnTo>
                  <a:lnTo>
                    <a:pt x="274995" y="302576"/>
                  </a:lnTo>
                  <a:lnTo>
                    <a:pt x="3" y="302576"/>
                  </a:lnTo>
                  <a:close/>
                </a:path>
              </a:pathLst>
            </a:custGeom>
          </p:spPr>
        </p:pic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64DC966-B023-4BE2-BB65-A3512D02CE4E}"/>
                </a:ext>
              </a:extLst>
            </p:cNvPr>
            <p:cNvSpPr/>
            <p:nvPr/>
          </p:nvSpPr>
          <p:spPr>
            <a:xfrm>
              <a:off x="9236357" y="3189096"/>
              <a:ext cx="70947" cy="153445"/>
            </a:xfrm>
            <a:custGeom>
              <a:avLst/>
              <a:gdLst>
                <a:gd name="connsiteX0" fmla="*/ 0 w 70947"/>
                <a:gd name="connsiteY0" fmla="*/ 76723 h 153445"/>
                <a:gd name="connsiteX1" fmla="*/ 35474 w 70947"/>
                <a:gd name="connsiteY1" fmla="*/ 153445 h 153445"/>
                <a:gd name="connsiteX2" fmla="*/ 70948 w 70947"/>
                <a:gd name="connsiteY2" fmla="*/ 76723 h 153445"/>
                <a:gd name="connsiteX3" fmla="*/ 35474 w 70947"/>
                <a:gd name="connsiteY3" fmla="*/ 0 h 153445"/>
                <a:gd name="connsiteX4" fmla="*/ 0 w 7094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7" h="153445">
                  <a:moveTo>
                    <a:pt x="0" y="76723"/>
                  </a:moveTo>
                  <a:cubicBezTo>
                    <a:pt x="0" y="119071"/>
                    <a:pt x="15950" y="153445"/>
                    <a:pt x="35474" y="153445"/>
                  </a:cubicBezTo>
                  <a:cubicBezTo>
                    <a:pt x="55273" y="153445"/>
                    <a:pt x="70948" y="119071"/>
                    <a:pt x="70948" y="76723"/>
                  </a:cubicBezTo>
                  <a:cubicBezTo>
                    <a:pt x="70948" y="34374"/>
                    <a:pt x="54998" y="0"/>
                    <a:pt x="35474" y="0"/>
                  </a:cubicBezTo>
                  <a:cubicBezTo>
                    <a:pt x="15950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E9AD224-8A66-4CC6-9E28-D143D726F640}"/>
                </a:ext>
              </a:extLst>
            </p:cNvPr>
            <p:cNvSpPr/>
            <p:nvPr/>
          </p:nvSpPr>
          <p:spPr>
            <a:xfrm>
              <a:off x="9239382" y="3189096"/>
              <a:ext cx="64898" cy="153445"/>
            </a:xfrm>
            <a:custGeom>
              <a:avLst/>
              <a:gdLst>
                <a:gd name="connsiteX0" fmla="*/ 0 w 64898"/>
                <a:gd name="connsiteY0" fmla="*/ 76723 h 153445"/>
                <a:gd name="connsiteX1" fmla="*/ 32449 w 64898"/>
                <a:gd name="connsiteY1" fmla="*/ 153445 h 153445"/>
                <a:gd name="connsiteX2" fmla="*/ 64898 w 64898"/>
                <a:gd name="connsiteY2" fmla="*/ 76723 h 153445"/>
                <a:gd name="connsiteX3" fmla="*/ 32449 w 64898"/>
                <a:gd name="connsiteY3" fmla="*/ 0 h 153445"/>
                <a:gd name="connsiteX4" fmla="*/ 0 w 64898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98" h="153445">
                  <a:moveTo>
                    <a:pt x="0" y="76723"/>
                  </a:moveTo>
                  <a:cubicBezTo>
                    <a:pt x="0" y="119071"/>
                    <a:pt x="14575" y="153445"/>
                    <a:pt x="32449" y="153445"/>
                  </a:cubicBezTo>
                  <a:cubicBezTo>
                    <a:pt x="50324" y="153445"/>
                    <a:pt x="64898" y="119071"/>
                    <a:pt x="64898" y="76723"/>
                  </a:cubicBezTo>
                  <a:cubicBezTo>
                    <a:pt x="64898" y="34374"/>
                    <a:pt x="50324" y="0"/>
                    <a:pt x="32449" y="0"/>
                  </a:cubicBezTo>
                  <a:cubicBezTo>
                    <a:pt x="14575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8122BFC-65ED-4B34-9728-4CB51C5E075A}"/>
                </a:ext>
              </a:extLst>
            </p:cNvPr>
            <p:cNvSpPr/>
            <p:nvPr/>
          </p:nvSpPr>
          <p:spPr>
            <a:xfrm>
              <a:off x="10348424" y="3302668"/>
              <a:ext cx="270591" cy="5001276"/>
            </a:xfrm>
            <a:custGeom>
              <a:avLst/>
              <a:gdLst>
                <a:gd name="connsiteX0" fmla="*/ 97897 w 270591"/>
                <a:gd name="connsiteY0" fmla="*/ 0 h 5001276"/>
                <a:gd name="connsiteX1" fmla="*/ 135296 w 270591"/>
                <a:gd name="connsiteY1" fmla="*/ 0 h 5001276"/>
                <a:gd name="connsiteX2" fmla="*/ 172695 w 270591"/>
                <a:gd name="connsiteY2" fmla="*/ 0 h 5001276"/>
                <a:gd name="connsiteX3" fmla="*/ 270592 w 270591"/>
                <a:gd name="connsiteY3" fmla="*/ 5001277 h 5001276"/>
                <a:gd name="connsiteX4" fmla="*/ 135296 w 270591"/>
                <a:gd name="connsiteY4" fmla="*/ 5001277 h 5001276"/>
                <a:gd name="connsiteX5" fmla="*/ 0 w 270591"/>
                <a:gd name="connsiteY5" fmla="*/ 5001277 h 5001276"/>
                <a:gd name="connsiteX6" fmla="*/ 97897 w 270591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91" h="5001276">
                  <a:moveTo>
                    <a:pt x="97897" y="0"/>
                  </a:moveTo>
                  <a:lnTo>
                    <a:pt x="135296" y="0"/>
                  </a:lnTo>
                  <a:lnTo>
                    <a:pt x="172695" y="0"/>
                  </a:lnTo>
                  <a:cubicBezTo>
                    <a:pt x="172695" y="0"/>
                    <a:pt x="140246" y="4571464"/>
                    <a:pt x="270592" y="5001277"/>
                  </a:cubicBezTo>
                  <a:lnTo>
                    <a:pt x="135296" y="5001277"/>
                  </a:lnTo>
                  <a:lnTo>
                    <a:pt x="0" y="5001277"/>
                  </a:lnTo>
                  <a:cubicBezTo>
                    <a:pt x="130621" y="4571464"/>
                    <a:pt x="97897" y="0"/>
                    <a:pt x="97897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716C373-15AB-49F8-A554-86A8BCB2DBFB}"/>
                </a:ext>
              </a:extLst>
            </p:cNvPr>
            <p:cNvSpPr/>
            <p:nvPr/>
          </p:nvSpPr>
          <p:spPr>
            <a:xfrm>
              <a:off x="10380048" y="3302668"/>
              <a:ext cx="206243" cy="5001276"/>
            </a:xfrm>
            <a:custGeom>
              <a:avLst/>
              <a:gdLst>
                <a:gd name="connsiteX0" fmla="*/ 75073 w 206243"/>
                <a:gd name="connsiteY0" fmla="*/ 0 h 5001276"/>
                <a:gd name="connsiteX1" fmla="*/ 103397 w 206243"/>
                <a:gd name="connsiteY1" fmla="*/ 0 h 5001276"/>
                <a:gd name="connsiteX2" fmla="*/ 131721 w 206243"/>
                <a:gd name="connsiteY2" fmla="*/ 0 h 5001276"/>
                <a:gd name="connsiteX3" fmla="*/ 206244 w 206243"/>
                <a:gd name="connsiteY3" fmla="*/ 5001277 h 5001276"/>
                <a:gd name="connsiteX4" fmla="*/ 103122 w 206243"/>
                <a:gd name="connsiteY4" fmla="*/ 5001277 h 5001276"/>
                <a:gd name="connsiteX5" fmla="*/ 0 w 206243"/>
                <a:gd name="connsiteY5" fmla="*/ 5001277 h 5001276"/>
                <a:gd name="connsiteX6" fmla="*/ 75073 w 206243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43" h="5001276">
                  <a:moveTo>
                    <a:pt x="75073" y="0"/>
                  </a:moveTo>
                  <a:lnTo>
                    <a:pt x="103397" y="0"/>
                  </a:lnTo>
                  <a:lnTo>
                    <a:pt x="131721" y="0"/>
                  </a:lnTo>
                  <a:cubicBezTo>
                    <a:pt x="131721" y="0"/>
                    <a:pt x="106972" y="4571464"/>
                    <a:pt x="206244" y="5001277"/>
                  </a:cubicBezTo>
                  <a:lnTo>
                    <a:pt x="103122" y="5001277"/>
                  </a:lnTo>
                  <a:lnTo>
                    <a:pt x="0" y="5001277"/>
                  </a:lnTo>
                  <a:cubicBezTo>
                    <a:pt x="100097" y="4571464"/>
                    <a:pt x="75073" y="0"/>
                    <a:pt x="75073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388045-6A28-4C78-BD78-319267836C8B}"/>
                </a:ext>
              </a:extLst>
            </p:cNvPr>
            <p:cNvSpPr/>
            <p:nvPr/>
          </p:nvSpPr>
          <p:spPr>
            <a:xfrm>
              <a:off x="10410297" y="3302668"/>
              <a:ext cx="146845" cy="5001276"/>
            </a:xfrm>
            <a:custGeom>
              <a:avLst/>
              <a:gdLst>
                <a:gd name="connsiteX0" fmla="*/ 53073 w 146845"/>
                <a:gd name="connsiteY0" fmla="*/ 0 h 5001276"/>
                <a:gd name="connsiteX1" fmla="*/ 73423 w 146845"/>
                <a:gd name="connsiteY1" fmla="*/ 0 h 5001276"/>
                <a:gd name="connsiteX2" fmla="*/ 93772 w 146845"/>
                <a:gd name="connsiteY2" fmla="*/ 0 h 5001276"/>
                <a:gd name="connsiteX3" fmla="*/ 146846 w 146845"/>
                <a:gd name="connsiteY3" fmla="*/ 5001277 h 5001276"/>
                <a:gd name="connsiteX4" fmla="*/ 73423 w 146845"/>
                <a:gd name="connsiteY4" fmla="*/ 5001277 h 5001276"/>
                <a:gd name="connsiteX5" fmla="*/ 0 w 146845"/>
                <a:gd name="connsiteY5" fmla="*/ 5001277 h 5001276"/>
                <a:gd name="connsiteX6" fmla="*/ 53073 w 146845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845" h="5001276">
                  <a:moveTo>
                    <a:pt x="53073" y="0"/>
                  </a:moveTo>
                  <a:lnTo>
                    <a:pt x="73423" y="0"/>
                  </a:lnTo>
                  <a:lnTo>
                    <a:pt x="93772" y="0"/>
                  </a:lnTo>
                  <a:cubicBezTo>
                    <a:pt x="93772" y="0"/>
                    <a:pt x="76173" y="4571464"/>
                    <a:pt x="146846" y="5001277"/>
                  </a:cubicBezTo>
                  <a:lnTo>
                    <a:pt x="73423" y="5001277"/>
                  </a:lnTo>
                  <a:lnTo>
                    <a:pt x="0" y="5001277"/>
                  </a:lnTo>
                  <a:cubicBezTo>
                    <a:pt x="70673" y="4571464"/>
                    <a:pt x="53073" y="0"/>
                    <a:pt x="53073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A3C790A-E62C-4603-8326-8EBA414035BE}"/>
                </a:ext>
              </a:extLst>
            </p:cNvPr>
            <p:cNvSpPr/>
            <p:nvPr/>
          </p:nvSpPr>
          <p:spPr>
            <a:xfrm>
              <a:off x="10404522" y="3189096"/>
              <a:ext cx="158395" cy="153445"/>
            </a:xfrm>
            <a:custGeom>
              <a:avLst/>
              <a:gdLst>
                <a:gd name="connsiteX0" fmla="*/ 0 w 158395"/>
                <a:gd name="connsiteY0" fmla="*/ 76723 h 153445"/>
                <a:gd name="connsiteX1" fmla="*/ 79198 w 158395"/>
                <a:gd name="connsiteY1" fmla="*/ 153445 h 153445"/>
                <a:gd name="connsiteX2" fmla="*/ 158395 w 158395"/>
                <a:gd name="connsiteY2" fmla="*/ 76723 h 153445"/>
                <a:gd name="connsiteX3" fmla="*/ 79198 w 158395"/>
                <a:gd name="connsiteY3" fmla="*/ 0 h 153445"/>
                <a:gd name="connsiteX4" fmla="*/ 0 w 15839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95" h="153445">
                  <a:moveTo>
                    <a:pt x="0" y="76723"/>
                  </a:moveTo>
                  <a:cubicBezTo>
                    <a:pt x="0" y="119071"/>
                    <a:pt x="35474" y="153445"/>
                    <a:pt x="79198" y="153445"/>
                  </a:cubicBezTo>
                  <a:cubicBezTo>
                    <a:pt x="122921" y="153445"/>
                    <a:pt x="158395" y="119071"/>
                    <a:pt x="158395" y="76723"/>
                  </a:cubicBezTo>
                  <a:cubicBezTo>
                    <a:pt x="158395" y="34374"/>
                    <a:pt x="122921" y="0"/>
                    <a:pt x="79198" y="0"/>
                  </a:cubicBezTo>
                  <a:cubicBezTo>
                    <a:pt x="354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84B48F0-FE5B-443C-8EA0-D3C432C41E39}"/>
                </a:ext>
              </a:extLst>
            </p:cNvPr>
            <p:cNvSpPr/>
            <p:nvPr/>
          </p:nvSpPr>
          <p:spPr>
            <a:xfrm>
              <a:off x="10406997" y="3189096"/>
              <a:ext cx="153445" cy="153445"/>
            </a:xfrm>
            <a:custGeom>
              <a:avLst/>
              <a:gdLst>
                <a:gd name="connsiteX0" fmla="*/ 0 w 153445"/>
                <a:gd name="connsiteY0" fmla="*/ 76723 h 153445"/>
                <a:gd name="connsiteX1" fmla="*/ 76723 w 153445"/>
                <a:gd name="connsiteY1" fmla="*/ 153445 h 153445"/>
                <a:gd name="connsiteX2" fmla="*/ 153445 w 153445"/>
                <a:gd name="connsiteY2" fmla="*/ 76723 h 153445"/>
                <a:gd name="connsiteX3" fmla="*/ 76723 w 153445"/>
                <a:gd name="connsiteY3" fmla="*/ 0 h 153445"/>
                <a:gd name="connsiteX4" fmla="*/ 0 w 15344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45" h="153445">
                  <a:moveTo>
                    <a:pt x="0" y="76723"/>
                  </a:moveTo>
                  <a:cubicBezTo>
                    <a:pt x="0" y="119071"/>
                    <a:pt x="34374" y="153445"/>
                    <a:pt x="76723" y="153445"/>
                  </a:cubicBezTo>
                  <a:cubicBezTo>
                    <a:pt x="119071" y="153445"/>
                    <a:pt x="153445" y="119071"/>
                    <a:pt x="153445" y="76723"/>
                  </a:cubicBezTo>
                  <a:cubicBezTo>
                    <a:pt x="153445" y="34374"/>
                    <a:pt x="119071" y="0"/>
                    <a:pt x="76723" y="0"/>
                  </a:cubicBezTo>
                  <a:cubicBezTo>
                    <a:pt x="343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69BE1F-AC39-40F4-AB15-6C81C39FF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23163" y="3113163"/>
              <a:ext cx="274991" cy="302491"/>
            </a:xfrm>
            <a:custGeom>
              <a:avLst/>
              <a:gdLst>
                <a:gd name="connsiteX0" fmla="*/ 46 w 274991"/>
                <a:gd name="connsiteY0" fmla="*/ 85 h 302491"/>
                <a:gd name="connsiteX1" fmla="*/ 275038 w 274991"/>
                <a:gd name="connsiteY1" fmla="*/ 85 h 302491"/>
                <a:gd name="connsiteX2" fmla="*/ 275038 w 274991"/>
                <a:gd name="connsiteY2" fmla="*/ 302576 h 302491"/>
                <a:gd name="connsiteX3" fmla="*/ 46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46" y="85"/>
                  </a:moveTo>
                  <a:lnTo>
                    <a:pt x="275038" y="85"/>
                  </a:lnTo>
                  <a:lnTo>
                    <a:pt x="275038" y="302576"/>
                  </a:lnTo>
                  <a:lnTo>
                    <a:pt x="46" y="302576"/>
                  </a:lnTo>
                  <a:close/>
                </a:path>
              </a:pathLst>
            </a:custGeom>
          </p:spPr>
        </p:pic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E1A174-5750-4D85-9DA6-E12A14B4E1A0}"/>
                </a:ext>
              </a:extLst>
            </p:cNvPr>
            <p:cNvSpPr/>
            <p:nvPr/>
          </p:nvSpPr>
          <p:spPr>
            <a:xfrm>
              <a:off x="10427072" y="3189096"/>
              <a:ext cx="113296" cy="153445"/>
            </a:xfrm>
            <a:custGeom>
              <a:avLst/>
              <a:gdLst>
                <a:gd name="connsiteX0" fmla="*/ 0 w 113296"/>
                <a:gd name="connsiteY0" fmla="*/ 76723 h 153445"/>
                <a:gd name="connsiteX1" fmla="*/ 56648 w 113296"/>
                <a:gd name="connsiteY1" fmla="*/ 153445 h 153445"/>
                <a:gd name="connsiteX2" fmla="*/ 113297 w 113296"/>
                <a:gd name="connsiteY2" fmla="*/ 76723 h 153445"/>
                <a:gd name="connsiteX3" fmla="*/ 56648 w 113296"/>
                <a:gd name="connsiteY3" fmla="*/ 0 h 153445"/>
                <a:gd name="connsiteX4" fmla="*/ 0 w 1132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96" h="153445">
                  <a:moveTo>
                    <a:pt x="0" y="76723"/>
                  </a:moveTo>
                  <a:cubicBezTo>
                    <a:pt x="0" y="119071"/>
                    <a:pt x="25299" y="153445"/>
                    <a:pt x="56648" y="153445"/>
                  </a:cubicBezTo>
                  <a:cubicBezTo>
                    <a:pt x="87997" y="153445"/>
                    <a:pt x="113297" y="119071"/>
                    <a:pt x="113297" y="76723"/>
                  </a:cubicBezTo>
                  <a:cubicBezTo>
                    <a:pt x="113297" y="34374"/>
                    <a:pt x="87997" y="0"/>
                    <a:pt x="56648" y="0"/>
                  </a:cubicBezTo>
                  <a:cubicBezTo>
                    <a:pt x="25299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A2306E7-750C-4727-95D1-9013CFECB436}"/>
                </a:ext>
              </a:extLst>
            </p:cNvPr>
            <p:cNvSpPr/>
            <p:nvPr/>
          </p:nvSpPr>
          <p:spPr>
            <a:xfrm>
              <a:off x="10429822" y="3189096"/>
              <a:ext cx="107796" cy="153445"/>
            </a:xfrm>
            <a:custGeom>
              <a:avLst/>
              <a:gdLst>
                <a:gd name="connsiteX0" fmla="*/ 0 w 107796"/>
                <a:gd name="connsiteY0" fmla="*/ 76723 h 153445"/>
                <a:gd name="connsiteX1" fmla="*/ 53898 w 107796"/>
                <a:gd name="connsiteY1" fmla="*/ 153445 h 153445"/>
                <a:gd name="connsiteX2" fmla="*/ 107797 w 107796"/>
                <a:gd name="connsiteY2" fmla="*/ 76723 h 153445"/>
                <a:gd name="connsiteX3" fmla="*/ 53898 w 107796"/>
                <a:gd name="connsiteY3" fmla="*/ 0 h 153445"/>
                <a:gd name="connsiteX4" fmla="*/ 0 w 1077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96" h="153445">
                  <a:moveTo>
                    <a:pt x="0" y="76723"/>
                  </a:moveTo>
                  <a:cubicBezTo>
                    <a:pt x="0" y="119071"/>
                    <a:pt x="24199" y="153445"/>
                    <a:pt x="53898" y="153445"/>
                  </a:cubicBezTo>
                  <a:cubicBezTo>
                    <a:pt x="83598" y="153445"/>
                    <a:pt x="107797" y="119071"/>
                    <a:pt x="107797" y="76723"/>
                  </a:cubicBezTo>
                  <a:cubicBezTo>
                    <a:pt x="107797" y="34374"/>
                    <a:pt x="83598" y="0"/>
                    <a:pt x="53898" y="0"/>
                  </a:cubicBezTo>
                  <a:cubicBezTo>
                    <a:pt x="24199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5244A3F-EFF9-4998-B7A7-AE4953ECA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50663" y="3113163"/>
              <a:ext cx="274991" cy="302491"/>
            </a:xfrm>
            <a:custGeom>
              <a:avLst/>
              <a:gdLst>
                <a:gd name="connsiteX0" fmla="*/ 47 w 274991"/>
                <a:gd name="connsiteY0" fmla="*/ 85 h 302491"/>
                <a:gd name="connsiteX1" fmla="*/ 275039 w 274991"/>
                <a:gd name="connsiteY1" fmla="*/ 85 h 302491"/>
                <a:gd name="connsiteX2" fmla="*/ 275039 w 274991"/>
                <a:gd name="connsiteY2" fmla="*/ 302576 h 302491"/>
                <a:gd name="connsiteX3" fmla="*/ 47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47" y="85"/>
                  </a:moveTo>
                  <a:lnTo>
                    <a:pt x="275039" y="85"/>
                  </a:lnTo>
                  <a:lnTo>
                    <a:pt x="275039" y="302576"/>
                  </a:lnTo>
                  <a:lnTo>
                    <a:pt x="47" y="302576"/>
                  </a:lnTo>
                  <a:close/>
                </a:path>
              </a:pathLst>
            </a:custGeom>
          </p:spPr>
        </p:pic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5DB470A-8CDD-441E-B9DD-9D21382EF94D}"/>
                </a:ext>
              </a:extLst>
            </p:cNvPr>
            <p:cNvSpPr/>
            <p:nvPr/>
          </p:nvSpPr>
          <p:spPr>
            <a:xfrm>
              <a:off x="10447971" y="3189096"/>
              <a:ext cx="70947" cy="153445"/>
            </a:xfrm>
            <a:custGeom>
              <a:avLst/>
              <a:gdLst>
                <a:gd name="connsiteX0" fmla="*/ 0 w 70947"/>
                <a:gd name="connsiteY0" fmla="*/ 76723 h 153445"/>
                <a:gd name="connsiteX1" fmla="*/ 35474 w 70947"/>
                <a:gd name="connsiteY1" fmla="*/ 153445 h 153445"/>
                <a:gd name="connsiteX2" fmla="*/ 70948 w 70947"/>
                <a:gd name="connsiteY2" fmla="*/ 76723 h 153445"/>
                <a:gd name="connsiteX3" fmla="*/ 35474 w 70947"/>
                <a:gd name="connsiteY3" fmla="*/ 0 h 153445"/>
                <a:gd name="connsiteX4" fmla="*/ 0 w 7094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7" h="153445">
                  <a:moveTo>
                    <a:pt x="0" y="76723"/>
                  </a:moveTo>
                  <a:cubicBezTo>
                    <a:pt x="0" y="119071"/>
                    <a:pt x="15950" y="153445"/>
                    <a:pt x="35474" y="153445"/>
                  </a:cubicBezTo>
                  <a:cubicBezTo>
                    <a:pt x="55273" y="153445"/>
                    <a:pt x="70948" y="119071"/>
                    <a:pt x="70948" y="76723"/>
                  </a:cubicBezTo>
                  <a:cubicBezTo>
                    <a:pt x="70948" y="34374"/>
                    <a:pt x="54998" y="0"/>
                    <a:pt x="35474" y="0"/>
                  </a:cubicBezTo>
                  <a:cubicBezTo>
                    <a:pt x="15950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E413228-360B-4122-9E99-841950B702EC}"/>
                </a:ext>
              </a:extLst>
            </p:cNvPr>
            <p:cNvSpPr/>
            <p:nvPr/>
          </p:nvSpPr>
          <p:spPr>
            <a:xfrm>
              <a:off x="10451271" y="3189096"/>
              <a:ext cx="64897" cy="153445"/>
            </a:xfrm>
            <a:custGeom>
              <a:avLst/>
              <a:gdLst>
                <a:gd name="connsiteX0" fmla="*/ 0 w 64897"/>
                <a:gd name="connsiteY0" fmla="*/ 76723 h 153445"/>
                <a:gd name="connsiteX1" fmla="*/ 32449 w 64897"/>
                <a:gd name="connsiteY1" fmla="*/ 153445 h 153445"/>
                <a:gd name="connsiteX2" fmla="*/ 64898 w 64897"/>
                <a:gd name="connsiteY2" fmla="*/ 76723 h 153445"/>
                <a:gd name="connsiteX3" fmla="*/ 32449 w 64897"/>
                <a:gd name="connsiteY3" fmla="*/ 0 h 153445"/>
                <a:gd name="connsiteX4" fmla="*/ 0 w 6489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97" h="153445">
                  <a:moveTo>
                    <a:pt x="0" y="76723"/>
                  </a:moveTo>
                  <a:cubicBezTo>
                    <a:pt x="0" y="119071"/>
                    <a:pt x="14575" y="153445"/>
                    <a:pt x="32449" y="153445"/>
                  </a:cubicBezTo>
                  <a:cubicBezTo>
                    <a:pt x="50323" y="153445"/>
                    <a:pt x="64898" y="119071"/>
                    <a:pt x="64898" y="76723"/>
                  </a:cubicBezTo>
                  <a:cubicBezTo>
                    <a:pt x="64898" y="34374"/>
                    <a:pt x="50323" y="0"/>
                    <a:pt x="32449" y="0"/>
                  </a:cubicBezTo>
                  <a:cubicBezTo>
                    <a:pt x="14575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E430A7B-7AD9-47FC-9DF9-BA0D07913C97}"/>
                </a:ext>
              </a:extLst>
            </p:cNvPr>
            <p:cNvSpPr/>
            <p:nvPr/>
          </p:nvSpPr>
          <p:spPr>
            <a:xfrm>
              <a:off x="9062012" y="978437"/>
              <a:ext cx="1646376" cy="2223308"/>
            </a:xfrm>
            <a:custGeom>
              <a:avLst/>
              <a:gdLst>
                <a:gd name="connsiteX0" fmla="*/ 550 w 1646376"/>
                <a:gd name="connsiteY0" fmla="*/ 1765448 h 2223308"/>
                <a:gd name="connsiteX1" fmla="*/ 18149 w 1646376"/>
                <a:gd name="connsiteY1" fmla="*/ 1781672 h 2223308"/>
                <a:gd name="connsiteX2" fmla="*/ 82498 w 1646376"/>
                <a:gd name="connsiteY2" fmla="*/ 1781672 h 2223308"/>
                <a:gd name="connsiteX3" fmla="*/ 80573 w 1646376"/>
                <a:gd name="connsiteY3" fmla="*/ 1980491 h 2223308"/>
                <a:gd name="connsiteX4" fmla="*/ 70398 w 1646376"/>
                <a:gd name="connsiteY4" fmla="*/ 1980491 h 2223308"/>
                <a:gd name="connsiteX5" fmla="*/ 43999 w 1646376"/>
                <a:gd name="connsiteY5" fmla="*/ 2006890 h 2223308"/>
                <a:gd name="connsiteX6" fmla="*/ 70398 w 1646376"/>
                <a:gd name="connsiteY6" fmla="*/ 2033290 h 2223308"/>
                <a:gd name="connsiteX7" fmla="*/ 87722 w 1646376"/>
                <a:gd name="connsiteY7" fmla="*/ 2033290 h 2223308"/>
                <a:gd name="connsiteX8" fmla="*/ 169120 w 1646376"/>
                <a:gd name="connsiteY8" fmla="*/ 2223309 h 2223308"/>
                <a:gd name="connsiteX9" fmla="*/ 216144 w 1646376"/>
                <a:gd name="connsiteY9" fmla="*/ 2223309 h 2223308"/>
                <a:gd name="connsiteX10" fmla="*/ 263167 w 1646376"/>
                <a:gd name="connsiteY10" fmla="*/ 2223309 h 2223308"/>
                <a:gd name="connsiteX11" fmla="*/ 344290 w 1646376"/>
                <a:gd name="connsiteY11" fmla="*/ 2033290 h 2223308"/>
                <a:gd name="connsiteX12" fmla="*/ 361614 w 1646376"/>
                <a:gd name="connsiteY12" fmla="*/ 2033290 h 2223308"/>
                <a:gd name="connsiteX13" fmla="*/ 388013 w 1646376"/>
                <a:gd name="connsiteY13" fmla="*/ 2006890 h 2223308"/>
                <a:gd name="connsiteX14" fmla="*/ 361614 w 1646376"/>
                <a:gd name="connsiteY14" fmla="*/ 1980491 h 2223308"/>
                <a:gd name="connsiteX15" fmla="*/ 351165 w 1646376"/>
                <a:gd name="connsiteY15" fmla="*/ 1980491 h 2223308"/>
                <a:gd name="connsiteX16" fmla="*/ 340440 w 1646376"/>
                <a:gd name="connsiteY16" fmla="*/ 1708249 h 2223308"/>
                <a:gd name="connsiteX17" fmla="*/ 346215 w 1646376"/>
                <a:gd name="connsiteY17" fmla="*/ 1696425 h 2223308"/>
                <a:gd name="connsiteX18" fmla="*/ 400938 w 1646376"/>
                <a:gd name="connsiteY18" fmla="*/ 1631802 h 2223308"/>
                <a:gd name="connsiteX19" fmla="*/ 417988 w 1646376"/>
                <a:gd name="connsiteY19" fmla="*/ 1690375 h 2223308"/>
                <a:gd name="connsiteX20" fmla="*/ 435037 w 1646376"/>
                <a:gd name="connsiteY20" fmla="*/ 1690375 h 2223308"/>
                <a:gd name="connsiteX21" fmla="*/ 431462 w 1646376"/>
                <a:gd name="connsiteY21" fmla="*/ 1703574 h 2223308"/>
                <a:gd name="connsiteX22" fmla="*/ 434762 w 1646376"/>
                <a:gd name="connsiteY22" fmla="*/ 1716224 h 2223308"/>
                <a:gd name="connsiteX23" fmla="*/ 427337 w 1646376"/>
                <a:gd name="connsiteY23" fmla="*/ 1716224 h 2223308"/>
                <a:gd name="connsiteX24" fmla="*/ 612682 w 1646376"/>
                <a:gd name="connsiteY24" fmla="*/ 2134212 h 2223308"/>
                <a:gd name="connsiteX25" fmla="*/ 649806 w 1646376"/>
                <a:gd name="connsiteY25" fmla="*/ 2134212 h 2223308"/>
                <a:gd name="connsiteX26" fmla="*/ 727628 w 1646376"/>
                <a:gd name="connsiteY26" fmla="*/ 2204335 h 2223308"/>
                <a:gd name="connsiteX27" fmla="*/ 915448 w 1646376"/>
                <a:gd name="connsiteY27" fmla="*/ 2204335 h 2223308"/>
                <a:gd name="connsiteX28" fmla="*/ 993271 w 1646376"/>
                <a:gd name="connsiteY28" fmla="*/ 2134212 h 2223308"/>
                <a:gd name="connsiteX29" fmla="*/ 1030394 w 1646376"/>
                <a:gd name="connsiteY29" fmla="*/ 2134212 h 2223308"/>
                <a:gd name="connsiteX30" fmla="*/ 1215739 w 1646376"/>
                <a:gd name="connsiteY30" fmla="*/ 1716224 h 2223308"/>
                <a:gd name="connsiteX31" fmla="*/ 1208314 w 1646376"/>
                <a:gd name="connsiteY31" fmla="*/ 1716224 h 2223308"/>
                <a:gd name="connsiteX32" fmla="*/ 1211614 w 1646376"/>
                <a:gd name="connsiteY32" fmla="*/ 1703574 h 2223308"/>
                <a:gd name="connsiteX33" fmla="*/ 1208039 w 1646376"/>
                <a:gd name="connsiteY33" fmla="*/ 1690375 h 2223308"/>
                <a:gd name="connsiteX34" fmla="*/ 1225089 w 1646376"/>
                <a:gd name="connsiteY34" fmla="*/ 1690375 h 2223308"/>
                <a:gd name="connsiteX35" fmla="*/ 1243238 w 1646376"/>
                <a:gd name="connsiteY35" fmla="*/ 1627127 h 2223308"/>
                <a:gd name="connsiteX36" fmla="*/ 1304011 w 1646376"/>
                <a:gd name="connsiteY36" fmla="*/ 1696425 h 2223308"/>
                <a:gd name="connsiteX37" fmla="*/ 1291637 w 1646376"/>
                <a:gd name="connsiteY37" fmla="*/ 1980491 h 2223308"/>
                <a:gd name="connsiteX38" fmla="*/ 1281187 w 1646376"/>
                <a:gd name="connsiteY38" fmla="*/ 1980491 h 2223308"/>
                <a:gd name="connsiteX39" fmla="*/ 1254788 w 1646376"/>
                <a:gd name="connsiteY39" fmla="*/ 2006890 h 2223308"/>
                <a:gd name="connsiteX40" fmla="*/ 1281187 w 1646376"/>
                <a:gd name="connsiteY40" fmla="*/ 2033290 h 2223308"/>
                <a:gd name="connsiteX41" fmla="*/ 1298511 w 1646376"/>
                <a:gd name="connsiteY41" fmla="*/ 2033290 h 2223308"/>
                <a:gd name="connsiteX42" fmla="*/ 1379909 w 1646376"/>
                <a:gd name="connsiteY42" fmla="*/ 2223309 h 2223308"/>
                <a:gd name="connsiteX43" fmla="*/ 1426933 w 1646376"/>
                <a:gd name="connsiteY43" fmla="*/ 2223309 h 2223308"/>
                <a:gd name="connsiteX44" fmla="*/ 1473956 w 1646376"/>
                <a:gd name="connsiteY44" fmla="*/ 2223309 h 2223308"/>
                <a:gd name="connsiteX45" fmla="*/ 1555354 w 1646376"/>
                <a:gd name="connsiteY45" fmla="*/ 2033290 h 2223308"/>
                <a:gd name="connsiteX46" fmla="*/ 1572678 w 1646376"/>
                <a:gd name="connsiteY46" fmla="*/ 2033290 h 2223308"/>
                <a:gd name="connsiteX47" fmla="*/ 1599078 w 1646376"/>
                <a:gd name="connsiteY47" fmla="*/ 2006890 h 2223308"/>
                <a:gd name="connsiteX48" fmla="*/ 1572678 w 1646376"/>
                <a:gd name="connsiteY48" fmla="*/ 1980491 h 2223308"/>
                <a:gd name="connsiteX49" fmla="*/ 1562504 w 1646376"/>
                <a:gd name="connsiteY49" fmla="*/ 1980491 h 2223308"/>
                <a:gd name="connsiteX50" fmla="*/ 1560304 w 1646376"/>
                <a:gd name="connsiteY50" fmla="*/ 1777272 h 2223308"/>
                <a:gd name="connsiteX51" fmla="*/ 1628777 w 1646376"/>
                <a:gd name="connsiteY51" fmla="*/ 1777272 h 2223308"/>
                <a:gd name="connsiteX52" fmla="*/ 1646376 w 1646376"/>
                <a:gd name="connsiteY52" fmla="*/ 1759673 h 2223308"/>
                <a:gd name="connsiteX53" fmla="*/ 1646101 w 1646376"/>
                <a:gd name="connsiteY53" fmla="*/ 1758298 h 2223308"/>
                <a:gd name="connsiteX54" fmla="*/ 1646376 w 1646376"/>
                <a:gd name="connsiteY54" fmla="*/ 1756923 h 2223308"/>
                <a:gd name="connsiteX55" fmla="*/ 1628777 w 1646376"/>
                <a:gd name="connsiteY55" fmla="*/ 1739323 h 2223308"/>
                <a:gd name="connsiteX56" fmla="*/ 1556454 w 1646376"/>
                <a:gd name="connsiteY56" fmla="*/ 1739323 h 2223308"/>
                <a:gd name="connsiteX57" fmla="*/ 1556179 w 1646376"/>
                <a:gd name="connsiteY57" fmla="*/ 1739323 h 2223308"/>
                <a:gd name="connsiteX58" fmla="*/ 1549304 w 1646376"/>
                <a:gd name="connsiteY58" fmla="*/ 1690375 h 2223308"/>
                <a:gd name="connsiteX59" fmla="*/ 1610902 w 1646376"/>
                <a:gd name="connsiteY59" fmla="*/ 1690375 h 2223308"/>
                <a:gd name="connsiteX60" fmla="*/ 1628502 w 1646376"/>
                <a:gd name="connsiteY60" fmla="*/ 1672775 h 2223308"/>
                <a:gd name="connsiteX61" fmla="*/ 1628502 w 1646376"/>
                <a:gd name="connsiteY61" fmla="*/ 1671675 h 2223308"/>
                <a:gd name="connsiteX62" fmla="*/ 1628502 w 1646376"/>
                <a:gd name="connsiteY62" fmla="*/ 1670576 h 2223308"/>
                <a:gd name="connsiteX63" fmla="*/ 1610902 w 1646376"/>
                <a:gd name="connsiteY63" fmla="*/ 1652976 h 2223308"/>
                <a:gd name="connsiteX64" fmla="*/ 1543529 w 1646376"/>
                <a:gd name="connsiteY64" fmla="*/ 1652976 h 2223308"/>
                <a:gd name="connsiteX65" fmla="*/ 1542979 w 1646376"/>
                <a:gd name="connsiteY65" fmla="*/ 1652976 h 2223308"/>
                <a:gd name="connsiteX66" fmla="*/ 1531980 w 1646376"/>
                <a:gd name="connsiteY66" fmla="*/ 1594953 h 2223308"/>
                <a:gd name="connsiteX67" fmla="*/ 1592203 w 1646376"/>
                <a:gd name="connsiteY67" fmla="*/ 1594953 h 2223308"/>
                <a:gd name="connsiteX68" fmla="*/ 1609802 w 1646376"/>
                <a:gd name="connsiteY68" fmla="*/ 1577353 h 2223308"/>
                <a:gd name="connsiteX69" fmla="*/ 1609802 w 1646376"/>
                <a:gd name="connsiteY69" fmla="*/ 1576253 h 2223308"/>
                <a:gd name="connsiteX70" fmla="*/ 1609802 w 1646376"/>
                <a:gd name="connsiteY70" fmla="*/ 1575153 h 2223308"/>
                <a:gd name="connsiteX71" fmla="*/ 1592203 w 1646376"/>
                <a:gd name="connsiteY71" fmla="*/ 1557554 h 2223308"/>
                <a:gd name="connsiteX72" fmla="*/ 1524555 w 1646376"/>
                <a:gd name="connsiteY72" fmla="*/ 1557554 h 2223308"/>
                <a:gd name="connsiteX73" fmla="*/ 1524005 w 1646376"/>
                <a:gd name="connsiteY73" fmla="*/ 1557554 h 2223308"/>
                <a:gd name="connsiteX74" fmla="*/ 1421433 w 1646376"/>
                <a:gd name="connsiteY74" fmla="*/ 1232788 h 2223308"/>
                <a:gd name="connsiteX75" fmla="*/ 1363685 w 1646376"/>
                <a:gd name="connsiteY75" fmla="*/ 1428583 h 2223308"/>
                <a:gd name="connsiteX76" fmla="*/ 1305111 w 1646376"/>
                <a:gd name="connsiteY76" fmla="*/ 1362585 h 2223308"/>
                <a:gd name="connsiteX77" fmla="*/ 1298237 w 1646376"/>
                <a:gd name="connsiteY77" fmla="*/ 1354885 h 2223308"/>
                <a:gd name="connsiteX78" fmla="*/ 1029569 w 1646376"/>
                <a:gd name="connsiteY78" fmla="*/ 172695 h 2223308"/>
                <a:gd name="connsiteX79" fmla="*/ 821676 w 1646376"/>
                <a:gd name="connsiteY79" fmla="*/ 0 h 2223308"/>
                <a:gd name="connsiteX80" fmla="*/ 613782 w 1646376"/>
                <a:gd name="connsiteY80" fmla="*/ 172695 h 2223308"/>
                <a:gd name="connsiteX81" fmla="*/ 346215 w 1646376"/>
                <a:gd name="connsiteY81" fmla="*/ 1362035 h 2223308"/>
                <a:gd name="connsiteX82" fmla="*/ 345665 w 1646376"/>
                <a:gd name="connsiteY82" fmla="*/ 1362585 h 2223308"/>
                <a:gd name="connsiteX83" fmla="*/ 281592 w 1646376"/>
                <a:gd name="connsiteY83" fmla="*/ 1434907 h 2223308"/>
                <a:gd name="connsiteX84" fmla="*/ 281592 w 1646376"/>
                <a:gd name="connsiteY84" fmla="*/ 1434907 h 2223308"/>
                <a:gd name="connsiteX85" fmla="*/ 209819 w 1646376"/>
                <a:gd name="connsiteY85" fmla="*/ 1232513 h 2223308"/>
                <a:gd name="connsiteX86" fmla="*/ 118521 w 1646376"/>
                <a:gd name="connsiteY86" fmla="*/ 1561404 h 2223308"/>
                <a:gd name="connsiteX87" fmla="*/ 117697 w 1646376"/>
                <a:gd name="connsiteY87" fmla="*/ 1561404 h 2223308"/>
                <a:gd name="connsiteX88" fmla="*/ 54448 w 1646376"/>
                <a:gd name="connsiteY88" fmla="*/ 1561404 h 2223308"/>
                <a:gd name="connsiteX89" fmla="*/ 36849 w 1646376"/>
                <a:gd name="connsiteY89" fmla="*/ 1579003 h 2223308"/>
                <a:gd name="connsiteX90" fmla="*/ 37399 w 1646376"/>
                <a:gd name="connsiteY90" fmla="*/ 1583128 h 2223308"/>
                <a:gd name="connsiteX91" fmla="*/ 54998 w 1646376"/>
                <a:gd name="connsiteY91" fmla="*/ 1599353 h 2223308"/>
                <a:gd name="connsiteX92" fmla="*/ 110547 w 1646376"/>
                <a:gd name="connsiteY92" fmla="*/ 1599353 h 2223308"/>
                <a:gd name="connsiteX93" fmla="*/ 99547 w 1646376"/>
                <a:gd name="connsiteY93" fmla="*/ 1657101 h 2223308"/>
                <a:gd name="connsiteX94" fmla="*/ 98722 w 1646376"/>
                <a:gd name="connsiteY94" fmla="*/ 1657101 h 2223308"/>
                <a:gd name="connsiteX95" fmla="*/ 35749 w 1646376"/>
                <a:gd name="connsiteY95" fmla="*/ 1657101 h 2223308"/>
                <a:gd name="connsiteX96" fmla="*/ 18149 w 1646376"/>
                <a:gd name="connsiteY96" fmla="*/ 1674700 h 2223308"/>
                <a:gd name="connsiteX97" fmla="*/ 18699 w 1646376"/>
                <a:gd name="connsiteY97" fmla="*/ 1678825 h 2223308"/>
                <a:gd name="connsiteX98" fmla="*/ 36299 w 1646376"/>
                <a:gd name="connsiteY98" fmla="*/ 1695050 h 2223308"/>
                <a:gd name="connsiteX99" fmla="*/ 93497 w 1646376"/>
                <a:gd name="connsiteY99" fmla="*/ 1695050 h 2223308"/>
                <a:gd name="connsiteX100" fmla="*/ 86897 w 1646376"/>
                <a:gd name="connsiteY100" fmla="*/ 1743998 h 2223308"/>
                <a:gd name="connsiteX101" fmla="*/ 86072 w 1646376"/>
                <a:gd name="connsiteY101" fmla="*/ 1743998 h 2223308"/>
                <a:gd name="connsiteX102" fmla="*/ 17599 w 1646376"/>
                <a:gd name="connsiteY102" fmla="*/ 1743998 h 2223308"/>
                <a:gd name="connsiteX103" fmla="*/ 0 w 1646376"/>
                <a:gd name="connsiteY103" fmla="*/ 1761598 h 2223308"/>
                <a:gd name="connsiteX104" fmla="*/ 550 w 1646376"/>
                <a:gd name="connsiteY104" fmla="*/ 1765448 h 2223308"/>
                <a:gd name="connsiteX105" fmla="*/ 312941 w 1646376"/>
                <a:gd name="connsiteY105" fmla="*/ 1792122 h 2223308"/>
                <a:gd name="connsiteX106" fmla="*/ 312391 w 1646376"/>
                <a:gd name="connsiteY106" fmla="*/ 1787722 h 2223308"/>
                <a:gd name="connsiteX107" fmla="*/ 313216 w 1646376"/>
                <a:gd name="connsiteY107" fmla="*/ 1787997 h 2223308"/>
                <a:gd name="connsiteX108" fmla="*/ 312941 w 1646376"/>
                <a:gd name="connsiteY108" fmla="*/ 1792122 h 22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646376" h="2223308">
                  <a:moveTo>
                    <a:pt x="550" y="1765448"/>
                  </a:moveTo>
                  <a:cubicBezTo>
                    <a:pt x="1375" y="1774522"/>
                    <a:pt x="8800" y="1781672"/>
                    <a:pt x="18149" y="1781672"/>
                  </a:cubicBezTo>
                  <a:lnTo>
                    <a:pt x="82498" y="1781672"/>
                  </a:lnTo>
                  <a:cubicBezTo>
                    <a:pt x="75898" y="1849320"/>
                    <a:pt x="74523" y="1916968"/>
                    <a:pt x="80573" y="1980491"/>
                  </a:cubicBezTo>
                  <a:lnTo>
                    <a:pt x="70398" y="1980491"/>
                  </a:lnTo>
                  <a:cubicBezTo>
                    <a:pt x="55823" y="1980491"/>
                    <a:pt x="43999" y="1992316"/>
                    <a:pt x="43999" y="2006890"/>
                  </a:cubicBezTo>
                  <a:cubicBezTo>
                    <a:pt x="43999" y="2021465"/>
                    <a:pt x="55823" y="2033290"/>
                    <a:pt x="70398" y="2033290"/>
                  </a:cubicBezTo>
                  <a:lnTo>
                    <a:pt x="87722" y="2033290"/>
                  </a:lnTo>
                  <a:cubicBezTo>
                    <a:pt x="100647" y="2106713"/>
                    <a:pt x="126221" y="2172436"/>
                    <a:pt x="169120" y="2223309"/>
                  </a:cubicBezTo>
                  <a:lnTo>
                    <a:pt x="216144" y="2223309"/>
                  </a:lnTo>
                  <a:lnTo>
                    <a:pt x="263167" y="2223309"/>
                  </a:lnTo>
                  <a:cubicBezTo>
                    <a:pt x="306066" y="2172711"/>
                    <a:pt x="331365" y="2106713"/>
                    <a:pt x="344290" y="2033290"/>
                  </a:cubicBezTo>
                  <a:lnTo>
                    <a:pt x="361614" y="2033290"/>
                  </a:lnTo>
                  <a:cubicBezTo>
                    <a:pt x="376189" y="2033290"/>
                    <a:pt x="388013" y="2021465"/>
                    <a:pt x="388013" y="2006890"/>
                  </a:cubicBezTo>
                  <a:cubicBezTo>
                    <a:pt x="388013" y="1992316"/>
                    <a:pt x="376189" y="1980491"/>
                    <a:pt x="361614" y="1980491"/>
                  </a:cubicBezTo>
                  <a:lnTo>
                    <a:pt x="351165" y="1980491"/>
                  </a:lnTo>
                  <a:cubicBezTo>
                    <a:pt x="359414" y="1893869"/>
                    <a:pt x="353640" y="1799822"/>
                    <a:pt x="340440" y="1708249"/>
                  </a:cubicBezTo>
                  <a:cubicBezTo>
                    <a:pt x="342090" y="1704399"/>
                    <a:pt x="344015" y="1700550"/>
                    <a:pt x="346215" y="1696425"/>
                  </a:cubicBezTo>
                  <a:cubicBezTo>
                    <a:pt x="358039" y="1674150"/>
                    <a:pt x="375639" y="1651326"/>
                    <a:pt x="400938" y="1631802"/>
                  </a:cubicBezTo>
                  <a:cubicBezTo>
                    <a:pt x="411113" y="1669476"/>
                    <a:pt x="417988" y="1690375"/>
                    <a:pt x="417988" y="1690375"/>
                  </a:cubicBezTo>
                  <a:lnTo>
                    <a:pt x="435037" y="1690375"/>
                  </a:lnTo>
                  <a:cubicBezTo>
                    <a:pt x="432837" y="1694225"/>
                    <a:pt x="431462" y="1698625"/>
                    <a:pt x="431462" y="1703574"/>
                  </a:cubicBezTo>
                  <a:cubicBezTo>
                    <a:pt x="431462" y="1708249"/>
                    <a:pt x="432837" y="1712374"/>
                    <a:pt x="434762" y="1716224"/>
                  </a:cubicBezTo>
                  <a:lnTo>
                    <a:pt x="427337" y="1716224"/>
                  </a:lnTo>
                  <a:lnTo>
                    <a:pt x="612682" y="2134212"/>
                  </a:lnTo>
                  <a:lnTo>
                    <a:pt x="649806" y="2134212"/>
                  </a:lnTo>
                  <a:cubicBezTo>
                    <a:pt x="653931" y="2173535"/>
                    <a:pt x="687205" y="2204335"/>
                    <a:pt x="727628" y="2204335"/>
                  </a:cubicBezTo>
                  <a:lnTo>
                    <a:pt x="915448" y="2204335"/>
                  </a:lnTo>
                  <a:cubicBezTo>
                    <a:pt x="955872" y="2204335"/>
                    <a:pt x="989146" y="2173535"/>
                    <a:pt x="993271" y="2134212"/>
                  </a:cubicBezTo>
                  <a:lnTo>
                    <a:pt x="1030394" y="2134212"/>
                  </a:lnTo>
                  <a:lnTo>
                    <a:pt x="1215739" y="1716224"/>
                  </a:lnTo>
                  <a:lnTo>
                    <a:pt x="1208314" y="1716224"/>
                  </a:lnTo>
                  <a:cubicBezTo>
                    <a:pt x="1210514" y="1712374"/>
                    <a:pt x="1211614" y="1708249"/>
                    <a:pt x="1211614" y="1703574"/>
                  </a:cubicBezTo>
                  <a:cubicBezTo>
                    <a:pt x="1211614" y="1698625"/>
                    <a:pt x="1210239" y="1694225"/>
                    <a:pt x="1208039" y="1690375"/>
                  </a:cubicBezTo>
                  <a:lnTo>
                    <a:pt x="1225089" y="1690375"/>
                  </a:lnTo>
                  <a:cubicBezTo>
                    <a:pt x="1225089" y="1690375"/>
                    <a:pt x="1232513" y="1667551"/>
                    <a:pt x="1243238" y="1627127"/>
                  </a:cubicBezTo>
                  <a:cubicBezTo>
                    <a:pt x="1272112" y="1647751"/>
                    <a:pt x="1291362" y="1672500"/>
                    <a:pt x="1304011" y="1696425"/>
                  </a:cubicBezTo>
                  <a:cubicBezTo>
                    <a:pt x="1289712" y="1791572"/>
                    <a:pt x="1282837" y="1890019"/>
                    <a:pt x="1291637" y="1980491"/>
                  </a:cubicBezTo>
                  <a:lnTo>
                    <a:pt x="1281187" y="1980491"/>
                  </a:lnTo>
                  <a:cubicBezTo>
                    <a:pt x="1266612" y="1980491"/>
                    <a:pt x="1254788" y="1992316"/>
                    <a:pt x="1254788" y="2006890"/>
                  </a:cubicBezTo>
                  <a:cubicBezTo>
                    <a:pt x="1254788" y="2021465"/>
                    <a:pt x="1266612" y="2033290"/>
                    <a:pt x="1281187" y="2033290"/>
                  </a:cubicBezTo>
                  <a:lnTo>
                    <a:pt x="1298511" y="2033290"/>
                  </a:lnTo>
                  <a:cubicBezTo>
                    <a:pt x="1311436" y="2106713"/>
                    <a:pt x="1337010" y="2172436"/>
                    <a:pt x="1379909" y="2223309"/>
                  </a:cubicBezTo>
                  <a:lnTo>
                    <a:pt x="1426933" y="2223309"/>
                  </a:lnTo>
                  <a:lnTo>
                    <a:pt x="1473956" y="2223309"/>
                  </a:lnTo>
                  <a:cubicBezTo>
                    <a:pt x="1516855" y="2172711"/>
                    <a:pt x="1542154" y="2106713"/>
                    <a:pt x="1555354" y="2033290"/>
                  </a:cubicBezTo>
                  <a:lnTo>
                    <a:pt x="1572678" y="2033290"/>
                  </a:lnTo>
                  <a:cubicBezTo>
                    <a:pt x="1587253" y="2033290"/>
                    <a:pt x="1599078" y="2021465"/>
                    <a:pt x="1599078" y="2006890"/>
                  </a:cubicBezTo>
                  <a:cubicBezTo>
                    <a:pt x="1599078" y="1992316"/>
                    <a:pt x="1587253" y="1980491"/>
                    <a:pt x="1572678" y="1980491"/>
                  </a:cubicBezTo>
                  <a:lnTo>
                    <a:pt x="1562504" y="1980491"/>
                  </a:lnTo>
                  <a:cubicBezTo>
                    <a:pt x="1568828" y="1915593"/>
                    <a:pt x="1567178" y="1846570"/>
                    <a:pt x="1560304" y="1777272"/>
                  </a:cubicBezTo>
                  <a:lnTo>
                    <a:pt x="1628777" y="1777272"/>
                  </a:lnTo>
                  <a:cubicBezTo>
                    <a:pt x="1638401" y="1777272"/>
                    <a:pt x="1646376" y="1769297"/>
                    <a:pt x="1646376" y="1759673"/>
                  </a:cubicBezTo>
                  <a:cubicBezTo>
                    <a:pt x="1646376" y="1759123"/>
                    <a:pt x="1646376" y="1758848"/>
                    <a:pt x="1646101" y="1758298"/>
                  </a:cubicBezTo>
                  <a:cubicBezTo>
                    <a:pt x="1646101" y="1757748"/>
                    <a:pt x="1646376" y="1757473"/>
                    <a:pt x="1646376" y="1756923"/>
                  </a:cubicBezTo>
                  <a:cubicBezTo>
                    <a:pt x="1646376" y="1747298"/>
                    <a:pt x="1638401" y="1739323"/>
                    <a:pt x="1628777" y="1739323"/>
                  </a:cubicBezTo>
                  <a:lnTo>
                    <a:pt x="1556454" y="1739323"/>
                  </a:lnTo>
                  <a:lnTo>
                    <a:pt x="1556179" y="1739323"/>
                  </a:lnTo>
                  <a:cubicBezTo>
                    <a:pt x="1554254" y="1723099"/>
                    <a:pt x="1551779" y="1706599"/>
                    <a:pt x="1549304" y="1690375"/>
                  </a:cubicBezTo>
                  <a:lnTo>
                    <a:pt x="1610902" y="1690375"/>
                  </a:lnTo>
                  <a:cubicBezTo>
                    <a:pt x="1620527" y="1690375"/>
                    <a:pt x="1628502" y="1682400"/>
                    <a:pt x="1628502" y="1672775"/>
                  </a:cubicBezTo>
                  <a:cubicBezTo>
                    <a:pt x="1628502" y="1672500"/>
                    <a:pt x="1628502" y="1671950"/>
                    <a:pt x="1628502" y="1671675"/>
                  </a:cubicBezTo>
                  <a:cubicBezTo>
                    <a:pt x="1628502" y="1671400"/>
                    <a:pt x="1628502" y="1670850"/>
                    <a:pt x="1628502" y="1670576"/>
                  </a:cubicBezTo>
                  <a:cubicBezTo>
                    <a:pt x="1628502" y="1660951"/>
                    <a:pt x="1620527" y="1652976"/>
                    <a:pt x="1610902" y="1652976"/>
                  </a:cubicBezTo>
                  <a:lnTo>
                    <a:pt x="1543529" y="1652976"/>
                  </a:lnTo>
                  <a:lnTo>
                    <a:pt x="1542979" y="1652976"/>
                  </a:lnTo>
                  <a:cubicBezTo>
                    <a:pt x="1539404" y="1633451"/>
                    <a:pt x="1535829" y="1613927"/>
                    <a:pt x="1531980" y="1594953"/>
                  </a:cubicBezTo>
                  <a:lnTo>
                    <a:pt x="1592203" y="1594953"/>
                  </a:lnTo>
                  <a:cubicBezTo>
                    <a:pt x="1601828" y="1594953"/>
                    <a:pt x="1609802" y="1586978"/>
                    <a:pt x="1609802" y="1577353"/>
                  </a:cubicBezTo>
                  <a:cubicBezTo>
                    <a:pt x="1609802" y="1577078"/>
                    <a:pt x="1609802" y="1576528"/>
                    <a:pt x="1609802" y="1576253"/>
                  </a:cubicBezTo>
                  <a:cubicBezTo>
                    <a:pt x="1609802" y="1575978"/>
                    <a:pt x="1609802" y="1575428"/>
                    <a:pt x="1609802" y="1575153"/>
                  </a:cubicBezTo>
                  <a:cubicBezTo>
                    <a:pt x="1609802" y="1565529"/>
                    <a:pt x="1601828" y="1557554"/>
                    <a:pt x="1592203" y="1557554"/>
                  </a:cubicBezTo>
                  <a:lnTo>
                    <a:pt x="1524555" y="1557554"/>
                  </a:lnTo>
                  <a:lnTo>
                    <a:pt x="1524005" y="1557554"/>
                  </a:lnTo>
                  <a:cubicBezTo>
                    <a:pt x="1483031" y="1375234"/>
                    <a:pt x="1421433" y="1232788"/>
                    <a:pt x="1421433" y="1232788"/>
                  </a:cubicBezTo>
                  <a:cubicBezTo>
                    <a:pt x="1421433" y="1232788"/>
                    <a:pt x="1396409" y="1312261"/>
                    <a:pt x="1363685" y="1428583"/>
                  </a:cubicBezTo>
                  <a:lnTo>
                    <a:pt x="1305111" y="1362585"/>
                  </a:lnTo>
                  <a:lnTo>
                    <a:pt x="1298237" y="1354885"/>
                  </a:lnTo>
                  <a:cubicBezTo>
                    <a:pt x="1345260" y="1024345"/>
                    <a:pt x="1347735" y="520010"/>
                    <a:pt x="1029569" y="172695"/>
                  </a:cubicBezTo>
                  <a:cubicBezTo>
                    <a:pt x="971546" y="109172"/>
                    <a:pt x="902798" y="50873"/>
                    <a:pt x="821676" y="0"/>
                  </a:cubicBezTo>
                  <a:cubicBezTo>
                    <a:pt x="740553" y="50873"/>
                    <a:pt x="671805" y="109172"/>
                    <a:pt x="613782" y="172695"/>
                  </a:cubicBezTo>
                  <a:cubicBezTo>
                    <a:pt x="293416" y="522484"/>
                    <a:pt x="298366" y="1031769"/>
                    <a:pt x="346215" y="1362035"/>
                  </a:cubicBezTo>
                  <a:lnTo>
                    <a:pt x="345665" y="1362585"/>
                  </a:lnTo>
                  <a:lnTo>
                    <a:pt x="281592" y="1434907"/>
                  </a:lnTo>
                  <a:lnTo>
                    <a:pt x="281592" y="1434907"/>
                  </a:lnTo>
                  <a:cubicBezTo>
                    <a:pt x="248043" y="1315011"/>
                    <a:pt x="209819" y="1232513"/>
                    <a:pt x="209819" y="1232513"/>
                  </a:cubicBezTo>
                  <a:cubicBezTo>
                    <a:pt x="209819" y="1232513"/>
                    <a:pt x="159495" y="1377159"/>
                    <a:pt x="118521" y="1561404"/>
                  </a:cubicBezTo>
                  <a:lnTo>
                    <a:pt x="117697" y="1561404"/>
                  </a:lnTo>
                  <a:lnTo>
                    <a:pt x="54448" y="1561404"/>
                  </a:lnTo>
                  <a:cubicBezTo>
                    <a:pt x="44824" y="1561404"/>
                    <a:pt x="36849" y="1569379"/>
                    <a:pt x="36849" y="1579003"/>
                  </a:cubicBezTo>
                  <a:cubicBezTo>
                    <a:pt x="36849" y="1580378"/>
                    <a:pt x="37124" y="1581753"/>
                    <a:pt x="37399" y="1583128"/>
                  </a:cubicBezTo>
                  <a:cubicBezTo>
                    <a:pt x="38224" y="1592203"/>
                    <a:pt x="45649" y="1599353"/>
                    <a:pt x="54998" y="1599353"/>
                  </a:cubicBezTo>
                  <a:lnTo>
                    <a:pt x="110547" y="1599353"/>
                  </a:lnTo>
                  <a:cubicBezTo>
                    <a:pt x="106697" y="1618327"/>
                    <a:pt x="103122" y="1637576"/>
                    <a:pt x="99547" y="1657101"/>
                  </a:cubicBezTo>
                  <a:lnTo>
                    <a:pt x="98722" y="1657101"/>
                  </a:lnTo>
                  <a:lnTo>
                    <a:pt x="35749" y="1657101"/>
                  </a:lnTo>
                  <a:cubicBezTo>
                    <a:pt x="26124" y="1657101"/>
                    <a:pt x="18149" y="1665076"/>
                    <a:pt x="18149" y="1674700"/>
                  </a:cubicBezTo>
                  <a:cubicBezTo>
                    <a:pt x="18149" y="1676075"/>
                    <a:pt x="18424" y="1677450"/>
                    <a:pt x="18699" y="1678825"/>
                  </a:cubicBezTo>
                  <a:cubicBezTo>
                    <a:pt x="19524" y="1687900"/>
                    <a:pt x="26949" y="1695050"/>
                    <a:pt x="36299" y="1695050"/>
                  </a:cubicBezTo>
                  <a:lnTo>
                    <a:pt x="93497" y="1695050"/>
                  </a:lnTo>
                  <a:cubicBezTo>
                    <a:pt x="91022" y="1711274"/>
                    <a:pt x="88822" y="1727774"/>
                    <a:pt x="86897" y="1743998"/>
                  </a:cubicBezTo>
                  <a:lnTo>
                    <a:pt x="86072" y="1743998"/>
                  </a:lnTo>
                  <a:lnTo>
                    <a:pt x="17599" y="1743998"/>
                  </a:lnTo>
                  <a:cubicBezTo>
                    <a:pt x="7975" y="1743998"/>
                    <a:pt x="0" y="1751973"/>
                    <a:pt x="0" y="1761598"/>
                  </a:cubicBezTo>
                  <a:cubicBezTo>
                    <a:pt x="0" y="1762698"/>
                    <a:pt x="275" y="1764073"/>
                    <a:pt x="550" y="1765448"/>
                  </a:cubicBezTo>
                  <a:close/>
                  <a:moveTo>
                    <a:pt x="312941" y="1792122"/>
                  </a:moveTo>
                  <a:lnTo>
                    <a:pt x="312391" y="1787722"/>
                  </a:lnTo>
                  <a:lnTo>
                    <a:pt x="313216" y="1787997"/>
                  </a:lnTo>
                  <a:cubicBezTo>
                    <a:pt x="312941" y="1790747"/>
                    <a:pt x="312941" y="1792122"/>
                    <a:pt x="312941" y="1792122"/>
                  </a:cubicBezTo>
                  <a:close/>
                </a:path>
              </a:pathLst>
            </a:custGeom>
            <a:solidFill>
              <a:srgbClr val="E6E6E6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2744F43-D0EB-4DA1-8067-398F257B4C1A}"/>
                </a:ext>
              </a:extLst>
            </p:cNvPr>
            <p:cNvSpPr/>
            <p:nvPr/>
          </p:nvSpPr>
          <p:spPr>
            <a:xfrm>
              <a:off x="9859465" y="784430"/>
              <a:ext cx="41547" cy="209956"/>
            </a:xfrm>
            <a:custGeom>
              <a:avLst/>
              <a:gdLst>
                <a:gd name="connsiteX0" fmla="*/ 4423 w 41547"/>
                <a:gd name="connsiteY0" fmla="*/ 200607 h 209956"/>
                <a:gd name="connsiteX1" fmla="*/ 16798 w 41547"/>
                <a:gd name="connsiteY1" fmla="*/ 3712 h 209956"/>
                <a:gd name="connsiteX2" fmla="*/ 24498 w 41547"/>
                <a:gd name="connsiteY2" fmla="*/ 3712 h 209956"/>
                <a:gd name="connsiteX3" fmla="*/ 36872 w 41547"/>
                <a:gd name="connsiteY3" fmla="*/ 200607 h 209956"/>
                <a:gd name="connsiteX4" fmla="*/ 41547 w 41547"/>
                <a:gd name="connsiteY4" fmla="*/ 205281 h 209956"/>
                <a:gd name="connsiteX5" fmla="*/ 36872 w 41547"/>
                <a:gd name="connsiteY5" fmla="*/ 209956 h 209956"/>
                <a:gd name="connsiteX6" fmla="*/ 4698 w 41547"/>
                <a:gd name="connsiteY6" fmla="*/ 209956 h 209956"/>
                <a:gd name="connsiteX7" fmla="*/ 23 w 41547"/>
                <a:gd name="connsiteY7" fmla="*/ 205281 h 209956"/>
                <a:gd name="connsiteX8" fmla="*/ 4423 w 41547"/>
                <a:gd name="connsiteY8" fmla="*/ 200607 h 20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47" h="209956">
                  <a:moveTo>
                    <a:pt x="4423" y="200607"/>
                  </a:moveTo>
                  <a:lnTo>
                    <a:pt x="16798" y="3712"/>
                  </a:lnTo>
                  <a:cubicBezTo>
                    <a:pt x="17073" y="-1237"/>
                    <a:pt x="24223" y="-1237"/>
                    <a:pt x="24498" y="3712"/>
                  </a:cubicBezTo>
                  <a:lnTo>
                    <a:pt x="36872" y="200607"/>
                  </a:lnTo>
                  <a:cubicBezTo>
                    <a:pt x="39347" y="200607"/>
                    <a:pt x="41547" y="202806"/>
                    <a:pt x="41547" y="205281"/>
                  </a:cubicBezTo>
                  <a:cubicBezTo>
                    <a:pt x="41547" y="207756"/>
                    <a:pt x="39347" y="209956"/>
                    <a:pt x="36872" y="209956"/>
                  </a:cubicBezTo>
                  <a:lnTo>
                    <a:pt x="4698" y="209956"/>
                  </a:lnTo>
                  <a:cubicBezTo>
                    <a:pt x="2223" y="209956"/>
                    <a:pt x="23" y="207756"/>
                    <a:pt x="23" y="205281"/>
                  </a:cubicBezTo>
                  <a:cubicBezTo>
                    <a:pt x="-252" y="202806"/>
                    <a:pt x="1948" y="200607"/>
                    <a:pt x="4423" y="200607"/>
                  </a:cubicBezTo>
                  <a:close/>
                </a:path>
              </a:pathLst>
            </a:custGeom>
            <a:solidFill>
              <a:srgbClr val="E6E6E6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89" name="Graphic 2">
              <a:extLst>
                <a:ext uri="{FF2B5EF4-FFF2-40B4-BE49-F238E27FC236}">
                  <a16:creationId xmlns:a16="http://schemas.microsoft.com/office/drawing/2014/main" id="{DC37F82E-BD92-495B-82C6-4C612BD7141A}"/>
                </a:ext>
              </a:extLst>
            </p:cNvPr>
            <p:cNvGrpSpPr/>
            <p:nvPr/>
          </p:nvGrpSpPr>
          <p:grpSpPr>
            <a:xfrm>
              <a:off x="9055963" y="784636"/>
              <a:ext cx="1646376" cy="2417109"/>
              <a:chOff x="9055963" y="784636"/>
              <a:chExt cx="1646376" cy="2417109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C68494-3700-47AC-B23D-8C96512BB582}"/>
                  </a:ext>
                </a:extLst>
              </p:cNvPr>
              <p:cNvSpPr/>
              <p:nvPr/>
            </p:nvSpPr>
            <p:spPr>
              <a:xfrm>
                <a:off x="9487420" y="2655887"/>
                <a:ext cx="780706" cy="52798"/>
              </a:xfrm>
              <a:custGeom>
                <a:avLst/>
                <a:gdLst>
                  <a:gd name="connsiteX0" fmla="*/ 26404 w 780706"/>
                  <a:gd name="connsiteY0" fmla="*/ 52798 h 52798"/>
                  <a:gd name="connsiteX1" fmla="*/ 754307 w 780706"/>
                  <a:gd name="connsiteY1" fmla="*/ 52798 h 52798"/>
                  <a:gd name="connsiteX2" fmla="*/ 780707 w 780706"/>
                  <a:gd name="connsiteY2" fmla="*/ 26399 h 52798"/>
                  <a:gd name="connsiteX3" fmla="*/ 780707 w 780706"/>
                  <a:gd name="connsiteY3" fmla="*/ 26399 h 52798"/>
                  <a:gd name="connsiteX4" fmla="*/ 754307 w 780706"/>
                  <a:gd name="connsiteY4" fmla="*/ 0 h 52798"/>
                  <a:gd name="connsiteX5" fmla="*/ 26404 w 780706"/>
                  <a:gd name="connsiteY5" fmla="*/ 0 h 52798"/>
                  <a:gd name="connsiteX6" fmla="*/ 5 w 780706"/>
                  <a:gd name="connsiteY6" fmla="*/ 26399 h 52798"/>
                  <a:gd name="connsiteX7" fmla="*/ 5 w 780706"/>
                  <a:gd name="connsiteY7" fmla="*/ 26399 h 52798"/>
                  <a:gd name="connsiteX8" fmla="*/ 26404 w 780706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0706" h="52798">
                    <a:moveTo>
                      <a:pt x="26404" y="52798"/>
                    </a:moveTo>
                    <a:lnTo>
                      <a:pt x="754307" y="52798"/>
                    </a:lnTo>
                    <a:cubicBezTo>
                      <a:pt x="768882" y="52798"/>
                      <a:pt x="780707" y="40974"/>
                      <a:pt x="780707" y="26399"/>
                    </a:cubicBezTo>
                    <a:lnTo>
                      <a:pt x="780707" y="26399"/>
                    </a:lnTo>
                    <a:cubicBezTo>
                      <a:pt x="780707" y="11825"/>
                      <a:pt x="768882" y="0"/>
                      <a:pt x="754307" y="0"/>
                    </a:cubicBezTo>
                    <a:lnTo>
                      <a:pt x="26404" y="0"/>
                    </a:lnTo>
                    <a:cubicBezTo>
                      <a:pt x="11829" y="0"/>
                      <a:pt x="5" y="11825"/>
                      <a:pt x="5" y="26399"/>
                    </a:cubicBezTo>
                    <a:lnTo>
                      <a:pt x="5" y="26399"/>
                    </a:lnTo>
                    <a:cubicBezTo>
                      <a:pt x="-270" y="40699"/>
                      <a:pt x="11829" y="52798"/>
                      <a:pt x="26404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4CF8675-3859-49B4-9273-4AF9421718AA}"/>
                  </a:ext>
                </a:extLst>
              </p:cNvPr>
              <p:cNvSpPr/>
              <p:nvPr/>
            </p:nvSpPr>
            <p:spPr>
              <a:xfrm>
                <a:off x="9705493" y="3026026"/>
                <a:ext cx="344564" cy="156745"/>
              </a:xfrm>
              <a:custGeom>
                <a:avLst/>
                <a:gdLst>
                  <a:gd name="connsiteX0" fmla="*/ 78373 w 344564"/>
                  <a:gd name="connsiteY0" fmla="*/ 156745 h 156745"/>
                  <a:gd name="connsiteX1" fmla="*/ 266192 w 344564"/>
                  <a:gd name="connsiteY1" fmla="*/ 156745 h 156745"/>
                  <a:gd name="connsiteX2" fmla="*/ 344565 w 344564"/>
                  <a:gd name="connsiteY2" fmla="*/ 78373 h 156745"/>
                  <a:gd name="connsiteX3" fmla="*/ 344565 w 344564"/>
                  <a:gd name="connsiteY3" fmla="*/ 78373 h 156745"/>
                  <a:gd name="connsiteX4" fmla="*/ 266192 w 344564"/>
                  <a:gd name="connsiteY4" fmla="*/ 0 h 156745"/>
                  <a:gd name="connsiteX5" fmla="*/ 78373 w 344564"/>
                  <a:gd name="connsiteY5" fmla="*/ 0 h 156745"/>
                  <a:gd name="connsiteX6" fmla="*/ 0 w 344564"/>
                  <a:gd name="connsiteY6" fmla="*/ 78373 h 156745"/>
                  <a:gd name="connsiteX7" fmla="*/ 0 w 344564"/>
                  <a:gd name="connsiteY7" fmla="*/ 78373 h 156745"/>
                  <a:gd name="connsiteX8" fmla="*/ 78373 w 344564"/>
                  <a:gd name="connsiteY8" fmla="*/ 156745 h 15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564" h="156745">
                    <a:moveTo>
                      <a:pt x="78373" y="156745"/>
                    </a:moveTo>
                    <a:lnTo>
                      <a:pt x="266192" y="156745"/>
                    </a:lnTo>
                    <a:cubicBezTo>
                      <a:pt x="309366" y="156745"/>
                      <a:pt x="344565" y="121546"/>
                      <a:pt x="344565" y="78373"/>
                    </a:cubicBezTo>
                    <a:lnTo>
                      <a:pt x="344565" y="78373"/>
                    </a:lnTo>
                    <a:cubicBezTo>
                      <a:pt x="344565" y="35199"/>
                      <a:pt x="309366" y="0"/>
                      <a:pt x="266192" y="0"/>
                    </a:cubicBezTo>
                    <a:lnTo>
                      <a:pt x="78373" y="0"/>
                    </a:lnTo>
                    <a:cubicBezTo>
                      <a:pt x="35199" y="0"/>
                      <a:pt x="0" y="35199"/>
                      <a:pt x="0" y="78373"/>
                    </a:cubicBezTo>
                    <a:lnTo>
                      <a:pt x="0" y="78373"/>
                    </a:lnTo>
                    <a:cubicBezTo>
                      <a:pt x="0" y="121546"/>
                      <a:pt x="35199" y="156745"/>
                      <a:pt x="78373" y="1567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E156391-1E25-4371-A2C1-A6C8787CC1D5}"/>
                  </a:ext>
                </a:extLst>
              </p:cNvPr>
              <p:cNvSpPr/>
              <p:nvPr/>
            </p:nvSpPr>
            <p:spPr>
              <a:xfrm>
                <a:off x="9378168" y="1151132"/>
                <a:ext cx="997974" cy="1517679"/>
              </a:xfrm>
              <a:custGeom>
                <a:avLst/>
                <a:gdLst>
                  <a:gd name="connsiteX0" fmla="*/ 24559 w 997974"/>
                  <a:gd name="connsiteY0" fmla="*/ 1194565 h 1517679"/>
                  <a:gd name="connsiteX1" fmla="*/ 39134 w 997974"/>
                  <a:gd name="connsiteY1" fmla="*/ 1178065 h 1517679"/>
                  <a:gd name="connsiteX2" fmla="*/ 57833 w 997974"/>
                  <a:gd name="connsiteY2" fmla="*/ 1154691 h 1517679"/>
                  <a:gd name="connsiteX3" fmla="*/ 117231 w 997974"/>
                  <a:gd name="connsiteY3" fmla="*/ 1431608 h 1517679"/>
                  <a:gd name="connsiteX4" fmla="*/ 77083 w 997974"/>
                  <a:gd name="connsiteY4" fmla="*/ 1454432 h 1517679"/>
                  <a:gd name="connsiteX5" fmla="*/ 95232 w 997974"/>
                  <a:gd name="connsiteY5" fmla="*/ 1517680 h 1517679"/>
                  <a:gd name="connsiteX6" fmla="*/ 250602 w 997974"/>
                  <a:gd name="connsiteY6" fmla="*/ 1517680 h 1517679"/>
                  <a:gd name="connsiteX7" fmla="*/ 498920 w 997974"/>
                  <a:gd name="connsiteY7" fmla="*/ 1517680 h 1517679"/>
                  <a:gd name="connsiteX8" fmla="*/ 747238 w 997974"/>
                  <a:gd name="connsiteY8" fmla="*/ 1517680 h 1517679"/>
                  <a:gd name="connsiteX9" fmla="*/ 902608 w 997974"/>
                  <a:gd name="connsiteY9" fmla="*/ 1517680 h 1517679"/>
                  <a:gd name="connsiteX10" fmla="*/ 920757 w 997974"/>
                  <a:gd name="connsiteY10" fmla="*/ 1454432 h 1517679"/>
                  <a:gd name="connsiteX11" fmla="*/ 880609 w 997974"/>
                  <a:gd name="connsiteY11" fmla="*/ 1431608 h 1517679"/>
                  <a:gd name="connsiteX12" fmla="*/ 940007 w 997974"/>
                  <a:gd name="connsiteY12" fmla="*/ 1154691 h 1517679"/>
                  <a:gd name="connsiteX13" fmla="*/ 958706 w 997974"/>
                  <a:gd name="connsiteY13" fmla="*/ 1178065 h 1517679"/>
                  <a:gd name="connsiteX14" fmla="*/ 973281 w 997974"/>
                  <a:gd name="connsiteY14" fmla="*/ 1194565 h 1517679"/>
                  <a:gd name="connsiteX15" fmla="*/ 706539 w 997974"/>
                  <a:gd name="connsiteY15" fmla="*/ 0 h 1517679"/>
                  <a:gd name="connsiteX16" fmla="*/ 638616 w 997974"/>
                  <a:gd name="connsiteY16" fmla="*/ 22274 h 1517679"/>
                  <a:gd name="connsiteX17" fmla="*/ 638616 w 997974"/>
                  <a:gd name="connsiteY17" fmla="*/ 22274 h 1517679"/>
                  <a:gd name="connsiteX18" fmla="*/ 359499 w 997974"/>
                  <a:gd name="connsiteY18" fmla="*/ 22274 h 1517679"/>
                  <a:gd name="connsiteX19" fmla="*/ 359499 w 997974"/>
                  <a:gd name="connsiteY19" fmla="*/ 22274 h 1517679"/>
                  <a:gd name="connsiteX20" fmla="*/ 291851 w 997974"/>
                  <a:gd name="connsiteY20" fmla="*/ 0 h 1517679"/>
                  <a:gd name="connsiteX21" fmla="*/ 24559 w 997974"/>
                  <a:gd name="connsiteY21" fmla="*/ 1194565 h 1517679"/>
                  <a:gd name="connsiteX22" fmla="*/ 241253 w 997974"/>
                  <a:gd name="connsiteY22" fmla="*/ 672630 h 1517679"/>
                  <a:gd name="connsiteX23" fmla="*/ 499470 w 997974"/>
                  <a:gd name="connsiteY23" fmla="*/ 414413 h 1517679"/>
                  <a:gd name="connsiteX24" fmla="*/ 757687 w 997974"/>
                  <a:gd name="connsiteY24" fmla="*/ 672630 h 1517679"/>
                  <a:gd name="connsiteX25" fmla="*/ 499470 w 997974"/>
                  <a:gd name="connsiteY25" fmla="*/ 930847 h 1517679"/>
                  <a:gd name="connsiteX26" fmla="*/ 241253 w 997974"/>
                  <a:gd name="connsiteY26" fmla="*/ 672630 h 151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97974" h="1517679">
                    <a:moveTo>
                      <a:pt x="24559" y="1194565"/>
                    </a:moveTo>
                    <a:lnTo>
                      <a:pt x="39134" y="1178065"/>
                    </a:lnTo>
                    <a:lnTo>
                      <a:pt x="57833" y="1154691"/>
                    </a:lnTo>
                    <a:lnTo>
                      <a:pt x="117231" y="1431608"/>
                    </a:lnTo>
                    <a:cubicBezTo>
                      <a:pt x="102107" y="1438207"/>
                      <a:pt x="88907" y="1445907"/>
                      <a:pt x="77083" y="1454432"/>
                    </a:cubicBezTo>
                    <a:cubicBezTo>
                      <a:pt x="87807" y="1494856"/>
                      <a:pt x="95232" y="1517680"/>
                      <a:pt x="95232" y="1517680"/>
                    </a:cubicBezTo>
                    <a:lnTo>
                      <a:pt x="250602" y="1517680"/>
                    </a:lnTo>
                    <a:lnTo>
                      <a:pt x="498920" y="1517680"/>
                    </a:lnTo>
                    <a:lnTo>
                      <a:pt x="747238" y="1517680"/>
                    </a:lnTo>
                    <a:lnTo>
                      <a:pt x="902608" y="1517680"/>
                    </a:lnTo>
                    <a:cubicBezTo>
                      <a:pt x="902608" y="1517680"/>
                      <a:pt x="910033" y="1494856"/>
                      <a:pt x="920757" y="1454432"/>
                    </a:cubicBezTo>
                    <a:cubicBezTo>
                      <a:pt x="908933" y="1446182"/>
                      <a:pt x="895733" y="1438482"/>
                      <a:pt x="880609" y="1431608"/>
                    </a:cubicBezTo>
                    <a:lnTo>
                      <a:pt x="940007" y="1154691"/>
                    </a:lnTo>
                    <a:lnTo>
                      <a:pt x="958706" y="1178065"/>
                    </a:lnTo>
                    <a:lnTo>
                      <a:pt x="973281" y="1194565"/>
                    </a:lnTo>
                    <a:cubicBezTo>
                      <a:pt x="1021954" y="864299"/>
                      <a:pt x="1028279" y="351715"/>
                      <a:pt x="706539" y="0"/>
                    </a:cubicBezTo>
                    <a:lnTo>
                      <a:pt x="638616" y="22274"/>
                    </a:lnTo>
                    <a:lnTo>
                      <a:pt x="638616" y="22274"/>
                    </a:lnTo>
                    <a:lnTo>
                      <a:pt x="359499" y="22274"/>
                    </a:lnTo>
                    <a:lnTo>
                      <a:pt x="359499" y="22274"/>
                    </a:lnTo>
                    <a:lnTo>
                      <a:pt x="291851" y="0"/>
                    </a:lnTo>
                    <a:cubicBezTo>
                      <a:pt x="-30439" y="351715"/>
                      <a:pt x="-23840" y="864299"/>
                      <a:pt x="24559" y="1194565"/>
                    </a:cubicBezTo>
                    <a:close/>
                    <a:moveTo>
                      <a:pt x="241253" y="672630"/>
                    </a:moveTo>
                    <a:cubicBezTo>
                      <a:pt x="241253" y="529909"/>
                      <a:pt x="356749" y="414413"/>
                      <a:pt x="499470" y="414413"/>
                    </a:cubicBezTo>
                    <a:cubicBezTo>
                      <a:pt x="642191" y="414413"/>
                      <a:pt x="757687" y="529909"/>
                      <a:pt x="757687" y="672630"/>
                    </a:cubicBezTo>
                    <a:cubicBezTo>
                      <a:pt x="757687" y="815351"/>
                      <a:pt x="642191" y="930847"/>
                      <a:pt x="499470" y="930847"/>
                    </a:cubicBezTo>
                    <a:cubicBezTo>
                      <a:pt x="356749" y="930847"/>
                      <a:pt x="241253" y="815076"/>
                      <a:pt x="241253" y="672630"/>
                    </a:cubicBezTo>
                    <a:close/>
                  </a:path>
                </a:pathLst>
              </a:custGeom>
              <a:solidFill>
                <a:srgbClr val="DCD7D8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4B2FE76-256C-4459-B780-917D8121DE0B}"/>
                  </a:ext>
                </a:extLst>
              </p:cNvPr>
              <p:cNvSpPr/>
              <p:nvPr/>
            </p:nvSpPr>
            <p:spPr>
              <a:xfrm>
                <a:off x="10014034" y="2682561"/>
                <a:ext cx="265917" cy="417987"/>
              </a:xfrm>
              <a:custGeom>
                <a:avLst/>
                <a:gdLst>
                  <a:gd name="connsiteX0" fmla="*/ 265917 w 265917"/>
                  <a:gd name="connsiteY0" fmla="*/ 0 h 417987"/>
                  <a:gd name="connsiteX1" fmla="*/ 80298 w 265917"/>
                  <a:gd name="connsiteY1" fmla="*/ 417988 h 417987"/>
                  <a:gd name="connsiteX2" fmla="*/ 0 w 265917"/>
                  <a:gd name="connsiteY2" fmla="*/ 417988 h 417987"/>
                  <a:gd name="connsiteX3" fmla="*/ 114397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265917" y="0"/>
                    </a:moveTo>
                    <a:lnTo>
                      <a:pt x="80298" y="417988"/>
                    </a:lnTo>
                    <a:lnTo>
                      <a:pt x="0" y="417988"/>
                    </a:lnTo>
                    <a:lnTo>
                      <a:pt x="114397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7850138-BD75-4B72-8272-A226BA81423F}"/>
                  </a:ext>
                </a:extLst>
              </p:cNvPr>
              <p:cNvSpPr/>
              <p:nvPr/>
            </p:nvSpPr>
            <p:spPr>
              <a:xfrm>
                <a:off x="9491000" y="2682561"/>
                <a:ext cx="265917" cy="417987"/>
              </a:xfrm>
              <a:custGeom>
                <a:avLst/>
                <a:gdLst>
                  <a:gd name="connsiteX0" fmla="*/ 151521 w 265917"/>
                  <a:gd name="connsiteY0" fmla="*/ 0 h 417987"/>
                  <a:gd name="connsiteX1" fmla="*/ 265917 w 265917"/>
                  <a:gd name="connsiteY1" fmla="*/ 417988 h 417987"/>
                  <a:gd name="connsiteX2" fmla="*/ 185619 w 265917"/>
                  <a:gd name="connsiteY2" fmla="*/ 417988 h 417987"/>
                  <a:gd name="connsiteX3" fmla="*/ 0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151521" y="0"/>
                    </a:moveTo>
                    <a:lnTo>
                      <a:pt x="265917" y="417988"/>
                    </a:lnTo>
                    <a:lnTo>
                      <a:pt x="185619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6612F00-B98B-4758-8CA2-BBCB786D6CA9}"/>
                  </a:ext>
                </a:extLst>
              </p:cNvPr>
              <p:cNvSpPr/>
              <p:nvPr/>
            </p:nvSpPr>
            <p:spPr>
              <a:xfrm>
                <a:off x="9642520" y="2682561"/>
                <a:ext cx="485910" cy="417987"/>
              </a:xfrm>
              <a:custGeom>
                <a:avLst/>
                <a:gdLst>
                  <a:gd name="connsiteX0" fmla="*/ 242818 w 485910"/>
                  <a:gd name="connsiteY0" fmla="*/ 0 h 417987"/>
                  <a:gd name="connsiteX1" fmla="*/ 485911 w 485910"/>
                  <a:gd name="connsiteY1" fmla="*/ 0 h 417987"/>
                  <a:gd name="connsiteX2" fmla="*/ 371514 w 485910"/>
                  <a:gd name="connsiteY2" fmla="*/ 417988 h 417987"/>
                  <a:gd name="connsiteX3" fmla="*/ 242818 w 485910"/>
                  <a:gd name="connsiteY3" fmla="*/ 417988 h 417987"/>
                  <a:gd name="connsiteX4" fmla="*/ 114397 w 485910"/>
                  <a:gd name="connsiteY4" fmla="*/ 417988 h 417987"/>
                  <a:gd name="connsiteX5" fmla="*/ 0 w 485910"/>
                  <a:gd name="connsiteY5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910" h="417987">
                    <a:moveTo>
                      <a:pt x="242818" y="0"/>
                    </a:moveTo>
                    <a:lnTo>
                      <a:pt x="485911" y="0"/>
                    </a:lnTo>
                    <a:lnTo>
                      <a:pt x="371514" y="417988"/>
                    </a:lnTo>
                    <a:lnTo>
                      <a:pt x="242818" y="417988"/>
                    </a:lnTo>
                    <a:lnTo>
                      <a:pt x="114397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9671229-4084-49C6-AE33-18136366FE01}"/>
                  </a:ext>
                </a:extLst>
              </p:cNvPr>
              <p:cNvSpPr/>
              <p:nvPr/>
            </p:nvSpPr>
            <p:spPr>
              <a:xfrm>
                <a:off x="10014034" y="2686686"/>
                <a:ext cx="265917" cy="417987"/>
              </a:xfrm>
              <a:custGeom>
                <a:avLst/>
                <a:gdLst>
                  <a:gd name="connsiteX0" fmla="*/ 265917 w 265917"/>
                  <a:gd name="connsiteY0" fmla="*/ 0 h 417987"/>
                  <a:gd name="connsiteX1" fmla="*/ 80298 w 265917"/>
                  <a:gd name="connsiteY1" fmla="*/ 417988 h 417987"/>
                  <a:gd name="connsiteX2" fmla="*/ 0 w 265917"/>
                  <a:gd name="connsiteY2" fmla="*/ 417988 h 417987"/>
                  <a:gd name="connsiteX3" fmla="*/ 114397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265917" y="0"/>
                    </a:moveTo>
                    <a:lnTo>
                      <a:pt x="80298" y="417988"/>
                    </a:lnTo>
                    <a:lnTo>
                      <a:pt x="0" y="417988"/>
                    </a:lnTo>
                    <a:lnTo>
                      <a:pt x="1143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EF4E75D-5476-4844-8527-4818530AD922}"/>
                  </a:ext>
                </a:extLst>
              </p:cNvPr>
              <p:cNvSpPr/>
              <p:nvPr/>
            </p:nvSpPr>
            <p:spPr>
              <a:xfrm>
                <a:off x="9491000" y="2686686"/>
                <a:ext cx="265917" cy="417987"/>
              </a:xfrm>
              <a:custGeom>
                <a:avLst/>
                <a:gdLst>
                  <a:gd name="connsiteX0" fmla="*/ 151521 w 265917"/>
                  <a:gd name="connsiteY0" fmla="*/ 0 h 417987"/>
                  <a:gd name="connsiteX1" fmla="*/ 265917 w 265917"/>
                  <a:gd name="connsiteY1" fmla="*/ 417988 h 417987"/>
                  <a:gd name="connsiteX2" fmla="*/ 185619 w 265917"/>
                  <a:gd name="connsiteY2" fmla="*/ 417988 h 417987"/>
                  <a:gd name="connsiteX3" fmla="*/ 0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151521" y="0"/>
                    </a:moveTo>
                    <a:lnTo>
                      <a:pt x="265917" y="417988"/>
                    </a:lnTo>
                    <a:lnTo>
                      <a:pt x="185619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29B3820-5866-470F-A58C-AD56B56AB32C}"/>
                  </a:ext>
                </a:extLst>
              </p:cNvPr>
              <p:cNvSpPr/>
              <p:nvPr/>
            </p:nvSpPr>
            <p:spPr>
              <a:xfrm>
                <a:off x="9642520" y="2686686"/>
                <a:ext cx="485910" cy="417987"/>
              </a:xfrm>
              <a:custGeom>
                <a:avLst/>
                <a:gdLst>
                  <a:gd name="connsiteX0" fmla="*/ 242818 w 485910"/>
                  <a:gd name="connsiteY0" fmla="*/ 0 h 417987"/>
                  <a:gd name="connsiteX1" fmla="*/ 485911 w 485910"/>
                  <a:gd name="connsiteY1" fmla="*/ 0 h 417987"/>
                  <a:gd name="connsiteX2" fmla="*/ 371514 w 485910"/>
                  <a:gd name="connsiteY2" fmla="*/ 417988 h 417987"/>
                  <a:gd name="connsiteX3" fmla="*/ 242818 w 485910"/>
                  <a:gd name="connsiteY3" fmla="*/ 417988 h 417987"/>
                  <a:gd name="connsiteX4" fmla="*/ 114397 w 485910"/>
                  <a:gd name="connsiteY4" fmla="*/ 417988 h 417987"/>
                  <a:gd name="connsiteX5" fmla="*/ 0 w 485910"/>
                  <a:gd name="connsiteY5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910" h="417987">
                    <a:moveTo>
                      <a:pt x="242818" y="0"/>
                    </a:moveTo>
                    <a:lnTo>
                      <a:pt x="485911" y="0"/>
                    </a:lnTo>
                    <a:lnTo>
                      <a:pt x="371514" y="417988"/>
                    </a:lnTo>
                    <a:lnTo>
                      <a:pt x="242818" y="417988"/>
                    </a:lnTo>
                    <a:lnTo>
                      <a:pt x="114397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09B5BD4-67B1-4F88-BCF2-AA22EF924B0C}"/>
                  </a:ext>
                </a:extLst>
              </p:cNvPr>
              <p:cNvSpPr/>
              <p:nvPr/>
            </p:nvSpPr>
            <p:spPr>
              <a:xfrm>
                <a:off x="10344060" y="2210675"/>
                <a:ext cx="278464" cy="755677"/>
              </a:xfrm>
              <a:custGeom>
                <a:avLst/>
                <a:gdLst>
                  <a:gd name="connsiteX0" fmla="*/ 42313 w 278464"/>
                  <a:gd name="connsiteY0" fmla="*/ 559883 h 755677"/>
                  <a:gd name="connsiteX1" fmla="*/ 90712 w 278464"/>
                  <a:gd name="connsiteY1" fmla="*/ 227968 h 755677"/>
                  <a:gd name="connsiteX2" fmla="*/ 72287 w 278464"/>
                  <a:gd name="connsiteY2" fmla="*/ 207069 h 755677"/>
                  <a:gd name="connsiteX3" fmla="*/ 139110 w 278464"/>
                  <a:gd name="connsiteY3" fmla="*/ 0 h 755677"/>
                  <a:gd name="connsiteX4" fmla="*/ 236182 w 278464"/>
                  <a:gd name="connsiteY4" fmla="*/ 327240 h 755677"/>
                  <a:gd name="connsiteX5" fmla="*/ 179534 w 278464"/>
                  <a:gd name="connsiteY5" fmla="*/ 327240 h 755677"/>
                  <a:gd name="connsiteX6" fmla="*/ 161934 w 278464"/>
                  <a:gd name="connsiteY6" fmla="*/ 344840 h 755677"/>
                  <a:gd name="connsiteX7" fmla="*/ 179534 w 278464"/>
                  <a:gd name="connsiteY7" fmla="*/ 362439 h 755677"/>
                  <a:gd name="connsiteX8" fmla="*/ 243882 w 278464"/>
                  <a:gd name="connsiteY8" fmla="*/ 362439 h 755677"/>
                  <a:gd name="connsiteX9" fmla="*/ 255432 w 278464"/>
                  <a:gd name="connsiteY9" fmla="*/ 422663 h 755677"/>
                  <a:gd name="connsiteX10" fmla="*/ 198233 w 278464"/>
                  <a:gd name="connsiteY10" fmla="*/ 422663 h 755677"/>
                  <a:gd name="connsiteX11" fmla="*/ 180634 w 278464"/>
                  <a:gd name="connsiteY11" fmla="*/ 440262 h 755677"/>
                  <a:gd name="connsiteX12" fmla="*/ 198233 w 278464"/>
                  <a:gd name="connsiteY12" fmla="*/ 457861 h 755677"/>
                  <a:gd name="connsiteX13" fmla="*/ 261207 w 278464"/>
                  <a:gd name="connsiteY13" fmla="*/ 457861 h 755677"/>
                  <a:gd name="connsiteX14" fmla="*/ 268356 w 278464"/>
                  <a:gd name="connsiteY14" fmla="*/ 509560 h 755677"/>
                  <a:gd name="connsiteX15" fmla="*/ 216383 w 278464"/>
                  <a:gd name="connsiteY15" fmla="*/ 509560 h 755677"/>
                  <a:gd name="connsiteX16" fmla="*/ 198783 w 278464"/>
                  <a:gd name="connsiteY16" fmla="*/ 527159 h 755677"/>
                  <a:gd name="connsiteX17" fmla="*/ 216383 w 278464"/>
                  <a:gd name="connsiteY17" fmla="*/ 544759 h 755677"/>
                  <a:gd name="connsiteX18" fmla="*/ 272206 w 278464"/>
                  <a:gd name="connsiteY18" fmla="*/ 544759 h 755677"/>
                  <a:gd name="connsiteX19" fmla="*/ 273856 w 278464"/>
                  <a:gd name="connsiteY19" fmla="*/ 755677 h 755677"/>
                  <a:gd name="connsiteX20" fmla="*/ 4639 w 278464"/>
                  <a:gd name="connsiteY20" fmla="*/ 755677 h 755677"/>
                  <a:gd name="connsiteX21" fmla="*/ 16464 w 278464"/>
                  <a:gd name="connsiteY21" fmla="*/ 463911 h 755677"/>
                  <a:gd name="connsiteX22" fmla="*/ 42313 w 278464"/>
                  <a:gd name="connsiteY22" fmla="*/ 559883 h 7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8464" h="755677">
                    <a:moveTo>
                      <a:pt x="42313" y="559883"/>
                    </a:moveTo>
                    <a:lnTo>
                      <a:pt x="90712" y="227968"/>
                    </a:lnTo>
                    <a:lnTo>
                      <a:pt x="72287" y="207069"/>
                    </a:lnTo>
                    <a:cubicBezTo>
                      <a:pt x="106111" y="84697"/>
                      <a:pt x="139110" y="0"/>
                      <a:pt x="139110" y="0"/>
                    </a:cubicBezTo>
                    <a:cubicBezTo>
                      <a:pt x="139110" y="0"/>
                      <a:pt x="195208" y="143821"/>
                      <a:pt x="236182" y="327240"/>
                    </a:cubicBezTo>
                    <a:lnTo>
                      <a:pt x="179534" y="327240"/>
                    </a:lnTo>
                    <a:cubicBezTo>
                      <a:pt x="169909" y="327240"/>
                      <a:pt x="161934" y="335215"/>
                      <a:pt x="161934" y="344840"/>
                    </a:cubicBezTo>
                    <a:cubicBezTo>
                      <a:pt x="161934" y="354464"/>
                      <a:pt x="169909" y="362439"/>
                      <a:pt x="179534" y="362439"/>
                    </a:cubicBezTo>
                    <a:lnTo>
                      <a:pt x="243882" y="362439"/>
                    </a:lnTo>
                    <a:cubicBezTo>
                      <a:pt x="248007" y="382239"/>
                      <a:pt x="251857" y="402313"/>
                      <a:pt x="255432" y="422663"/>
                    </a:cubicBezTo>
                    <a:lnTo>
                      <a:pt x="198233" y="422663"/>
                    </a:lnTo>
                    <a:cubicBezTo>
                      <a:pt x="188609" y="422663"/>
                      <a:pt x="180634" y="430637"/>
                      <a:pt x="180634" y="440262"/>
                    </a:cubicBezTo>
                    <a:cubicBezTo>
                      <a:pt x="180634" y="449887"/>
                      <a:pt x="188609" y="457861"/>
                      <a:pt x="198233" y="457861"/>
                    </a:cubicBezTo>
                    <a:lnTo>
                      <a:pt x="261207" y="457861"/>
                    </a:lnTo>
                    <a:cubicBezTo>
                      <a:pt x="263956" y="474911"/>
                      <a:pt x="266156" y="492235"/>
                      <a:pt x="268356" y="509560"/>
                    </a:cubicBezTo>
                    <a:lnTo>
                      <a:pt x="216383" y="509560"/>
                    </a:lnTo>
                    <a:cubicBezTo>
                      <a:pt x="206758" y="509560"/>
                      <a:pt x="198783" y="517535"/>
                      <a:pt x="198783" y="527159"/>
                    </a:cubicBezTo>
                    <a:cubicBezTo>
                      <a:pt x="198783" y="536784"/>
                      <a:pt x="206758" y="544759"/>
                      <a:pt x="216383" y="544759"/>
                    </a:cubicBezTo>
                    <a:lnTo>
                      <a:pt x="272206" y="544759"/>
                    </a:lnTo>
                    <a:cubicBezTo>
                      <a:pt x="279356" y="616532"/>
                      <a:pt x="281006" y="688580"/>
                      <a:pt x="273856" y="755677"/>
                    </a:cubicBezTo>
                    <a:lnTo>
                      <a:pt x="4639" y="755677"/>
                    </a:lnTo>
                    <a:cubicBezTo>
                      <a:pt x="-5261" y="663280"/>
                      <a:pt x="1614" y="561808"/>
                      <a:pt x="16464" y="463911"/>
                    </a:cubicBezTo>
                    <a:cubicBezTo>
                      <a:pt x="42863" y="513685"/>
                      <a:pt x="42313" y="559883"/>
                      <a:pt x="42313" y="559883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101" name="Graphic 2">
                <a:extLst>
                  <a:ext uri="{FF2B5EF4-FFF2-40B4-BE49-F238E27FC236}">
                    <a16:creationId xmlns:a16="http://schemas.microsoft.com/office/drawing/2014/main" id="{A883CB31-E8EA-48CD-A26C-DC90D29B338A}"/>
                  </a:ext>
                </a:extLst>
              </p:cNvPr>
              <p:cNvGrpSpPr/>
              <p:nvPr/>
            </p:nvGrpSpPr>
            <p:grpSpPr>
              <a:xfrm>
                <a:off x="10259602" y="2301147"/>
                <a:ext cx="183969" cy="469686"/>
                <a:chOff x="10259602" y="2301147"/>
                <a:chExt cx="183969" cy="469686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6B1AB99-1850-45D4-948D-3DF32DBC5FBD}"/>
                    </a:ext>
                  </a:extLst>
                </p:cNvPr>
                <p:cNvSpPr/>
                <p:nvPr/>
              </p:nvSpPr>
              <p:spPr>
                <a:xfrm>
                  <a:off x="10268401" y="2301147"/>
                  <a:ext cx="175169" cy="465011"/>
                </a:xfrm>
                <a:custGeom>
                  <a:avLst/>
                  <a:gdLst>
                    <a:gd name="connsiteX0" fmla="*/ 59398 w 175169"/>
                    <a:gd name="connsiteY0" fmla="*/ 0 h 465011"/>
                    <a:gd name="connsiteX1" fmla="*/ 78098 w 175169"/>
                    <a:gd name="connsiteY1" fmla="*/ 23374 h 465011"/>
                    <a:gd name="connsiteX2" fmla="*/ 92672 w 175169"/>
                    <a:gd name="connsiteY2" fmla="*/ 39874 h 465011"/>
                    <a:gd name="connsiteX3" fmla="*/ 156745 w 175169"/>
                    <a:gd name="connsiteY3" fmla="*/ 112197 h 465011"/>
                    <a:gd name="connsiteX4" fmla="*/ 175170 w 175169"/>
                    <a:gd name="connsiteY4" fmla="*/ 133096 h 465011"/>
                    <a:gd name="connsiteX5" fmla="*/ 126771 w 175169"/>
                    <a:gd name="connsiteY5" fmla="*/ 465011 h 465011"/>
                    <a:gd name="connsiteX6" fmla="*/ 100922 w 175169"/>
                    <a:gd name="connsiteY6" fmla="*/ 369314 h 465011"/>
                    <a:gd name="connsiteX7" fmla="*/ 40149 w 175169"/>
                    <a:gd name="connsiteY7" fmla="*/ 300016 h 465011"/>
                    <a:gd name="connsiteX8" fmla="*/ 0 w 175169"/>
                    <a:gd name="connsiteY8" fmla="*/ 277192 h 465011"/>
                    <a:gd name="connsiteX9" fmla="*/ 59398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59398" y="0"/>
                      </a:moveTo>
                      <a:lnTo>
                        <a:pt x="78098" y="23374"/>
                      </a:lnTo>
                      <a:lnTo>
                        <a:pt x="92672" y="39874"/>
                      </a:lnTo>
                      <a:lnTo>
                        <a:pt x="156745" y="112197"/>
                      </a:lnTo>
                      <a:lnTo>
                        <a:pt x="175170" y="133096"/>
                      </a:lnTo>
                      <a:lnTo>
                        <a:pt x="126771" y="465011"/>
                      </a:lnTo>
                      <a:cubicBezTo>
                        <a:pt x="126771" y="465011"/>
                        <a:pt x="127321" y="418812"/>
                        <a:pt x="100922" y="369314"/>
                      </a:cubicBezTo>
                      <a:cubicBezTo>
                        <a:pt x="87997" y="345390"/>
                        <a:pt x="68748" y="320366"/>
                        <a:pt x="40149" y="300016"/>
                      </a:cubicBezTo>
                      <a:cubicBezTo>
                        <a:pt x="28324" y="291766"/>
                        <a:pt x="15125" y="284067"/>
                        <a:pt x="0" y="277192"/>
                      </a:cubicBezTo>
                      <a:lnTo>
                        <a:pt x="59398" y="0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DF9E8CB3-0370-4ED7-9B94-8A1C576124D8}"/>
                    </a:ext>
                  </a:extLst>
                </p:cNvPr>
                <p:cNvSpPr/>
                <p:nvPr/>
              </p:nvSpPr>
              <p:spPr>
                <a:xfrm>
                  <a:off x="10386373" y="2724910"/>
                  <a:ext cx="9225" cy="45648"/>
                </a:xfrm>
                <a:custGeom>
                  <a:avLst/>
                  <a:gdLst>
                    <a:gd name="connsiteX0" fmla="*/ 8525 w 9225"/>
                    <a:gd name="connsiteY0" fmla="*/ 40974 h 45648"/>
                    <a:gd name="connsiteX1" fmla="*/ 0 w 9225"/>
                    <a:gd name="connsiteY1" fmla="*/ 45649 h 45648"/>
                    <a:gd name="connsiteX2" fmla="*/ 825 w 9225"/>
                    <a:gd name="connsiteY2" fmla="*/ 0 h 45648"/>
                    <a:gd name="connsiteX3" fmla="*/ 8525 w 9225"/>
                    <a:gd name="connsiteY3" fmla="*/ 40974 h 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25" h="45648">
                      <a:moveTo>
                        <a:pt x="8525" y="40974"/>
                      </a:moveTo>
                      <a:lnTo>
                        <a:pt x="0" y="45649"/>
                      </a:lnTo>
                      <a:lnTo>
                        <a:pt x="825" y="0"/>
                      </a:lnTo>
                      <a:cubicBezTo>
                        <a:pt x="825" y="275"/>
                        <a:pt x="12100" y="9350"/>
                        <a:pt x="8525" y="40974"/>
                      </a:cubicBez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E80782D3-C646-4286-A711-D93C5A9CDE78}"/>
                    </a:ext>
                  </a:extLst>
                </p:cNvPr>
                <p:cNvSpPr/>
                <p:nvPr/>
              </p:nvSpPr>
              <p:spPr>
                <a:xfrm>
                  <a:off x="10319000" y="2301147"/>
                  <a:ext cx="8799" cy="25574"/>
                </a:xfrm>
                <a:custGeom>
                  <a:avLst/>
                  <a:gdLst>
                    <a:gd name="connsiteX0" fmla="*/ 8800 w 8799"/>
                    <a:gd name="connsiteY0" fmla="*/ 0 h 25574"/>
                    <a:gd name="connsiteX1" fmla="*/ 0 w 8799"/>
                    <a:gd name="connsiteY1" fmla="*/ 4675 h 25574"/>
                    <a:gd name="connsiteX2" fmla="*/ 5500 w 8799"/>
                    <a:gd name="connsiteY2" fmla="*/ 25574 h 2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99" h="25574">
                      <a:moveTo>
                        <a:pt x="8800" y="0"/>
                      </a:moveTo>
                      <a:lnTo>
                        <a:pt x="0" y="4675"/>
                      </a:lnTo>
                      <a:lnTo>
                        <a:pt x="5500" y="25574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E230BC24-E340-4DF4-8CC7-B0851DF783FB}"/>
                    </a:ext>
                  </a:extLst>
                </p:cNvPr>
                <p:cNvSpPr/>
                <p:nvPr/>
              </p:nvSpPr>
              <p:spPr>
                <a:xfrm>
                  <a:off x="10259602" y="2305822"/>
                  <a:ext cx="175169" cy="465011"/>
                </a:xfrm>
                <a:custGeom>
                  <a:avLst/>
                  <a:gdLst>
                    <a:gd name="connsiteX0" fmla="*/ 59398 w 175169"/>
                    <a:gd name="connsiteY0" fmla="*/ 0 h 465011"/>
                    <a:gd name="connsiteX1" fmla="*/ 78098 w 175169"/>
                    <a:gd name="connsiteY1" fmla="*/ 23374 h 465011"/>
                    <a:gd name="connsiteX2" fmla="*/ 92672 w 175169"/>
                    <a:gd name="connsiteY2" fmla="*/ 39874 h 465011"/>
                    <a:gd name="connsiteX3" fmla="*/ 156745 w 175169"/>
                    <a:gd name="connsiteY3" fmla="*/ 112197 h 465011"/>
                    <a:gd name="connsiteX4" fmla="*/ 175170 w 175169"/>
                    <a:gd name="connsiteY4" fmla="*/ 133096 h 465011"/>
                    <a:gd name="connsiteX5" fmla="*/ 126771 w 175169"/>
                    <a:gd name="connsiteY5" fmla="*/ 465011 h 465011"/>
                    <a:gd name="connsiteX6" fmla="*/ 100922 w 175169"/>
                    <a:gd name="connsiteY6" fmla="*/ 369314 h 465011"/>
                    <a:gd name="connsiteX7" fmla="*/ 40149 w 175169"/>
                    <a:gd name="connsiteY7" fmla="*/ 300016 h 465011"/>
                    <a:gd name="connsiteX8" fmla="*/ 0 w 175169"/>
                    <a:gd name="connsiteY8" fmla="*/ 277192 h 465011"/>
                    <a:gd name="connsiteX9" fmla="*/ 59398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59398" y="0"/>
                      </a:moveTo>
                      <a:lnTo>
                        <a:pt x="78098" y="23374"/>
                      </a:lnTo>
                      <a:lnTo>
                        <a:pt x="92672" y="39874"/>
                      </a:lnTo>
                      <a:lnTo>
                        <a:pt x="156745" y="112197"/>
                      </a:lnTo>
                      <a:lnTo>
                        <a:pt x="175170" y="133096"/>
                      </a:lnTo>
                      <a:lnTo>
                        <a:pt x="126771" y="465011"/>
                      </a:lnTo>
                      <a:cubicBezTo>
                        <a:pt x="126771" y="465011"/>
                        <a:pt x="127321" y="418813"/>
                        <a:pt x="100922" y="369314"/>
                      </a:cubicBezTo>
                      <a:cubicBezTo>
                        <a:pt x="87997" y="345390"/>
                        <a:pt x="68748" y="320366"/>
                        <a:pt x="40149" y="300016"/>
                      </a:cubicBezTo>
                      <a:cubicBezTo>
                        <a:pt x="28324" y="291766"/>
                        <a:pt x="15125" y="284067"/>
                        <a:pt x="0" y="277192"/>
                      </a:cubicBezTo>
                      <a:lnTo>
                        <a:pt x="5939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DD55E44-26F3-4BE2-B959-47E56E45002B}"/>
                  </a:ext>
                </a:extLst>
              </p:cNvPr>
              <p:cNvSpPr/>
              <p:nvPr/>
            </p:nvSpPr>
            <p:spPr>
              <a:xfrm>
                <a:off x="10505719" y="2535715"/>
                <a:ext cx="159770" cy="35198"/>
              </a:xfrm>
              <a:custGeom>
                <a:avLst/>
                <a:gdLst>
                  <a:gd name="connsiteX0" fmla="*/ 17874 w 159770"/>
                  <a:gd name="connsiteY0" fmla="*/ 0 h 35198"/>
                  <a:gd name="connsiteX1" fmla="*/ 74523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1948 w 159770"/>
                  <a:gd name="connsiteY5" fmla="*/ 35199 h 35198"/>
                  <a:gd name="connsiteX6" fmla="*/ 17599 w 159770"/>
                  <a:gd name="connsiteY6" fmla="*/ 35199 h 35198"/>
                  <a:gd name="connsiteX7" fmla="*/ 0 w 159770"/>
                  <a:gd name="connsiteY7" fmla="*/ 17599 h 35198"/>
                  <a:gd name="connsiteX8" fmla="*/ 17874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874" y="0"/>
                    </a:moveTo>
                    <a:lnTo>
                      <a:pt x="74523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1948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275" y="7975"/>
                      <a:pt x="8250" y="0"/>
                      <a:pt x="1787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8576103-8D00-409C-AD8F-4E4D95C0D7A3}"/>
                  </a:ext>
                </a:extLst>
              </p:cNvPr>
              <p:cNvSpPr/>
              <p:nvPr/>
            </p:nvSpPr>
            <p:spPr>
              <a:xfrm>
                <a:off x="10505719" y="2538190"/>
                <a:ext cx="159770" cy="35199"/>
              </a:xfrm>
              <a:custGeom>
                <a:avLst/>
                <a:gdLst>
                  <a:gd name="connsiteX0" fmla="*/ 17874 w 159770"/>
                  <a:gd name="connsiteY0" fmla="*/ 0 h 35199"/>
                  <a:gd name="connsiteX1" fmla="*/ 74523 w 159770"/>
                  <a:gd name="connsiteY1" fmla="*/ 0 h 35199"/>
                  <a:gd name="connsiteX2" fmla="*/ 142171 w 159770"/>
                  <a:gd name="connsiteY2" fmla="*/ 0 h 35199"/>
                  <a:gd name="connsiteX3" fmla="*/ 159770 w 159770"/>
                  <a:gd name="connsiteY3" fmla="*/ 17600 h 35199"/>
                  <a:gd name="connsiteX4" fmla="*/ 142171 w 159770"/>
                  <a:gd name="connsiteY4" fmla="*/ 35199 h 35199"/>
                  <a:gd name="connsiteX5" fmla="*/ 81948 w 159770"/>
                  <a:gd name="connsiteY5" fmla="*/ 35199 h 35199"/>
                  <a:gd name="connsiteX6" fmla="*/ 17599 w 159770"/>
                  <a:gd name="connsiteY6" fmla="*/ 35199 h 35199"/>
                  <a:gd name="connsiteX7" fmla="*/ 0 w 159770"/>
                  <a:gd name="connsiteY7" fmla="*/ 17600 h 35199"/>
                  <a:gd name="connsiteX8" fmla="*/ 17874 w 159770"/>
                  <a:gd name="connsiteY8" fmla="*/ 0 h 3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9">
                    <a:moveTo>
                      <a:pt x="17874" y="0"/>
                    </a:moveTo>
                    <a:lnTo>
                      <a:pt x="74523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600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1948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600"/>
                    </a:cubicBezTo>
                    <a:cubicBezTo>
                      <a:pt x="275" y="7975"/>
                      <a:pt x="8250" y="0"/>
                      <a:pt x="178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EA3DA3C-E7EA-42D2-8A25-C552B63F0E1E}"/>
                  </a:ext>
                </a:extLst>
              </p:cNvPr>
              <p:cNvSpPr/>
              <p:nvPr/>
            </p:nvSpPr>
            <p:spPr>
              <a:xfrm>
                <a:off x="10524969" y="2631413"/>
                <a:ext cx="159770" cy="35198"/>
              </a:xfrm>
              <a:custGeom>
                <a:avLst/>
                <a:gdLst>
                  <a:gd name="connsiteX0" fmla="*/ 17600 w 159770"/>
                  <a:gd name="connsiteY0" fmla="*/ 0 h 35198"/>
                  <a:gd name="connsiteX1" fmla="*/ 74798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0573 w 159770"/>
                  <a:gd name="connsiteY5" fmla="*/ 35199 h 35198"/>
                  <a:gd name="connsiteX6" fmla="*/ 17600 w 159770"/>
                  <a:gd name="connsiteY6" fmla="*/ 35199 h 35198"/>
                  <a:gd name="connsiteX7" fmla="*/ 0 w 159770"/>
                  <a:gd name="connsiteY7" fmla="*/ 17599 h 35198"/>
                  <a:gd name="connsiteX8" fmla="*/ 17600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600" y="0"/>
                    </a:moveTo>
                    <a:lnTo>
                      <a:pt x="74798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0573" y="35199"/>
                    </a:lnTo>
                    <a:lnTo>
                      <a:pt x="17600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6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9CF2722-88C4-453A-A2BD-D5066C6AF728}"/>
                  </a:ext>
                </a:extLst>
              </p:cNvPr>
              <p:cNvSpPr/>
              <p:nvPr/>
            </p:nvSpPr>
            <p:spPr>
              <a:xfrm>
                <a:off x="10524969" y="2633613"/>
                <a:ext cx="159770" cy="35198"/>
              </a:xfrm>
              <a:custGeom>
                <a:avLst/>
                <a:gdLst>
                  <a:gd name="connsiteX0" fmla="*/ 17600 w 159770"/>
                  <a:gd name="connsiteY0" fmla="*/ 0 h 35198"/>
                  <a:gd name="connsiteX1" fmla="*/ 74798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0573 w 159770"/>
                  <a:gd name="connsiteY5" fmla="*/ 35199 h 35198"/>
                  <a:gd name="connsiteX6" fmla="*/ 17600 w 159770"/>
                  <a:gd name="connsiteY6" fmla="*/ 35199 h 35198"/>
                  <a:gd name="connsiteX7" fmla="*/ 0 w 159770"/>
                  <a:gd name="connsiteY7" fmla="*/ 17599 h 35198"/>
                  <a:gd name="connsiteX8" fmla="*/ 17600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600" y="0"/>
                    </a:moveTo>
                    <a:lnTo>
                      <a:pt x="74798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0573" y="35199"/>
                    </a:lnTo>
                    <a:lnTo>
                      <a:pt x="17600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D94339FC-5057-484F-BF01-E9B7E0E21760}"/>
                  </a:ext>
                </a:extLst>
              </p:cNvPr>
              <p:cNvSpPr/>
              <p:nvPr/>
            </p:nvSpPr>
            <p:spPr>
              <a:xfrm>
                <a:off x="10542843" y="2717760"/>
                <a:ext cx="159495" cy="35198"/>
              </a:xfrm>
              <a:custGeom>
                <a:avLst/>
                <a:gdLst>
                  <a:gd name="connsiteX0" fmla="*/ 17599 w 159495"/>
                  <a:gd name="connsiteY0" fmla="*/ 0 h 35198"/>
                  <a:gd name="connsiteX1" fmla="*/ 69573 w 159495"/>
                  <a:gd name="connsiteY1" fmla="*/ 0 h 35198"/>
                  <a:gd name="connsiteX2" fmla="*/ 141896 w 159495"/>
                  <a:gd name="connsiteY2" fmla="*/ 0 h 35198"/>
                  <a:gd name="connsiteX3" fmla="*/ 159495 w 159495"/>
                  <a:gd name="connsiteY3" fmla="*/ 17599 h 35198"/>
                  <a:gd name="connsiteX4" fmla="*/ 141896 w 159495"/>
                  <a:gd name="connsiteY4" fmla="*/ 35199 h 35198"/>
                  <a:gd name="connsiteX5" fmla="*/ 73423 w 159495"/>
                  <a:gd name="connsiteY5" fmla="*/ 35199 h 35198"/>
                  <a:gd name="connsiteX6" fmla="*/ 17599 w 159495"/>
                  <a:gd name="connsiteY6" fmla="*/ 35199 h 35198"/>
                  <a:gd name="connsiteX7" fmla="*/ 0 w 159495"/>
                  <a:gd name="connsiteY7" fmla="*/ 17599 h 35198"/>
                  <a:gd name="connsiteX8" fmla="*/ 17599 w 159495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95" h="35198">
                    <a:moveTo>
                      <a:pt x="17599" y="0"/>
                    </a:moveTo>
                    <a:lnTo>
                      <a:pt x="69573" y="0"/>
                    </a:lnTo>
                    <a:lnTo>
                      <a:pt x="141896" y="0"/>
                    </a:lnTo>
                    <a:cubicBezTo>
                      <a:pt x="151521" y="0"/>
                      <a:pt x="159495" y="7975"/>
                      <a:pt x="159495" y="17599"/>
                    </a:cubicBezTo>
                    <a:cubicBezTo>
                      <a:pt x="159495" y="27224"/>
                      <a:pt x="151521" y="35199"/>
                      <a:pt x="141896" y="35199"/>
                    </a:cubicBezTo>
                    <a:lnTo>
                      <a:pt x="73423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5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A2AE6BE-A157-4306-B4A3-A66DE282EEE9}"/>
                  </a:ext>
                </a:extLst>
              </p:cNvPr>
              <p:cNvSpPr/>
              <p:nvPr/>
            </p:nvSpPr>
            <p:spPr>
              <a:xfrm>
                <a:off x="10542843" y="2720510"/>
                <a:ext cx="159495" cy="35198"/>
              </a:xfrm>
              <a:custGeom>
                <a:avLst/>
                <a:gdLst>
                  <a:gd name="connsiteX0" fmla="*/ 17599 w 159495"/>
                  <a:gd name="connsiteY0" fmla="*/ 0 h 35198"/>
                  <a:gd name="connsiteX1" fmla="*/ 69573 w 159495"/>
                  <a:gd name="connsiteY1" fmla="*/ 0 h 35198"/>
                  <a:gd name="connsiteX2" fmla="*/ 141896 w 159495"/>
                  <a:gd name="connsiteY2" fmla="*/ 0 h 35198"/>
                  <a:gd name="connsiteX3" fmla="*/ 159495 w 159495"/>
                  <a:gd name="connsiteY3" fmla="*/ 17599 h 35198"/>
                  <a:gd name="connsiteX4" fmla="*/ 141896 w 159495"/>
                  <a:gd name="connsiteY4" fmla="*/ 35199 h 35198"/>
                  <a:gd name="connsiteX5" fmla="*/ 73423 w 159495"/>
                  <a:gd name="connsiteY5" fmla="*/ 35199 h 35198"/>
                  <a:gd name="connsiteX6" fmla="*/ 17599 w 159495"/>
                  <a:gd name="connsiteY6" fmla="*/ 35199 h 35198"/>
                  <a:gd name="connsiteX7" fmla="*/ 0 w 159495"/>
                  <a:gd name="connsiteY7" fmla="*/ 17599 h 35198"/>
                  <a:gd name="connsiteX8" fmla="*/ 17599 w 159495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95" h="35198">
                    <a:moveTo>
                      <a:pt x="17599" y="0"/>
                    </a:moveTo>
                    <a:lnTo>
                      <a:pt x="69573" y="0"/>
                    </a:lnTo>
                    <a:lnTo>
                      <a:pt x="141896" y="0"/>
                    </a:lnTo>
                    <a:cubicBezTo>
                      <a:pt x="151521" y="0"/>
                      <a:pt x="159495" y="7975"/>
                      <a:pt x="159495" y="17599"/>
                    </a:cubicBezTo>
                    <a:cubicBezTo>
                      <a:pt x="159495" y="27224"/>
                      <a:pt x="151521" y="35199"/>
                      <a:pt x="141896" y="35199"/>
                    </a:cubicBezTo>
                    <a:lnTo>
                      <a:pt x="73423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5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BE3D188-8093-42F5-88AA-28B78E9890E6}"/>
                  </a:ext>
                </a:extLst>
              </p:cNvPr>
              <p:cNvSpPr/>
              <p:nvPr/>
            </p:nvSpPr>
            <p:spPr>
              <a:xfrm>
                <a:off x="10354199" y="3007327"/>
                <a:ext cx="258217" cy="194419"/>
              </a:xfrm>
              <a:custGeom>
                <a:avLst/>
                <a:gdLst>
                  <a:gd name="connsiteX0" fmla="*/ 176270 w 258217"/>
                  <a:gd name="connsiteY0" fmla="*/ 194419 h 194419"/>
                  <a:gd name="connsiteX1" fmla="*/ 129246 w 258217"/>
                  <a:gd name="connsiteY1" fmla="*/ 194419 h 194419"/>
                  <a:gd name="connsiteX2" fmla="*/ 82223 w 258217"/>
                  <a:gd name="connsiteY2" fmla="*/ 194419 h 194419"/>
                  <a:gd name="connsiteX3" fmla="*/ 0 w 258217"/>
                  <a:gd name="connsiteY3" fmla="*/ 0 h 194419"/>
                  <a:gd name="connsiteX4" fmla="*/ 258217 w 258217"/>
                  <a:gd name="connsiteY4" fmla="*/ 0 h 194419"/>
                  <a:gd name="connsiteX5" fmla="*/ 176270 w 258217"/>
                  <a:gd name="connsiteY5" fmla="*/ 194419 h 19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7" h="194419">
                    <a:moveTo>
                      <a:pt x="176270" y="194419"/>
                    </a:moveTo>
                    <a:lnTo>
                      <a:pt x="129246" y="194419"/>
                    </a:lnTo>
                    <a:lnTo>
                      <a:pt x="82223" y="194419"/>
                    </a:lnTo>
                    <a:cubicBezTo>
                      <a:pt x="38499" y="142721"/>
                      <a:pt x="12925" y="75348"/>
                      <a:pt x="0" y="0"/>
                    </a:cubicBezTo>
                    <a:lnTo>
                      <a:pt x="258217" y="0"/>
                    </a:lnTo>
                    <a:cubicBezTo>
                      <a:pt x="245568" y="75348"/>
                      <a:pt x="219993" y="142721"/>
                      <a:pt x="176270" y="194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BE50236-0ED8-4CF7-ACA7-CEECC6737D50}"/>
                  </a:ext>
                </a:extLst>
              </p:cNvPr>
              <p:cNvSpPr/>
              <p:nvPr/>
            </p:nvSpPr>
            <p:spPr>
              <a:xfrm>
                <a:off x="9132610" y="2211225"/>
                <a:ext cx="278331" cy="755952"/>
              </a:xfrm>
              <a:custGeom>
                <a:avLst/>
                <a:gdLst>
                  <a:gd name="connsiteX0" fmla="*/ 83398 w 278331"/>
                  <a:gd name="connsiteY0" fmla="*/ 531284 h 755952"/>
                  <a:gd name="connsiteX1" fmla="*/ 65798 w 278331"/>
                  <a:gd name="connsiteY1" fmla="*/ 513685 h 755952"/>
                  <a:gd name="connsiteX2" fmla="*/ 9700 w 278331"/>
                  <a:gd name="connsiteY2" fmla="*/ 513685 h 755952"/>
                  <a:gd name="connsiteX3" fmla="*/ 16850 w 278331"/>
                  <a:gd name="connsiteY3" fmla="*/ 461986 h 755952"/>
                  <a:gd name="connsiteX4" fmla="*/ 83948 w 278331"/>
                  <a:gd name="connsiteY4" fmla="*/ 461986 h 755952"/>
                  <a:gd name="connsiteX5" fmla="*/ 101547 w 278331"/>
                  <a:gd name="connsiteY5" fmla="*/ 444387 h 755952"/>
                  <a:gd name="connsiteX6" fmla="*/ 83948 w 278331"/>
                  <a:gd name="connsiteY6" fmla="*/ 426787 h 755952"/>
                  <a:gd name="connsiteX7" fmla="*/ 22349 w 278331"/>
                  <a:gd name="connsiteY7" fmla="*/ 426787 h 755952"/>
                  <a:gd name="connsiteX8" fmla="*/ 33624 w 278331"/>
                  <a:gd name="connsiteY8" fmla="*/ 366564 h 755952"/>
                  <a:gd name="connsiteX9" fmla="*/ 102372 w 278331"/>
                  <a:gd name="connsiteY9" fmla="*/ 366564 h 755952"/>
                  <a:gd name="connsiteX10" fmla="*/ 119972 w 278331"/>
                  <a:gd name="connsiteY10" fmla="*/ 348965 h 755952"/>
                  <a:gd name="connsiteX11" fmla="*/ 102372 w 278331"/>
                  <a:gd name="connsiteY11" fmla="*/ 331365 h 755952"/>
                  <a:gd name="connsiteX12" fmla="*/ 41324 w 278331"/>
                  <a:gd name="connsiteY12" fmla="*/ 331365 h 755952"/>
                  <a:gd name="connsiteX13" fmla="*/ 139221 w 278331"/>
                  <a:gd name="connsiteY13" fmla="*/ 0 h 755952"/>
                  <a:gd name="connsiteX14" fmla="*/ 206044 w 278331"/>
                  <a:gd name="connsiteY14" fmla="*/ 207069 h 755952"/>
                  <a:gd name="connsiteX15" fmla="*/ 187619 w 278331"/>
                  <a:gd name="connsiteY15" fmla="*/ 227968 h 755952"/>
                  <a:gd name="connsiteX16" fmla="*/ 236018 w 278331"/>
                  <a:gd name="connsiteY16" fmla="*/ 559883 h 755952"/>
                  <a:gd name="connsiteX17" fmla="*/ 261867 w 278331"/>
                  <a:gd name="connsiteY17" fmla="*/ 464186 h 755952"/>
                  <a:gd name="connsiteX18" fmla="*/ 273692 w 278331"/>
                  <a:gd name="connsiteY18" fmla="*/ 755953 h 755952"/>
                  <a:gd name="connsiteX19" fmla="*/ 4750 w 278331"/>
                  <a:gd name="connsiteY19" fmla="*/ 755953 h 755952"/>
                  <a:gd name="connsiteX20" fmla="*/ 5850 w 278331"/>
                  <a:gd name="connsiteY20" fmla="*/ 548884 h 755952"/>
                  <a:gd name="connsiteX21" fmla="*/ 65798 w 278331"/>
                  <a:gd name="connsiteY21" fmla="*/ 548884 h 755952"/>
                  <a:gd name="connsiteX22" fmla="*/ 83398 w 278331"/>
                  <a:gd name="connsiteY22" fmla="*/ 531284 h 75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8331" h="755952">
                    <a:moveTo>
                      <a:pt x="83398" y="531284"/>
                    </a:moveTo>
                    <a:cubicBezTo>
                      <a:pt x="83398" y="521659"/>
                      <a:pt x="75423" y="513685"/>
                      <a:pt x="65798" y="513685"/>
                    </a:cubicBezTo>
                    <a:lnTo>
                      <a:pt x="9700" y="513685"/>
                    </a:lnTo>
                    <a:cubicBezTo>
                      <a:pt x="11900" y="496360"/>
                      <a:pt x="14100" y="479036"/>
                      <a:pt x="16850" y="461986"/>
                    </a:cubicBezTo>
                    <a:lnTo>
                      <a:pt x="83948" y="461986"/>
                    </a:lnTo>
                    <a:cubicBezTo>
                      <a:pt x="93572" y="461986"/>
                      <a:pt x="101547" y="454011"/>
                      <a:pt x="101547" y="444387"/>
                    </a:cubicBezTo>
                    <a:cubicBezTo>
                      <a:pt x="101547" y="434762"/>
                      <a:pt x="93572" y="426787"/>
                      <a:pt x="83948" y="426787"/>
                    </a:cubicBezTo>
                    <a:lnTo>
                      <a:pt x="22349" y="426787"/>
                    </a:lnTo>
                    <a:cubicBezTo>
                      <a:pt x="25924" y="406438"/>
                      <a:pt x="29774" y="386364"/>
                      <a:pt x="33624" y="366564"/>
                    </a:cubicBezTo>
                    <a:lnTo>
                      <a:pt x="102372" y="366564"/>
                    </a:lnTo>
                    <a:cubicBezTo>
                      <a:pt x="111997" y="366564"/>
                      <a:pt x="119972" y="358589"/>
                      <a:pt x="119972" y="348965"/>
                    </a:cubicBezTo>
                    <a:cubicBezTo>
                      <a:pt x="119972" y="339340"/>
                      <a:pt x="111997" y="331365"/>
                      <a:pt x="102372" y="331365"/>
                    </a:cubicBezTo>
                    <a:lnTo>
                      <a:pt x="41324" y="331365"/>
                    </a:lnTo>
                    <a:cubicBezTo>
                      <a:pt x="82298" y="146021"/>
                      <a:pt x="139221" y="0"/>
                      <a:pt x="139221" y="0"/>
                    </a:cubicBezTo>
                    <a:cubicBezTo>
                      <a:pt x="139221" y="0"/>
                      <a:pt x="172220" y="84697"/>
                      <a:pt x="206044" y="207069"/>
                    </a:cubicBezTo>
                    <a:lnTo>
                      <a:pt x="187619" y="227968"/>
                    </a:lnTo>
                    <a:lnTo>
                      <a:pt x="236018" y="559883"/>
                    </a:lnTo>
                    <a:cubicBezTo>
                      <a:pt x="236018" y="559883"/>
                      <a:pt x="235468" y="513685"/>
                      <a:pt x="261867" y="464186"/>
                    </a:cubicBezTo>
                    <a:cubicBezTo>
                      <a:pt x="276717" y="562083"/>
                      <a:pt x="283592" y="663555"/>
                      <a:pt x="273692" y="755953"/>
                    </a:cubicBezTo>
                    <a:lnTo>
                      <a:pt x="4750" y="755953"/>
                    </a:lnTo>
                    <a:cubicBezTo>
                      <a:pt x="-2400" y="689679"/>
                      <a:pt x="-1025" y="619282"/>
                      <a:pt x="5850" y="548884"/>
                    </a:cubicBezTo>
                    <a:lnTo>
                      <a:pt x="65798" y="548884"/>
                    </a:lnTo>
                    <a:cubicBezTo>
                      <a:pt x="75423" y="548884"/>
                      <a:pt x="83398" y="540909"/>
                      <a:pt x="83398" y="531284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110" name="Graphic 2">
                <a:extLst>
                  <a:ext uri="{FF2B5EF4-FFF2-40B4-BE49-F238E27FC236}">
                    <a16:creationId xmlns:a16="http://schemas.microsoft.com/office/drawing/2014/main" id="{1B7F9720-A0B4-4235-BAFC-A5EA555C6E8C}"/>
                  </a:ext>
                </a:extLst>
              </p:cNvPr>
              <p:cNvGrpSpPr/>
              <p:nvPr/>
            </p:nvGrpSpPr>
            <p:grpSpPr>
              <a:xfrm>
                <a:off x="9055963" y="2539840"/>
                <a:ext cx="196344" cy="217518"/>
                <a:chOff x="9055963" y="2539840"/>
                <a:chExt cx="196344" cy="217518"/>
              </a:xfrm>
              <a:solidFill>
                <a:srgbClr val="CCCCCC"/>
              </a:solidFill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38B71DE5-CE0F-4D9F-AB10-A639DAB6C0C6}"/>
                    </a:ext>
                  </a:extLst>
                </p:cNvPr>
                <p:cNvSpPr/>
                <p:nvPr/>
              </p:nvSpPr>
              <p:spPr>
                <a:xfrm>
                  <a:off x="9092811" y="253984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848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314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848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314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11106307-666C-4034-9F25-4F9179ADDCA6}"/>
                    </a:ext>
                  </a:extLst>
                </p:cNvPr>
                <p:cNvSpPr/>
                <p:nvPr/>
              </p:nvSpPr>
              <p:spPr>
                <a:xfrm>
                  <a:off x="9074112" y="2635263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573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479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573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479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CDC0919B-DAAC-4AC0-BC22-C8AC9646041E}"/>
                    </a:ext>
                  </a:extLst>
                </p:cNvPr>
                <p:cNvSpPr/>
                <p:nvPr/>
              </p:nvSpPr>
              <p:spPr>
                <a:xfrm>
                  <a:off x="9055963" y="272216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0 h 35198"/>
                    <a:gd name="connsiteX1" fmla="*/ 85797 w 159495"/>
                    <a:gd name="connsiteY1" fmla="*/ 0 h 35198"/>
                    <a:gd name="connsiteX2" fmla="*/ 141896 w 159495"/>
                    <a:gd name="connsiteY2" fmla="*/ 0 h 35198"/>
                    <a:gd name="connsiteX3" fmla="*/ 159495 w 159495"/>
                    <a:gd name="connsiteY3" fmla="*/ 17599 h 35198"/>
                    <a:gd name="connsiteX4" fmla="*/ 141896 w 159495"/>
                    <a:gd name="connsiteY4" fmla="*/ 35199 h 35198"/>
                    <a:gd name="connsiteX5" fmla="*/ 82223 w 159495"/>
                    <a:gd name="connsiteY5" fmla="*/ 35199 h 35198"/>
                    <a:gd name="connsiteX6" fmla="*/ 17599 w 159495"/>
                    <a:gd name="connsiteY6" fmla="*/ 35199 h 35198"/>
                    <a:gd name="connsiteX7" fmla="*/ 0 w 159495"/>
                    <a:gd name="connsiteY7" fmla="*/ 17599 h 35198"/>
                    <a:gd name="connsiteX8" fmla="*/ 17599 w 159495"/>
                    <a:gd name="connsiteY8" fmla="*/ 0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0"/>
                      </a:moveTo>
                      <a:lnTo>
                        <a:pt x="85797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82223" y="35199"/>
                      </a:lnTo>
                      <a:lnTo>
                        <a:pt x="17599" y="35199"/>
                      </a:ln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111" name="Graphic 2">
                <a:extLst>
                  <a:ext uri="{FF2B5EF4-FFF2-40B4-BE49-F238E27FC236}">
                    <a16:creationId xmlns:a16="http://schemas.microsoft.com/office/drawing/2014/main" id="{7E4EE66B-267C-4917-B0E4-02DBFCCC2098}"/>
                  </a:ext>
                </a:extLst>
              </p:cNvPr>
              <p:cNvGrpSpPr/>
              <p:nvPr/>
            </p:nvGrpSpPr>
            <p:grpSpPr>
              <a:xfrm>
                <a:off x="9056237" y="2542590"/>
                <a:ext cx="196619" cy="217518"/>
                <a:chOff x="9056237" y="2542590"/>
                <a:chExt cx="196619" cy="217518"/>
              </a:xfrm>
              <a:solidFill>
                <a:srgbClr val="000000"/>
              </a:solidFill>
            </p:grpSpPr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A5262485-E9A4-47BE-AFFA-AF60D9E88547}"/>
                    </a:ext>
                  </a:extLst>
                </p:cNvPr>
                <p:cNvSpPr/>
                <p:nvPr/>
              </p:nvSpPr>
              <p:spPr>
                <a:xfrm>
                  <a:off x="9093086" y="2542590"/>
                  <a:ext cx="159770" cy="35198"/>
                </a:xfrm>
                <a:custGeom>
                  <a:avLst/>
                  <a:gdLst>
                    <a:gd name="connsiteX0" fmla="*/ 17599 w 159770"/>
                    <a:gd name="connsiteY0" fmla="*/ 35199 h 35198"/>
                    <a:gd name="connsiteX1" fmla="*/ 0 w 159770"/>
                    <a:gd name="connsiteY1" fmla="*/ 17599 h 35198"/>
                    <a:gd name="connsiteX2" fmla="*/ 17599 w 159770"/>
                    <a:gd name="connsiteY2" fmla="*/ 0 h 35198"/>
                    <a:gd name="connsiteX3" fmla="*/ 80848 w 159770"/>
                    <a:gd name="connsiteY3" fmla="*/ 0 h 35198"/>
                    <a:gd name="connsiteX4" fmla="*/ 142171 w 159770"/>
                    <a:gd name="connsiteY4" fmla="*/ 0 h 35198"/>
                    <a:gd name="connsiteX5" fmla="*/ 159770 w 159770"/>
                    <a:gd name="connsiteY5" fmla="*/ 17599 h 35198"/>
                    <a:gd name="connsiteX6" fmla="*/ 142171 w 159770"/>
                    <a:gd name="connsiteY6" fmla="*/ 35199 h 35198"/>
                    <a:gd name="connsiteX7" fmla="*/ 73423 w 159770"/>
                    <a:gd name="connsiteY7" fmla="*/ 35199 h 35198"/>
                    <a:gd name="connsiteX8" fmla="*/ 17599 w 159770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770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848" y="0"/>
                      </a:lnTo>
                      <a:lnTo>
                        <a:pt x="142171" y="0"/>
                      </a:lnTo>
                      <a:cubicBezTo>
                        <a:pt x="151795" y="0"/>
                        <a:pt x="159770" y="7975"/>
                        <a:pt x="159770" y="17599"/>
                      </a:cubicBezTo>
                      <a:cubicBezTo>
                        <a:pt x="159770" y="27224"/>
                        <a:pt x="151795" y="35199"/>
                        <a:pt x="142171" y="35199"/>
                      </a:cubicBezTo>
                      <a:lnTo>
                        <a:pt x="73423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6CE0745-F895-4BB1-A19C-C8F77FFD3B11}"/>
                    </a:ext>
                  </a:extLst>
                </p:cNvPr>
                <p:cNvSpPr/>
                <p:nvPr/>
              </p:nvSpPr>
              <p:spPr>
                <a:xfrm>
                  <a:off x="9074387" y="2638012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573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479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573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479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2C351E7E-6750-4204-9752-72CA3F3BD4F3}"/>
                    </a:ext>
                  </a:extLst>
                </p:cNvPr>
                <p:cNvSpPr/>
                <p:nvPr/>
              </p:nvSpPr>
              <p:spPr>
                <a:xfrm>
                  <a:off x="9056237" y="272491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0 h 35198"/>
                    <a:gd name="connsiteX1" fmla="*/ 85797 w 159495"/>
                    <a:gd name="connsiteY1" fmla="*/ 0 h 35198"/>
                    <a:gd name="connsiteX2" fmla="*/ 141896 w 159495"/>
                    <a:gd name="connsiteY2" fmla="*/ 0 h 35198"/>
                    <a:gd name="connsiteX3" fmla="*/ 159495 w 159495"/>
                    <a:gd name="connsiteY3" fmla="*/ 17599 h 35198"/>
                    <a:gd name="connsiteX4" fmla="*/ 141896 w 159495"/>
                    <a:gd name="connsiteY4" fmla="*/ 35199 h 35198"/>
                    <a:gd name="connsiteX5" fmla="*/ 82223 w 159495"/>
                    <a:gd name="connsiteY5" fmla="*/ 35199 h 35198"/>
                    <a:gd name="connsiteX6" fmla="*/ 17599 w 159495"/>
                    <a:gd name="connsiteY6" fmla="*/ 35199 h 35198"/>
                    <a:gd name="connsiteX7" fmla="*/ 0 w 159495"/>
                    <a:gd name="connsiteY7" fmla="*/ 17599 h 35198"/>
                    <a:gd name="connsiteX8" fmla="*/ 17599 w 159495"/>
                    <a:gd name="connsiteY8" fmla="*/ 0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0"/>
                      </a:moveTo>
                      <a:lnTo>
                        <a:pt x="85797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82223" y="35199"/>
                      </a:lnTo>
                      <a:lnTo>
                        <a:pt x="17599" y="35199"/>
                      </a:ln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CFAA833-C6BA-4775-851F-21B6E2D62562}"/>
                  </a:ext>
                </a:extLst>
              </p:cNvPr>
              <p:cNvSpPr/>
              <p:nvPr/>
            </p:nvSpPr>
            <p:spPr>
              <a:xfrm>
                <a:off x="9142860" y="3007327"/>
                <a:ext cx="258217" cy="194419"/>
              </a:xfrm>
              <a:custGeom>
                <a:avLst/>
                <a:gdLst>
                  <a:gd name="connsiteX0" fmla="*/ 175995 w 258217"/>
                  <a:gd name="connsiteY0" fmla="*/ 194419 h 194419"/>
                  <a:gd name="connsiteX1" fmla="*/ 128971 w 258217"/>
                  <a:gd name="connsiteY1" fmla="*/ 194419 h 194419"/>
                  <a:gd name="connsiteX2" fmla="*/ 82223 w 258217"/>
                  <a:gd name="connsiteY2" fmla="*/ 194419 h 194419"/>
                  <a:gd name="connsiteX3" fmla="*/ 0 w 258217"/>
                  <a:gd name="connsiteY3" fmla="*/ 0 h 194419"/>
                  <a:gd name="connsiteX4" fmla="*/ 258217 w 258217"/>
                  <a:gd name="connsiteY4" fmla="*/ 0 h 194419"/>
                  <a:gd name="connsiteX5" fmla="*/ 175995 w 258217"/>
                  <a:gd name="connsiteY5" fmla="*/ 194419 h 19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7" h="194419">
                    <a:moveTo>
                      <a:pt x="175995" y="194419"/>
                    </a:moveTo>
                    <a:lnTo>
                      <a:pt x="128971" y="194419"/>
                    </a:lnTo>
                    <a:lnTo>
                      <a:pt x="82223" y="194419"/>
                    </a:lnTo>
                    <a:cubicBezTo>
                      <a:pt x="38499" y="142721"/>
                      <a:pt x="12925" y="75348"/>
                      <a:pt x="0" y="0"/>
                    </a:cubicBezTo>
                    <a:lnTo>
                      <a:pt x="258217" y="0"/>
                    </a:lnTo>
                    <a:cubicBezTo>
                      <a:pt x="245293" y="75348"/>
                      <a:pt x="219718" y="142721"/>
                      <a:pt x="175995" y="194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88D6DAD-64AF-465E-8A6A-DD7193B37CE4}"/>
                  </a:ext>
                </a:extLst>
              </p:cNvPr>
              <p:cNvSpPr/>
              <p:nvPr/>
            </p:nvSpPr>
            <p:spPr>
              <a:xfrm>
                <a:off x="9670019" y="978437"/>
                <a:ext cx="415512" cy="194969"/>
              </a:xfrm>
              <a:custGeom>
                <a:avLst/>
                <a:gdLst>
                  <a:gd name="connsiteX0" fmla="*/ 207619 w 415512"/>
                  <a:gd name="connsiteY0" fmla="*/ 0 h 194969"/>
                  <a:gd name="connsiteX1" fmla="*/ 415513 w 415512"/>
                  <a:gd name="connsiteY1" fmla="*/ 172695 h 194969"/>
                  <a:gd name="connsiteX2" fmla="*/ 347590 w 415512"/>
                  <a:gd name="connsiteY2" fmla="*/ 194969 h 194969"/>
                  <a:gd name="connsiteX3" fmla="*/ 347590 w 415512"/>
                  <a:gd name="connsiteY3" fmla="*/ 194969 h 194969"/>
                  <a:gd name="connsiteX4" fmla="*/ 67648 w 415512"/>
                  <a:gd name="connsiteY4" fmla="*/ 194969 h 194969"/>
                  <a:gd name="connsiteX5" fmla="*/ 67648 w 415512"/>
                  <a:gd name="connsiteY5" fmla="*/ 194969 h 194969"/>
                  <a:gd name="connsiteX6" fmla="*/ 0 w 415512"/>
                  <a:gd name="connsiteY6" fmla="*/ 172695 h 194969"/>
                  <a:gd name="connsiteX7" fmla="*/ 207619 w 415512"/>
                  <a:gd name="connsiteY7" fmla="*/ 0 h 19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5512" h="194969">
                    <a:moveTo>
                      <a:pt x="207619" y="0"/>
                    </a:moveTo>
                    <a:cubicBezTo>
                      <a:pt x="288741" y="50873"/>
                      <a:pt x="357489" y="109172"/>
                      <a:pt x="415513" y="172695"/>
                    </a:cubicBezTo>
                    <a:lnTo>
                      <a:pt x="347590" y="194969"/>
                    </a:lnTo>
                    <a:lnTo>
                      <a:pt x="347590" y="194969"/>
                    </a:lnTo>
                    <a:lnTo>
                      <a:pt x="67648" y="194969"/>
                    </a:lnTo>
                    <a:lnTo>
                      <a:pt x="67648" y="194969"/>
                    </a:lnTo>
                    <a:lnTo>
                      <a:pt x="0" y="172695"/>
                    </a:lnTo>
                    <a:cubicBezTo>
                      <a:pt x="57748" y="109172"/>
                      <a:pt x="126496" y="50873"/>
                      <a:pt x="207619" y="0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AE776A5-63E6-48F4-847E-63BE077E1664}"/>
                  </a:ext>
                </a:extLst>
              </p:cNvPr>
              <p:cNvSpPr/>
              <p:nvPr/>
            </p:nvSpPr>
            <p:spPr>
              <a:xfrm>
                <a:off x="9609246" y="1542445"/>
                <a:ext cx="552183" cy="552183"/>
              </a:xfrm>
              <a:custGeom>
                <a:avLst/>
                <a:gdLst>
                  <a:gd name="connsiteX0" fmla="*/ 0 w 552183"/>
                  <a:gd name="connsiteY0" fmla="*/ 276092 h 552183"/>
                  <a:gd name="connsiteX1" fmla="*/ 276092 w 552183"/>
                  <a:gd name="connsiteY1" fmla="*/ 0 h 552183"/>
                  <a:gd name="connsiteX2" fmla="*/ 552184 w 552183"/>
                  <a:gd name="connsiteY2" fmla="*/ 276092 h 552183"/>
                  <a:gd name="connsiteX3" fmla="*/ 276092 w 552183"/>
                  <a:gd name="connsiteY3" fmla="*/ 552184 h 552183"/>
                  <a:gd name="connsiteX4" fmla="*/ 0 w 552183"/>
                  <a:gd name="connsiteY4" fmla="*/ 276092 h 552183"/>
                  <a:gd name="connsiteX5" fmla="*/ 36299 w 552183"/>
                  <a:gd name="connsiteY5" fmla="*/ 276092 h 552183"/>
                  <a:gd name="connsiteX6" fmla="*/ 276092 w 552183"/>
                  <a:gd name="connsiteY6" fmla="*/ 515885 h 552183"/>
                  <a:gd name="connsiteX7" fmla="*/ 515885 w 552183"/>
                  <a:gd name="connsiteY7" fmla="*/ 276092 h 552183"/>
                  <a:gd name="connsiteX8" fmla="*/ 276092 w 552183"/>
                  <a:gd name="connsiteY8" fmla="*/ 36299 h 552183"/>
                  <a:gd name="connsiteX9" fmla="*/ 36299 w 552183"/>
                  <a:gd name="connsiteY9" fmla="*/ 276092 h 5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183" h="552183">
                    <a:moveTo>
                      <a:pt x="0" y="276092"/>
                    </a:moveTo>
                    <a:cubicBezTo>
                      <a:pt x="0" y="124021"/>
                      <a:pt x="123746" y="0"/>
                      <a:pt x="276092" y="0"/>
                    </a:cubicBezTo>
                    <a:cubicBezTo>
                      <a:pt x="428162" y="0"/>
                      <a:pt x="552184" y="123746"/>
                      <a:pt x="552184" y="276092"/>
                    </a:cubicBezTo>
                    <a:cubicBezTo>
                      <a:pt x="552184" y="428162"/>
                      <a:pt x="428437" y="552184"/>
                      <a:pt x="276092" y="552184"/>
                    </a:cubicBezTo>
                    <a:cubicBezTo>
                      <a:pt x="124021" y="552184"/>
                      <a:pt x="0" y="428437"/>
                      <a:pt x="0" y="276092"/>
                    </a:cubicBezTo>
                    <a:close/>
                    <a:moveTo>
                      <a:pt x="36299" y="276092"/>
                    </a:moveTo>
                    <a:cubicBezTo>
                      <a:pt x="36299" y="408363"/>
                      <a:pt x="143821" y="515885"/>
                      <a:pt x="276092" y="515885"/>
                    </a:cubicBezTo>
                    <a:cubicBezTo>
                      <a:pt x="408363" y="515885"/>
                      <a:pt x="515885" y="408363"/>
                      <a:pt x="515885" y="276092"/>
                    </a:cubicBezTo>
                    <a:cubicBezTo>
                      <a:pt x="515885" y="143821"/>
                      <a:pt x="408363" y="36299"/>
                      <a:pt x="276092" y="36299"/>
                    </a:cubicBezTo>
                    <a:cubicBezTo>
                      <a:pt x="143821" y="36299"/>
                      <a:pt x="36299" y="143821"/>
                      <a:pt x="36299" y="2760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A8A793D-C1EC-4730-9677-8C0B7845233E}"/>
                  </a:ext>
                </a:extLst>
              </p:cNvPr>
              <p:cNvSpPr/>
              <p:nvPr/>
            </p:nvSpPr>
            <p:spPr>
              <a:xfrm>
                <a:off x="9625746" y="1570494"/>
                <a:ext cx="503785" cy="503785"/>
              </a:xfrm>
              <a:custGeom>
                <a:avLst/>
                <a:gdLst>
                  <a:gd name="connsiteX0" fmla="*/ 503785 w 503785"/>
                  <a:gd name="connsiteY0" fmla="*/ 251893 h 503785"/>
                  <a:gd name="connsiteX1" fmla="*/ 251893 w 503785"/>
                  <a:gd name="connsiteY1" fmla="*/ 503785 h 503785"/>
                  <a:gd name="connsiteX2" fmla="*/ 0 w 503785"/>
                  <a:gd name="connsiteY2" fmla="*/ 251893 h 503785"/>
                  <a:gd name="connsiteX3" fmla="*/ 251893 w 503785"/>
                  <a:gd name="connsiteY3" fmla="*/ 0 h 503785"/>
                  <a:gd name="connsiteX4" fmla="*/ 503785 w 503785"/>
                  <a:gd name="connsiteY4" fmla="*/ 251893 h 50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3785" h="503785">
                    <a:moveTo>
                      <a:pt x="503785" y="251893"/>
                    </a:moveTo>
                    <a:cubicBezTo>
                      <a:pt x="503785" y="391009"/>
                      <a:pt x="391009" y="503785"/>
                      <a:pt x="251893" y="503785"/>
                    </a:cubicBezTo>
                    <a:cubicBezTo>
                      <a:pt x="112776" y="503785"/>
                      <a:pt x="0" y="391009"/>
                      <a:pt x="0" y="251893"/>
                    </a:cubicBezTo>
                    <a:cubicBezTo>
                      <a:pt x="0" y="112776"/>
                      <a:pt x="112776" y="0"/>
                      <a:pt x="251893" y="0"/>
                    </a:cubicBezTo>
                    <a:cubicBezTo>
                      <a:pt x="391009" y="0"/>
                      <a:pt x="503785" y="112776"/>
                      <a:pt x="503785" y="251893"/>
                    </a:cubicBezTo>
                    <a:close/>
                  </a:path>
                </a:pathLst>
              </a:custGeom>
              <a:solidFill>
                <a:srgbClr val="86B2CD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944C6D6-FE13-472D-BD4B-6B522D3D1A51}"/>
                  </a:ext>
                </a:extLst>
              </p:cNvPr>
              <p:cNvSpPr/>
              <p:nvPr/>
            </p:nvSpPr>
            <p:spPr>
              <a:xfrm>
                <a:off x="9601546" y="1546295"/>
                <a:ext cx="552183" cy="552183"/>
              </a:xfrm>
              <a:custGeom>
                <a:avLst/>
                <a:gdLst>
                  <a:gd name="connsiteX0" fmla="*/ 0 w 552183"/>
                  <a:gd name="connsiteY0" fmla="*/ 276092 h 552183"/>
                  <a:gd name="connsiteX1" fmla="*/ 276092 w 552183"/>
                  <a:gd name="connsiteY1" fmla="*/ 0 h 552183"/>
                  <a:gd name="connsiteX2" fmla="*/ 552184 w 552183"/>
                  <a:gd name="connsiteY2" fmla="*/ 276092 h 552183"/>
                  <a:gd name="connsiteX3" fmla="*/ 276092 w 552183"/>
                  <a:gd name="connsiteY3" fmla="*/ 552184 h 552183"/>
                  <a:gd name="connsiteX4" fmla="*/ 0 w 552183"/>
                  <a:gd name="connsiteY4" fmla="*/ 276092 h 552183"/>
                  <a:gd name="connsiteX5" fmla="*/ 36299 w 552183"/>
                  <a:gd name="connsiteY5" fmla="*/ 276092 h 552183"/>
                  <a:gd name="connsiteX6" fmla="*/ 276092 w 552183"/>
                  <a:gd name="connsiteY6" fmla="*/ 515885 h 552183"/>
                  <a:gd name="connsiteX7" fmla="*/ 515885 w 552183"/>
                  <a:gd name="connsiteY7" fmla="*/ 276092 h 552183"/>
                  <a:gd name="connsiteX8" fmla="*/ 276092 w 552183"/>
                  <a:gd name="connsiteY8" fmla="*/ 36299 h 552183"/>
                  <a:gd name="connsiteX9" fmla="*/ 36299 w 552183"/>
                  <a:gd name="connsiteY9" fmla="*/ 276092 h 5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183" h="552183">
                    <a:moveTo>
                      <a:pt x="0" y="276092"/>
                    </a:moveTo>
                    <a:cubicBezTo>
                      <a:pt x="0" y="124021"/>
                      <a:pt x="123746" y="0"/>
                      <a:pt x="276092" y="0"/>
                    </a:cubicBezTo>
                    <a:cubicBezTo>
                      <a:pt x="428162" y="0"/>
                      <a:pt x="552184" y="123746"/>
                      <a:pt x="552184" y="276092"/>
                    </a:cubicBezTo>
                    <a:cubicBezTo>
                      <a:pt x="552184" y="428162"/>
                      <a:pt x="428437" y="552184"/>
                      <a:pt x="276092" y="552184"/>
                    </a:cubicBezTo>
                    <a:cubicBezTo>
                      <a:pt x="124021" y="552184"/>
                      <a:pt x="0" y="428437"/>
                      <a:pt x="0" y="276092"/>
                    </a:cubicBezTo>
                    <a:close/>
                    <a:moveTo>
                      <a:pt x="36299" y="276092"/>
                    </a:moveTo>
                    <a:cubicBezTo>
                      <a:pt x="36299" y="408363"/>
                      <a:pt x="143821" y="515885"/>
                      <a:pt x="276092" y="515885"/>
                    </a:cubicBezTo>
                    <a:cubicBezTo>
                      <a:pt x="408363" y="515885"/>
                      <a:pt x="515885" y="408363"/>
                      <a:pt x="515885" y="276092"/>
                    </a:cubicBezTo>
                    <a:cubicBezTo>
                      <a:pt x="515885" y="143821"/>
                      <a:pt x="408363" y="36299"/>
                      <a:pt x="276092" y="36299"/>
                    </a:cubicBezTo>
                    <a:cubicBezTo>
                      <a:pt x="143821" y="36299"/>
                      <a:pt x="36299" y="143821"/>
                      <a:pt x="36299" y="276092"/>
                    </a:cubicBezTo>
                    <a:close/>
                  </a:path>
                </a:pathLst>
              </a:custGeom>
              <a:solidFill>
                <a:srgbClr val="312C2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C143F9F-3DEB-4BAA-8AD3-462F8F6C78D7}"/>
                  </a:ext>
                </a:extLst>
              </p:cNvPr>
              <p:cNvSpPr/>
              <p:nvPr/>
            </p:nvSpPr>
            <p:spPr>
              <a:xfrm>
                <a:off x="9953536" y="1667841"/>
                <a:ext cx="56098" cy="56098"/>
              </a:xfrm>
              <a:custGeom>
                <a:avLst/>
                <a:gdLst>
                  <a:gd name="connsiteX0" fmla="*/ 28049 w 56098"/>
                  <a:gd name="connsiteY0" fmla="*/ 56098 h 56098"/>
                  <a:gd name="connsiteX1" fmla="*/ 28049 w 56098"/>
                  <a:gd name="connsiteY1" fmla="*/ 56098 h 56098"/>
                  <a:gd name="connsiteX2" fmla="*/ 56098 w 56098"/>
                  <a:gd name="connsiteY2" fmla="*/ 28049 h 56098"/>
                  <a:gd name="connsiteX3" fmla="*/ 56098 w 56098"/>
                  <a:gd name="connsiteY3" fmla="*/ 28049 h 56098"/>
                  <a:gd name="connsiteX4" fmla="*/ 28049 w 56098"/>
                  <a:gd name="connsiteY4" fmla="*/ 0 h 56098"/>
                  <a:gd name="connsiteX5" fmla="*/ 28049 w 56098"/>
                  <a:gd name="connsiteY5" fmla="*/ 0 h 56098"/>
                  <a:gd name="connsiteX6" fmla="*/ 0 w 56098"/>
                  <a:gd name="connsiteY6" fmla="*/ 28049 h 56098"/>
                  <a:gd name="connsiteX7" fmla="*/ 0 w 56098"/>
                  <a:gd name="connsiteY7" fmla="*/ 28049 h 56098"/>
                  <a:gd name="connsiteX8" fmla="*/ 28049 w 56098"/>
                  <a:gd name="connsiteY8" fmla="*/ 56098 h 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098" h="56098">
                    <a:moveTo>
                      <a:pt x="28049" y="56098"/>
                    </a:moveTo>
                    <a:lnTo>
                      <a:pt x="28049" y="56098"/>
                    </a:lnTo>
                    <a:cubicBezTo>
                      <a:pt x="43449" y="56098"/>
                      <a:pt x="56098" y="43449"/>
                      <a:pt x="56098" y="28049"/>
                    </a:cubicBezTo>
                    <a:lnTo>
                      <a:pt x="56098" y="28049"/>
                    </a:lnTo>
                    <a:cubicBezTo>
                      <a:pt x="56098" y="12650"/>
                      <a:pt x="43449" y="0"/>
                      <a:pt x="28049" y="0"/>
                    </a:cubicBezTo>
                    <a:lnTo>
                      <a:pt x="28049" y="0"/>
                    </a:lnTo>
                    <a:cubicBezTo>
                      <a:pt x="12650" y="0"/>
                      <a:pt x="0" y="12650"/>
                      <a:pt x="0" y="28049"/>
                    </a:cubicBezTo>
                    <a:lnTo>
                      <a:pt x="0" y="28049"/>
                    </a:lnTo>
                    <a:cubicBezTo>
                      <a:pt x="0" y="43449"/>
                      <a:pt x="12650" y="56098"/>
                      <a:pt x="28049" y="560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118" name="Graphic 2">
                <a:extLst>
                  <a:ext uri="{FF2B5EF4-FFF2-40B4-BE49-F238E27FC236}">
                    <a16:creationId xmlns:a16="http://schemas.microsoft.com/office/drawing/2014/main" id="{3D1680C2-987F-40C7-BD76-0BE6FEE0AAA8}"/>
                  </a:ext>
                </a:extLst>
              </p:cNvPr>
              <p:cNvGrpSpPr/>
              <p:nvPr/>
            </p:nvGrpSpPr>
            <p:grpSpPr>
              <a:xfrm>
                <a:off x="9319130" y="2301147"/>
                <a:ext cx="183969" cy="469686"/>
                <a:chOff x="9319130" y="2301147"/>
                <a:chExt cx="183969" cy="469686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61521899-4FE2-4D92-92F0-61B404CA2BD3}"/>
                    </a:ext>
                  </a:extLst>
                </p:cNvPr>
                <p:cNvSpPr/>
                <p:nvPr/>
              </p:nvSpPr>
              <p:spPr>
                <a:xfrm>
                  <a:off x="9319130" y="2301147"/>
                  <a:ext cx="175169" cy="465011"/>
                </a:xfrm>
                <a:custGeom>
                  <a:avLst/>
                  <a:gdLst>
                    <a:gd name="connsiteX0" fmla="*/ 116047 w 175169"/>
                    <a:gd name="connsiteY0" fmla="*/ 0 h 465011"/>
                    <a:gd name="connsiteX1" fmla="*/ 97072 w 175169"/>
                    <a:gd name="connsiteY1" fmla="*/ 23374 h 465011"/>
                    <a:gd name="connsiteX2" fmla="*/ 82498 w 175169"/>
                    <a:gd name="connsiteY2" fmla="*/ 39874 h 465011"/>
                    <a:gd name="connsiteX3" fmla="*/ 18424 w 175169"/>
                    <a:gd name="connsiteY3" fmla="*/ 112197 h 465011"/>
                    <a:gd name="connsiteX4" fmla="*/ 0 w 175169"/>
                    <a:gd name="connsiteY4" fmla="*/ 133096 h 465011"/>
                    <a:gd name="connsiteX5" fmla="*/ 48399 w 175169"/>
                    <a:gd name="connsiteY5" fmla="*/ 465011 h 465011"/>
                    <a:gd name="connsiteX6" fmla="*/ 74248 w 175169"/>
                    <a:gd name="connsiteY6" fmla="*/ 369314 h 465011"/>
                    <a:gd name="connsiteX7" fmla="*/ 135021 w 175169"/>
                    <a:gd name="connsiteY7" fmla="*/ 300016 h 465011"/>
                    <a:gd name="connsiteX8" fmla="*/ 175170 w 175169"/>
                    <a:gd name="connsiteY8" fmla="*/ 277192 h 465011"/>
                    <a:gd name="connsiteX9" fmla="*/ 116047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116047" y="0"/>
                      </a:moveTo>
                      <a:lnTo>
                        <a:pt x="97072" y="23374"/>
                      </a:lnTo>
                      <a:lnTo>
                        <a:pt x="82498" y="39874"/>
                      </a:lnTo>
                      <a:lnTo>
                        <a:pt x="18424" y="112197"/>
                      </a:lnTo>
                      <a:lnTo>
                        <a:pt x="0" y="133096"/>
                      </a:lnTo>
                      <a:lnTo>
                        <a:pt x="48399" y="465011"/>
                      </a:lnTo>
                      <a:cubicBezTo>
                        <a:pt x="48399" y="465011"/>
                        <a:pt x="47849" y="418812"/>
                        <a:pt x="74248" y="369314"/>
                      </a:cubicBezTo>
                      <a:cubicBezTo>
                        <a:pt x="87172" y="345390"/>
                        <a:pt x="106422" y="320366"/>
                        <a:pt x="135021" y="300016"/>
                      </a:cubicBezTo>
                      <a:cubicBezTo>
                        <a:pt x="146846" y="291766"/>
                        <a:pt x="160045" y="284067"/>
                        <a:pt x="175170" y="277192"/>
                      </a:cubicBezTo>
                      <a:lnTo>
                        <a:pt x="116047" y="0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01995B6-E3B5-4181-A259-B558E6A85205}"/>
                    </a:ext>
                  </a:extLst>
                </p:cNvPr>
                <p:cNvSpPr/>
                <p:nvPr/>
              </p:nvSpPr>
              <p:spPr>
                <a:xfrm>
                  <a:off x="9367116" y="2724910"/>
                  <a:ext cx="9211" cy="45648"/>
                </a:xfrm>
                <a:custGeom>
                  <a:avLst/>
                  <a:gdLst>
                    <a:gd name="connsiteX0" fmla="*/ 687 w 9211"/>
                    <a:gd name="connsiteY0" fmla="*/ 40974 h 45648"/>
                    <a:gd name="connsiteX1" fmla="*/ 9212 w 9211"/>
                    <a:gd name="connsiteY1" fmla="*/ 45649 h 45648"/>
                    <a:gd name="connsiteX2" fmla="*/ 8387 w 9211"/>
                    <a:gd name="connsiteY2" fmla="*/ 0 h 45648"/>
                    <a:gd name="connsiteX3" fmla="*/ 687 w 9211"/>
                    <a:gd name="connsiteY3" fmla="*/ 40974 h 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" h="45648">
                      <a:moveTo>
                        <a:pt x="687" y="40974"/>
                      </a:moveTo>
                      <a:lnTo>
                        <a:pt x="9212" y="45649"/>
                      </a:lnTo>
                      <a:lnTo>
                        <a:pt x="8387" y="0"/>
                      </a:lnTo>
                      <a:cubicBezTo>
                        <a:pt x="8662" y="275"/>
                        <a:pt x="-2888" y="9350"/>
                        <a:pt x="687" y="40974"/>
                      </a:cubicBez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9366908-8896-4AF6-A06F-E7D630353C36}"/>
                    </a:ext>
                  </a:extLst>
                </p:cNvPr>
                <p:cNvSpPr/>
                <p:nvPr/>
              </p:nvSpPr>
              <p:spPr>
                <a:xfrm>
                  <a:off x="9435176" y="2301147"/>
                  <a:ext cx="8524" cy="25574"/>
                </a:xfrm>
                <a:custGeom>
                  <a:avLst/>
                  <a:gdLst>
                    <a:gd name="connsiteX0" fmla="*/ 0 w 8524"/>
                    <a:gd name="connsiteY0" fmla="*/ 0 h 25574"/>
                    <a:gd name="connsiteX1" fmla="*/ 8525 w 8524"/>
                    <a:gd name="connsiteY1" fmla="*/ 4675 h 25574"/>
                    <a:gd name="connsiteX2" fmla="*/ 3025 w 8524"/>
                    <a:gd name="connsiteY2" fmla="*/ 25574 h 2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524" h="25574">
                      <a:moveTo>
                        <a:pt x="0" y="0"/>
                      </a:moveTo>
                      <a:lnTo>
                        <a:pt x="8525" y="4675"/>
                      </a:lnTo>
                      <a:lnTo>
                        <a:pt x="3025" y="25574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6CA0F237-EC88-4213-89E7-C2EF69FE75A9}"/>
                    </a:ext>
                  </a:extLst>
                </p:cNvPr>
                <p:cNvSpPr/>
                <p:nvPr/>
              </p:nvSpPr>
              <p:spPr>
                <a:xfrm>
                  <a:off x="9327929" y="2305822"/>
                  <a:ext cx="175169" cy="465011"/>
                </a:xfrm>
                <a:custGeom>
                  <a:avLst/>
                  <a:gdLst>
                    <a:gd name="connsiteX0" fmla="*/ 115772 w 175169"/>
                    <a:gd name="connsiteY0" fmla="*/ 0 h 465011"/>
                    <a:gd name="connsiteX1" fmla="*/ 97072 w 175169"/>
                    <a:gd name="connsiteY1" fmla="*/ 23374 h 465011"/>
                    <a:gd name="connsiteX2" fmla="*/ 82498 w 175169"/>
                    <a:gd name="connsiteY2" fmla="*/ 39874 h 465011"/>
                    <a:gd name="connsiteX3" fmla="*/ 18424 w 175169"/>
                    <a:gd name="connsiteY3" fmla="*/ 112197 h 465011"/>
                    <a:gd name="connsiteX4" fmla="*/ 0 w 175169"/>
                    <a:gd name="connsiteY4" fmla="*/ 133096 h 465011"/>
                    <a:gd name="connsiteX5" fmla="*/ 48399 w 175169"/>
                    <a:gd name="connsiteY5" fmla="*/ 465011 h 465011"/>
                    <a:gd name="connsiteX6" fmla="*/ 74248 w 175169"/>
                    <a:gd name="connsiteY6" fmla="*/ 369314 h 465011"/>
                    <a:gd name="connsiteX7" fmla="*/ 135021 w 175169"/>
                    <a:gd name="connsiteY7" fmla="*/ 300016 h 465011"/>
                    <a:gd name="connsiteX8" fmla="*/ 175170 w 175169"/>
                    <a:gd name="connsiteY8" fmla="*/ 277192 h 465011"/>
                    <a:gd name="connsiteX9" fmla="*/ 115772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115772" y="0"/>
                      </a:moveTo>
                      <a:lnTo>
                        <a:pt x="97072" y="23374"/>
                      </a:lnTo>
                      <a:lnTo>
                        <a:pt x="82498" y="39874"/>
                      </a:lnTo>
                      <a:lnTo>
                        <a:pt x="18424" y="112197"/>
                      </a:lnTo>
                      <a:lnTo>
                        <a:pt x="0" y="133096"/>
                      </a:lnTo>
                      <a:lnTo>
                        <a:pt x="48399" y="465011"/>
                      </a:lnTo>
                      <a:cubicBezTo>
                        <a:pt x="48399" y="465011"/>
                        <a:pt x="47849" y="418813"/>
                        <a:pt x="74248" y="369314"/>
                      </a:cubicBezTo>
                      <a:cubicBezTo>
                        <a:pt x="87172" y="345390"/>
                        <a:pt x="106422" y="320366"/>
                        <a:pt x="135021" y="300016"/>
                      </a:cubicBezTo>
                      <a:cubicBezTo>
                        <a:pt x="146846" y="291766"/>
                        <a:pt x="160045" y="284067"/>
                        <a:pt x="175170" y="277192"/>
                      </a:cubicBezTo>
                      <a:lnTo>
                        <a:pt x="11577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C7CC463-F4B5-40F7-A0D9-D1FC5C02392F}"/>
                  </a:ext>
                </a:extLst>
              </p:cNvPr>
              <p:cNvSpPr/>
              <p:nvPr/>
            </p:nvSpPr>
            <p:spPr>
              <a:xfrm>
                <a:off x="9099957" y="2959203"/>
                <a:ext cx="344019" cy="52798"/>
              </a:xfrm>
              <a:custGeom>
                <a:avLst/>
                <a:gdLst>
                  <a:gd name="connsiteX0" fmla="*/ 26404 w 344019"/>
                  <a:gd name="connsiteY0" fmla="*/ 52798 h 52798"/>
                  <a:gd name="connsiteX1" fmla="*/ 317620 w 344019"/>
                  <a:gd name="connsiteY1" fmla="*/ 52798 h 52798"/>
                  <a:gd name="connsiteX2" fmla="*/ 344019 w 344019"/>
                  <a:gd name="connsiteY2" fmla="*/ 26399 h 52798"/>
                  <a:gd name="connsiteX3" fmla="*/ 344019 w 344019"/>
                  <a:gd name="connsiteY3" fmla="*/ 26399 h 52798"/>
                  <a:gd name="connsiteX4" fmla="*/ 317620 w 344019"/>
                  <a:gd name="connsiteY4" fmla="*/ 0 h 52798"/>
                  <a:gd name="connsiteX5" fmla="*/ 26404 w 344019"/>
                  <a:gd name="connsiteY5" fmla="*/ 0 h 52798"/>
                  <a:gd name="connsiteX6" fmla="*/ 5 w 344019"/>
                  <a:gd name="connsiteY6" fmla="*/ 26399 h 52798"/>
                  <a:gd name="connsiteX7" fmla="*/ 5 w 344019"/>
                  <a:gd name="connsiteY7" fmla="*/ 26399 h 52798"/>
                  <a:gd name="connsiteX8" fmla="*/ 26404 w 344019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019" h="52798">
                    <a:moveTo>
                      <a:pt x="26404" y="52798"/>
                    </a:moveTo>
                    <a:lnTo>
                      <a:pt x="317620" y="52798"/>
                    </a:lnTo>
                    <a:cubicBezTo>
                      <a:pt x="332195" y="52798"/>
                      <a:pt x="344019" y="40974"/>
                      <a:pt x="344019" y="26399"/>
                    </a:cubicBezTo>
                    <a:lnTo>
                      <a:pt x="344019" y="26399"/>
                    </a:lnTo>
                    <a:cubicBezTo>
                      <a:pt x="344019" y="11825"/>
                      <a:pt x="332195" y="0"/>
                      <a:pt x="317620" y="0"/>
                    </a:cubicBezTo>
                    <a:lnTo>
                      <a:pt x="26404" y="0"/>
                    </a:lnTo>
                    <a:cubicBezTo>
                      <a:pt x="11829" y="0"/>
                      <a:pt x="5" y="11825"/>
                      <a:pt x="5" y="26399"/>
                    </a:cubicBezTo>
                    <a:lnTo>
                      <a:pt x="5" y="26399"/>
                    </a:lnTo>
                    <a:cubicBezTo>
                      <a:pt x="-270" y="40699"/>
                      <a:pt x="11829" y="52798"/>
                      <a:pt x="26404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AF8CE54-3F7C-4EEE-A17A-4C8C109C0E51}"/>
                  </a:ext>
                </a:extLst>
              </p:cNvPr>
              <p:cNvSpPr/>
              <p:nvPr/>
            </p:nvSpPr>
            <p:spPr>
              <a:xfrm>
                <a:off x="10311300" y="2959203"/>
                <a:ext cx="344014" cy="52798"/>
              </a:xfrm>
              <a:custGeom>
                <a:avLst/>
                <a:gdLst>
                  <a:gd name="connsiteX0" fmla="*/ 26399 w 344014"/>
                  <a:gd name="connsiteY0" fmla="*/ 52798 h 52798"/>
                  <a:gd name="connsiteX1" fmla="*/ 317616 w 344014"/>
                  <a:gd name="connsiteY1" fmla="*/ 52798 h 52798"/>
                  <a:gd name="connsiteX2" fmla="*/ 344015 w 344014"/>
                  <a:gd name="connsiteY2" fmla="*/ 26399 h 52798"/>
                  <a:gd name="connsiteX3" fmla="*/ 344015 w 344014"/>
                  <a:gd name="connsiteY3" fmla="*/ 26399 h 52798"/>
                  <a:gd name="connsiteX4" fmla="*/ 317616 w 344014"/>
                  <a:gd name="connsiteY4" fmla="*/ 0 h 52798"/>
                  <a:gd name="connsiteX5" fmla="*/ 26399 w 344014"/>
                  <a:gd name="connsiteY5" fmla="*/ 0 h 52798"/>
                  <a:gd name="connsiteX6" fmla="*/ 0 w 344014"/>
                  <a:gd name="connsiteY6" fmla="*/ 26399 h 52798"/>
                  <a:gd name="connsiteX7" fmla="*/ 0 w 344014"/>
                  <a:gd name="connsiteY7" fmla="*/ 26399 h 52798"/>
                  <a:gd name="connsiteX8" fmla="*/ 26399 w 344014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014" h="52798">
                    <a:moveTo>
                      <a:pt x="26399" y="52798"/>
                    </a:moveTo>
                    <a:lnTo>
                      <a:pt x="317616" y="52798"/>
                    </a:lnTo>
                    <a:cubicBezTo>
                      <a:pt x="332190" y="52798"/>
                      <a:pt x="344015" y="40974"/>
                      <a:pt x="344015" y="26399"/>
                    </a:cubicBezTo>
                    <a:lnTo>
                      <a:pt x="344015" y="26399"/>
                    </a:lnTo>
                    <a:cubicBezTo>
                      <a:pt x="344015" y="11825"/>
                      <a:pt x="332190" y="0"/>
                      <a:pt x="317616" y="0"/>
                    </a:cubicBezTo>
                    <a:lnTo>
                      <a:pt x="26399" y="0"/>
                    </a:lnTo>
                    <a:cubicBezTo>
                      <a:pt x="11825" y="0"/>
                      <a:pt x="0" y="11825"/>
                      <a:pt x="0" y="26399"/>
                    </a:cubicBezTo>
                    <a:lnTo>
                      <a:pt x="0" y="26399"/>
                    </a:lnTo>
                    <a:cubicBezTo>
                      <a:pt x="0" y="40699"/>
                      <a:pt x="11825" y="52798"/>
                      <a:pt x="26399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DB312BD-5919-4512-9227-EBFACD18AF0F}"/>
                  </a:ext>
                </a:extLst>
              </p:cNvPr>
              <p:cNvSpPr/>
              <p:nvPr/>
            </p:nvSpPr>
            <p:spPr>
              <a:xfrm>
                <a:off x="9861139" y="784636"/>
                <a:ext cx="32998" cy="205625"/>
              </a:xfrm>
              <a:custGeom>
                <a:avLst/>
                <a:gdLst>
                  <a:gd name="connsiteX0" fmla="*/ 20349 w 32998"/>
                  <a:gd name="connsiteY0" fmla="*/ 3506 h 205625"/>
                  <a:gd name="connsiteX1" fmla="*/ 32999 w 32998"/>
                  <a:gd name="connsiteY1" fmla="*/ 205625 h 205625"/>
                  <a:gd name="connsiteX2" fmla="*/ 16499 w 32998"/>
                  <a:gd name="connsiteY2" fmla="*/ 205625 h 205625"/>
                  <a:gd name="connsiteX3" fmla="*/ 0 w 32998"/>
                  <a:gd name="connsiteY3" fmla="*/ 205625 h 205625"/>
                  <a:gd name="connsiteX4" fmla="*/ 12650 w 32998"/>
                  <a:gd name="connsiteY4" fmla="*/ 3506 h 205625"/>
                  <a:gd name="connsiteX5" fmla="*/ 20349 w 32998"/>
                  <a:gd name="connsiteY5" fmla="*/ 3506 h 20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8" h="205625">
                    <a:moveTo>
                      <a:pt x="20349" y="3506"/>
                    </a:moveTo>
                    <a:lnTo>
                      <a:pt x="32999" y="205625"/>
                    </a:lnTo>
                    <a:lnTo>
                      <a:pt x="16499" y="205625"/>
                    </a:lnTo>
                    <a:lnTo>
                      <a:pt x="0" y="205625"/>
                    </a:lnTo>
                    <a:lnTo>
                      <a:pt x="12650" y="3506"/>
                    </a:lnTo>
                    <a:cubicBezTo>
                      <a:pt x="12925" y="-1169"/>
                      <a:pt x="20074" y="-1169"/>
                      <a:pt x="20349" y="35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81785AB-88B7-4983-843D-5EBEF79D617E}"/>
                </a:ext>
              </a:extLst>
            </p:cNvPr>
            <p:cNvSpPr/>
            <p:nvPr/>
          </p:nvSpPr>
          <p:spPr>
            <a:xfrm>
              <a:off x="9857014" y="985037"/>
              <a:ext cx="41523" cy="9349"/>
            </a:xfrm>
            <a:custGeom>
              <a:avLst/>
              <a:gdLst>
                <a:gd name="connsiteX0" fmla="*/ 4675 w 41523"/>
                <a:gd name="connsiteY0" fmla="*/ 9350 h 9349"/>
                <a:gd name="connsiteX1" fmla="*/ 36849 w 41523"/>
                <a:gd name="connsiteY1" fmla="*/ 9350 h 9349"/>
                <a:gd name="connsiteX2" fmla="*/ 41524 w 41523"/>
                <a:gd name="connsiteY2" fmla="*/ 4675 h 9349"/>
                <a:gd name="connsiteX3" fmla="*/ 41524 w 41523"/>
                <a:gd name="connsiteY3" fmla="*/ 4675 h 9349"/>
                <a:gd name="connsiteX4" fmla="*/ 36849 w 41523"/>
                <a:gd name="connsiteY4" fmla="*/ 0 h 9349"/>
                <a:gd name="connsiteX5" fmla="*/ 4675 w 41523"/>
                <a:gd name="connsiteY5" fmla="*/ 0 h 9349"/>
                <a:gd name="connsiteX6" fmla="*/ 0 w 41523"/>
                <a:gd name="connsiteY6" fmla="*/ 4675 h 9349"/>
                <a:gd name="connsiteX7" fmla="*/ 0 w 41523"/>
                <a:gd name="connsiteY7" fmla="*/ 4675 h 9349"/>
                <a:gd name="connsiteX8" fmla="*/ 4675 w 41523"/>
                <a:gd name="connsiteY8" fmla="*/ 9350 h 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23" h="9349">
                  <a:moveTo>
                    <a:pt x="4675" y="9350"/>
                  </a:moveTo>
                  <a:lnTo>
                    <a:pt x="36849" y="9350"/>
                  </a:lnTo>
                  <a:cubicBezTo>
                    <a:pt x="39324" y="9350"/>
                    <a:pt x="41524" y="7150"/>
                    <a:pt x="41524" y="4675"/>
                  </a:cubicBezTo>
                  <a:lnTo>
                    <a:pt x="41524" y="4675"/>
                  </a:lnTo>
                  <a:cubicBezTo>
                    <a:pt x="41524" y="2200"/>
                    <a:pt x="39324" y="0"/>
                    <a:pt x="36849" y="0"/>
                  </a:cubicBezTo>
                  <a:lnTo>
                    <a:pt x="4675" y="0"/>
                  </a:lnTo>
                  <a:cubicBezTo>
                    <a:pt x="2200" y="0"/>
                    <a:pt x="0" y="2200"/>
                    <a:pt x="0" y="4675"/>
                  </a:cubicBezTo>
                  <a:lnTo>
                    <a:pt x="0" y="4675"/>
                  </a:lnTo>
                  <a:cubicBezTo>
                    <a:pt x="0" y="7150"/>
                    <a:pt x="1925" y="9350"/>
                    <a:pt x="4675" y="9350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EC12DDCC-4D5D-40A8-A3B1-DE5881FCF274}"/>
              </a:ext>
            </a:extLst>
          </p:cNvPr>
          <p:cNvSpPr txBox="1"/>
          <p:nvPr/>
        </p:nvSpPr>
        <p:spPr>
          <a:xfrm>
            <a:off x="8262860" y="1083456"/>
            <a:ext cx="7207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#</a:t>
            </a:r>
            <a:r>
              <a:rPr lang="th-TH" sz="2000" dirty="0">
                <a:solidFill>
                  <a:schemeClr val="bg1"/>
                </a:solidFill>
              </a:rPr>
              <a:t>การแปลงชนิดข้อมูล</a:t>
            </a:r>
            <a:endParaRPr lang="en-US" sz="2000" dirty="0">
              <a:solidFill>
                <a:srgbClr val="E35F13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66F8573-873C-456B-884F-DD7DE596DA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8109" y="1481859"/>
            <a:ext cx="6098260" cy="34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1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E89A8A5-EBAE-4F26-90AD-C352558E288C}"/>
              </a:ext>
            </a:extLst>
          </p:cNvPr>
          <p:cNvSpPr/>
          <p:nvPr/>
        </p:nvSpPr>
        <p:spPr>
          <a:xfrm>
            <a:off x="-877774" y="-684003"/>
            <a:ext cx="13709991" cy="7670800"/>
          </a:xfrm>
          <a:custGeom>
            <a:avLst/>
            <a:gdLst>
              <a:gd name="connsiteX0" fmla="*/ 306741 w 13709991"/>
              <a:gd name="connsiteY0" fmla="*/ 494563 h 7457571"/>
              <a:gd name="connsiteX1" fmla="*/ 2757841 w 13709991"/>
              <a:gd name="connsiteY1" fmla="*/ 1535963 h 7457571"/>
              <a:gd name="connsiteX2" fmla="*/ 3634141 w 13709991"/>
              <a:gd name="connsiteY2" fmla="*/ 3479063 h 7457571"/>
              <a:gd name="connsiteX3" fmla="*/ 5399441 w 13709991"/>
              <a:gd name="connsiteY3" fmla="*/ 4139463 h 7457571"/>
              <a:gd name="connsiteX4" fmla="*/ 6466241 w 13709991"/>
              <a:gd name="connsiteY4" fmla="*/ 5511063 h 7457571"/>
              <a:gd name="connsiteX5" fmla="*/ 8295041 w 13709991"/>
              <a:gd name="connsiteY5" fmla="*/ 5574563 h 7457571"/>
              <a:gd name="connsiteX6" fmla="*/ 9679341 w 13709991"/>
              <a:gd name="connsiteY6" fmla="*/ 6831863 h 7457571"/>
              <a:gd name="connsiteX7" fmla="*/ 12867041 w 13709991"/>
              <a:gd name="connsiteY7" fmla="*/ 7441463 h 7457571"/>
              <a:gd name="connsiteX8" fmla="*/ 13476641 w 13709991"/>
              <a:gd name="connsiteY8" fmla="*/ 6222263 h 7457571"/>
              <a:gd name="connsiteX9" fmla="*/ 13463941 w 13709991"/>
              <a:gd name="connsiteY9" fmla="*/ 532663 h 7457571"/>
              <a:gd name="connsiteX10" fmla="*/ 10530241 w 13709991"/>
              <a:gd name="connsiteY10" fmla="*/ 240563 h 7457571"/>
              <a:gd name="connsiteX11" fmla="*/ 306741 w 13709991"/>
              <a:gd name="connsiteY11" fmla="*/ 494563 h 745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09991" h="7457571">
                <a:moveTo>
                  <a:pt x="306741" y="494563"/>
                </a:moveTo>
                <a:cubicBezTo>
                  <a:pt x="-988659" y="710463"/>
                  <a:pt x="2203274" y="1038546"/>
                  <a:pt x="2757841" y="1535963"/>
                </a:cubicBezTo>
                <a:cubicBezTo>
                  <a:pt x="3312408" y="2033380"/>
                  <a:pt x="3193874" y="3045146"/>
                  <a:pt x="3634141" y="3479063"/>
                </a:cubicBezTo>
                <a:cubicBezTo>
                  <a:pt x="4074408" y="3912980"/>
                  <a:pt x="4927424" y="3800796"/>
                  <a:pt x="5399441" y="4139463"/>
                </a:cubicBezTo>
                <a:cubicBezTo>
                  <a:pt x="5871458" y="4478130"/>
                  <a:pt x="5983641" y="5271880"/>
                  <a:pt x="6466241" y="5511063"/>
                </a:cubicBezTo>
                <a:cubicBezTo>
                  <a:pt x="6948841" y="5750246"/>
                  <a:pt x="7759524" y="5354430"/>
                  <a:pt x="8295041" y="5574563"/>
                </a:cubicBezTo>
                <a:cubicBezTo>
                  <a:pt x="8830558" y="5794696"/>
                  <a:pt x="8917341" y="6520713"/>
                  <a:pt x="9679341" y="6831863"/>
                </a:cubicBezTo>
                <a:cubicBezTo>
                  <a:pt x="10441341" y="7143013"/>
                  <a:pt x="12234158" y="7543063"/>
                  <a:pt x="12867041" y="7441463"/>
                </a:cubicBezTo>
                <a:cubicBezTo>
                  <a:pt x="13499924" y="7339863"/>
                  <a:pt x="13377158" y="7373730"/>
                  <a:pt x="13476641" y="6222263"/>
                </a:cubicBezTo>
                <a:cubicBezTo>
                  <a:pt x="13576124" y="5070796"/>
                  <a:pt x="13955008" y="1529613"/>
                  <a:pt x="13463941" y="532663"/>
                </a:cubicBezTo>
                <a:cubicBezTo>
                  <a:pt x="12972874" y="-464287"/>
                  <a:pt x="12716758" y="244796"/>
                  <a:pt x="10530241" y="240563"/>
                </a:cubicBezTo>
                <a:cubicBezTo>
                  <a:pt x="8343724" y="236330"/>
                  <a:pt x="1602141" y="278663"/>
                  <a:pt x="306741" y="494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66DD8-E990-42DC-A455-3E5C7C6F64EF}"/>
              </a:ext>
            </a:extLst>
          </p:cNvPr>
          <p:cNvSpPr/>
          <p:nvPr/>
        </p:nvSpPr>
        <p:spPr>
          <a:xfrm>
            <a:off x="5318341" y="-529192"/>
            <a:ext cx="5341213" cy="2290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Type Casting</a:t>
            </a:r>
            <a:endParaRPr lang="th-TH" sz="6600" b="1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8BBC63B-E5CC-4C69-B9E9-FB94CBFD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2463" y="1019579"/>
            <a:ext cx="2064341" cy="108227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5EC744-73F3-482A-9CDB-344E5F46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6161" y="0"/>
            <a:ext cx="1019579" cy="1019579"/>
          </a:xfrm>
          <a:prstGeom prst="rect">
            <a:avLst/>
          </a:prstGeom>
        </p:spPr>
      </p:pic>
      <p:grpSp>
        <p:nvGrpSpPr>
          <p:cNvPr id="10" name="Graphic 241">
            <a:extLst>
              <a:ext uri="{FF2B5EF4-FFF2-40B4-BE49-F238E27FC236}">
                <a16:creationId xmlns:a16="http://schemas.microsoft.com/office/drawing/2014/main" id="{C9CF471B-EAD8-466D-81A9-FD3EB48782CF}"/>
              </a:ext>
            </a:extLst>
          </p:cNvPr>
          <p:cNvGrpSpPr/>
          <p:nvPr/>
        </p:nvGrpSpPr>
        <p:grpSpPr>
          <a:xfrm>
            <a:off x="2768970" y="269896"/>
            <a:ext cx="322656" cy="318867"/>
            <a:chOff x="2434505" y="2932122"/>
            <a:chExt cx="322656" cy="31886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209192-D338-49A7-B2FA-FD2501745D2B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4E8065-1EC7-41A6-B6A8-8255511935BA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13" name="Graphic 241">
            <a:extLst>
              <a:ext uri="{FF2B5EF4-FFF2-40B4-BE49-F238E27FC236}">
                <a16:creationId xmlns:a16="http://schemas.microsoft.com/office/drawing/2014/main" id="{29F8D6BF-9ECB-4108-B99A-8F38527312FD}"/>
              </a:ext>
            </a:extLst>
          </p:cNvPr>
          <p:cNvGrpSpPr/>
          <p:nvPr/>
        </p:nvGrpSpPr>
        <p:grpSpPr>
          <a:xfrm rot="1433983">
            <a:off x="4489448" y="1728167"/>
            <a:ext cx="212939" cy="210438"/>
            <a:chOff x="2434505" y="2932122"/>
            <a:chExt cx="322656" cy="31886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C424E3-926B-49D1-9516-3CC7FF0E585F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497DEC-F073-427D-97E6-390496012D7D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BA43F6-8A54-4842-A7EC-B53C848A87BB}"/>
              </a:ext>
            </a:extLst>
          </p:cNvPr>
          <p:cNvGrpSpPr/>
          <p:nvPr/>
        </p:nvGrpSpPr>
        <p:grpSpPr>
          <a:xfrm>
            <a:off x="3235414" y="2518443"/>
            <a:ext cx="246732" cy="212980"/>
            <a:chOff x="5989666" y="815838"/>
            <a:chExt cx="221343" cy="19106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FDB705-8EA6-4C43-B70F-1B05260B17CF}"/>
                </a:ext>
              </a:extLst>
            </p:cNvPr>
            <p:cNvSpPr/>
            <p:nvPr/>
          </p:nvSpPr>
          <p:spPr>
            <a:xfrm>
              <a:off x="5989666" y="897367"/>
              <a:ext cx="221343" cy="27383"/>
            </a:xfrm>
            <a:custGeom>
              <a:avLst/>
              <a:gdLst>
                <a:gd name="connsiteX0" fmla="*/ 348475 w 348475"/>
                <a:gd name="connsiteY0" fmla="*/ 19702 h 39404"/>
                <a:gd name="connsiteX1" fmla="*/ 174238 w 348475"/>
                <a:gd name="connsiteY1" fmla="*/ 39405 h 39404"/>
                <a:gd name="connsiteX2" fmla="*/ 0 w 348475"/>
                <a:gd name="connsiteY2" fmla="*/ 19702 h 39404"/>
                <a:gd name="connsiteX3" fmla="*/ 174238 w 348475"/>
                <a:gd name="connsiteY3" fmla="*/ 0 h 39404"/>
                <a:gd name="connsiteX4" fmla="*/ 348475 w 348475"/>
                <a:gd name="connsiteY4" fmla="*/ 19702 h 3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475" h="39404">
                  <a:moveTo>
                    <a:pt x="348475" y="19702"/>
                  </a:moveTo>
                  <a:cubicBezTo>
                    <a:pt x="348475" y="30673"/>
                    <a:pt x="270437" y="39405"/>
                    <a:pt x="174238" y="39405"/>
                  </a:cubicBezTo>
                  <a:cubicBezTo>
                    <a:pt x="78038" y="39405"/>
                    <a:pt x="0" y="30449"/>
                    <a:pt x="0" y="19702"/>
                  </a:cubicBezTo>
                  <a:cubicBezTo>
                    <a:pt x="0" y="8732"/>
                    <a:pt x="78038" y="0"/>
                    <a:pt x="174238" y="0"/>
                  </a:cubicBezTo>
                  <a:cubicBezTo>
                    <a:pt x="270437" y="0"/>
                    <a:pt x="348475" y="8732"/>
                    <a:pt x="348475" y="19702"/>
                  </a:cubicBezTo>
                  <a:close/>
                </a:path>
              </a:pathLst>
            </a:custGeom>
            <a:solidFill>
              <a:srgbClr val="E6E6E6"/>
            </a:solidFill>
            <a:ln w="28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8DEEE7-9E8C-4BBE-B83D-1119F2ED8B8D}"/>
                </a:ext>
              </a:extLst>
            </p:cNvPr>
            <p:cNvSpPr/>
            <p:nvPr/>
          </p:nvSpPr>
          <p:spPr>
            <a:xfrm>
              <a:off x="6085557" y="815838"/>
              <a:ext cx="31723" cy="191064"/>
            </a:xfrm>
            <a:custGeom>
              <a:avLst/>
              <a:gdLst>
                <a:gd name="connsiteX0" fmla="*/ 49944 w 49944"/>
                <a:gd name="connsiteY0" fmla="*/ 137469 h 274938"/>
                <a:gd name="connsiteX1" fmla="*/ 24972 w 49944"/>
                <a:gd name="connsiteY1" fmla="*/ 274939 h 274938"/>
                <a:gd name="connsiteX2" fmla="*/ 0 w 49944"/>
                <a:gd name="connsiteY2" fmla="*/ 137469 h 274938"/>
                <a:gd name="connsiteX3" fmla="*/ 24972 w 49944"/>
                <a:gd name="connsiteY3" fmla="*/ 0 h 274938"/>
                <a:gd name="connsiteX4" fmla="*/ 49944 w 49944"/>
                <a:gd name="connsiteY4" fmla="*/ 137469 h 27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44" h="274938">
                  <a:moveTo>
                    <a:pt x="49944" y="137469"/>
                  </a:moveTo>
                  <a:cubicBezTo>
                    <a:pt x="49944" y="213392"/>
                    <a:pt x="38764" y="274939"/>
                    <a:pt x="24972" y="274939"/>
                  </a:cubicBezTo>
                  <a:cubicBezTo>
                    <a:pt x="11180" y="274939"/>
                    <a:pt x="0" y="213392"/>
                    <a:pt x="0" y="137469"/>
                  </a:cubicBezTo>
                  <a:cubicBezTo>
                    <a:pt x="0" y="61547"/>
                    <a:pt x="11180" y="0"/>
                    <a:pt x="24972" y="0"/>
                  </a:cubicBezTo>
                  <a:cubicBezTo>
                    <a:pt x="38764" y="0"/>
                    <a:pt x="49944" y="61547"/>
                    <a:pt x="49944" y="137469"/>
                  </a:cubicBezTo>
                  <a:close/>
                </a:path>
              </a:pathLst>
            </a:custGeom>
            <a:solidFill>
              <a:srgbClr val="E6E6E6"/>
            </a:solidFill>
            <a:ln w="28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BE4B79-EF2E-415B-802A-3CFCD3776F34}"/>
              </a:ext>
            </a:extLst>
          </p:cNvPr>
          <p:cNvSpPr/>
          <p:nvPr/>
        </p:nvSpPr>
        <p:spPr>
          <a:xfrm>
            <a:off x="2246814" y="2940015"/>
            <a:ext cx="169792" cy="12976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327790-5903-4647-AC7E-CA1DB064C4D7}"/>
              </a:ext>
            </a:extLst>
          </p:cNvPr>
          <p:cNvSpPr/>
          <p:nvPr/>
        </p:nvSpPr>
        <p:spPr>
          <a:xfrm>
            <a:off x="5107941" y="2479562"/>
            <a:ext cx="84896" cy="11972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C4D71B4D-84FD-4A73-8E7C-29E13BAF4CAA}"/>
              </a:ext>
            </a:extLst>
          </p:cNvPr>
          <p:cNvGrpSpPr/>
          <p:nvPr/>
        </p:nvGrpSpPr>
        <p:grpSpPr>
          <a:xfrm>
            <a:off x="42425" y="2518443"/>
            <a:ext cx="2742747" cy="2200142"/>
            <a:chOff x="923775" y="2325619"/>
            <a:chExt cx="2742747" cy="22001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F7FBA68-488E-46F8-A71D-C447D15D818F}"/>
                </a:ext>
              </a:extLst>
            </p:cNvPr>
            <p:cNvSpPr/>
            <p:nvPr/>
          </p:nvSpPr>
          <p:spPr>
            <a:xfrm>
              <a:off x="1325814" y="2328494"/>
              <a:ext cx="2140371" cy="2140371"/>
            </a:xfrm>
            <a:custGeom>
              <a:avLst/>
              <a:gdLst>
                <a:gd name="connsiteX0" fmla="*/ 2140372 w 2140371"/>
                <a:gd name="connsiteY0" fmla="*/ 1070186 h 2140371"/>
                <a:gd name="connsiteX1" fmla="*/ 1070186 w 2140371"/>
                <a:gd name="connsiteY1" fmla="*/ 2140371 h 2140371"/>
                <a:gd name="connsiteX2" fmla="*/ 0 w 2140371"/>
                <a:gd name="connsiteY2" fmla="*/ 1070186 h 2140371"/>
                <a:gd name="connsiteX3" fmla="*/ 1070186 w 2140371"/>
                <a:gd name="connsiteY3" fmla="*/ 0 h 2140371"/>
                <a:gd name="connsiteX4" fmla="*/ 2140372 w 2140371"/>
                <a:gd name="connsiteY4" fmla="*/ 1070186 h 21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0371" h="2140371">
                  <a:moveTo>
                    <a:pt x="2140372" y="1070186"/>
                  </a:moveTo>
                  <a:cubicBezTo>
                    <a:pt x="2140372" y="1661233"/>
                    <a:pt x="1661234" y="2140371"/>
                    <a:pt x="1070186" y="2140371"/>
                  </a:cubicBezTo>
                  <a:cubicBezTo>
                    <a:pt x="479139" y="2140371"/>
                    <a:pt x="0" y="1661233"/>
                    <a:pt x="0" y="1070186"/>
                  </a:cubicBezTo>
                  <a:cubicBezTo>
                    <a:pt x="0" y="479138"/>
                    <a:pt x="479139" y="0"/>
                    <a:pt x="1070186" y="0"/>
                  </a:cubicBezTo>
                  <a:cubicBezTo>
                    <a:pt x="1661234" y="0"/>
                    <a:pt x="2140372" y="479138"/>
                    <a:pt x="2140372" y="1070186"/>
                  </a:cubicBezTo>
                  <a:close/>
                </a:path>
              </a:pathLst>
            </a:custGeom>
            <a:solidFill>
              <a:srgbClr val="8FC8CB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23" name="Graphic 38">
              <a:extLst>
                <a:ext uri="{FF2B5EF4-FFF2-40B4-BE49-F238E27FC236}">
                  <a16:creationId xmlns:a16="http://schemas.microsoft.com/office/drawing/2014/main" id="{122B7F78-F7D0-4C58-BD71-12688A95CEE5}"/>
                </a:ext>
              </a:extLst>
            </p:cNvPr>
            <p:cNvGrpSpPr/>
            <p:nvPr/>
          </p:nvGrpSpPr>
          <p:grpSpPr>
            <a:xfrm>
              <a:off x="1359659" y="2325619"/>
              <a:ext cx="2114492" cy="2200142"/>
              <a:chOff x="1359659" y="2325619"/>
              <a:chExt cx="2114492" cy="2200142"/>
            </a:xfrm>
            <a:solidFill>
              <a:srgbClr val="637B36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C1AA0C-ACFA-4D85-B2C2-3B460BBB81FE}"/>
                  </a:ext>
                </a:extLst>
              </p:cNvPr>
              <p:cNvSpPr/>
              <p:nvPr/>
            </p:nvSpPr>
            <p:spPr>
              <a:xfrm>
                <a:off x="1359659" y="2325619"/>
                <a:ext cx="1069219" cy="979165"/>
              </a:xfrm>
              <a:custGeom>
                <a:avLst/>
                <a:gdLst>
                  <a:gd name="connsiteX0" fmla="*/ 1036342 w 1069219"/>
                  <a:gd name="connsiteY0" fmla="*/ 2875 h 979165"/>
                  <a:gd name="connsiteX1" fmla="*/ 1036342 w 1069219"/>
                  <a:gd name="connsiteY1" fmla="*/ 307984 h 979165"/>
                  <a:gd name="connsiteX2" fmla="*/ 717992 w 1069219"/>
                  <a:gd name="connsiteY2" fmla="*/ 934610 h 979165"/>
                  <a:gd name="connsiteX3" fmla="*/ 121 w 1069219"/>
                  <a:gd name="connsiteY3" fmla="*/ 804506 h 979165"/>
                  <a:gd name="connsiteX4" fmla="*/ 1036342 w 1069219"/>
                  <a:gd name="connsiteY4" fmla="*/ 2875 h 979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219" h="979165">
                    <a:moveTo>
                      <a:pt x="1036342" y="2875"/>
                    </a:moveTo>
                    <a:cubicBezTo>
                      <a:pt x="1036342" y="2875"/>
                      <a:pt x="1110317" y="261354"/>
                      <a:pt x="1036342" y="307984"/>
                    </a:cubicBezTo>
                    <a:cubicBezTo>
                      <a:pt x="600553" y="582582"/>
                      <a:pt x="877167" y="797598"/>
                      <a:pt x="717992" y="934610"/>
                    </a:cubicBezTo>
                    <a:cubicBezTo>
                      <a:pt x="558817" y="1071621"/>
                      <a:pt x="394173" y="853439"/>
                      <a:pt x="121" y="804506"/>
                    </a:cubicBezTo>
                    <a:cubicBezTo>
                      <a:pt x="121" y="804506"/>
                      <a:pt x="-33844" y="-55845"/>
                      <a:pt x="1036342" y="2875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82357D-3412-406F-A623-79CA6EB0DD34}"/>
                  </a:ext>
                </a:extLst>
              </p:cNvPr>
              <p:cNvSpPr/>
              <p:nvPr/>
            </p:nvSpPr>
            <p:spPr>
              <a:xfrm>
                <a:off x="3008901" y="3028519"/>
                <a:ext cx="465249" cy="667786"/>
              </a:xfrm>
              <a:custGeom>
                <a:avLst/>
                <a:gdLst>
                  <a:gd name="connsiteX0" fmla="*/ 391370 w 465249"/>
                  <a:gd name="connsiteY0" fmla="*/ 0 h 667786"/>
                  <a:gd name="connsiteX1" fmla="*/ 25527 w 465249"/>
                  <a:gd name="connsiteY1" fmla="*/ 132406 h 667786"/>
                  <a:gd name="connsiteX2" fmla="*/ 176642 w 465249"/>
                  <a:gd name="connsiteY2" fmla="*/ 370161 h 667786"/>
                  <a:gd name="connsiteX3" fmla="*/ 414973 w 465249"/>
                  <a:gd name="connsiteY3" fmla="*/ 667787 h 667786"/>
                  <a:gd name="connsiteX4" fmla="*/ 391370 w 465249"/>
                  <a:gd name="connsiteY4" fmla="*/ 0 h 667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249" h="667786">
                    <a:moveTo>
                      <a:pt x="391370" y="0"/>
                    </a:moveTo>
                    <a:cubicBezTo>
                      <a:pt x="391370" y="0"/>
                      <a:pt x="113030" y="44903"/>
                      <a:pt x="25527" y="132406"/>
                    </a:cubicBezTo>
                    <a:cubicBezTo>
                      <a:pt x="-61977" y="219909"/>
                      <a:pt x="97198" y="265676"/>
                      <a:pt x="176642" y="370161"/>
                    </a:cubicBezTo>
                    <a:cubicBezTo>
                      <a:pt x="256086" y="474647"/>
                      <a:pt x="414973" y="667787"/>
                      <a:pt x="414973" y="667787"/>
                    </a:cubicBezTo>
                    <a:cubicBezTo>
                      <a:pt x="414973" y="667787"/>
                      <a:pt x="542486" y="275750"/>
                      <a:pt x="391370" y="0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36300B-675E-4CD6-BDEA-A8B4A2D6081E}"/>
                  </a:ext>
                </a:extLst>
              </p:cNvPr>
              <p:cNvSpPr/>
              <p:nvPr/>
            </p:nvSpPr>
            <p:spPr>
              <a:xfrm>
                <a:off x="1804258" y="3395052"/>
                <a:ext cx="1049681" cy="1130709"/>
              </a:xfrm>
              <a:custGeom>
                <a:avLst/>
                <a:gdLst>
                  <a:gd name="connsiteX0" fmla="*/ 159984 w 1049681"/>
                  <a:gd name="connsiteY0" fmla="*/ 126822 h 1130709"/>
                  <a:gd name="connsiteX1" fmla="*/ 613619 w 1049681"/>
                  <a:gd name="connsiteY1" fmla="*/ 3627 h 1130709"/>
                  <a:gd name="connsiteX2" fmla="*/ 1049407 w 1049681"/>
                  <a:gd name="connsiteY2" fmla="*/ 434235 h 1130709"/>
                  <a:gd name="connsiteX3" fmla="*/ 681261 w 1049681"/>
                  <a:gd name="connsiteY3" fmla="*/ 1070071 h 1130709"/>
                  <a:gd name="connsiteX4" fmla="*/ 190207 w 1049681"/>
                  <a:gd name="connsiteY4" fmla="*/ 1070071 h 1130709"/>
                  <a:gd name="connsiteX5" fmla="*/ 5127 w 1049681"/>
                  <a:gd name="connsiteY5" fmla="*/ 724664 h 1130709"/>
                  <a:gd name="connsiteX6" fmla="*/ 159984 w 1049681"/>
                  <a:gd name="connsiteY6" fmla="*/ 126822 h 113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9681" h="1130709">
                    <a:moveTo>
                      <a:pt x="159984" y="126822"/>
                    </a:moveTo>
                    <a:cubicBezTo>
                      <a:pt x="159984" y="126822"/>
                      <a:pt x="506255" y="-25157"/>
                      <a:pt x="613619" y="3627"/>
                    </a:cubicBezTo>
                    <a:cubicBezTo>
                      <a:pt x="720983" y="32411"/>
                      <a:pt x="1037318" y="376379"/>
                      <a:pt x="1049407" y="434235"/>
                    </a:cubicBezTo>
                    <a:cubicBezTo>
                      <a:pt x="1061209" y="492090"/>
                      <a:pt x="688745" y="931908"/>
                      <a:pt x="681261" y="1070071"/>
                    </a:cubicBezTo>
                    <a:cubicBezTo>
                      <a:pt x="681261" y="1070071"/>
                      <a:pt x="318008" y="1206507"/>
                      <a:pt x="190207" y="1070071"/>
                    </a:cubicBezTo>
                    <a:cubicBezTo>
                      <a:pt x="190207" y="1070071"/>
                      <a:pt x="-36610" y="844118"/>
                      <a:pt x="5127" y="724664"/>
                    </a:cubicBezTo>
                    <a:cubicBezTo>
                      <a:pt x="46575" y="605211"/>
                      <a:pt x="-78635" y="394225"/>
                      <a:pt x="159984" y="126822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1460C66-7972-4D78-92C2-00CC994FD71E}"/>
                  </a:ext>
                </a:extLst>
              </p:cNvPr>
              <p:cNvSpPr/>
              <p:nvPr/>
            </p:nvSpPr>
            <p:spPr>
              <a:xfrm>
                <a:off x="1359811" y="3269494"/>
                <a:ext cx="492450" cy="180259"/>
              </a:xfrm>
              <a:custGeom>
                <a:avLst/>
                <a:gdLst>
                  <a:gd name="connsiteX0" fmla="*/ 228513 w 492450"/>
                  <a:gd name="connsiteY0" fmla="*/ 14626 h 180259"/>
                  <a:gd name="connsiteX1" fmla="*/ 485265 w 492450"/>
                  <a:gd name="connsiteY1" fmla="*/ 92918 h 180259"/>
                  <a:gd name="connsiteX2" fmla="*/ 270537 w 492450"/>
                  <a:gd name="connsiteY2" fmla="*/ 175815 h 180259"/>
                  <a:gd name="connsiteX3" fmla="*/ 256 w 492450"/>
                  <a:gd name="connsiteY3" fmla="*/ 14626 h 180259"/>
                  <a:gd name="connsiteX4" fmla="*/ 228513 w 492450"/>
                  <a:gd name="connsiteY4" fmla="*/ 14626 h 18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450" h="180259">
                    <a:moveTo>
                      <a:pt x="228513" y="14626"/>
                    </a:moveTo>
                    <a:cubicBezTo>
                      <a:pt x="228513" y="14626"/>
                      <a:pt x="443241" y="57514"/>
                      <a:pt x="485265" y="92918"/>
                    </a:cubicBezTo>
                    <a:cubicBezTo>
                      <a:pt x="527002" y="128034"/>
                      <a:pt x="377901" y="140123"/>
                      <a:pt x="270537" y="175815"/>
                    </a:cubicBezTo>
                    <a:cubicBezTo>
                      <a:pt x="163173" y="211507"/>
                      <a:pt x="-7515" y="20670"/>
                      <a:pt x="256" y="14626"/>
                    </a:cubicBezTo>
                    <a:cubicBezTo>
                      <a:pt x="8028" y="8581"/>
                      <a:pt x="101576" y="-15022"/>
                      <a:pt x="228513" y="14626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2D329C-A62B-420F-B424-2FD72F37F3A6}"/>
                </a:ext>
              </a:extLst>
            </p:cNvPr>
            <p:cNvSpPr/>
            <p:nvPr/>
          </p:nvSpPr>
          <p:spPr>
            <a:xfrm>
              <a:off x="1325527" y="2574884"/>
              <a:ext cx="1950110" cy="1893981"/>
            </a:xfrm>
            <a:custGeom>
              <a:avLst/>
              <a:gdLst>
                <a:gd name="connsiteX0" fmla="*/ 197170 w 1950110"/>
                <a:gd name="connsiteY0" fmla="*/ 608780 h 1893981"/>
                <a:gd name="connsiteX1" fmla="*/ 387144 w 1950110"/>
                <a:gd name="connsiteY1" fmla="*/ 0 h 1893981"/>
                <a:gd name="connsiteX2" fmla="*/ 0 w 1950110"/>
                <a:gd name="connsiteY2" fmla="*/ 823795 h 1893981"/>
                <a:gd name="connsiteX3" fmla="*/ 1070186 w 1950110"/>
                <a:gd name="connsiteY3" fmla="*/ 1893981 h 1893981"/>
                <a:gd name="connsiteX4" fmla="*/ 1950110 w 1950110"/>
                <a:gd name="connsiteY4" fmla="*/ 1432863 h 1893981"/>
                <a:gd name="connsiteX5" fmla="*/ 1267068 w 1950110"/>
                <a:gd name="connsiteY5" fmla="*/ 1679253 h 1893981"/>
                <a:gd name="connsiteX6" fmla="*/ 197170 w 1950110"/>
                <a:gd name="connsiteY6" fmla="*/ 608780 h 189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110" h="1893981">
                  <a:moveTo>
                    <a:pt x="197170" y="608780"/>
                  </a:moveTo>
                  <a:cubicBezTo>
                    <a:pt x="197170" y="382538"/>
                    <a:pt x="267403" y="172703"/>
                    <a:pt x="387144" y="0"/>
                  </a:cubicBezTo>
                  <a:cubicBezTo>
                    <a:pt x="150828" y="196306"/>
                    <a:pt x="0" y="492493"/>
                    <a:pt x="0" y="823795"/>
                  </a:cubicBezTo>
                  <a:cubicBezTo>
                    <a:pt x="0" y="1414729"/>
                    <a:pt x="479252" y="1893981"/>
                    <a:pt x="1070186" y="1893981"/>
                  </a:cubicBezTo>
                  <a:cubicBezTo>
                    <a:pt x="1434878" y="1893981"/>
                    <a:pt x="1756970" y="1711491"/>
                    <a:pt x="1950110" y="1432863"/>
                  </a:cubicBezTo>
                  <a:cubicBezTo>
                    <a:pt x="1764742" y="1586857"/>
                    <a:pt x="1526699" y="1679253"/>
                    <a:pt x="1267068" y="1679253"/>
                  </a:cubicBezTo>
                  <a:cubicBezTo>
                    <a:pt x="676422" y="1678965"/>
                    <a:pt x="197170" y="1200001"/>
                    <a:pt x="197170" y="608780"/>
                  </a:cubicBezTo>
                  <a:close/>
                </a:path>
              </a:pathLst>
            </a:custGeom>
            <a:solidFill>
              <a:srgbClr val="395D6B">
                <a:alpha val="50000"/>
              </a:srgbClr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5BFBD5A-C2E4-49AE-B987-4C2A58AD2080}"/>
                </a:ext>
              </a:extLst>
            </p:cNvPr>
            <p:cNvSpPr/>
            <p:nvPr/>
          </p:nvSpPr>
          <p:spPr>
            <a:xfrm>
              <a:off x="1516076" y="2328494"/>
              <a:ext cx="1950398" cy="1893693"/>
            </a:xfrm>
            <a:custGeom>
              <a:avLst/>
              <a:gdLst>
                <a:gd name="connsiteX0" fmla="*/ 1753228 w 1950398"/>
                <a:gd name="connsiteY0" fmla="*/ 1284914 h 1893693"/>
                <a:gd name="connsiteX1" fmla="*/ 1563255 w 1950398"/>
                <a:gd name="connsiteY1" fmla="*/ 1893693 h 1893693"/>
                <a:gd name="connsiteX2" fmla="*/ 1950398 w 1950398"/>
                <a:gd name="connsiteY2" fmla="*/ 1069898 h 1893693"/>
                <a:gd name="connsiteX3" fmla="*/ 879924 w 1950398"/>
                <a:gd name="connsiteY3" fmla="*/ 0 h 1893693"/>
                <a:gd name="connsiteX4" fmla="*/ 0 w 1950398"/>
                <a:gd name="connsiteY4" fmla="*/ 461118 h 1893693"/>
                <a:gd name="connsiteX5" fmla="*/ 683042 w 1950398"/>
                <a:gd name="connsiteY5" fmla="*/ 214728 h 1893693"/>
                <a:gd name="connsiteX6" fmla="*/ 1753228 w 1950398"/>
                <a:gd name="connsiteY6" fmla="*/ 1284914 h 18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398" h="1893693">
                  <a:moveTo>
                    <a:pt x="1753228" y="1284914"/>
                  </a:moveTo>
                  <a:cubicBezTo>
                    <a:pt x="1753228" y="1511155"/>
                    <a:pt x="1682996" y="1720990"/>
                    <a:pt x="1563255" y="1893693"/>
                  </a:cubicBezTo>
                  <a:cubicBezTo>
                    <a:pt x="1799571" y="1697387"/>
                    <a:pt x="1950398" y="1401201"/>
                    <a:pt x="1950398" y="1069898"/>
                  </a:cubicBezTo>
                  <a:cubicBezTo>
                    <a:pt x="1950110" y="479252"/>
                    <a:pt x="1470858" y="0"/>
                    <a:pt x="879924" y="0"/>
                  </a:cubicBezTo>
                  <a:cubicBezTo>
                    <a:pt x="515232" y="0"/>
                    <a:pt x="193140" y="182490"/>
                    <a:pt x="0" y="461118"/>
                  </a:cubicBezTo>
                  <a:cubicBezTo>
                    <a:pt x="185368" y="307124"/>
                    <a:pt x="423411" y="214728"/>
                    <a:pt x="683042" y="214728"/>
                  </a:cubicBezTo>
                  <a:cubicBezTo>
                    <a:pt x="1273976" y="214728"/>
                    <a:pt x="1753228" y="693980"/>
                    <a:pt x="1753228" y="1284914"/>
                  </a:cubicBezTo>
                  <a:close/>
                </a:path>
              </a:pathLst>
            </a:custGeom>
            <a:solidFill>
              <a:srgbClr val="F3F1E8">
                <a:alpha val="50000"/>
              </a:srgbClr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2E3DBE2-CFCE-4FED-BBCE-EE135B7CF39F}"/>
                </a:ext>
              </a:extLst>
            </p:cNvPr>
            <p:cNvSpPr/>
            <p:nvPr/>
          </p:nvSpPr>
          <p:spPr>
            <a:xfrm>
              <a:off x="923775" y="357771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8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19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8" y="123771"/>
                  </a:cubicBezTo>
                  <a:cubicBezTo>
                    <a:pt x="419598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19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178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48D93B7-6FD4-49E3-B5C4-8FCEA43874A7}"/>
                </a:ext>
              </a:extLst>
            </p:cNvPr>
            <p:cNvSpPr/>
            <p:nvPr/>
          </p:nvSpPr>
          <p:spPr>
            <a:xfrm>
              <a:off x="1818667" y="2446508"/>
              <a:ext cx="535021" cy="291868"/>
            </a:xfrm>
            <a:custGeom>
              <a:avLst/>
              <a:gdLst>
                <a:gd name="connsiteX0" fmla="*/ 535021 w 535021"/>
                <a:gd name="connsiteY0" fmla="*/ 205517 h 291868"/>
                <a:gd name="connsiteX1" fmla="*/ 448669 w 535021"/>
                <a:gd name="connsiteY1" fmla="*/ 119165 h 291868"/>
                <a:gd name="connsiteX2" fmla="*/ 419885 w 535021"/>
                <a:gd name="connsiteY2" fmla="*/ 124059 h 291868"/>
                <a:gd name="connsiteX3" fmla="*/ 420173 w 535021"/>
                <a:gd name="connsiteY3" fmla="*/ 119165 h 291868"/>
                <a:gd name="connsiteX4" fmla="*/ 333821 w 535021"/>
                <a:gd name="connsiteY4" fmla="*/ 32814 h 291868"/>
                <a:gd name="connsiteX5" fmla="*/ 275102 w 535021"/>
                <a:gd name="connsiteY5" fmla="*/ 55841 h 291868"/>
                <a:gd name="connsiteX6" fmla="*/ 194220 w 535021"/>
                <a:gd name="connsiteY6" fmla="*/ 0 h 291868"/>
                <a:gd name="connsiteX7" fmla="*/ 107868 w 535021"/>
                <a:gd name="connsiteY7" fmla="*/ 86352 h 291868"/>
                <a:gd name="connsiteX8" fmla="*/ 116791 w 535021"/>
                <a:gd name="connsiteY8" fmla="*/ 124347 h 291868"/>
                <a:gd name="connsiteX9" fmla="*/ 25258 w 535021"/>
                <a:gd name="connsiteY9" fmla="*/ 144207 h 291868"/>
                <a:gd name="connsiteX10" fmla="*/ 25258 w 535021"/>
                <a:gd name="connsiteY10" fmla="*/ 266539 h 291868"/>
                <a:gd name="connsiteX11" fmla="*/ 86280 w 535021"/>
                <a:gd name="connsiteY11" fmla="*/ 291869 h 291868"/>
                <a:gd name="connsiteX12" fmla="*/ 452987 w 535021"/>
                <a:gd name="connsiteY12" fmla="*/ 291869 h 291868"/>
                <a:gd name="connsiteX13" fmla="*/ 452987 w 535021"/>
                <a:gd name="connsiteY13" fmla="*/ 291581 h 291868"/>
                <a:gd name="connsiteX14" fmla="*/ 535021 w 535021"/>
                <a:gd name="connsiteY14" fmla="*/ 205517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021" h="291868">
                  <a:moveTo>
                    <a:pt x="535021" y="205517"/>
                  </a:moveTo>
                  <a:cubicBezTo>
                    <a:pt x="535021" y="157736"/>
                    <a:pt x="496163" y="119165"/>
                    <a:pt x="448669" y="119165"/>
                  </a:cubicBezTo>
                  <a:cubicBezTo>
                    <a:pt x="438595" y="119165"/>
                    <a:pt x="429096" y="120892"/>
                    <a:pt x="419885" y="124059"/>
                  </a:cubicBezTo>
                  <a:cubicBezTo>
                    <a:pt x="419885" y="122332"/>
                    <a:pt x="420173" y="120892"/>
                    <a:pt x="420173" y="119165"/>
                  </a:cubicBezTo>
                  <a:cubicBezTo>
                    <a:pt x="420173" y="71384"/>
                    <a:pt x="381315" y="32814"/>
                    <a:pt x="333821" y="32814"/>
                  </a:cubicBezTo>
                  <a:cubicBezTo>
                    <a:pt x="311082" y="32814"/>
                    <a:pt x="290646" y="41737"/>
                    <a:pt x="275102" y="55841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7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2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5" y="289278"/>
                    <a:pt x="535021" y="251571"/>
                    <a:pt x="535021" y="205517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AF6EED-7B6B-4E9F-9162-8FB8631D83BB}"/>
                </a:ext>
              </a:extLst>
            </p:cNvPr>
            <p:cNvSpPr/>
            <p:nvPr/>
          </p:nvSpPr>
          <p:spPr>
            <a:xfrm>
              <a:off x="3131789" y="357771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7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7" y="123771"/>
                  </a:cubicBezTo>
                  <a:cubicBezTo>
                    <a:pt x="419597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6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C7697D5-F796-42C6-B7F4-81ED27542E3D}"/>
                </a:ext>
              </a:extLst>
            </p:cNvPr>
            <p:cNvSpPr/>
            <p:nvPr/>
          </p:nvSpPr>
          <p:spPr>
            <a:xfrm>
              <a:off x="2284391" y="4076541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7 h 291868"/>
                <a:gd name="connsiteX2" fmla="*/ 419598 w 534733"/>
                <a:gd name="connsiteY2" fmla="*/ 123771 h 291868"/>
                <a:gd name="connsiteX3" fmla="*/ 419885 w 534733"/>
                <a:gd name="connsiteY3" fmla="*/ 118877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7"/>
                    <a:pt x="448381" y="118877"/>
                  </a:cubicBezTo>
                  <a:cubicBezTo>
                    <a:pt x="438307" y="118877"/>
                    <a:pt x="428808" y="120604"/>
                    <a:pt x="419598" y="123771"/>
                  </a:cubicBezTo>
                  <a:cubicBezTo>
                    <a:pt x="419598" y="122044"/>
                    <a:pt x="419885" y="120604"/>
                    <a:pt x="419885" y="118877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178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1D3F4A-B12A-490C-A67E-36B8E46F991E}"/>
                </a:ext>
              </a:extLst>
            </p:cNvPr>
            <p:cNvSpPr/>
            <p:nvPr/>
          </p:nvSpPr>
          <p:spPr>
            <a:xfrm>
              <a:off x="2786382" y="266670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7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7" y="123771"/>
                  </a:cubicBezTo>
                  <a:cubicBezTo>
                    <a:pt x="419597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2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6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F29758B-39D1-4E6D-AD12-324CAC6C9EDC}"/>
              </a:ext>
            </a:extLst>
          </p:cNvPr>
          <p:cNvSpPr/>
          <p:nvPr/>
        </p:nvSpPr>
        <p:spPr>
          <a:xfrm>
            <a:off x="3335218" y="3508925"/>
            <a:ext cx="84896" cy="11972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50" name="Graphic 241">
            <a:extLst>
              <a:ext uri="{FF2B5EF4-FFF2-40B4-BE49-F238E27FC236}">
                <a16:creationId xmlns:a16="http://schemas.microsoft.com/office/drawing/2014/main" id="{33E3F062-4792-47A7-985E-88A50AE72941}"/>
              </a:ext>
            </a:extLst>
          </p:cNvPr>
          <p:cNvGrpSpPr/>
          <p:nvPr/>
        </p:nvGrpSpPr>
        <p:grpSpPr>
          <a:xfrm rot="1433983">
            <a:off x="864440" y="1640790"/>
            <a:ext cx="212939" cy="210438"/>
            <a:chOff x="2434505" y="2932122"/>
            <a:chExt cx="322656" cy="31886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01430FA-0826-4A93-9C3C-66815D31E392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0E98C19-5E95-4F62-93CD-BDEF603AD2AF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53" name="Graphic 2">
            <a:extLst>
              <a:ext uri="{FF2B5EF4-FFF2-40B4-BE49-F238E27FC236}">
                <a16:creationId xmlns:a16="http://schemas.microsoft.com/office/drawing/2014/main" id="{7D737267-7904-4D01-AEFA-DAE8EF9D7F0C}"/>
              </a:ext>
            </a:extLst>
          </p:cNvPr>
          <p:cNvGrpSpPr/>
          <p:nvPr/>
        </p:nvGrpSpPr>
        <p:grpSpPr>
          <a:xfrm rot="5400000">
            <a:off x="2933544" y="2170770"/>
            <a:ext cx="1652425" cy="7519514"/>
            <a:chOff x="9055963" y="784430"/>
            <a:chExt cx="1652425" cy="751951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A96BC76-6084-4EDA-B092-27FFDD84FDA9}"/>
                </a:ext>
              </a:extLst>
            </p:cNvPr>
            <p:cNvSpPr/>
            <p:nvPr/>
          </p:nvSpPr>
          <p:spPr>
            <a:xfrm>
              <a:off x="9433251" y="3541086"/>
              <a:ext cx="904723" cy="4762858"/>
            </a:xfrm>
            <a:custGeom>
              <a:avLst/>
              <a:gdLst>
                <a:gd name="connsiteX0" fmla="*/ 327515 w 904723"/>
                <a:gd name="connsiteY0" fmla="*/ 0 h 4762858"/>
                <a:gd name="connsiteX1" fmla="*/ 452362 w 904723"/>
                <a:gd name="connsiteY1" fmla="*/ 0 h 4762858"/>
                <a:gd name="connsiteX2" fmla="*/ 577208 w 904723"/>
                <a:gd name="connsiteY2" fmla="*/ 0 h 4762858"/>
                <a:gd name="connsiteX3" fmla="*/ 904723 w 904723"/>
                <a:gd name="connsiteY3" fmla="*/ 4762859 h 4762858"/>
                <a:gd name="connsiteX4" fmla="*/ 452087 w 904723"/>
                <a:gd name="connsiteY4" fmla="*/ 4762859 h 4762858"/>
                <a:gd name="connsiteX5" fmla="*/ 0 w 904723"/>
                <a:gd name="connsiteY5" fmla="*/ 4762859 h 4762858"/>
                <a:gd name="connsiteX6" fmla="*/ 327515 w 904723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723" h="4762858">
                  <a:moveTo>
                    <a:pt x="327515" y="0"/>
                  </a:moveTo>
                  <a:lnTo>
                    <a:pt x="452362" y="0"/>
                  </a:lnTo>
                  <a:lnTo>
                    <a:pt x="577208" y="0"/>
                  </a:lnTo>
                  <a:cubicBezTo>
                    <a:pt x="577208" y="0"/>
                    <a:pt x="468311" y="4387220"/>
                    <a:pt x="904723" y="4762859"/>
                  </a:cubicBezTo>
                  <a:lnTo>
                    <a:pt x="452087" y="4762859"/>
                  </a:lnTo>
                  <a:lnTo>
                    <a:pt x="0" y="4762859"/>
                  </a:lnTo>
                  <a:cubicBezTo>
                    <a:pt x="436412" y="4387220"/>
                    <a:pt x="327515" y="0"/>
                    <a:pt x="327515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76395E-6C0A-4F09-88D6-F239087CD739}"/>
                </a:ext>
              </a:extLst>
            </p:cNvPr>
            <p:cNvSpPr/>
            <p:nvPr/>
          </p:nvSpPr>
          <p:spPr>
            <a:xfrm>
              <a:off x="9541048" y="3541086"/>
              <a:ext cx="689129" cy="4762858"/>
            </a:xfrm>
            <a:custGeom>
              <a:avLst/>
              <a:gdLst>
                <a:gd name="connsiteX0" fmla="*/ 249418 w 689129"/>
                <a:gd name="connsiteY0" fmla="*/ 0 h 4762858"/>
                <a:gd name="connsiteX1" fmla="*/ 344565 w 689129"/>
                <a:gd name="connsiteY1" fmla="*/ 0 h 4762858"/>
                <a:gd name="connsiteX2" fmla="*/ 439712 w 689129"/>
                <a:gd name="connsiteY2" fmla="*/ 0 h 4762858"/>
                <a:gd name="connsiteX3" fmla="*/ 689130 w 689129"/>
                <a:gd name="connsiteY3" fmla="*/ 4762859 h 4762858"/>
                <a:gd name="connsiteX4" fmla="*/ 344290 w 689129"/>
                <a:gd name="connsiteY4" fmla="*/ 4762859 h 4762858"/>
                <a:gd name="connsiteX5" fmla="*/ 0 w 689129"/>
                <a:gd name="connsiteY5" fmla="*/ 4762859 h 4762858"/>
                <a:gd name="connsiteX6" fmla="*/ 249418 w 689129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9129" h="4762858">
                  <a:moveTo>
                    <a:pt x="249418" y="0"/>
                  </a:moveTo>
                  <a:lnTo>
                    <a:pt x="344565" y="0"/>
                  </a:lnTo>
                  <a:lnTo>
                    <a:pt x="439712" y="0"/>
                  </a:lnTo>
                  <a:cubicBezTo>
                    <a:pt x="439712" y="0"/>
                    <a:pt x="356664" y="4387220"/>
                    <a:pt x="689130" y="4762859"/>
                  </a:cubicBezTo>
                  <a:lnTo>
                    <a:pt x="344290" y="4762859"/>
                  </a:lnTo>
                  <a:lnTo>
                    <a:pt x="0" y="4762859"/>
                  </a:lnTo>
                  <a:cubicBezTo>
                    <a:pt x="332465" y="4387220"/>
                    <a:pt x="249418" y="0"/>
                    <a:pt x="249418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4F2D82-AA33-47F9-97B7-6BB9AB34A83D}"/>
                </a:ext>
              </a:extLst>
            </p:cNvPr>
            <p:cNvSpPr/>
            <p:nvPr/>
          </p:nvSpPr>
          <p:spPr>
            <a:xfrm>
              <a:off x="9640045" y="3541086"/>
              <a:ext cx="490585" cy="4762858"/>
            </a:xfrm>
            <a:custGeom>
              <a:avLst/>
              <a:gdLst>
                <a:gd name="connsiteX0" fmla="*/ 177645 w 490585"/>
                <a:gd name="connsiteY0" fmla="*/ 0 h 4762858"/>
                <a:gd name="connsiteX1" fmla="*/ 245293 w 490585"/>
                <a:gd name="connsiteY1" fmla="*/ 0 h 4762858"/>
                <a:gd name="connsiteX2" fmla="*/ 312941 w 490585"/>
                <a:gd name="connsiteY2" fmla="*/ 0 h 4762858"/>
                <a:gd name="connsiteX3" fmla="*/ 490586 w 490585"/>
                <a:gd name="connsiteY3" fmla="*/ 4762859 h 4762858"/>
                <a:gd name="connsiteX4" fmla="*/ 245293 w 490585"/>
                <a:gd name="connsiteY4" fmla="*/ 4762859 h 4762858"/>
                <a:gd name="connsiteX5" fmla="*/ 0 w 490585"/>
                <a:gd name="connsiteY5" fmla="*/ 4762859 h 4762858"/>
                <a:gd name="connsiteX6" fmla="*/ 177645 w 490585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585" h="4762858">
                  <a:moveTo>
                    <a:pt x="177645" y="0"/>
                  </a:moveTo>
                  <a:lnTo>
                    <a:pt x="245293" y="0"/>
                  </a:lnTo>
                  <a:lnTo>
                    <a:pt x="312941" y="0"/>
                  </a:lnTo>
                  <a:cubicBezTo>
                    <a:pt x="312941" y="0"/>
                    <a:pt x="253817" y="4387220"/>
                    <a:pt x="490586" y="4762859"/>
                  </a:cubicBezTo>
                  <a:lnTo>
                    <a:pt x="245293" y="4762859"/>
                  </a:lnTo>
                  <a:lnTo>
                    <a:pt x="0" y="4762859"/>
                  </a:lnTo>
                  <a:cubicBezTo>
                    <a:pt x="236768" y="4387220"/>
                    <a:pt x="177645" y="0"/>
                    <a:pt x="177645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640050C-AA75-408F-8BEF-A3E561E4251C}"/>
                </a:ext>
              </a:extLst>
            </p:cNvPr>
            <p:cNvSpPr/>
            <p:nvPr/>
          </p:nvSpPr>
          <p:spPr>
            <a:xfrm>
              <a:off x="9620521" y="3161322"/>
              <a:ext cx="529634" cy="513134"/>
            </a:xfrm>
            <a:custGeom>
              <a:avLst/>
              <a:gdLst>
                <a:gd name="connsiteX0" fmla="*/ 529634 w 529634"/>
                <a:gd name="connsiteY0" fmla="*/ 256567 h 513134"/>
                <a:gd name="connsiteX1" fmla="*/ 264817 w 529634"/>
                <a:gd name="connsiteY1" fmla="*/ 513135 h 513134"/>
                <a:gd name="connsiteX2" fmla="*/ 0 w 529634"/>
                <a:gd name="connsiteY2" fmla="*/ 256567 h 513134"/>
                <a:gd name="connsiteX3" fmla="*/ 264817 w 529634"/>
                <a:gd name="connsiteY3" fmla="*/ 0 h 513134"/>
                <a:gd name="connsiteX4" fmla="*/ 529634 w 529634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34" h="513134">
                  <a:moveTo>
                    <a:pt x="529634" y="256567"/>
                  </a:moveTo>
                  <a:cubicBezTo>
                    <a:pt x="529634" y="398266"/>
                    <a:pt x="411072" y="513135"/>
                    <a:pt x="264817" y="513135"/>
                  </a:cubicBezTo>
                  <a:cubicBezTo>
                    <a:pt x="118563" y="513135"/>
                    <a:pt x="0" y="398266"/>
                    <a:pt x="0" y="256567"/>
                  </a:cubicBezTo>
                  <a:cubicBezTo>
                    <a:pt x="0" y="114869"/>
                    <a:pt x="118563" y="0"/>
                    <a:pt x="264817" y="0"/>
                  </a:cubicBezTo>
                  <a:cubicBezTo>
                    <a:pt x="411072" y="0"/>
                    <a:pt x="529634" y="114869"/>
                    <a:pt x="529634" y="256567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30F92F0-F901-4C53-AEA4-EEB6FC168D68}"/>
                </a:ext>
              </a:extLst>
            </p:cNvPr>
            <p:cNvSpPr/>
            <p:nvPr/>
          </p:nvSpPr>
          <p:spPr>
            <a:xfrm rot="-2700000">
              <a:off x="9628870" y="3161367"/>
              <a:ext cx="513129" cy="513129"/>
            </a:xfrm>
            <a:custGeom>
              <a:avLst/>
              <a:gdLst>
                <a:gd name="connsiteX0" fmla="*/ 513130 w 513129"/>
                <a:gd name="connsiteY0" fmla="*/ 256565 h 513129"/>
                <a:gd name="connsiteX1" fmla="*/ 256565 w 513129"/>
                <a:gd name="connsiteY1" fmla="*/ 513130 h 513129"/>
                <a:gd name="connsiteX2" fmla="*/ 0 w 513129"/>
                <a:gd name="connsiteY2" fmla="*/ 256565 h 513129"/>
                <a:gd name="connsiteX3" fmla="*/ 256565 w 513129"/>
                <a:gd name="connsiteY3" fmla="*/ 0 h 513129"/>
                <a:gd name="connsiteX4" fmla="*/ 513130 w 513129"/>
                <a:gd name="connsiteY4" fmla="*/ 256565 h 51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29" h="513129">
                  <a:moveTo>
                    <a:pt x="513130" y="256565"/>
                  </a:moveTo>
                  <a:cubicBezTo>
                    <a:pt x="513130" y="398262"/>
                    <a:pt x="398262" y="513130"/>
                    <a:pt x="256565" y="513130"/>
                  </a:cubicBezTo>
                  <a:cubicBezTo>
                    <a:pt x="114868" y="513130"/>
                    <a:pt x="0" y="398262"/>
                    <a:pt x="0" y="256565"/>
                  </a:cubicBezTo>
                  <a:cubicBezTo>
                    <a:pt x="0" y="114868"/>
                    <a:pt x="114868" y="0"/>
                    <a:pt x="256565" y="0"/>
                  </a:cubicBezTo>
                  <a:cubicBezTo>
                    <a:pt x="398262" y="0"/>
                    <a:pt x="513130" y="114868"/>
                    <a:pt x="513130" y="256565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3160DCE-5E14-4471-B9E5-D4A2CC73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8191" y="2810672"/>
              <a:ext cx="907473" cy="1209964"/>
            </a:xfrm>
            <a:custGeom>
              <a:avLst/>
              <a:gdLst>
                <a:gd name="connsiteX0" fmla="*/ 12 w 907473"/>
                <a:gd name="connsiteY0" fmla="*/ 74 h 1209964"/>
                <a:gd name="connsiteX1" fmla="*/ 907485 w 907473"/>
                <a:gd name="connsiteY1" fmla="*/ 74 h 1209964"/>
                <a:gd name="connsiteX2" fmla="*/ 907485 w 907473"/>
                <a:gd name="connsiteY2" fmla="*/ 1210038 h 1209964"/>
                <a:gd name="connsiteX3" fmla="*/ 12 w 907473"/>
                <a:gd name="connsiteY3" fmla="*/ 1210038 h 12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473" h="1209964">
                  <a:moveTo>
                    <a:pt x="12" y="74"/>
                  </a:moveTo>
                  <a:lnTo>
                    <a:pt x="907485" y="74"/>
                  </a:lnTo>
                  <a:lnTo>
                    <a:pt x="907485" y="1210038"/>
                  </a:lnTo>
                  <a:lnTo>
                    <a:pt x="12" y="1210038"/>
                  </a:lnTo>
                  <a:close/>
                </a:path>
              </a:pathLst>
            </a:custGeom>
          </p:spPr>
        </p:pic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7A70BB-0DFA-48E9-895A-FAE76353DB54}"/>
                </a:ext>
              </a:extLst>
            </p:cNvPr>
            <p:cNvSpPr/>
            <p:nvPr/>
          </p:nvSpPr>
          <p:spPr>
            <a:xfrm>
              <a:off x="9695869" y="3161321"/>
              <a:ext cx="378938" cy="513135"/>
            </a:xfrm>
            <a:custGeom>
              <a:avLst/>
              <a:gdLst>
                <a:gd name="connsiteX0" fmla="*/ 0 w 378938"/>
                <a:gd name="connsiteY0" fmla="*/ 256568 h 513135"/>
                <a:gd name="connsiteX1" fmla="*/ 189469 w 378938"/>
                <a:gd name="connsiteY1" fmla="*/ 513135 h 513135"/>
                <a:gd name="connsiteX2" fmla="*/ 378939 w 378938"/>
                <a:gd name="connsiteY2" fmla="*/ 256568 h 513135"/>
                <a:gd name="connsiteX3" fmla="*/ 189469 w 378938"/>
                <a:gd name="connsiteY3" fmla="*/ 0 h 513135"/>
                <a:gd name="connsiteX4" fmla="*/ 0 w 378938"/>
                <a:gd name="connsiteY4" fmla="*/ 256568 h 5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938" h="513135">
                  <a:moveTo>
                    <a:pt x="0" y="256568"/>
                  </a:moveTo>
                  <a:cubicBezTo>
                    <a:pt x="0" y="398189"/>
                    <a:pt x="84972" y="513135"/>
                    <a:pt x="189469" y="513135"/>
                  </a:cubicBezTo>
                  <a:cubicBezTo>
                    <a:pt x="294241" y="513135"/>
                    <a:pt x="378939" y="398189"/>
                    <a:pt x="378939" y="256568"/>
                  </a:cubicBezTo>
                  <a:cubicBezTo>
                    <a:pt x="378939" y="114947"/>
                    <a:pt x="293966" y="0"/>
                    <a:pt x="189469" y="0"/>
                  </a:cubicBezTo>
                  <a:cubicBezTo>
                    <a:pt x="84972" y="-275"/>
                    <a:pt x="0" y="114672"/>
                    <a:pt x="0" y="256568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AD46D92-7F97-4048-9A2D-71971CB69B2F}"/>
                </a:ext>
              </a:extLst>
            </p:cNvPr>
            <p:cNvSpPr/>
            <p:nvPr/>
          </p:nvSpPr>
          <p:spPr>
            <a:xfrm>
              <a:off x="9705493" y="3161321"/>
              <a:ext cx="359689" cy="513135"/>
            </a:xfrm>
            <a:custGeom>
              <a:avLst/>
              <a:gdLst>
                <a:gd name="connsiteX0" fmla="*/ 0 w 359689"/>
                <a:gd name="connsiteY0" fmla="*/ 256568 h 513135"/>
                <a:gd name="connsiteX1" fmla="*/ 179845 w 359689"/>
                <a:gd name="connsiteY1" fmla="*/ 513135 h 513135"/>
                <a:gd name="connsiteX2" fmla="*/ 359689 w 359689"/>
                <a:gd name="connsiteY2" fmla="*/ 256568 h 513135"/>
                <a:gd name="connsiteX3" fmla="*/ 179845 w 359689"/>
                <a:gd name="connsiteY3" fmla="*/ 0 h 513135"/>
                <a:gd name="connsiteX4" fmla="*/ 0 w 359689"/>
                <a:gd name="connsiteY4" fmla="*/ 256568 h 5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89" h="513135">
                  <a:moveTo>
                    <a:pt x="0" y="256568"/>
                  </a:moveTo>
                  <a:cubicBezTo>
                    <a:pt x="0" y="398189"/>
                    <a:pt x="80573" y="513135"/>
                    <a:pt x="179845" y="513135"/>
                  </a:cubicBezTo>
                  <a:cubicBezTo>
                    <a:pt x="279117" y="513135"/>
                    <a:pt x="359689" y="398189"/>
                    <a:pt x="359689" y="256568"/>
                  </a:cubicBezTo>
                  <a:cubicBezTo>
                    <a:pt x="359689" y="114947"/>
                    <a:pt x="279117" y="0"/>
                    <a:pt x="179845" y="0"/>
                  </a:cubicBezTo>
                  <a:cubicBezTo>
                    <a:pt x="80573" y="-275"/>
                    <a:pt x="0" y="114672"/>
                    <a:pt x="0" y="256568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51D21A-63EE-4FE6-AC04-745E8481E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8191" y="2810672"/>
              <a:ext cx="907473" cy="1209964"/>
            </a:xfrm>
            <a:custGeom>
              <a:avLst/>
              <a:gdLst>
                <a:gd name="connsiteX0" fmla="*/ 12 w 907473"/>
                <a:gd name="connsiteY0" fmla="*/ 74 h 1209964"/>
                <a:gd name="connsiteX1" fmla="*/ 907485 w 907473"/>
                <a:gd name="connsiteY1" fmla="*/ 74 h 1209964"/>
                <a:gd name="connsiteX2" fmla="*/ 907485 w 907473"/>
                <a:gd name="connsiteY2" fmla="*/ 1210038 h 1209964"/>
                <a:gd name="connsiteX3" fmla="*/ 12 w 907473"/>
                <a:gd name="connsiteY3" fmla="*/ 1210038 h 12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473" h="1209964">
                  <a:moveTo>
                    <a:pt x="12" y="74"/>
                  </a:moveTo>
                  <a:lnTo>
                    <a:pt x="907485" y="74"/>
                  </a:lnTo>
                  <a:lnTo>
                    <a:pt x="907485" y="1210038"/>
                  </a:lnTo>
                  <a:lnTo>
                    <a:pt x="12" y="1210038"/>
                  </a:lnTo>
                  <a:close/>
                </a:path>
              </a:pathLst>
            </a:custGeom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E87A67-8C83-4F47-BD29-8245A1264DC0}"/>
                </a:ext>
              </a:extLst>
            </p:cNvPr>
            <p:cNvSpPr/>
            <p:nvPr/>
          </p:nvSpPr>
          <p:spPr>
            <a:xfrm>
              <a:off x="9766266" y="3161322"/>
              <a:ext cx="238142" cy="513134"/>
            </a:xfrm>
            <a:custGeom>
              <a:avLst/>
              <a:gdLst>
                <a:gd name="connsiteX0" fmla="*/ 238143 w 238142"/>
                <a:gd name="connsiteY0" fmla="*/ 256567 h 513134"/>
                <a:gd name="connsiteX1" fmla="*/ 119072 w 238142"/>
                <a:gd name="connsiteY1" fmla="*/ 513135 h 513134"/>
                <a:gd name="connsiteX2" fmla="*/ 0 w 238142"/>
                <a:gd name="connsiteY2" fmla="*/ 256567 h 513134"/>
                <a:gd name="connsiteX3" fmla="*/ 119072 w 238142"/>
                <a:gd name="connsiteY3" fmla="*/ 0 h 513134"/>
                <a:gd name="connsiteX4" fmla="*/ 238143 w 238142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2" h="513134">
                  <a:moveTo>
                    <a:pt x="238143" y="256567"/>
                  </a:moveTo>
                  <a:cubicBezTo>
                    <a:pt x="238143" y="398266"/>
                    <a:pt x="184833" y="513135"/>
                    <a:pt x="119072" y="513135"/>
                  </a:cubicBezTo>
                  <a:cubicBezTo>
                    <a:pt x="53310" y="513135"/>
                    <a:pt x="0" y="398266"/>
                    <a:pt x="0" y="256567"/>
                  </a:cubicBezTo>
                  <a:cubicBezTo>
                    <a:pt x="0" y="114869"/>
                    <a:pt x="53310" y="0"/>
                    <a:pt x="119072" y="0"/>
                  </a:cubicBezTo>
                  <a:cubicBezTo>
                    <a:pt x="184833" y="0"/>
                    <a:pt x="238143" y="114869"/>
                    <a:pt x="238143" y="256567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45CC3A9-C8EA-4A16-988B-9CAEC9E1661A}"/>
                </a:ext>
              </a:extLst>
            </p:cNvPr>
            <p:cNvSpPr/>
            <p:nvPr/>
          </p:nvSpPr>
          <p:spPr>
            <a:xfrm>
              <a:off x="9776991" y="3161322"/>
              <a:ext cx="217243" cy="513134"/>
            </a:xfrm>
            <a:custGeom>
              <a:avLst/>
              <a:gdLst>
                <a:gd name="connsiteX0" fmla="*/ 0 w 217243"/>
                <a:gd name="connsiteY0" fmla="*/ 256567 h 513134"/>
                <a:gd name="connsiteX1" fmla="*/ 108622 w 217243"/>
                <a:gd name="connsiteY1" fmla="*/ 513135 h 513134"/>
                <a:gd name="connsiteX2" fmla="*/ 217244 w 217243"/>
                <a:gd name="connsiteY2" fmla="*/ 256567 h 513134"/>
                <a:gd name="connsiteX3" fmla="*/ 108622 w 217243"/>
                <a:gd name="connsiteY3" fmla="*/ 0 h 513134"/>
                <a:gd name="connsiteX4" fmla="*/ 0 w 217243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43" h="513134">
                  <a:moveTo>
                    <a:pt x="0" y="256567"/>
                  </a:moveTo>
                  <a:cubicBezTo>
                    <a:pt x="0" y="398188"/>
                    <a:pt x="48674" y="513135"/>
                    <a:pt x="108622" y="513135"/>
                  </a:cubicBezTo>
                  <a:cubicBezTo>
                    <a:pt x="168570" y="513135"/>
                    <a:pt x="217244" y="398188"/>
                    <a:pt x="217244" y="256567"/>
                  </a:cubicBezTo>
                  <a:cubicBezTo>
                    <a:pt x="217244" y="114947"/>
                    <a:pt x="168570" y="0"/>
                    <a:pt x="108622" y="0"/>
                  </a:cubicBezTo>
                  <a:cubicBezTo>
                    <a:pt x="48674" y="0"/>
                    <a:pt x="0" y="114672"/>
                    <a:pt x="0" y="256567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BD8AD6A-AC31-4574-8722-5AB703CB708A}"/>
                </a:ext>
              </a:extLst>
            </p:cNvPr>
            <p:cNvSpPr/>
            <p:nvPr/>
          </p:nvSpPr>
          <p:spPr>
            <a:xfrm>
              <a:off x="9136810" y="3302668"/>
              <a:ext cx="270591" cy="5001276"/>
            </a:xfrm>
            <a:custGeom>
              <a:avLst/>
              <a:gdLst>
                <a:gd name="connsiteX0" fmla="*/ 97897 w 270591"/>
                <a:gd name="connsiteY0" fmla="*/ 0 h 5001276"/>
                <a:gd name="connsiteX1" fmla="*/ 135296 w 270591"/>
                <a:gd name="connsiteY1" fmla="*/ 0 h 5001276"/>
                <a:gd name="connsiteX2" fmla="*/ 172695 w 270591"/>
                <a:gd name="connsiteY2" fmla="*/ 0 h 5001276"/>
                <a:gd name="connsiteX3" fmla="*/ 270592 w 270591"/>
                <a:gd name="connsiteY3" fmla="*/ 5001277 h 5001276"/>
                <a:gd name="connsiteX4" fmla="*/ 135021 w 270591"/>
                <a:gd name="connsiteY4" fmla="*/ 5001277 h 5001276"/>
                <a:gd name="connsiteX5" fmla="*/ 0 w 270591"/>
                <a:gd name="connsiteY5" fmla="*/ 5001277 h 5001276"/>
                <a:gd name="connsiteX6" fmla="*/ 97897 w 270591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91" h="5001276">
                  <a:moveTo>
                    <a:pt x="97897" y="0"/>
                  </a:moveTo>
                  <a:lnTo>
                    <a:pt x="135296" y="0"/>
                  </a:lnTo>
                  <a:lnTo>
                    <a:pt x="172695" y="0"/>
                  </a:lnTo>
                  <a:cubicBezTo>
                    <a:pt x="172695" y="0"/>
                    <a:pt x="140246" y="4571464"/>
                    <a:pt x="270592" y="5001277"/>
                  </a:cubicBezTo>
                  <a:lnTo>
                    <a:pt x="135021" y="5001277"/>
                  </a:lnTo>
                  <a:lnTo>
                    <a:pt x="0" y="5001277"/>
                  </a:lnTo>
                  <a:cubicBezTo>
                    <a:pt x="130346" y="4571464"/>
                    <a:pt x="97897" y="0"/>
                    <a:pt x="97897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08D47C-661B-4036-8100-5D2348D4B2AD}"/>
                </a:ext>
              </a:extLst>
            </p:cNvPr>
            <p:cNvSpPr/>
            <p:nvPr/>
          </p:nvSpPr>
          <p:spPr>
            <a:xfrm>
              <a:off x="9168984" y="3302668"/>
              <a:ext cx="205693" cy="5001276"/>
            </a:xfrm>
            <a:custGeom>
              <a:avLst/>
              <a:gdLst>
                <a:gd name="connsiteX0" fmla="*/ 74523 w 205693"/>
                <a:gd name="connsiteY0" fmla="*/ 0 h 5001276"/>
                <a:gd name="connsiteX1" fmla="*/ 102847 w 205693"/>
                <a:gd name="connsiteY1" fmla="*/ 0 h 5001276"/>
                <a:gd name="connsiteX2" fmla="*/ 131171 w 205693"/>
                <a:gd name="connsiteY2" fmla="*/ 0 h 5001276"/>
                <a:gd name="connsiteX3" fmla="*/ 205694 w 205693"/>
                <a:gd name="connsiteY3" fmla="*/ 5001277 h 5001276"/>
                <a:gd name="connsiteX4" fmla="*/ 102847 w 205693"/>
                <a:gd name="connsiteY4" fmla="*/ 5001277 h 5001276"/>
                <a:gd name="connsiteX5" fmla="*/ 0 w 205693"/>
                <a:gd name="connsiteY5" fmla="*/ 5001277 h 5001276"/>
                <a:gd name="connsiteX6" fmla="*/ 74523 w 205693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93" h="5001276">
                  <a:moveTo>
                    <a:pt x="74523" y="0"/>
                  </a:moveTo>
                  <a:lnTo>
                    <a:pt x="102847" y="0"/>
                  </a:lnTo>
                  <a:lnTo>
                    <a:pt x="131171" y="0"/>
                  </a:lnTo>
                  <a:cubicBezTo>
                    <a:pt x="131171" y="0"/>
                    <a:pt x="106422" y="4571464"/>
                    <a:pt x="205694" y="5001277"/>
                  </a:cubicBezTo>
                  <a:lnTo>
                    <a:pt x="102847" y="5001277"/>
                  </a:lnTo>
                  <a:lnTo>
                    <a:pt x="0" y="5001277"/>
                  </a:lnTo>
                  <a:cubicBezTo>
                    <a:pt x="99272" y="4571464"/>
                    <a:pt x="74523" y="0"/>
                    <a:pt x="74523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42438E2-882B-4A80-8566-64797D5538E0}"/>
                </a:ext>
              </a:extLst>
            </p:cNvPr>
            <p:cNvSpPr/>
            <p:nvPr/>
          </p:nvSpPr>
          <p:spPr>
            <a:xfrm>
              <a:off x="9198683" y="3302668"/>
              <a:ext cx="146845" cy="5001276"/>
            </a:xfrm>
            <a:custGeom>
              <a:avLst/>
              <a:gdLst>
                <a:gd name="connsiteX0" fmla="*/ 53073 w 146845"/>
                <a:gd name="connsiteY0" fmla="*/ 0 h 5001276"/>
                <a:gd name="connsiteX1" fmla="*/ 73423 w 146845"/>
                <a:gd name="connsiteY1" fmla="*/ 0 h 5001276"/>
                <a:gd name="connsiteX2" fmla="*/ 93772 w 146845"/>
                <a:gd name="connsiteY2" fmla="*/ 0 h 5001276"/>
                <a:gd name="connsiteX3" fmla="*/ 146846 w 146845"/>
                <a:gd name="connsiteY3" fmla="*/ 5001277 h 5001276"/>
                <a:gd name="connsiteX4" fmla="*/ 73148 w 146845"/>
                <a:gd name="connsiteY4" fmla="*/ 5001277 h 5001276"/>
                <a:gd name="connsiteX5" fmla="*/ 0 w 146845"/>
                <a:gd name="connsiteY5" fmla="*/ 5001277 h 5001276"/>
                <a:gd name="connsiteX6" fmla="*/ 53073 w 146845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845" h="5001276">
                  <a:moveTo>
                    <a:pt x="53073" y="0"/>
                  </a:moveTo>
                  <a:lnTo>
                    <a:pt x="73423" y="0"/>
                  </a:lnTo>
                  <a:lnTo>
                    <a:pt x="93772" y="0"/>
                  </a:lnTo>
                  <a:cubicBezTo>
                    <a:pt x="93772" y="0"/>
                    <a:pt x="76173" y="4571464"/>
                    <a:pt x="146846" y="5001277"/>
                  </a:cubicBezTo>
                  <a:lnTo>
                    <a:pt x="73148" y="5001277"/>
                  </a:lnTo>
                  <a:lnTo>
                    <a:pt x="0" y="5001277"/>
                  </a:lnTo>
                  <a:cubicBezTo>
                    <a:pt x="70673" y="4571464"/>
                    <a:pt x="53073" y="0"/>
                    <a:pt x="53073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C43E8B8-7866-4F3B-8897-08FF5EDAB4ED}"/>
                </a:ext>
              </a:extLst>
            </p:cNvPr>
            <p:cNvSpPr/>
            <p:nvPr/>
          </p:nvSpPr>
          <p:spPr>
            <a:xfrm>
              <a:off x="9192633" y="3189096"/>
              <a:ext cx="158395" cy="153445"/>
            </a:xfrm>
            <a:custGeom>
              <a:avLst/>
              <a:gdLst>
                <a:gd name="connsiteX0" fmla="*/ 0 w 158395"/>
                <a:gd name="connsiteY0" fmla="*/ 76723 h 153445"/>
                <a:gd name="connsiteX1" fmla="*/ 79198 w 158395"/>
                <a:gd name="connsiteY1" fmla="*/ 153445 h 153445"/>
                <a:gd name="connsiteX2" fmla="*/ 158395 w 158395"/>
                <a:gd name="connsiteY2" fmla="*/ 76723 h 153445"/>
                <a:gd name="connsiteX3" fmla="*/ 79198 w 158395"/>
                <a:gd name="connsiteY3" fmla="*/ 0 h 153445"/>
                <a:gd name="connsiteX4" fmla="*/ 0 w 15839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95" h="153445">
                  <a:moveTo>
                    <a:pt x="0" y="76723"/>
                  </a:moveTo>
                  <a:cubicBezTo>
                    <a:pt x="0" y="119071"/>
                    <a:pt x="35474" y="153445"/>
                    <a:pt x="79198" y="153445"/>
                  </a:cubicBezTo>
                  <a:cubicBezTo>
                    <a:pt x="122921" y="153445"/>
                    <a:pt x="158395" y="119071"/>
                    <a:pt x="158395" y="76723"/>
                  </a:cubicBezTo>
                  <a:cubicBezTo>
                    <a:pt x="158395" y="34374"/>
                    <a:pt x="122921" y="0"/>
                    <a:pt x="79198" y="0"/>
                  </a:cubicBezTo>
                  <a:cubicBezTo>
                    <a:pt x="354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A2C84E-E829-4AE8-A829-2CDC268BD4AF}"/>
                </a:ext>
              </a:extLst>
            </p:cNvPr>
            <p:cNvSpPr/>
            <p:nvPr/>
          </p:nvSpPr>
          <p:spPr>
            <a:xfrm>
              <a:off x="9195108" y="3189096"/>
              <a:ext cx="153445" cy="153445"/>
            </a:xfrm>
            <a:custGeom>
              <a:avLst/>
              <a:gdLst>
                <a:gd name="connsiteX0" fmla="*/ 0 w 153445"/>
                <a:gd name="connsiteY0" fmla="*/ 76723 h 153445"/>
                <a:gd name="connsiteX1" fmla="*/ 76723 w 153445"/>
                <a:gd name="connsiteY1" fmla="*/ 153445 h 153445"/>
                <a:gd name="connsiteX2" fmla="*/ 153445 w 153445"/>
                <a:gd name="connsiteY2" fmla="*/ 76723 h 153445"/>
                <a:gd name="connsiteX3" fmla="*/ 76723 w 153445"/>
                <a:gd name="connsiteY3" fmla="*/ 0 h 153445"/>
                <a:gd name="connsiteX4" fmla="*/ 0 w 15344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45" h="153445">
                  <a:moveTo>
                    <a:pt x="0" y="76723"/>
                  </a:moveTo>
                  <a:cubicBezTo>
                    <a:pt x="0" y="119071"/>
                    <a:pt x="34374" y="153445"/>
                    <a:pt x="76723" y="153445"/>
                  </a:cubicBezTo>
                  <a:cubicBezTo>
                    <a:pt x="119071" y="153445"/>
                    <a:pt x="153445" y="119071"/>
                    <a:pt x="153445" y="76723"/>
                  </a:cubicBezTo>
                  <a:cubicBezTo>
                    <a:pt x="153445" y="34374"/>
                    <a:pt x="119071" y="0"/>
                    <a:pt x="76723" y="0"/>
                  </a:cubicBezTo>
                  <a:cubicBezTo>
                    <a:pt x="343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77F9CCF-784D-4034-9FF0-9CFB1B04A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3199" y="3113163"/>
              <a:ext cx="274991" cy="302491"/>
            </a:xfrm>
            <a:custGeom>
              <a:avLst/>
              <a:gdLst>
                <a:gd name="connsiteX0" fmla="*/ 2 w 274991"/>
                <a:gd name="connsiteY0" fmla="*/ 85 h 302491"/>
                <a:gd name="connsiteX1" fmla="*/ 274994 w 274991"/>
                <a:gd name="connsiteY1" fmla="*/ 85 h 302491"/>
                <a:gd name="connsiteX2" fmla="*/ 274994 w 274991"/>
                <a:gd name="connsiteY2" fmla="*/ 302576 h 302491"/>
                <a:gd name="connsiteX3" fmla="*/ 2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2" y="85"/>
                  </a:moveTo>
                  <a:lnTo>
                    <a:pt x="274994" y="85"/>
                  </a:lnTo>
                  <a:lnTo>
                    <a:pt x="274994" y="302576"/>
                  </a:lnTo>
                  <a:lnTo>
                    <a:pt x="2" y="302576"/>
                  </a:lnTo>
                  <a:close/>
                </a:path>
              </a:pathLst>
            </a:custGeom>
          </p:spPr>
        </p:pic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67F55F7-2FE0-4EB4-8A61-E8A07D71C703}"/>
                </a:ext>
              </a:extLst>
            </p:cNvPr>
            <p:cNvSpPr/>
            <p:nvPr/>
          </p:nvSpPr>
          <p:spPr>
            <a:xfrm>
              <a:off x="9215183" y="3189096"/>
              <a:ext cx="113296" cy="153445"/>
            </a:xfrm>
            <a:custGeom>
              <a:avLst/>
              <a:gdLst>
                <a:gd name="connsiteX0" fmla="*/ 0 w 113296"/>
                <a:gd name="connsiteY0" fmla="*/ 76723 h 153445"/>
                <a:gd name="connsiteX1" fmla="*/ 56648 w 113296"/>
                <a:gd name="connsiteY1" fmla="*/ 153445 h 153445"/>
                <a:gd name="connsiteX2" fmla="*/ 113297 w 113296"/>
                <a:gd name="connsiteY2" fmla="*/ 76723 h 153445"/>
                <a:gd name="connsiteX3" fmla="*/ 56648 w 113296"/>
                <a:gd name="connsiteY3" fmla="*/ 0 h 153445"/>
                <a:gd name="connsiteX4" fmla="*/ 0 w 1132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96" h="153445">
                  <a:moveTo>
                    <a:pt x="0" y="76723"/>
                  </a:moveTo>
                  <a:cubicBezTo>
                    <a:pt x="0" y="119071"/>
                    <a:pt x="25299" y="153445"/>
                    <a:pt x="56648" y="153445"/>
                  </a:cubicBezTo>
                  <a:cubicBezTo>
                    <a:pt x="87997" y="153445"/>
                    <a:pt x="113297" y="119071"/>
                    <a:pt x="113297" y="76723"/>
                  </a:cubicBezTo>
                  <a:cubicBezTo>
                    <a:pt x="113297" y="34374"/>
                    <a:pt x="87997" y="0"/>
                    <a:pt x="56648" y="0"/>
                  </a:cubicBezTo>
                  <a:cubicBezTo>
                    <a:pt x="255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3D87A72-E999-409F-B4E6-4D6166B74C4E}"/>
                </a:ext>
              </a:extLst>
            </p:cNvPr>
            <p:cNvSpPr/>
            <p:nvPr/>
          </p:nvSpPr>
          <p:spPr>
            <a:xfrm>
              <a:off x="9218208" y="3189096"/>
              <a:ext cx="107796" cy="153445"/>
            </a:xfrm>
            <a:custGeom>
              <a:avLst/>
              <a:gdLst>
                <a:gd name="connsiteX0" fmla="*/ 0 w 107796"/>
                <a:gd name="connsiteY0" fmla="*/ 76723 h 153445"/>
                <a:gd name="connsiteX1" fmla="*/ 53898 w 107796"/>
                <a:gd name="connsiteY1" fmla="*/ 153445 h 153445"/>
                <a:gd name="connsiteX2" fmla="*/ 107797 w 107796"/>
                <a:gd name="connsiteY2" fmla="*/ 76723 h 153445"/>
                <a:gd name="connsiteX3" fmla="*/ 53898 w 107796"/>
                <a:gd name="connsiteY3" fmla="*/ 0 h 153445"/>
                <a:gd name="connsiteX4" fmla="*/ 0 w 1077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96" h="153445">
                  <a:moveTo>
                    <a:pt x="0" y="76723"/>
                  </a:moveTo>
                  <a:cubicBezTo>
                    <a:pt x="0" y="119071"/>
                    <a:pt x="24199" y="153445"/>
                    <a:pt x="53898" y="153445"/>
                  </a:cubicBezTo>
                  <a:cubicBezTo>
                    <a:pt x="83598" y="153445"/>
                    <a:pt x="107797" y="119071"/>
                    <a:pt x="107797" y="76723"/>
                  </a:cubicBezTo>
                  <a:cubicBezTo>
                    <a:pt x="107797" y="34374"/>
                    <a:pt x="83598" y="0"/>
                    <a:pt x="53898" y="0"/>
                  </a:cubicBezTo>
                  <a:cubicBezTo>
                    <a:pt x="2392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E383232-13FA-4468-95B7-CEC066BCF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0698" y="3113163"/>
              <a:ext cx="274991" cy="302491"/>
            </a:xfrm>
            <a:custGeom>
              <a:avLst/>
              <a:gdLst>
                <a:gd name="connsiteX0" fmla="*/ 3 w 274991"/>
                <a:gd name="connsiteY0" fmla="*/ 85 h 302491"/>
                <a:gd name="connsiteX1" fmla="*/ 274995 w 274991"/>
                <a:gd name="connsiteY1" fmla="*/ 85 h 302491"/>
                <a:gd name="connsiteX2" fmla="*/ 274995 w 274991"/>
                <a:gd name="connsiteY2" fmla="*/ 302576 h 302491"/>
                <a:gd name="connsiteX3" fmla="*/ 3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3" y="85"/>
                  </a:moveTo>
                  <a:lnTo>
                    <a:pt x="274995" y="85"/>
                  </a:lnTo>
                  <a:lnTo>
                    <a:pt x="274995" y="302576"/>
                  </a:lnTo>
                  <a:lnTo>
                    <a:pt x="3" y="302576"/>
                  </a:lnTo>
                  <a:close/>
                </a:path>
              </a:pathLst>
            </a:custGeom>
          </p:spPr>
        </p:pic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64DC966-B023-4BE2-BB65-A3512D02CE4E}"/>
                </a:ext>
              </a:extLst>
            </p:cNvPr>
            <p:cNvSpPr/>
            <p:nvPr/>
          </p:nvSpPr>
          <p:spPr>
            <a:xfrm>
              <a:off x="9236357" y="3189096"/>
              <a:ext cx="70947" cy="153445"/>
            </a:xfrm>
            <a:custGeom>
              <a:avLst/>
              <a:gdLst>
                <a:gd name="connsiteX0" fmla="*/ 0 w 70947"/>
                <a:gd name="connsiteY0" fmla="*/ 76723 h 153445"/>
                <a:gd name="connsiteX1" fmla="*/ 35474 w 70947"/>
                <a:gd name="connsiteY1" fmla="*/ 153445 h 153445"/>
                <a:gd name="connsiteX2" fmla="*/ 70948 w 70947"/>
                <a:gd name="connsiteY2" fmla="*/ 76723 h 153445"/>
                <a:gd name="connsiteX3" fmla="*/ 35474 w 70947"/>
                <a:gd name="connsiteY3" fmla="*/ 0 h 153445"/>
                <a:gd name="connsiteX4" fmla="*/ 0 w 7094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7" h="153445">
                  <a:moveTo>
                    <a:pt x="0" y="76723"/>
                  </a:moveTo>
                  <a:cubicBezTo>
                    <a:pt x="0" y="119071"/>
                    <a:pt x="15950" y="153445"/>
                    <a:pt x="35474" y="153445"/>
                  </a:cubicBezTo>
                  <a:cubicBezTo>
                    <a:pt x="55273" y="153445"/>
                    <a:pt x="70948" y="119071"/>
                    <a:pt x="70948" y="76723"/>
                  </a:cubicBezTo>
                  <a:cubicBezTo>
                    <a:pt x="70948" y="34374"/>
                    <a:pt x="54998" y="0"/>
                    <a:pt x="35474" y="0"/>
                  </a:cubicBezTo>
                  <a:cubicBezTo>
                    <a:pt x="15950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E9AD224-8A66-4CC6-9E28-D143D726F640}"/>
                </a:ext>
              </a:extLst>
            </p:cNvPr>
            <p:cNvSpPr/>
            <p:nvPr/>
          </p:nvSpPr>
          <p:spPr>
            <a:xfrm>
              <a:off x="9239382" y="3189096"/>
              <a:ext cx="64898" cy="153445"/>
            </a:xfrm>
            <a:custGeom>
              <a:avLst/>
              <a:gdLst>
                <a:gd name="connsiteX0" fmla="*/ 0 w 64898"/>
                <a:gd name="connsiteY0" fmla="*/ 76723 h 153445"/>
                <a:gd name="connsiteX1" fmla="*/ 32449 w 64898"/>
                <a:gd name="connsiteY1" fmla="*/ 153445 h 153445"/>
                <a:gd name="connsiteX2" fmla="*/ 64898 w 64898"/>
                <a:gd name="connsiteY2" fmla="*/ 76723 h 153445"/>
                <a:gd name="connsiteX3" fmla="*/ 32449 w 64898"/>
                <a:gd name="connsiteY3" fmla="*/ 0 h 153445"/>
                <a:gd name="connsiteX4" fmla="*/ 0 w 64898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98" h="153445">
                  <a:moveTo>
                    <a:pt x="0" y="76723"/>
                  </a:moveTo>
                  <a:cubicBezTo>
                    <a:pt x="0" y="119071"/>
                    <a:pt x="14575" y="153445"/>
                    <a:pt x="32449" y="153445"/>
                  </a:cubicBezTo>
                  <a:cubicBezTo>
                    <a:pt x="50324" y="153445"/>
                    <a:pt x="64898" y="119071"/>
                    <a:pt x="64898" y="76723"/>
                  </a:cubicBezTo>
                  <a:cubicBezTo>
                    <a:pt x="64898" y="34374"/>
                    <a:pt x="50324" y="0"/>
                    <a:pt x="32449" y="0"/>
                  </a:cubicBezTo>
                  <a:cubicBezTo>
                    <a:pt x="14575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8122BFC-65ED-4B34-9728-4CB51C5E075A}"/>
                </a:ext>
              </a:extLst>
            </p:cNvPr>
            <p:cNvSpPr/>
            <p:nvPr/>
          </p:nvSpPr>
          <p:spPr>
            <a:xfrm>
              <a:off x="10348424" y="3302668"/>
              <a:ext cx="270591" cy="5001276"/>
            </a:xfrm>
            <a:custGeom>
              <a:avLst/>
              <a:gdLst>
                <a:gd name="connsiteX0" fmla="*/ 97897 w 270591"/>
                <a:gd name="connsiteY0" fmla="*/ 0 h 5001276"/>
                <a:gd name="connsiteX1" fmla="*/ 135296 w 270591"/>
                <a:gd name="connsiteY1" fmla="*/ 0 h 5001276"/>
                <a:gd name="connsiteX2" fmla="*/ 172695 w 270591"/>
                <a:gd name="connsiteY2" fmla="*/ 0 h 5001276"/>
                <a:gd name="connsiteX3" fmla="*/ 270592 w 270591"/>
                <a:gd name="connsiteY3" fmla="*/ 5001277 h 5001276"/>
                <a:gd name="connsiteX4" fmla="*/ 135296 w 270591"/>
                <a:gd name="connsiteY4" fmla="*/ 5001277 h 5001276"/>
                <a:gd name="connsiteX5" fmla="*/ 0 w 270591"/>
                <a:gd name="connsiteY5" fmla="*/ 5001277 h 5001276"/>
                <a:gd name="connsiteX6" fmla="*/ 97897 w 270591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91" h="5001276">
                  <a:moveTo>
                    <a:pt x="97897" y="0"/>
                  </a:moveTo>
                  <a:lnTo>
                    <a:pt x="135296" y="0"/>
                  </a:lnTo>
                  <a:lnTo>
                    <a:pt x="172695" y="0"/>
                  </a:lnTo>
                  <a:cubicBezTo>
                    <a:pt x="172695" y="0"/>
                    <a:pt x="140246" y="4571464"/>
                    <a:pt x="270592" y="5001277"/>
                  </a:cubicBezTo>
                  <a:lnTo>
                    <a:pt x="135296" y="5001277"/>
                  </a:lnTo>
                  <a:lnTo>
                    <a:pt x="0" y="5001277"/>
                  </a:lnTo>
                  <a:cubicBezTo>
                    <a:pt x="130621" y="4571464"/>
                    <a:pt x="97897" y="0"/>
                    <a:pt x="97897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716C373-15AB-49F8-A554-86A8BCB2DBFB}"/>
                </a:ext>
              </a:extLst>
            </p:cNvPr>
            <p:cNvSpPr/>
            <p:nvPr/>
          </p:nvSpPr>
          <p:spPr>
            <a:xfrm>
              <a:off x="10380048" y="3302668"/>
              <a:ext cx="206243" cy="5001276"/>
            </a:xfrm>
            <a:custGeom>
              <a:avLst/>
              <a:gdLst>
                <a:gd name="connsiteX0" fmla="*/ 75073 w 206243"/>
                <a:gd name="connsiteY0" fmla="*/ 0 h 5001276"/>
                <a:gd name="connsiteX1" fmla="*/ 103397 w 206243"/>
                <a:gd name="connsiteY1" fmla="*/ 0 h 5001276"/>
                <a:gd name="connsiteX2" fmla="*/ 131721 w 206243"/>
                <a:gd name="connsiteY2" fmla="*/ 0 h 5001276"/>
                <a:gd name="connsiteX3" fmla="*/ 206244 w 206243"/>
                <a:gd name="connsiteY3" fmla="*/ 5001277 h 5001276"/>
                <a:gd name="connsiteX4" fmla="*/ 103122 w 206243"/>
                <a:gd name="connsiteY4" fmla="*/ 5001277 h 5001276"/>
                <a:gd name="connsiteX5" fmla="*/ 0 w 206243"/>
                <a:gd name="connsiteY5" fmla="*/ 5001277 h 5001276"/>
                <a:gd name="connsiteX6" fmla="*/ 75073 w 206243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43" h="5001276">
                  <a:moveTo>
                    <a:pt x="75073" y="0"/>
                  </a:moveTo>
                  <a:lnTo>
                    <a:pt x="103397" y="0"/>
                  </a:lnTo>
                  <a:lnTo>
                    <a:pt x="131721" y="0"/>
                  </a:lnTo>
                  <a:cubicBezTo>
                    <a:pt x="131721" y="0"/>
                    <a:pt x="106972" y="4571464"/>
                    <a:pt x="206244" y="5001277"/>
                  </a:cubicBezTo>
                  <a:lnTo>
                    <a:pt x="103122" y="5001277"/>
                  </a:lnTo>
                  <a:lnTo>
                    <a:pt x="0" y="5001277"/>
                  </a:lnTo>
                  <a:cubicBezTo>
                    <a:pt x="100097" y="4571464"/>
                    <a:pt x="75073" y="0"/>
                    <a:pt x="75073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388045-6A28-4C78-BD78-319267836C8B}"/>
                </a:ext>
              </a:extLst>
            </p:cNvPr>
            <p:cNvSpPr/>
            <p:nvPr/>
          </p:nvSpPr>
          <p:spPr>
            <a:xfrm>
              <a:off x="10410297" y="3302668"/>
              <a:ext cx="146845" cy="5001276"/>
            </a:xfrm>
            <a:custGeom>
              <a:avLst/>
              <a:gdLst>
                <a:gd name="connsiteX0" fmla="*/ 53073 w 146845"/>
                <a:gd name="connsiteY0" fmla="*/ 0 h 5001276"/>
                <a:gd name="connsiteX1" fmla="*/ 73423 w 146845"/>
                <a:gd name="connsiteY1" fmla="*/ 0 h 5001276"/>
                <a:gd name="connsiteX2" fmla="*/ 93772 w 146845"/>
                <a:gd name="connsiteY2" fmla="*/ 0 h 5001276"/>
                <a:gd name="connsiteX3" fmla="*/ 146846 w 146845"/>
                <a:gd name="connsiteY3" fmla="*/ 5001277 h 5001276"/>
                <a:gd name="connsiteX4" fmla="*/ 73423 w 146845"/>
                <a:gd name="connsiteY4" fmla="*/ 5001277 h 5001276"/>
                <a:gd name="connsiteX5" fmla="*/ 0 w 146845"/>
                <a:gd name="connsiteY5" fmla="*/ 5001277 h 5001276"/>
                <a:gd name="connsiteX6" fmla="*/ 53073 w 146845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845" h="5001276">
                  <a:moveTo>
                    <a:pt x="53073" y="0"/>
                  </a:moveTo>
                  <a:lnTo>
                    <a:pt x="73423" y="0"/>
                  </a:lnTo>
                  <a:lnTo>
                    <a:pt x="93772" y="0"/>
                  </a:lnTo>
                  <a:cubicBezTo>
                    <a:pt x="93772" y="0"/>
                    <a:pt x="76173" y="4571464"/>
                    <a:pt x="146846" y="5001277"/>
                  </a:cubicBezTo>
                  <a:lnTo>
                    <a:pt x="73423" y="5001277"/>
                  </a:lnTo>
                  <a:lnTo>
                    <a:pt x="0" y="5001277"/>
                  </a:lnTo>
                  <a:cubicBezTo>
                    <a:pt x="70673" y="4571464"/>
                    <a:pt x="53073" y="0"/>
                    <a:pt x="53073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A3C790A-E62C-4603-8326-8EBA414035BE}"/>
                </a:ext>
              </a:extLst>
            </p:cNvPr>
            <p:cNvSpPr/>
            <p:nvPr/>
          </p:nvSpPr>
          <p:spPr>
            <a:xfrm>
              <a:off x="10404522" y="3189096"/>
              <a:ext cx="158395" cy="153445"/>
            </a:xfrm>
            <a:custGeom>
              <a:avLst/>
              <a:gdLst>
                <a:gd name="connsiteX0" fmla="*/ 0 w 158395"/>
                <a:gd name="connsiteY0" fmla="*/ 76723 h 153445"/>
                <a:gd name="connsiteX1" fmla="*/ 79198 w 158395"/>
                <a:gd name="connsiteY1" fmla="*/ 153445 h 153445"/>
                <a:gd name="connsiteX2" fmla="*/ 158395 w 158395"/>
                <a:gd name="connsiteY2" fmla="*/ 76723 h 153445"/>
                <a:gd name="connsiteX3" fmla="*/ 79198 w 158395"/>
                <a:gd name="connsiteY3" fmla="*/ 0 h 153445"/>
                <a:gd name="connsiteX4" fmla="*/ 0 w 15839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95" h="153445">
                  <a:moveTo>
                    <a:pt x="0" y="76723"/>
                  </a:moveTo>
                  <a:cubicBezTo>
                    <a:pt x="0" y="119071"/>
                    <a:pt x="35474" y="153445"/>
                    <a:pt x="79198" y="153445"/>
                  </a:cubicBezTo>
                  <a:cubicBezTo>
                    <a:pt x="122921" y="153445"/>
                    <a:pt x="158395" y="119071"/>
                    <a:pt x="158395" y="76723"/>
                  </a:cubicBezTo>
                  <a:cubicBezTo>
                    <a:pt x="158395" y="34374"/>
                    <a:pt x="122921" y="0"/>
                    <a:pt x="79198" y="0"/>
                  </a:cubicBezTo>
                  <a:cubicBezTo>
                    <a:pt x="354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84B48F0-FE5B-443C-8EA0-D3C432C41E39}"/>
                </a:ext>
              </a:extLst>
            </p:cNvPr>
            <p:cNvSpPr/>
            <p:nvPr/>
          </p:nvSpPr>
          <p:spPr>
            <a:xfrm>
              <a:off x="10406997" y="3189096"/>
              <a:ext cx="153445" cy="153445"/>
            </a:xfrm>
            <a:custGeom>
              <a:avLst/>
              <a:gdLst>
                <a:gd name="connsiteX0" fmla="*/ 0 w 153445"/>
                <a:gd name="connsiteY0" fmla="*/ 76723 h 153445"/>
                <a:gd name="connsiteX1" fmla="*/ 76723 w 153445"/>
                <a:gd name="connsiteY1" fmla="*/ 153445 h 153445"/>
                <a:gd name="connsiteX2" fmla="*/ 153445 w 153445"/>
                <a:gd name="connsiteY2" fmla="*/ 76723 h 153445"/>
                <a:gd name="connsiteX3" fmla="*/ 76723 w 153445"/>
                <a:gd name="connsiteY3" fmla="*/ 0 h 153445"/>
                <a:gd name="connsiteX4" fmla="*/ 0 w 15344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45" h="153445">
                  <a:moveTo>
                    <a:pt x="0" y="76723"/>
                  </a:moveTo>
                  <a:cubicBezTo>
                    <a:pt x="0" y="119071"/>
                    <a:pt x="34374" y="153445"/>
                    <a:pt x="76723" y="153445"/>
                  </a:cubicBezTo>
                  <a:cubicBezTo>
                    <a:pt x="119071" y="153445"/>
                    <a:pt x="153445" y="119071"/>
                    <a:pt x="153445" y="76723"/>
                  </a:cubicBezTo>
                  <a:cubicBezTo>
                    <a:pt x="153445" y="34374"/>
                    <a:pt x="119071" y="0"/>
                    <a:pt x="76723" y="0"/>
                  </a:cubicBezTo>
                  <a:cubicBezTo>
                    <a:pt x="343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69BE1F-AC39-40F4-AB15-6C81C39FF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23163" y="3113163"/>
              <a:ext cx="274991" cy="302491"/>
            </a:xfrm>
            <a:custGeom>
              <a:avLst/>
              <a:gdLst>
                <a:gd name="connsiteX0" fmla="*/ 46 w 274991"/>
                <a:gd name="connsiteY0" fmla="*/ 85 h 302491"/>
                <a:gd name="connsiteX1" fmla="*/ 275038 w 274991"/>
                <a:gd name="connsiteY1" fmla="*/ 85 h 302491"/>
                <a:gd name="connsiteX2" fmla="*/ 275038 w 274991"/>
                <a:gd name="connsiteY2" fmla="*/ 302576 h 302491"/>
                <a:gd name="connsiteX3" fmla="*/ 46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46" y="85"/>
                  </a:moveTo>
                  <a:lnTo>
                    <a:pt x="275038" y="85"/>
                  </a:lnTo>
                  <a:lnTo>
                    <a:pt x="275038" y="302576"/>
                  </a:lnTo>
                  <a:lnTo>
                    <a:pt x="46" y="302576"/>
                  </a:lnTo>
                  <a:close/>
                </a:path>
              </a:pathLst>
            </a:custGeom>
          </p:spPr>
        </p:pic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E1A174-5750-4D85-9DA6-E12A14B4E1A0}"/>
                </a:ext>
              </a:extLst>
            </p:cNvPr>
            <p:cNvSpPr/>
            <p:nvPr/>
          </p:nvSpPr>
          <p:spPr>
            <a:xfrm>
              <a:off x="10427072" y="3189096"/>
              <a:ext cx="113296" cy="153445"/>
            </a:xfrm>
            <a:custGeom>
              <a:avLst/>
              <a:gdLst>
                <a:gd name="connsiteX0" fmla="*/ 0 w 113296"/>
                <a:gd name="connsiteY0" fmla="*/ 76723 h 153445"/>
                <a:gd name="connsiteX1" fmla="*/ 56648 w 113296"/>
                <a:gd name="connsiteY1" fmla="*/ 153445 h 153445"/>
                <a:gd name="connsiteX2" fmla="*/ 113297 w 113296"/>
                <a:gd name="connsiteY2" fmla="*/ 76723 h 153445"/>
                <a:gd name="connsiteX3" fmla="*/ 56648 w 113296"/>
                <a:gd name="connsiteY3" fmla="*/ 0 h 153445"/>
                <a:gd name="connsiteX4" fmla="*/ 0 w 1132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96" h="153445">
                  <a:moveTo>
                    <a:pt x="0" y="76723"/>
                  </a:moveTo>
                  <a:cubicBezTo>
                    <a:pt x="0" y="119071"/>
                    <a:pt x="25299" y="153445"/>
                    <a:pt x="56648" y="153445"/>
                  </a:cubicBezTo>
                  <a:cubicBezTo>
                    <a:pt x="87997" y="153445"/>
                    <a:pt x="113297" y="119071"/>
                    <a:pt x="113297" y="76723"/>
                  </a:cubicBezTo>
                  <a:cubicBezTo>
                    <a:pt x="113297" y="34374"/>
                    <a:pt x="87997" y="0"/>
                    <a:pt x="56648" y="0"/>
                  </a:cubicBezTo>
                  <a:cubicBezTo>
                    <a:pt x="25299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A2306E7-750C-4727-95D1-9013CFECB436}"/>
                </a:ext>
              </a:extLst>
            </p:cNvPr>
            <p:cNvSpPr/>
            <p:nvPr/>
          </p:nvSpPr>
          <p:spPr>
            <a:xfrm>
              <a:off x="10429822" y="3189096"/>
              <a:ext cx="107796" cy="153445"/>
            </a:xfrm>
            <a:custGeom>
              <a:avLst/>
              <a:gdLst>
                <a:gd name="connsiteX0" fmla="*/ 0 w 107796"/>
                <a:gd name="connsiteY0" fmla="*/ 76723 h 153445"/>
                <a:gd name="connsiteX1" fmla="*/ 53898 w 107796"/>
                <a:gd name="connsiteY1" fmla="*/ 153445 h 153445"/>
                <a:gd name="connsiteX2" fmla="*/ 107797 w 107796"/>
                <a:gd name="connsiteY2" fmla="*/ 76723 h 153445"/>
                <a:gd name="connsiteX3" fmla="*/ 53898 w 107796"/>
                <a:gd name="connsiteY3" fmla="*/ 0 h 153445"/>
                <a:gd name="connsiteX4" fmla="*/ 0 w 1077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96" h="153445">
                  <a:moveTo>
                    <a:pt x="0" y="76723"/>
                  </a:moveTo>
                  <a:cubicBezTo>
                    <a:pt x="0" y="119071"/>
                    <a:pt x="24199" y="153445"/>
                    <a:pt x="53898" y="153445"/>
                  </a:cubicBezTo>
                  <a:cubicBezTo>
                    <a:pt x="83598" y="153445"/>
                    <a:pt x="107797" y="119071"/>
                    <a:pt x="107797" y="76723"/>
                  </a:cubicBezTo>
                  <a:cubicBezTo>
                    <a:pt x="107797" y="34374"/>
                    <a:pt x="83598" y="0"/>
                    <a:pt x="53898" y="0"/>
                  </a:cubicBezTo>
                  <a:cubicBezTo>
                    <a:pt x="24199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5244A3F-EFF9-4998-B7A7-AE4953ECA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50663" y="3113163"/>
              <a:ext cx="274991" cy="302491"/>
            </a:xfrm>
            <a:custGeom>
              <a:avLst/>
              <a:gdLst>
                <a:gd name="connsiteX0" fmla="*/ 47 w 274991"/>
                <a:gd name="connsiteY0" fmla="*/ 85 h 302491"/>
                <a:gd name="connsiteX1" fmla="*/ 275039 w 274991"/>
                <a:gd name="connsiteY1" fmla="*/ 85 h 302491"/>
                <a:gd name="connsiteX2" fmla="*/ 275039 w 274991"/>
                <a:gd name="connsiteY2" fmla="*/ 302576 h 302491"/>
                <a:gd name="connsiteX3" fmla="*/ 47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47" y="85"/>
                  </a:moveTo>
                  <a:lnTo>
                    <a:pt x="275039" y="85"/>
                  </a:lnTo>
                  <a:lnTo>
                    <a:pt x="275039" y="302576"/>
                  </a:lnTo>
                  <a:lnTo>
                    <a:pt x="47" y="302576"/>
                  </a:lnTo>
                  <a:close/>
                </a:path>
              </a:pathLst>
            </a:custGeom>
          </p:spPr>
        </p:pic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5DB470A-8CDD-441E-B9DD-9D21382EF94D}"/>
                </a:ext>
              </a:extLst>
            </p:cNvPr>
            <p:cNvSpPr/>
            <p:nvPr/>
          </p:nvSpPr>
          <p:spPr>
            <a:xfrm>
              <a:off x="10447971" y="3189096"/>
              <a:ext cx="70947" cy="153445"/>
            </a:xfrm>
            <a:custGeom>
              <a:avLst/>
              <a:gdLst>
                <a:gd name="connsiteX0" fmla="*/ 0 w 70947"/>
                <a:gd name="connsiteY0" fmla="*/ 76723 h 153445"/>
                <a:gd name="connsiteX1" fmla="*/ 35474 w 70947"/>
                <a:gd name="connsiteY1" fmla="*/ 153445 h 153445"/>
                <a:gd name="connsiteX2" fmla="*/ 70948 w 70947"/>
                <a:gd name="connsiteY2" fmla="*/ 76723 h 153445"/>
                <a:gd name="connsiteX3" fmla="*/ 35474 w 70947"/>
                <a:gd name="connsiteY3" fmla="*/ 0 h 153445"/>
                <a:gd name="connsiteX4" fmla="*/ 0 w 7094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7" h="153445">
                  <a:moveTo>
                    <a:pt x="0" y="76723"/>
                  </a:moveTo>
                  <a:cubicBezTo>
                    <a:pt x="0" y="119071"/>
                    <a:pt x="15950" y="153445"/>
                    <a:pt x="35474" y="153445"/>
                  </a:cubicBezTo>
                  <a:cubicBezTo>
                    <a:pt x="55273" y="153445"/>
                    <a:pt x="70948" y="119071"/>
                    <a:pt x="70948" y="76723"/>
                  </a:cubicBezTo>
                  <a:cubicBezTo>
                    <a:pt x="70948" y="34374"/>
                    <a:pt x="54998" y="0"/>
                    <a:pt x="35474" y="0"/>
                  </a:cubicBezTo>
                  <a:cubicBezTo>
                    <a:pt x="15950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E413228-360B-4122-9E99-841950B702EC}"/>
                </a:ext>
              </a:extLst>
            </p:cNvPr>
            <p:cNvSpPr/>
            <p:nvPr/>
          </p:nvSpPr>
          <p:spPr>
            <a:xfrm>
              <a:off x="10451271" y="3189096"/>
              <a:ext cx="64897" cy="153445"/>
            </a:xfrm>
            <a:custGeom>
              <a:avLst/>
              <a:gdLst>
                <a:gd name="connsiteX0" fmla="*/ 0 w 64897"/>
                <a:gd name="connsiteY0" fmla="*/ 76723 h 153445"/>
                <a:gd name="connsiteX1" fmla="*/ 32449 w 64897"/>
                <a:gd name="connsiteY1" fmla="*/ 153445 h 153445"/>
                <a:gd name="connsiteX2" fmla="*/ 64898 w 64897"/>
                <a:gd name="connsiteY2" fmla="*/ 76723 h 153445"/>
                <a:gd name="connsiteX3" fmla="*/ 32449 w 64897"/>
                <a:gd name="connsiteY3" fmla="*/ 0 h 153445"/>
                <a:gd name="connsiteX4" fmla="*/ 0 w 6489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97" h="153445">
                  <a:moveTo>
                    <a:pt x="0" y="76723"/>
                  </a:moveTo>
                  <a:cubicBezTo>
                    <a:pt x="0" y="119071"/>
                    <a:pt x="14575" y="153445"/>
                    <a:pt x="32449" y="153445"/>
                  </a:cubicBezTo>
                  <a:cubicBezTo>
                    <a:pt x="50323" y="153445"/>
                    <a:pt x="64898" y="119071"/>
                    <a:pt x="64898" y="76723"/>
                  </a:cubicBezTo>
                  <a:cubicBezTo>
                    <a:pt x="64898" y="34374"/>
                    <a:pt x="50323" y="0"/>
                    <a:pt x="32449" y="0"/>
                  </a:cubicBezTo>
                  <a:cubicBezTo>
                    <a:pt x="14575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E430A7B-7AD9-47FC-9DF9-BA0D07913C97}"/>
                </a:ext>
              </a:extLst>
            </p:cNvPr>
            <p:cNvSpPr/>
            <p:nvPr/>
          </p:nvSpPr>
          <p:spPr>
            <a:xfrm>
              <a:off x="9062012" y="978437"/>
              <a:ext cx="1646376" cy="2223308"/>
            </a:xfrm>
            <a:custGeom>
              <a:avLst/>
              <a:gdLst>
                <a:gd name="connsiteX0" fmla="*/ 550 w 1646376"/>
                <a:gd name="connsiteY0" fmla="*/ 1765448 h 2223308"/>
                <a:gd name="connsiteX1" fmla="*/ 18149 w 1646376"/>
                <a:gd name="connsiteY1" fmla="*/ 1781672 h 2223308"/>
                <a:gd name="connsiteX2" fmla="*/ 82498 w 1646376"/>
                <a:gd name="connsiteY2" fmla="*/ 1781672 h 2223308"/>
                <a:gd name="connsiteX3" fmla="*/ 80573 w 1646376"/>
                <a:gd name="connsiteY3" fmla="*/ 1980491 h 2223308"/>
                <a:gd name="connsiteX4" fmla="*/ 70398 w 1646376"/>
                <a:gd name="connsiteY4" fmla="*/ 1980491 h 2223308"/>
                <a:gd name="connsiteX5" fmla="*/ 43999 w 1646376"/>
                <a:gd name="connsiteY5" fmla="*/ 2006890 h 2223308"/>
                <a:gd name="connsiteX6" fmla="*/ 70398 w 1646376"/>
                <a:gd name="connsiteY6" fmla="*/ 2033290 h 2223308"/>
                <a:gd name="connsiteX7" fmla="*/ 87722 w 1646376"/>
                <a:gd name="connsiteY7" fmla="*/ 2033290 h 2223308"/>
                <a:gd name="connsiteX8" fmla="*/ 169120 w 1646376"/>
                <a:gd name="connsiteY8" fmla="*/ 2223309 h 2223308"/>
                <a:gd name="connsiteX9" fmla="*/ 216144 w 1646376"/>
                <a:gd name="connsiteY9" fmla="*/ 2223309 h 2223308"/>
                <a:gd name="connsiteX10" fmla="*/ 263167 w 1646376"/>
                <a:gd name="connsiteY10" fmla="*/ 2223309 h 2223308"/>
                <a:gd name="connsiteX11" fmla="*/ 344290 w 1646376"/>
                <a:gd name="connsiteY11" fmla="*/ 2033290 h 2223308"/>
                <a:gd name="connsiteX12" fmla="*/ 361614 w 1646376"/>
                <a:gd name="connsiteY12" fmla="*/ 2033290 h 2223308"/>
                <a:gd name="connsiteX13" fmla="*/ 388013 w 1646376"/>
                <a:gd name="connsiteY13" fmla="*/ 2006890 h 2223308"/>
                <a:gd name="connsiteX14" fmla="*/ 361614 w 1646376"/>
                <a:gd name="connsiteY14" fmla="*/ 1980491 h 2223308"/>
                <a:gd name="connsiteX15" fmla="*/ 351165 w 1646376"/>
                <a:gd name="connsiteY15" fmla="*/ 1980491 h 2223308"/>
                <a:gd name="connsiteX16" fmla="*/ 340440 w 1646376"/>
                <a:gd name="connsiteY16" fmla="*/ 1708249 h 2223308"/>
                <a:gd name="connsiteX17" fmla="*/ 346215 w 1646376"/>
                <a:gd name="connsiteY17" fmla="*/ 1696425 h 2223308"/>
                <a:gd name="connsiteX18" fmla="*/ 400938 w 1646376"/>
                <a:gd name="connsiteY18" fmla="*/ 1631802 h 2223308"/>
                <a:gd name="connsiteX19" fmla="*/ 417988 w 1646376"/>
                <a:gd name="connsiteY19" fmla="*/ 1690375 h 2223308"/>
                <a:gd name="connsiteX20" fmla="*/ 435037 w 1646376"/>
                <a:gd name="connsiteY20" fmla="*/ 1690375 h 2223308"/>
                <a:gd name="connsiteX21" fmla="*/ 431462 w 1646376"/>
                <a:gd name="connsiteY21" fmla="*/ 1703574 h 2223308"/>
                <a:gd name="connsiteX22" fmla="*/ 434762 w 1646376"/>
                <a:gd name="connsiteY22" fmla="*/ 1716224 h 2223308"/>
                <a:gd name="connsiteX23" fmla="*/ 427337 w 1646376"/>
                <a:gd name="connsiteY23" fmla="*/ 1716224 h 2223308"/>
                <a:gd name="connsiteX24" fmla="*/ 612682 w 1646376"/>
                <a:gd name="connsiteY24" fmla="*/ 2134212 h 2223308"/>
                <a:gd name="connsiteX25" fmla="*/ 649806 w 1646376"/>
                <a:gd name="connsiteY25" fmla="*/ 2134212 h 2223308"/>
                <a:gd name="connsiteX26" fmla="*/ 727628 w 1646376"/>
                <a:gd name="connsiteY26" fmla="*/ 2204335 h 2223308"/>
                <a:gd name="connsiteX27" fmla="*/ 915448 w 1646376"/>
                <a:gd name="connsiteY27" fmla="*/ 2204335 h 2223308"/>
                <a:gd name="connsiteX28" fmla="*/ 993271 w 1646376"/>
                <a:gd name="connsiteY28" fmla="*/ 2134212 h 2223308"/>
                <a:gd name="connsiteX29" fmla="*/ 1030394 w 1646376"/>
                <a:gd name="connsiteY29" fmla="*/ 2134212 h 2223308"/>
                <a:gd name="connsiteX30" fmla="*/ 1215739 w 1646376"/>
                <a:gd name="connsiteY30" fmla="*/ 1716224 h 2223308"/>
                <a:gd name="connsiteX31" fmla="*/ 1208314 w 1646376"/>
                <a:gd name="connsiteY31" fmla="*/ 1716224 h 2223308"/>
                <a:gd name="connsiteX32" fmla="*/ 1211614 w 1646376"/>
                <a:gd name="connsiteY32" fmla="*/ 1703574 h 2223308"/>
                <a:gd name="connsiteX33" fmla="*/ 1208039 w 1646376"/>
                <a:gd name="connsiteY33" fmla="*/ 1690375 h 2223308"/>
                <a:gd name="connsiteX34" fmla="*/ 1225089 w 1646376"/>
                <a:gd name="connsiteY34" fmla="*/ 1690375 h 2223308"/>
                <a:gd name="connsiteX35" fmla="*/ 1243238 w 1646376"/>
                <a:gd name="connsiteY35" fmla="*/ 1627127 h 2223308"/>
                <a:gd name="connsiteX36" fmla="*/ 1304011 w 1646376"/>
                <a:gd name="connsiteY36" fmla="*/ 1696425 h 2223308"/>
                <a:gd name="connsiteX37" fmla="*/ 1291637 w 1646376"/>
                <a:gd name="connsiteY37" fmla="*/ 1980491 h 2223308"/>
                <a:gd name="connsiteX38" fmla="*/ 1281187 w 1646376"/>
                <a:gd name="connsiteY38" fmla="*/ 1980491 h 2223308"/>
                <a:gd name="connsiteX39" fmla="*/ 1254788 w 1646376"/>
                <a:gd name="connsiteY39" fmla="*/ 2006890 h 2223308"/>
                <a:gd name="connsiteX40" fmla="*/ 1281187 w 1646376"/>
                <a:gd name="connsiteY40" fmla="*/ 2033290 h 2223308"/>
                <a:gd name="connsiteX41" fmla="*/ 1298511 w 1646376"/>
                <a:gd name="connsiteY41" fmla="*/ 2033290 h 2223308"/>
                <a:gd name="connsiteX42" fmla="*/ 1379909 w 1646376"/>
                <a:gd name="connsiteY42" fmla="*/ 2223309 h 2223308"/>
                <a:gd name="connsiteX43" fmla="*/ 1426933 w 1646376"/>
                <a:gd name="connsiteY43" fmla="*/ 2223309 h 2223308"/>
                <a:gd name="connsiteX44" fmla="*/ 1473956 w 1646376"/>
                <a:gd name="connsiteY44" fmla="*/ 2223309 h 2223308"/>
                <a:gd name="connsiteX45" fmla="*/ 1555354 w 1646376"/>
                <a:gd name="connsiteY45" fmla="*/ 2033290 h 2223308"/>
                <a:gd name="connsiteX46" fmla="*/ 1572678 w 1646376"/>
                <a:gd name="connsiteY46" fmla="*/ 2033290 h 2223308"/>
                <a:gd name="connsiteX47" fmla="*/ 1599078 w 1646376"/>
                <a:gd name="connsiteY47" fmla="*/ 2006890 h 2223308"/>
                <a:gd name="connsiteX48" fmla="*/ 1572678 w 1646376"/>
                <a:gd name="connsiteY48" fmla="*/ 1980491 h 2223308"/>
                <a:gd name="connsiteX49" fmla="*/ 1562504 w 1646376"/>
                <a:gd name="connsiteY49" fmla="*/ 1980491 h 2223308"/>
                <a:gd name="connsiteX50" fmla="*/ 1560304 w 1646376"/>
                <a:gd name="connsiteY50" fmla="*/ 1777272 h 2223308"/>
                <a:gd name="connsiteX51" fmla="*/ 1628777 w 1646376"/>
                <a:gd name="connsiteY51" fmla="*/ 1777272 h 2223308"/>
                <a:gd name="connsiteX52" fmla="*/ 1646376 w 1646376"/>
                <a:gd name="connsiteY52" fmla="*/ 1759673 h 2223308"/>
                <a:gd name="connsiteX53" fmla="*/ 1646101 w 1646376"/>
                <a:gd name="connsiteY53" fmla="*/ 1758298 h 2223308"/>
                <a:gd name="connsiteX54" fmla="*/ 1646376 w 1646376"/>
                <a:gd name="connsiteY54" fmla="*/ 1756923 h 2223308"/>
                <a:gd name="connsiteX55" fmla="*/ 1628777 w 1646376"/>
                <a:gd name="connsiteY55" fmla="*/ 1739323 h 2223308"/>
                <a:gd name="connsiteX56" fmla="*/ 1556454 w 1646376"/>
                <a:gd name="connsiteY56" fmla="*/ 1739323 h 2223308"/>
                <a:gd name="connsiteX57" fmla="*/ 1556179 w 1646376"/>
                <a:gd name="connsiteY57" fmla="*/ 1739323 h 2223308"/>
                <a:gd name="connsiteX58" fmla="*/ 1549304 w 1646376"/>
                <a:gd name="connsiteY58" fmla="*/ 1690375 h 2223308"/>
                <a:gd name="connsiteX59" fmla="*/ 1610902 w 1646376"/>
                <a:gd name="connsiteY59" fmla="*/ 1690375 h 2223308"/>
                <a:gd name="connsiteX60" fmla="*/ 1628502 w 1646376"/>
                <a:gd name="connsiteY60" fmla="*/ 1672775 h 2223308"/>
                <a:gd name="connsiteX61" fmla="*/ 1628502 w 1646376"/>
                <a:gd name="connsiteY61" fmla="*/ 1671675 h 2223308"/>
                <a:gd name="connsiteX62" fmla="*/ 1628502 w 1646376"/>
                <a:gd name="connsiteY62" fmla="*/ 1670576 h 2223308"/>
                <a:gd name="connsiteX63" fmla="*/ 1610902 w 1646376"/>
                <a:gd name="connsiteY63" fmla="*/ 1652976 h 2223308"/>
                <a:gd name="connsiteX64" fmla="*/ 1543529 w 1646376"/>
                <a:gd name="connsiteY64" fmla="*/ 1652976 h 2223308"/>
                <a:gd name="connsiteX65" fmla="*/ 1542979 w 1646376"/>
                <a:gd name="connsiteY65" fmla="*/ 1652976 h 2223308"/>
                <a:gd name="connsiteX66" fmla="*/ 1531980 w 1646376"/>
                <a:gd name="connsiteY66" fmla="*/ 1594953 h 2223308"/>
                <a:gd name="connsiteX67" fmla="*/ 1592203 w 1646376"/>
                <a:gd name="connsiteY67" fmla="*/ 1594953 h 2223308"/>
                <a:gd name="connsiteX68" fmla="*/ 1609802 w 1646376"/>
                <a:gd name="connsiteY68" fmla="*/ 1577353 h 2223308"/>
                <a:gd name="connsiteX69" fmla="*/ 1609802 w 1646376"/>
                <a:gd name="connsiteY69" fmla="*/ 1576253 h 2223308"/>
                <a:gd name="connsiteX70" fmla="*/ 1609802 w 1646376"/>
                <a:gd name="connsiteY70" fmla="*/ 1575153 h 2223308"/>
                <a:gd name="connsiteX71" fmla="*/ 1592203 w 1646376"/>
                <a:gd name="connsiteY71" fmla="*/ 1557554 h 2223308"/>
                <a:gd name="connsiteX72" fmla="*/ 1524555 w 1646376"/>
                <a:gd name="connsiteY72" fmla="*/ 1557554 h 2223308"/>
                <a:gd name="connsiteX73" fmla="*/ 1524005 w 1646376"/>
                <a:gd name="connsiteY73" fmla="*/ 1557554 h 2223308"/>
                <a:gd name="connsiteX74" fmla="*/ 1421433 w 1646376"/>
                <a:gd name="connsiteY74" fmla="*/ 1232788 h 2223308"/>
                <a:gd name="connsiteX75" fmla="*/ 1363685 w 1646376"/>
                <a:gd name="connsiteY75" fmla="*/ 1428583 h 2223308"/>
                <a:gd name="connsiteX76" fmla="*/ 1305111 w 1646376"/>
                <a:gd name="connsiteY76" fmla="*/ 1362585 h 2223308"/>
                <a:gd name="connsiteX77" fmla="*/ 1298237 w 1646376"/>
                <a:gd name="connsiteY77" fmla="*/ 1354885 h 2223308"/>
                <a:gd name="connsiteX78" fmla="*/ 1029569 w 1646376"/>
                <a:gd name="connsiteY78" fmla="*/ 172695 h 2223308"/>
                <a:gd name="connsiteX79" fmla="*/ 821676 w 1646376"/>
                <a:gd name="connsiteY79" fmla="*/ 0 h 2223308"/>
                <a:gd name="connsiteX80" fmla="*/ 613782 w 1646376"/>
                <a:gd name="connsiteY80" fmla="*/ 172695 h 2223308"/>
                <a:gd name="connsiteX81" fmla="*/ 346215 w 1646376"/>
                <a:gd name="connsiteY81" fmla="*/ 1362035 h 2223308"/>
                <a:gd name="connsiteX82" fmla="*/ 345665 w 1646376"/>
                <a:gd name="connsiteY82" fmla="*/ 1362585 h 2223308"/>
                <a:gd name="connsiteX83" fmla="*/ 281592 w 1646376"/>
                <a:gd name="connsiteY83" fmla="*/ 1434907 h 2223308"/>
                <a:gd name="connsiteX84" fmla="*/ 281592 w 1646376"/>
                <a:gd name="connsiteY84" fmla="*/ 1434907 h 2223308"/>
                <a:gd name="connsiteX85" fmla="*/ 209819 w 1646376"/>
                <a:gd name="connsiteY85" fmla="*/ 1232513 h 2223308"/>
                <a:gd name="connsiteX86" fmla="*/ 118521 w 1646376"/>
                <a:gd name="connsiteY86" fmla="*/ 1561404 h 2223308"/>
                <a:gd name="connsiteX87" fmla="*/ 117697 w 1646376"/>
                <a:gd name="connsiteY87" fmla="*/ 1561404 h 2223308"/>
                <a:gd name="connsiteX88" fmla="*/ 54448 w 1646376"/>
                <a:gd name="connsiteY88" fmla="*/ 1561404 h 2223308"/>
                <a:gd name="connsiteX89" fmla="*/ 36849 w 1646376"/>
                <a:gd name="connsiteY89" fmla="*/ 1579003 h 2223308"/>
                <a:gd name="connsiteX90" fmla="*/ 37399 w 1646376"/>
                <a:gd name="connsiteY90" fmla="*/ 1583128 h 2223308"/>
                <a:gd name="connsiteX91" fmla="*/ 54998 w 1646376"/>
                <a:gd name="connsiteY91" fmla="*/ 1599353 h 2223308"/>
                <a:gd name="connsiteX92" fmla="*/ 110547 w 1646376"/>
                <a:gd name="connsiteY92" fmla="*/ 1599353 h 2223308"/>
                <a:gd name="connsiteX93" fmla="*/ 99547 w 1646376"/>
                <a:gd name="connsiteY93" fmla="*/ 1657101 h 2223308"/>
                <a:gd name="connsiteX94" fmla="*/ 98722 w 1646376"/>
                <a:gd name="connsiteY94" fmla="*/ 1657101 h 2223308"/>
                <a:gd name="connsiteX95" fmla="*/ 35749 w 1646376"/>
                <a:gd name="connsiteY95" fmla="*/ 1657101 h 2223308"/>
                <a:gd name="connsiteX96" fmla="*/ 18149 w 1646376"/>
                <a:gd name="connsiteY96" fmla="*/ 1674700 h 2223308"/>
                <a:gd name="connsiteX97" fmla="*/ 18699 w 1646376"/>
                <a:gd name="connsiteY97" fmla="*/ 1678825 h 2223308"/>
                <a:gd name="connsiteX98" fmla="*/ 36299 w 1646376"/>
                <a:gd name="connsiteY98" fmla="*/ 1695050 h 2223308"/>
                <a:gd name="connsiteX99" fmla="*/ 93497 w 1646376"/>
                <a:gd name="connsiteY99" fmla="*/ 1695050 h 2223308"/>
                <a:gd name="connsiteX100" fmla="*/ 86897 w 1646376"/>
                <a:gd name="connsiteY100" fmla="*/ 1743998 h 2223308"/>
                <a:gd name="connsiteX101" fmla="*/ 86072 w 1646376"/>
                <a:gd name="connsiteY101" fmla="*/ 1743998 h 2223308"/>
                <a:gd name="connsiteX102" fmla="*/ 17599 w 1646376"/>
                <a:gd name="connsiteY102" fmla="*/ 1743998 h 2223308"/>
                <a:gd name="connsiteX103" fmla="*/ 0 w 1646376"/>
                <a:gd name="connsiteY103" fmla="*/ 1761598 h 2223308"/>
                <a:gd name="connsiteX104" fmla="*/ 550 w 1646376"/>
                <a:gd name="connsiteY104" fmla="*/ 1765448 h 2223308"/>
                <a:gd name="connsiteX105" fmla="*/ 312941 w 1646376"/>
                <a:gd name="connsiteY105" fmla="*/ 1792122 h 2223308"/>
                <a:gd name="connsiteX106" fmla="*/ 312391 w 1646376"/>
                <a:gd name="connsiteY106" fmla="*/ 1787722 h 2223308"/>
                <a:gd name="connsiteX107" fmla="*/ 313216 w 1646376"/>
                <a:gd name="connsiteY107" fmla="*/ 1787997 h 2223308"/>
                <a:gd name="connsiteX108" fmla="*/ 312941 w 1646376"/>
                <a:gd name="connsiteY108" fmla="*/ 1792122 h 22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646376" h="2223308">
                  <a:moveTo>
                    <a:pt x="550" y="1765448"/>
                  </a:moveTo>
                  <a:cubicBezTo>
                    <a:pt x="1375" y="1774522"/>
                    <a:pt x="8800" y="1781672"/>
                    <a:pt x="18149" y="1781672"/>
                  </a:cubicBezTo>
                  <a:lnTo>
                    <a:pt x="82498" y="1781672"/>
                  </a:lnTo>
                  <a:cubicBezTo>
                    <a:pt x="75898" y="1849320"/>
                    <a:pt x="74523" y="1916968"/>
                    <a:pt x="80573" y="1980491"/>
                  </a:cubicBezTo>
                  <a:lnTo>
                    <a:pt x="70398" y="1980491"/>
                  </a:lnTo>
                  <a:cubicBezTo>
                    <a:pt x="55823" y="1980491"/>
                    <a:pt x="43999" y="1992316"/>
                    <a:pt x="43999" y="2006890"/>
                  </a:cubicBezTo>
                  <a:cubicBezTo>
                    <a:pt x="43999" y="2021465"/>
                    <a:pt x="55823" y="2033290"/>
                    <a:pt x="70398" y="2033290"/>
                  </a:cubicBezTo>
                  <a:lnTo>
                    <a:pt x="87722" y="2033290"/>
                  </a:lnTo>
                  <a:cubicBezTo>
                    <a:pt x="100647" y="2106713"/>
                    <a:pt x="126221" y="2172436"/>
                    <a:pt x="169120" y="2223309"/>
                  </a:cubicBezTo>
                  <a:lnTo>
                    <a:pt x="216144" y="2223309"/>
                  </a:lnTo>
                  <a:lnTo>
                    <a:pt x="263167" y="2223309"/>
                  </a:lnTo>
                  <a:cubicBezTo>
                    <a:pt x="306066" y="2172711"/>
                    <a:pt x="331365" y="2106713"/>
                    <a:pt x="344290" y="2033290"/>
                  </a:cubicBezTo>
                  <a:lnTo>
                    <a:pt x="361614" y="2033290"/>
                  </a:lnTo>
                  <a:cubicBezTo>
                    <a:pt x="376189" y="2033290"/>
                    <a:pt x="388013" y="2021465"/>
                    <a:pt x="388013" y="2006890"/>
                  </a:cubicBezTo>
                  <a:cubicBezTo>
                    <a:pt x="388013" y="1992316"/>
                    <a:pt x="376189" y="1980491"/>
                    <a:pt x="361614" y="1980491"/>
                  </a:cubicBezTo>
                  <a:lnTo>
                    <a:pt x="351165" y="1980491"/>
                  </a:lnTo>
                  <a:cubicBezTo>
                    <a:pt x="359414" y="1893869"/>
                    <a:pt x="353640" y="1799822"/>
                    <a:pt x="340440" y="1708249"/>
                  </a:cubicBezTo>
                  <a:cubicBezTo>
                    <a:pt x="342090" y="1704399"/>
                    <a:pt x="344015" y="1700550"/>
                    <a:pt x="346215" y="1696425"/>
                  </a:cubicBezTo>
                  <a:cubicBezTo>
                    <a:pt x="358039" y="1674150"/>
                    <a:pt x="375639" y="1651326"/>
                    <a:pt x="400938" y="1631802"/>
                  </a:cubicBezTo>
                  <a:cubicBezTo>
                    <a:pt x="411113" y="1669476"/>
                    <a:pt x="417988" y="1690375"/>
                    <a:pt x="417988" y="1690375"/>
                  </a:cubicBezTo>
                  <a:lnTo>
                    <a:pt x="435037" y="1690375"/>
                  </a:lnTo>
                  <a:cubicBezTo>
                    <a:pt x="432837" y="1694225"/>
                    <a:pt x="431462" y="1698625"/>
                    <a:pt x="431462" y="1703574"/>
                  </a:cubicBezTo>
                  <a:cubicBezTo>
                    <a:pt x="431462" y="1708249"/>
                    <a:pt x="432837" y="1712374"/>
                    <a:pt x="434762" y="1716224"/>
                  </a:cubicBezTo>
                  <a:lnTo>
                    <a:pt x="427337" y="1716224"/>
                  </a:lnTo>
                  <a:lnTo>
                    <a:pt x="612682" y="2134212"/>
                  </a:lnTo>
                  <a:lnTo>
                    <a:pt x="649806" y="2134212"/>
                  </a:lnTo>
                  <a:cubicBezTo>
                    <a:pt x="653931" y="2173535"/>
                    <a:pt x="687205" y="2204335"/>
                    <a:pt x="727628" y="2204335"/>
                  </a:cubicBezTo>
                  <a:lnTo>
                    <a:pt x="915448" y="2204335"/>
                  </a:lnTo>
                  <a:cubicBezTo>
                    <a:pt x="955872" y="2204335"/>
                    <a:pt x="989146" y="2173535"/>
                    <a:pt x="993271" y="2134212"/>
                  </a:cubicBezTo>
                  <a:lnTo>
                    <a:pt x="1030394" y="2134212"/>
                  </a:lnTo>
                  <a:lnTo>
                    <a:pt x="1215739" y="1716224"/>
                  </a:lnTo>
                  <a:lnTo>
                    <a:pt x="1208314" y="1716224"/>
                  </a:lnTo>
                  <a:cubicBezTo>
                    <a:pt x="1210514" y="1712374"/>
                    <a:pt x="1211614" y="1708249"/>
                    <a:pt x="1211614" y="1703574"/>
                  </a:cubicBezTo>
                  <a:cubicBezTo>
                    <a:pt x="1211614" y="1698625"/>
                    <a:pt x="1210239" y="1694225"/>
                    <a:pt x="1208039" y="1690375"/>
                  </a:cubicBezTo>
                  <a:lnTo>
                    <a:pt x="1225089" y="1690375"/>
                  </a:lnTo>
                  <a:cubicBezTo>
                    <a:pt x="1225089" y="1690375"/>
                    <a:pt x="1232513" y="1667551"/>
                    <a:pt x="1243238" y="1627127"/>
                  </a:cubicBezTo>
                  <a:cubicBezTo>
                    <a:pt x="1272112" y="1647751"/>
                    <a:pt x="1291362" y="1672500"/>
                    <a:pt x="1304011" y="1696425"/>
                  </a:cubicBezTo>
                  <a:cubicBezTo>
                    <a:pt x="1289712" y="1791572"/>
                    <a:pt x="1282837" y="1890019"/>
                    <a:pt x="1291637" y="1980491"/>
                  </a:cubicBezTo>
                  <a:lnTo>
                    <a:pt x="1281187" y="1980491"/>
                  </a:lnTo>
                  <a:cubicBezTo>
                    <a:pt x="1266612" y="1980491"/>
                    <a:pt x="1254788" y="1992316"/>
                    <a:pt x="1254788" y="2006890"/>
                  </a:cubicBezTo>
                  <a:cubicBezTo>
                    <a:pt x="1254788" y="2021465"/>
                    <a:pt x="1266612" y="2033290"/>
                    <a:pt x="1281187" y="2033290"/>
                  </a:cubicBezTo>
                  <a:lnTo>
                    <a:pt x="1298511" y="2033290"/>
                  </a:lnTo>
                  <a:cubicBezTo>
                    <a:pt x="1311436" y="2106713"/>
                    <a:pt x="1337010" y="2172436"/>
                    <a:pt x="1379909" y="2223309"/>
                  </a:cubicBezTo>
                  <a:lnTo>
                    <a:pt x="1426933" y="2223309"/>
                  </a:lnTo>
                  <a:lnTo>
                    <a:pt x="1473956" y="2223309"/>
                  </a:lnTo>
                  <a:cubicBezTo>
                    <a:pt x="1516855" y="2172711"/>
                    <a:pt x="1542154" y="2106713"/>
                    <a:pt x="1555354" y="2033290"/>
                  </a:cubicBezTo>
                  <a:lnTo>
                    <a:pt x="1572678" y="2033290"/>
                  </a:lnTo>
                  <a:cubicBezTo>
                    <a:pt x="1587253" y="2033290"/>
                    <a:pt x="1599078" y="2021465"/>
                    <a:pt x="1599078" y="2006890"/>
                  </a:cubicBezTo>
                  <a:cubicBezTo>
                    <a:pt x="1599078" y="1992316"/>
                    <a:pt x="1587253" y="1980491"/>
                    <a:pt x="1572678" y="1980491"/>
                  </a:cubicBezTo>
                  <a:lnTo>
                    <a:pt x="1562504" y="1980491"/>
                  </a:lnTo>
                  <a:cubicBezTo>
                    <a:pt x="1568828" y="1915593"/>
                    <a:pt x="1567178" y="1846570"/>
                    <a:pt x="1560304" y="1777272"/>
                  </a:cubicBezTo>
                  <a:lnTo>
                    <a:pt x="1628777" y="1777272"/>
                  </a:lnTo>
                  <a:cubicBezTo>
                    <a:pt x="1638401" y="1777272"/>
                    <a:pt x="1646376" y="1769297"/>
                    <a:pt x="1646376" y="1759673"/>
                  </a:cubicBezTo>
                  <a:cubicBezTo>
                    <a:pt x="1646376" y="1759123"/>
                    <a:pt x="1646376" y="1758848"/>
                    <a:pt x="1646101" y="1758298"/>
                  </a:cubicBezTo>
                  <a:cubicBezTo>
                    <a:pt x="1646101" y="1757748"/>
                    <a:pt x="1646376" y="1757473"/>
                    <a:pt x="1646376" y="1756923"/>
                  </a:cubicBezTo>
                  <a:cubicBezTo>
                    <a:pt x="1646376" y="1747298"/>
                    <a:pt x="1638401" y="1739323"/>
                    <a:pt x="1628777" y="1739323"/>
                  </a:cubicBezTo>
                  <a:lnTo>
                    <a:pt x="1556454" y="1739323"/>
                  </a:lnTo>
                  <a:lnTo>
                    <a:pt x="1556179" y="1739323"/>
                  </a:lnTo>
                  <a:cubicBezTo>
                    <a:pt x="1554254" y="1723099"/>
                    <a:pt x="1551779" y="1706599"/>
                    <a:pt x="1549304" y="1690375"/>
                  </a:cubicBezTo>
                  <a:lnTo>
                    <a:pt x="1610902" y="1690375"/>
                  </a:lnTo>
                  <a:cubicBezTo>
                    <a:pt x="1620527" y="1690375"/>
                    <a:pt x="1628502" y="1682400"/>
                    <a:pt x="1628502" y="1672775"/>
                  </a:cubicBezTo>
                  <a:cubicBezTo>
                    <a:pt x="1628502" y="1672500"/>
                    <a:pt x="1628502" y="1671950"/>
                    <a:pt x="1628502" y="1671675"/>
                  </a:cubicBezTo>
                  <a:cubicBezTo>
                    <a:pt x="1628502" y="1671400"/>
                    <a:pt x="1628502" y="1670850"/>
                    <a:pt x="1628502" y="1670576"/>
                  </a:cubicBezTo>
                  <a:cubicBezTo>
                    <a:pt x="1628502" y="1660951"/>
                    <a:pt x="1620527" y="1652976"/>
                    <a:pt x="1610902" y="1652976"/>
                  </a:cubicBezTo>
                  <a:lnTo>
                    <a:pt x="1543529" y="1652976"/>
                  </a:lnTo>
                  <a:lnTo>
                    <a:pt x="1542979" y="1652976"/>
                  </a:lnTo>
                  <a:cubicBezTo>
                    <a:pt x="1539404" y="1633451"/>
                    <a:pt x="1535829" y="1613927"/>
                    <a:pt x="1531980" y="1594953"/>
                  </a:cubicBezTo>
                  <a:lnTo>
                    <a:pt x="1592203" y="1594953"/>
                  </a:lnTo>
                  <a:cubicBezTo>
                    <a:pt x="1601828" y="1594953"/>
                    <a:pt x="1609802" y="1586978"/>
                    <a:pt x="1609802" y="1577353"/>
                  </a:cubicBezTo>
                  <a:cubicBezTo>
                    <a:pt x="1609802" y="1577078"/>
                    <a:pt x="1609802" y="1576528"/>
                    <a:pt x="1609802" y="1576253"/>
                  </a:cubicBezTo>
                  <a:cubicBezTo>
                    <a:pt x="1609802" y="1575978"/>
                    <a:pt x="1609802" y="1575428"/>
                    <a:pt x="1609802" y="1575153"/>
                  </a:cubicBezTo>
                  <a:cubicBezTo>
                    <a:pt x="1609802" y="1565529"/>
                    <a:pt x="1601828" y="1557554"/>
                    <a:pt x="1592203" y="1557554"/>
                  </a:cubicBezTo>
                  <a:lnTo>
                    <a:pt x="1524555" y="1557554"/>
                  </a:lnTo>
                  <a:lnTo>
                    <a:pt x="1524005" y="1557554"/>
                  </a:lnTo>
                  <a:cubicBezTo>
                    <a:pt x="1483031" y="1375234"/>
                    <a:pt x="1421433" y="1232788"/>
                    <a:pt x="1421433" y="1232788"/>
                  </a:cubicBezTo>
                  <a:cubicBezTo>
                    <a:pt x="1421433" y="1232788"/>
                    <a:pt x="1396409" y="1312261"/>
                    <a:pt x="1363685" y="1428583"/>
                  </a:cubicBezTo>
                  <a:lnTo>
                    <a:pt x="1305111" y="1362585"/>
                  </a:lnTo>
                  <a:lnTo>
                    <a:pt x="1298237" y="1354885"/>
                  </a:lnTo>
                  <a:cubicBezTo>
                    <a:pt x="1345260" y="1024345"/>
                    <a:pt x="1347735" y="520010"/>
                    <a:pt x="1029569" y="172695"/>
                  </a:cubicBezTo>
                  <a:cubicBezTo>
                    <a:pt x="971546" y="109172"/>
                    <a:pt x="902798" y="50873"/>
                    <a:pt x="821676" y="0"/>
                  </a:cubicBezTo>
                  <a:cubicBezTo>
                    <a:pt x="740553" y="50873"/>
                    <a:pt x="671805" y="109172"/>
                    <a:pt x="613782" y="172695"/>
                  </a:cubicBezTo>
                  <a:cubicBezTo>
                    <a:pt x="293416" y="522484"/>
                    <a:pt x="298366" y="1031769"/>
                    <a:pt x="346215" y="1362035"/>
                  </a:cubicBezTo>
                  <a:lnTo>
                    <a:pt x="345665" y="1362585"/>
                  </a:lnTo>
                  <a:lnTo>
                    <a:pt x="281592" y="1434907"/>
                  </a:lnTo>
                  <a:lnTo>
                    <a:pt x="281592" y="1434907"/>
                  </a:lnTo>
                  <a:cubicBezTo>
                    <a:pt x="248043" y="1315011"/>
                    <a:pt x="209819" y="1232513"/>
                    <a:pt x="209819" y="1232513"/>
                  </a:cubicBezTo>
                  <a:cubicBezTo>
                    <a:pt x="209819" y="1232513"/>
                    <a:pt x="159495" y="1377159"/>
                    <a:pt x="118521" y="1561404"/>
                  </a:cubicBezTo>
                  <a:lnTo>
                    <a:pt x="117697" y="1561404"/>
                  </a:lnTo>
                  <a:lnTo>
                    <a:pt x="54448" y="1561404"/>
                  </a:lnTo>
                  <a:cubicBezTo>
                    <a:pt x="44824" y="1561404"/>
                    <a:pt x="36849" y="1569379"/>
                    <a:pt x="36849" y="1579003"/>
                  </a:cubicBezTo>
                  <a:cubicBezTo>
                    <a:pt x="36849" y="1580378"/>
                    <a:pt x="37124" y="1581753"/>
                    <a:pt x="37399" y="1583128"/>
                  </a:cubicBezTo>
                  <a:cubicBezTo>
                    <a:pt x="38224" y="1592203"/>
                    <a:pt x="45649" y="1599353"/>
                    <a:pt x="54998" y="1599353"/>
                  </a:cubicBezTo>
                  <a:lnTo>
                    <a:pt x="110547" y="1599353"/>
                  </a:lnTo>
                  <a:cubicBezTo>
                    <a:pt x="106697" y="1618327"/>
                    <a:pt x="103122" y="1637576"/>
                    <a:pt x="99547" y="1657101"/>
                  </a:cubicBezTo>
                  <a:lnTo>
                    <a:pt x="98722" y="1657101"/>
                  </a:lnTo>
                  <a:lnTo>
                    <a:pt x="35749" y="1657101"/>
                  </a:lnTo>
                  <a:cubicBezTo>
                    <a:pt x="26124" y="1657101"/>
                    <a:pt x="18149" y="1665076"/>
                    <a:pt x="18149" y="1674700"/>
                  </a:cubicBezTo>
                  <a:cubicBezTo>
                    <a:pt x="18149" y="1676075"/>
                    <a:pt x="18424" y="1677450"/>
                    <a:pt x="18699" y="1678825"/>
                  </a:cubicBezTo>
                  <a:cubicBezTo>
                    <a:pt x="19524" y="1687900"/>
                    <a:pt x="26949" y="1695050"/>
                    <a:pt x="36299" y="1695050"/>
                  </a:cubicBezTo>
                  <a:lnTo>
                    <a:pt x="93497" y="1695050"/>
                  </a:lnTo>
                  <a:cubicBezTo>
                    <a:pt x="91022" y="1711274"/>
                    <a:pt x="88822" y="1727774"/>
                    <a:pt x="86897" y="1743998"/>
                  </a:cubicBezTo>
                  <a:lnTo>
                    <a:pt x="86072" y="1743998"/>
                  </a:lnTo>
                  <a:lnTo>
                    <a:pt x="17599" y="1743998"/>
                  </a:lnTo>
                  <a:cubicBezTo>
                    <a:pt x="7975" y="1743998"/>
                    <a:pt x="0" y="1751973"/>
                    <a:pt x="0" y="1761598"/>
                  </a:cubicBezTo>
                  <a:cubicBezTo>
                    <a:pt x="0" y="1762698"/>
                    <a:pt x="275" y="1764073"/>
                    <a:pt x="550" y="1765448"/>
                  </a:cubicBezTo>
                  <a:close/>
                  <a:moveTo>
                    <a:pt x="312941" y="1792122"/>
                  </a:moveTo>
                  <a:lnTo>
                    <a:pt x="312391" y="1787722"/>
                  </a:lnTo>
                  <a:lnTo>
                    <a:pt x="313216" y="1787997"/>
                  </a:lnTo>
                  <a:cubicBezTo>
                    <a:pt x="312941" y="1790747"/>
                    <a:pt x="312941" y="1792122"/>
                    <a:pt x="312941" y="1792122"/>
                  </a:cubicBezTo>
                  <a:close/>
                </a:path>
              </a:pathLst>
            </a:custGeom>
            <a:solidFill>
              <a:srgbClr val="E6E6E6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2744F43-D0EB-4DA1-8067-398F257B4C1A}"/>
                </a:ext>
              </a:extLst>
            </p:cNvPr>
            <p:cNvSpPr/>
            <p:nvPr/>
          </p:nvSpPr>
          <p:spPr>
            <a:xfrm>
              <a:off x="9859465" y="784430"/>
              <a:ext cx="41547" cy="209956"/>
            </a:xfrm>
            <a:custGeom>
              <a:avLst/>
              <a:gdLst>
                <a:gd name="connsiteX0" fmla="*/ 4423 w 41547"/>
                <a:gd name="connsiteY0" fmla="*/ 200607 h 209956"/>
                <a:gd name="connsiteX1" fmla="*/ 16798 w 41547"/>
                <a:gd name="connsiteY1" fmla="*/ 3712 h 209956"/>
                <a:gd name="connsiteX2" fmla="*/ 24498 w 41547"/>
                <a:gd name="connsiteY2" fmla="*/ 3712 h 209956"/>
                <a:gd name="connsiteX3" fmla="*/ 36872 w 41547"/>
                <a:gd name="connsiteY3" fmla="*/ 200607 h 209956"/>
                <a:gd name="connsiteX4" fmla="*/ 41547 w 41547"/>
                <a:gd name="connsiteY4" fmla="*/ 205281 h 209956"/>
                <a:gd name="connsiteX5" fmla="*/ 36872 w 41547"/>
                <a:gd name="connsiteY5" fmla="*/ 209956 h 209956"/>
                <a:gd name="connsiteX6" fmla="*/ 4698 w 41547"/>
                <a:gd name="connsiteY6" fmla="*/ 209956 h 209956"/>
                <a:gd name="connsiteX7" fmla="*/ 23 w 41547"/>
                <a:gd name="connsiteY7" fmla="*/ 205281 h 209956"/>
                <a:gd name="connsiteX8" fmla="*/ 4423 w 41547"/>
                <a:gd name="connsiteY8" fmla="*/ 200607 h 20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47" h="209956">
                  <a:moveTo>
                    <a:pt x="4423" y="200607"/>
                  </a:moveTo>
                  <a:lnTo>
                    <a:pt x="16798" y="3712"/>
                  </a:lnTo>
                  <a:cubicBezTo>
                    <a:pt x="17073" y="-1237"/>
                    <a:pt x="24223" y="-1237"/>
                    <a:pt x="24498" y="3712"/>
                  </a:cubicBezTo>
                  <a:lnTo>
                    <a:pt x="36872" y="200607"/>
                  </a:lnTo>
                  <a:cubicBezTo>
                    <a:pt x="39347" y="200607"/>
                    <a:pt x="41547" y="202806"/>
                    <a:pt x="41547" y="205281"/>
                  </a:cubicBezTo>
                  <a:cubicBezTo>
                    <a:pt x="41547" y="207756"/>
                    <a:pt x="39347" y="209956"/>
                    <a:pt x="36872" y="209956"/>
                  </a:cubicBezTo>
                  <a:lnTo>
                    <a:pt x="4698" y="209956"/>
                  </a:lnTo>
                  <a:cubicBezTo>
                    <a:pt x="2223" y="209956"/>
                    <a:pt x="23" y="207756"/>
                    <a:pt x="23" y="205281"/>
                  </a:cubicBezTo>
                  <a:cubicBezTo>
                    <a:pt x="-252" y="202806"/>
                    <a:pt x="1948" y="200607"/>
                    <a:pt x="4423" y="200607"/>
                  </a:cubicBezTo>
                  <a:close/>
                </a:path>
              </a:pathLst>
            </a:custGeom>
            <a:solidFill>
              <a:srgbClr val="E6E6E6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89" name="Graphic 2">
              <a:extLst>
                <a:ext uri="{FF2B5EF4-FFF2-40B4-BE49-F238E27FC236}">
                  <a16:creationId xmlns:a16="http://schemas.microsoft.com/office/drawing/2014/main" id="{DC37F82E-BD92-495B-82C6-4C612BD7141A}"/>
                </a:ext>
              </a:extLst>
            </p:cNvPr>
            <p:cNvGrpSpPr/>
            <p:nvPr/>
          </p:nvGrpSpPr>
          <p:grpSpPr>
            <a:xfrm>
              <a:off x="9055963" y="784636"/>
              <a:ext cx="1646376" cy="2417109"/>
              <a:chOff x="9055963" y="784636"/>
              <a:chExt cx="1646376" cy="2417109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C68494-3700-47AC-B23D-8C96512BB582}"/>
                  </a:ext>
                </a:extLst>
              </p:cNvPr>
              <p:cNvSpPr/>
              <p:nvPr/>
            </p:nvSpPr>
            <p:spPr>
              <a:xfrm>
                <a:off x="9487420" y="2655887"/>
                <a:ext cx="780706" cy="52798"/>
              </a:xfrm>
              <a:custGeom>
                <a:avLst/>
                <a:gdLst>
                  <a:gd name="connsiteX0" fmla="*/ 26404 w 780706"/>
                  <a:gd name="connsiteY0" fmla="*/ 52798 h 52798"/>
                  <a:gd name="connsiteX1" fmla="*/ 754307 w 780706"/>
                  <a:gd name="connsiteY1" fmla="*/ 52798 h 52798"/>
                  <a:gd name="connsiteX2" fmla="*/ 780707 w 780706"/>
                  <a:gd name="connsiteY2" fmla="*/ 26399 h 52798"/>
                  <a:gd name="connsiteX3" fmla="*/ 780707 w 780706"/>
                  <a:gd name="connsiteY3" fmla="*/ 26399 h 52798"/>
                  <a:gd name="connsiteX4" fmla="*/ 754307 w 780706"/>
                  <a:gd name="connsiteY4" fmla="*/ 0 h 52798"/>
                  <a:gd name="connsiteX5" fmla="*/ 26404 w 780706"/>
                  <a:gd name="connsiteY5" fmla="*/ 0 h 52798"/>
                  <a:gd name="connsiteX6" fmla="*/ 5 w 780706"/>
                  <a:gd name="connsiteY6" fmla="*/ 26399 h 52798"/>
                  <a:gd name="connsiteX7" fmla="*/ 5 w 780706"/>
                  <a:gd name="connsiteY7" fmla="*/ 26399 h 52798"/>
                  <a:gd name="connsiteX8" fmla="*/ 26404 w 780706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0706" h="52798">
                    <a:moveTo>
                      <a:pt x="26404" y="52798"/>
                    </a:moveTo>
                    <a:lnTo>
                      <a:pt x="754307" y="52798"/>
                    </a:lnTo>
                    <a:cubicBezTo>
                      <a:pt x="768882" y="52798"/>
                      <a:pt x="780707" y="40974"/>
                      <a:pt x="780707" y="26399"/>
                    </a:cubicBezTo>
                    <a:lnTo>
                      <a:pt x="780707" y="26399"/>
                    </a:lnTo>
                    <a:cubicBezTo>
                      <a:pt x="780707" y="11825"/>
                      <a:pt x="768882" y="0"/>
                      <a:pt x="754307" y="0"/>
                    </a:cubicBezTo>
                    <a:lnTo>
                      <a:pt x="26404" y="0"/>
                    </a:lnTo>
                    <a:cubicBezTo>
                      <a:pt x="11829" y="0"/>
                      <a:pt x="5" y="11825"/>
                      <a:pt x="5" y="26399"/>
                    </a:cubicBezTo>
                    <a:lnTo>
                      <a:pt x="5" y="26399"/>
                    </a:lnTo>
                    <a:cubicBezTo>
                      <a:pt x="-270" y="40699"/>
                      <a:pt x="11829" y="52798"/>
                      <a:pt x="26404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4CF8675-3859-49B4-9273-4AF9421718AA}"/>
                  </a:ext>
                </a:extLst>
              </p:cNvPr>
              <p:cNvSpPr/>
              <p:nvPr/>
            </p:nvSpPr>
            <p:spPr>
              <a:xfrm>
                <a:off x="9705493" y="3026026"/>
                <a:ext cx="344564" cy="156745"/>
              </a:xfrm>
              <a:custGeom>
                <a:avLst/>
                <a:gdLst>
                  <a:gd name="connsiteX0" fmla="*/ 78373 w 344564"/>
                  <a:gd name="connsiteY0" fmla="*/ 156745 h 156745"/>
                  <a:gd name="connsiteX1" fmla="*/ 266192 w 344564"/>
                  <a:gd name="connsiteY1" fmla="*/ 156745 h 156745"/>
                  <a:gd name="connsiteX2" fmla="*/ 344565 w 344564"/>
                  <a:gd name="connsiteY2" fmla="*/ 78373 h 156745"/>
                  <a:gd name="connsiteX3" fmla="*/ 344565 w 344564"/>
                  <a:gd name="connsiteY3" fmla="*/ 78373 h 156745"/>
                  <a:gd name="connsiteX4" fmla="*/ 266192 w 344564"/>
                  <a:gd name="connsiteY4" fmla="*/ 0 h 156745"/>
                  <a:gd name="connsiteX5" fmla="*/ 78373 w 344564"/>
                  <a:gd name="connsiteY5" fmla="*/ 0 h 156745"/>
                  <a:gd name="connsiteX6" fmla="*/ 0 w 344564"/>
                  <a:gd name="connsiteY6" fmla="*/ 78373 h 156745"/>
                  <a:gd name="connsiteX7" fmla="*/ 0 w 344564"/>
                  <a:gd name="connsiteY7" fmla="*/ 78373 h 156745"/>
                  <a:gd name="connsiteX8" fmla="*/ 78373 w 344564"/>
                  <a:gd name="connsiteY8" fmla="*/ 156745 h 15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564" h="156745">
                    <a:moveTo>
                      <a:pt x="78373" y="156745"/>
                    </a:moveTo>
                    <a:lnTo>
                      <a:pt x="266192" y="156745"/>
                    </a:lnTo>
                    <a:cubicBezTo>
                      <a:pt x="309366" y="156745"/>
                      <a:pt x="344565" y="121546"/>
                      <a:pt x="344565" y="78373"/>
                    </a:cubicBezTo>
                    <a:lnTo>
                      <a:pt x="344565" y="78373"/>
                    </a:lnTo>
                    <a:cubicBezTo>
                      <a:pt x="344565" y="35199"/>
                      <a:pt x="309366" y="0"/>
                      <a:pt x="266192" y="0"/>
                    </a:cubicBezTo>
                    <a:lnTo>
                      <a:pt x="78373" y="0"/>
                    </a:lnTo>
                    <a:cubicBezTo>
                      <a:pt x="35199" y="0"/>
                      <a:pt x="0" y="35199"/>
                      <a:pt x="0" y="78373"/>
                    </a:cubicBezTo>
                    <a:lnTo>
                      <a:pt x="0" y="78373"/>
                    </a:lnTo>
                    <a:cubicBezTo>
                      <a:pt x="0" y="121546"/>
                      <a:pt x="35199" y="156745"/>
                      <a:pt x="78373" y="1567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E156391-1E25-4371-A2C1-A6C8787CC1D5}"/>
                  </a:ext>
                </a:extLst>
              </p:cNvPr>
              <p:cNvSpPr/>
              <p:nvPr/>
            </p:nvSpPr>
            <p:spPr>
              <a:xfrm>
                <a:off x="9378168" y="1151132"/>
                <a:ext cx="997974" cy="1517679"/>
              </a:xfrm>
              <a:custGeom>
                <a:avLst/>
                <a:gdLst>
                  <a:gd name="connsiteX0" fmla="*/ 24559 w 997974"/>
                  <a:gd name="connsiteY0" fmla="*/ 1194565 h 1517679"/>
                  <a:gd name="connsiteX1" fmla="*/ 39134 w 997974"/>
                  <a:gd name="connsiteY1" fmla="*/ 1178065 h 1517679"/>
                  <a:gd name="connsiteX2" fmla="*/ 57833 w 997974"/>
                  <a:gd name="connsiteY2" fmla="*/ 1154691 h 1517679"/>
                  <a:gd name="connsiteX3" fmla="*/ 117231 w 997974"/>
                  <a:gd name="connsiteY3" fmla="*/ 1431608 h 1517679"/>
                  <a:gd name="connsiteX4" fmla="*/ 77083 w 997974"/>
                  <a:gd name="connsiteY4" fmla="*/ 1454432 h 1517679"/>
                  <a:gd name="connsiteX5" fmla="*/ 95232 w 997974"/>
                  <a:gd name="connsiteY5" fmla="*/ 1517680 h 1517679"/>
                  <a:gd name="connsiteX6" fmla="*/ 250602 w 997974"/>
                  <a:gd name="connsiteY6" fmla="*/ 1517680 h 1517679"/>
                  <a:gd name="connsiteX7" fmla="*/ 498920 w 997974"/>
                  <a:gd name="connsiteY7" fmla="*/ 1517680 h 1517679"/>
                  <a:gd name="connsiteX8" fmla="*/ 747238 w 997974"/>
                  <a:gd name="connsiteY8" fmla="*/ 1517680 h 1517679"/>
                  <a:gd name="connsiteX9" fmla="*/ 902608 w 997974"/>
                  <a:gd name="connsiteY9" fmla="*/ 1517680 h 1517679"/>
                  <a:gd name="connsiteX10" fmla="*/ 920757 w 997974"/>
                  <a:gd name="connsiteY10" fmla="*/ 1454432 h 1517679"/>
                  <a:gd name="connsiteX11" fmla="*/ 880609 w 997974"/>
                  <a:gd name="connsiteY11" fmla="*/ 1431608 h 1517679"/>
                  <a:gd name="connsiteX12" fmla="*/ 940007 w 997974"/>
                  <a:gd name="connsiteY12" fmla="*/ 1154691 h 1517679"/>
                  <a:gd name="connsiteX13" fmla="*/ 958706 w 997974"/>
                  <a:gd name="connsiteY13" fmla="*/ 1178065 h 1517679"/>
                  <a:gd name="connsiteX14" fmla="*/ 973281 w 997974"/>
                  <a:gd name="connsiteY14" fmla="*/ 1194565 h 1517679"/>
                  <a:gd name="connsiteX15" fmla="*/ 706539 w 997974"/>
                  <a:gd name="connsiteY15" fmla="*/ 0 h 1517679"/>
                  <a:gd name="connsiteX16" fmla="*/ 638616 w 997974"/>
                  <a:gd name="connsiteY16" fmla="*/ 22274 h 1517679"/>
                  <a:gd name="connsiteX17" fmla="*/ 638616 w 997974"/>
                  <a:gd name="connsiteY17" fmla="*/ 22274 h 1517679"/>
                  <a:gd name="connsiteX18" fmla="*/ 359499 w 997974"/>
                  <a:gd name="connsiteY18" fmla="*/ 22274 h 1517679"/>
                  <a:gd name="connsiteX19" fmla="*/ 359499 w 997974"/>
                  <a:gd name="connsiteY19" fmla="*/ 22274 h 1517679"/>
                  <a:gd name="connsiteX20" fmla="*/ 291851 w 997974"/>
                  <a:gd name="connsiteY20" fmla="*/ 0 h 1517679"/>
                  <a:gd name="connsiteX21" fmla="*/ 24559 w 997974"/>
                  <a:gd name="connsiteY21" fmla="*/ 1194565 h 1517679"/>
                  <a:gd name="connsiteX22" fmla="*/ 241253 w 997974"/>
                  <a:gd name="connsiteY22" fmla="*/ 672630 h 1517679"/>
                  <a:gd name="connsiteX23" fmla="*/ 499470 w 997974"/>
                  <a:gd name="connsiteY23" fmla="*/ 414413 h 1517679"/>
                  <a:gd name="connsiteX24" fmla="*/ 757687 w 997974"/>
                  <a:gd name="connsiteY24" fmla="*/ 672630 h 1517679"/>
                  <a:gd name="connsiteX25" fmla="*/ 499470 w 997974"/>
                  <a:gd name="connsiteY25" fmla="*/ 930847 h 1517679"/>
                  <a:gd name="connsiteX26" fmla="*/ 241253 w 997974"/>
                  <a:gd name="connsiteY26" fmla="*/ 672630 h 151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97974" h="1517679">
                    <a:moveTo>
                      <a:pt x="24559" y="1194565"/>
                    </a:moveTo>
                    <a:lnTo>
                      <a:pt x="39134" y="1178065"/>
                    </a:lnTo>
                    <a:lnTo>
                      <a:pt x="57833" y="1154691"/>
                    </a:lnTo>
                    <a:lnTo>
                      <a:pt x="117231" y="1431608"/>
                    </a:lnTo>
                    <a:cubicBezTo>
                      <a:pt x="102107" y="1438207"/>
                      <a:pt x="88907" y="1445907"/>
                      <a:pt x="77083" y="1454432"/>
                    </a:cubicBezTo>
                    <a:cubicBezTo>
                      <a:pt x="87807" y="1494856"/>
                      <a:pt x="95232" y="1517680"/>
                      <a:pt x="95232" y="1517680"/>
                    </a:cubicBezTo>
                    <a:lnTo>
                      <a:pt x="250602" y="1517680"/>
                    </a:lnTo>
                    <a:lnTo>
                      <a:pt x="498920" y="1517680"/>
                    </a:lnTo>
                    <a:lnTo>
                      <a:pt x="747238" y="1517680"/>
                    </a:lnTo>
                    <a:lnTo>
                      <a:pt x="902608" y="1517680"/>
                    </a:lnTo>
                    <a:cubicBezTo>
                      <a:pt x="902608" y="1517680"/>
                      <a:pt x="910033" y="1494856"/>
                      <a:pt x="920757" y="1454432"/>
                    </a:cubicBezTo>
                    <a:cubicBezTo>
                      <a:pt x="908933" y="1446182"/>
                      <a:pt x="895733" y="1438482"/>
                      <a:pt x="880609" y="1431608"/>
                    </a:cubicBezTo>
                    <a:lnTo>
                      <a:pt x="940007" y="1154691"/>
                    </a:lnTo>
                    <a:lnTo>
                      <a:pt x="958706" y="1178065"/>
                    </a:lnTo>
                    <a:lnTo>
                      <a:pt x="973281" y="1194565"/>
                    </a:lnTo>
                    <a:cubicBezTo>
                      <a:pt x="1021954" y="864299"/>
                      <a:pt x="1028279" y="351715"/>
                      <a:pt x="706539" y="0"/>
                    </a:cubicBezTo>
                    <a:lnTo>
                      <a:pt x="638616" y="22274"/>
                    </a:lnTo>
                    <a:lnTo>
                      <a:pt x="638616" y="22274"/>
                    </a:lnTo>
                    <a:lnTo>
                      <a:pt x="359499" y="22274"/>
                    </a:lnTo>
                    <a:lnTo>
                      <a:pt x="359499" y="22274"/>
                    </a:lnTo>
                    <a:lnTo>
                      <a:pt x="291851" y="0"/>
                    </a:lnTo>
                    <a:cubicBezTo>
                      <a:pt x="-30439" y="351715"/>
                      <a:pt x="-23840" y="864299"/>
                      <a:pt x="24559" y="1194565"/>
                    </a:cubicBezTo>
                    <a:close/>
                    <a:moveTo>
                      <a:pt x="241253" y="672630"/>
                    </a:moveTo>
                    <a:cubicBezTo>
                      <a:pt x="241253" y="529909"/>
                      <a:pt x="356749" y="414413"/>
                      <a:pt x="499470" y="414413"/>
                    </a:cubicBezTo>
                    <a:cubicBezTo>
                      <a:pt x="642191" y="414413"/>
                      <a:pt x="757687" y="529909"/>
                      <a:pt x="757687" y="672630"/>
                    </a:cubicBezTo>
                    <a:cubicBezTo>
                      <a:pt x="757687" y="815351"/>
                      <a:pt x="642191" y="930847"/>
                      <a:pt x="499470" y="930847"/>
                    </a:cubicBezTo>
                    <a:cubicBezTo>
                      <a:pt x="356749" y="930847"/>
                      <a:pt x="241253" y="815076"/>
                      <a:pt x="241253" y="672630"/>
                    </a:cubicBezTo>
                    <a:close/>
                  </a:path>
                </a:pathLst>
              </a:custGeom>
              <a:solidFill>
                <a:srgbClr val="DCD7D8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4B2FE76-256C-4459-B780-917D8121DE0B}"/>
                  </a:ext>
                </a:extLst>
              </p:cNvPr>
              <p:cNvSpPr/>
              <p:nvPr/>
            </p:nvSpPr>
            <p:spPr>
              <a:xfrm>
                <a:off x="10014034" y="2682561"/>
                <a:ext cx="265917" cy="417987"/>
              </a:xfrm>
              <a:custGeom>
                <a:avLst/>
                <a:gdLst>
                  <a:gd name="connsiteX0" fmla="*/ 265917 w 265917"/>
                  <a:gd name="connsiteY0" fmla="*/ 0 h 417987"/>
                  <a:gd name="connsiteX1" fmla="*/ 80298 w 265917"/>
                  <a:gd name="connsiteY1" fmla="*/ 417988 h 417987"/>
                  <a:gd name="connsiteX2" fmla="*/ 0 w 265917"/>
                  <a:gd name="connsiteY2" fmla="*/ 417988 h 417987"/>
                  <a:gd name="connsiteX3" fmla="*/ 114397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265917" y="0"/>
                    </a:moveTo>
                    <a:lnTo>
                      <a:pt x="80298" y="417988"/>
                    </a:lnTo>
                    <a:lnTo>
                      <a:pt x="0" y="417988"/>
                    </a:lnTo>
                    <a:lnTo>
                      <a:pt x="114397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7850138-BD75-4B72-8272-A226BA81423F}"/>
                  </a:ext>
                </a:extLst>
              </p:cNvPr>
              <p:cNvSpPr/>
              <p:nvPr/>
            </p:nvSpPr>
            <p:spPr>
              <a:xfrm>
                <a:off x="9491000" y="2682561"/>
                <a:ext cx="265917" cy="417987"/>
              </a:xfrm>
              <a:custGeom>
                <a:avLst/>
                <a:gdLst>
                  <a:gd name="connsiteX0" fmla="*/ 151521 w 265917"/>
                  <a:gd name="connsiteY0" fmla="*/ 0 h 417987"/>
                  <a:gd name="connsiteX1" fmla="*/ 265917 w 265917"/>
                  <a:gd name="connsiteY1" fmla="*/ 417988 h 417987"/>
                  <a:gd name="connsiteX2" fmla="*/ 185619 w 265917"/>
                  <a:gd name="connsiteY2" fmla="*/ 417988 h 417987"/>
                  <a:gd name="connsiteX3" fmla="*/ 0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151521" y="0"/>
                    </a:moveTo>
                    <a:lnTo>
                      <a:pt x="265917" y="417988"/>
                    </a:lnTo>
                    <a:lnTo>
                      <a:pt x="185619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6612F00-B98B-4758-8CA2-BBCB786D6CA9}"/>
                  </a:ext>
                </a:extLst>
              </p:cNvPr>
              <p:cNvSpPr/>
              <p:nvPr/>
            </p:nvSpPr>
            <p:spPr>
              <a:xfrm>
                <a:off x="9642520" y="2682561"/>
                <a:ext cx="485910" cy="417987"/>
              </a:xfrm>
              <a:custGeom>
                <a:avLst/>
                <a:gdLst>
                  <a:gd name="connsiteX0" fmla="*/ 242818 w 485910"/>
                  <a:gd name="connsiteY0" fmla="*/ 0 h 417987"/>
                  <a:gd name="connsiteX1" fmla="*/ 485911 w 485910"/>
                  <a:gd name="connsiteY1" fmla="*/ 0 h 417987"/>
                  <a:gd name="connsiteX2" fmla="*/ 371514 w 485910"/>
                  <a:gd name="connsiteY2" fmla="*/ 417988 h 417987"/>
                  <a:gd name="connsiteX3" fmla="*/ 242818 w 485910"/>
                  <a:gd name="connsiteY3" fmla="*/ 417988 h 417987"/>
                  <a:gd name="connsiteX4" fmla="*/ 114397 w 485910"/>
                  <a:gd name="connsiteY4" fmla="*/ 417988 h 417987"/>
                  <a:gd name="connsiteX5" fmla="*/ 0 w 485910"/>
                  <a:gd name="connsiteY5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910" h="417987">
                    <a:moveTo>
                      <a:pt x="242818" y="0"/>
                    </a:moveTo>
                    <a:lnTo>
                      <a:pt x="485911" y="0"/>
                    </a:lnTo>
                    <a:lnTo>
                      <a:pt x="371514" y="417988"/>
                    </a:lnTo>
                    <a:lnTo>
                      <a:pt x="242818" y="417988"/>
                    </a:lnTo>
                    <a:lnTo>
                      <a:pt x="114397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9671229-4084-49C6-AE33-18136366FE01}"/>
                  </a:ext>
                </a:extLst>
              </p:cNvPr>
              <p:cNvSpPr/>
              <p:nvPr/>
            </p:nvSpPr>
            <p:spPr>
              <a:xfrm>
                <a:off x="10014034" y="2686686"/>
                <a:ext cx="265917" cy="417987"/>
              </a:xfrm>
              <a:custGeom>
                <a:avLst/>
                <a:gdLst>
                  <a:gd name="connsiteX0" fmla="*/ 265917 w 265917"/>
                  <a:gd name="connsiteY0" fmla="*/ 0 h 417987"/>
                  <a:gd name="connsiteX1" fmla="*/ 80298 w 265917"/>
                  <a:gd name="connsiteY1" fmla="*/ 417988 h 417987"/>
                  <a:gd name="connsiteX2" fmla="*/ 0 w 265917"/>
                  <a:gd name="connsiteY2" fmla="*/ 417988 h 417987"/>
                  <a:gd name="connsiteX3" fmla="*/ 114397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265917" y="0"/>
                    </a:moveTo>
                    <a:lnTo>
                      <a:pt x="80298" y="417988"/>
                    </a:lnTo>
                    <a:lnTo>
                      <a:pt x="0" y="417988"/>
                    </a:lnTo>
                    <a:lnTo>
                      <a:pt x="1143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EF4E75D-5476-4844-8527-4818530AD922}"/>
                  </a:ext>
                </a:extLst>
              </p:cNvPr>
              <p:cNvSpPr/>
              <p:nvPr/>
            </p:nvSpPr>
            <p:spPr>
              <a:xfrm>
                <a:off x="9491000" y="2686686"/>
                <a:ext cx="265917" cy="417987"/>
              </a:xfrm>
              <a:custGeom>
                <a:avLst/>
                <a:gdLst>
                  <a:gd name="connsiteX0" fmla="*/ 151521 w 265917"/>
                  <a:gd name="connsiteY0" fmla="*/ 0 h 417987"/>
                  <a:gd name="connsiteX1" fmla="*/ 265917 w 265917"/>
                  <a:gd name="connsiteY1" fmla="*/ 417988 h 417987"/>
                  <a:gd name="connsiteX2" fmla="*/ 185619 w 265917"/>
                  <a:gd name="connsiteY2" fmla="*/ 417988 h 417987"/>
                  <a:gd name="connsiteX3" fmla="*/ 0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151521" y="0"/>
                    </a:moveTo>
                    <a:lnTo>
                      <a:pt x="265917" y="417988"/>
                    </a:lnTo>
                    <a:lnTo>
                      <a:pt x="185619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29B3820-5866-470F-A58C-AD56B56AB32C}"/>
                  </a:ext>
                </a:extLst>
              </p:cNvPr>
              <p:cNvSpPr/>
              <p:nvPr/>
            </p:nvSpPr>
            <p:spPr>
              <a:xfrm>
                <a:off x="9642520" y="2686686"/>
                <a:ext cx="485910" cy="417987"/>
              </a:xfrm>
              <a:custGeom>
                <a:avLst/>
                <a:gdLst>
                  <a:gd name="connsiteX0" fmla="*/ 242818 w 485910"/>
                  <a:gd name="connsiteY0" fmla="*/ 0 h 417987"/>
                  <a:gd name="connsiteX1" fmla="*/ 485911 w 485910"/>
                  <a:gd name="connsiteY1" fmla="*/ 0 h 417987"/>
                  <a:gd name="connsiteX2" fmla="*/ 371514 w 485910"/>
                  <a:gd name="connsiteY2" fmla="*/ 417988 h 417987"/>
                  <a:gd name="connsiteX3" fmla="*/ 242818 w 485910"/>
                  <a:gd name="connsiteY3" fmla="*/ 417988 h 417987"/>
                  <a:gd name="connsiteX4" fmla="*/ 114397 w 485910"/>
                  <a:gd name="connsiteY4" fmla="*/ 417988 h 417987"/>
                  <a:gd name="connsiteX5" fmla="*/ 0 w 485910"/>
                  <a:gd name="connsiteY5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910" h="417987">
                    <a:moveTo>
                      <a:pt x="242818" y="0"/>
                    </a:moveTo>
                    <a:lnTo>
                      <a:pt x="485911" y="0"/>
                    </a:lnTo>
                    <a:lnTo>
                      <a:pt x="371514" y="417988"/>
                    </a:lnTo>
                    <a:lnTo>
                      <a:pt x="242818" y="417988"/>
                    </a:lnTo>
                    <a:lnTo>
                      <a:pt x="114397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09B5BD4-67B1-4F88-BCF2-AA22EF924B0C}"/>
                  </a:ext>
                </a:extLst>
              </p:cNvPr>
              <p:cNvSpPr/>
              <p:nvPr/>
            </p:nvSpPr>
            <p:spPr>
              <a:xfrm>
                <a:off x="10344060" y="2210675"/>
                <a:ext cx="278464" cy="755677"/>
              </a:xfrm>
              <a:custGeom>
                <a:avLst/>
                <a:gdLst>
                  <a:gd name="connsiteX0" fmla="*/ 42313 w 278464"/>
                  <a:gd name="connsiteY0" fmla="*/ 559883 h 755677"/>
                  <a:gd name="connsiteX1" fmla="*/ 90712 w 278464"/>
                  <a:gd name="connsiteY1" fmla="*/ 227968 h 755677"/>
                  <a:gd name="connsiteX2" fmla="*/ 72287 w 278464"/>
                  <a:gd name="connsiteY2" fmla="*/ 207069 h 755677"/>
                  <a:gd name="connsiteX3" fmla="*/ 139110 w 278464"/>
                  <a:gd name="connsiteY3" fmla="*/ 0 h 755677"/>
                  <a:gd name="connsiteX4" fmla="*/ 236182 w 278464"/>
                  <a:gd name="connsiteY4" fmla="*/ 327240 h 755677"/>
                  <a:gd name="connsiteX5" fmla="*/ 179534 w 278464"/>
                  <a:gd name="connsiteY5" fmla="*/ 327240 h 755677"/>
                  <a:gd name="connsiteX6" fmla="*/ 161934 w 278464"/>
                  <a:gd name="connsiteY6" fmla="*/ 344840 h 755677"/>
                  <a:gd name="connsiteX7" fmla="*/ 179534 w 278464"/>
                  <a:gd name="connsiteY7" fmla="*/ 362439 h 755677"/>
                  <a:gd name="connsiteX8" fmla="*/ 243882 w 278464"/>
                  <a:gd name="connsiteY8" fmla="*/ 362439 h 755677"/>
                  <a:gd name="connsiteX9" fmla="*/ 255432 w 278464"/>
                  <a:gd name="connsiteY9" fmla="*/ 422663 h 755677"/>
                  <a:gd name="connsiteX10" fmla="*/ 198233 w 278464"/>
                  <a:gd name="connsiteY10" fmla="*/ 422663 h 755677"/>
                  <a:gd name="connsiteX11" fmla="*/ 180634 w 278464"/>
                  <a:gd name="connsiteY11" fmla="*/ 440262 h 755677"/>
                  <a:gd name="connsiteX12" fmla="*/ 198233 w 278464"/>
                  <a:gd name="connsiteY12" fmla="*/ 457861 h 755677"/>
                  <a:gd name="connsiteX13" fmla="*/ 261207 w 278464"/>
                  <a:gd name="connsiteY13" fmla="*/ 457861 h 755677"/>
                  <a:gd name="connsiteX14" fmla="*/ 268356 w 278464"/>
                  <a:gd name="connsiteY14" fmla="*/ 509560 h 755677"/>
                  <a:gd name="connsiteX15" fmla="*/ 216383 w 278464"/>
                  <a:gd name="connsiteY15" fmla="*/ 509560 h 755677"/>
                  <a:gd name="connsiteX16" fmla="*/ 198783 w 278464"/>
                  <a:gd name="connsiteY16" fmla="*/ 527159 h 755677"/>
                  <a:gd name="connsiteX17" fmla="*/ 216383 w 278464"/>
                  <a:gd name="connsiteY17" fmla="*/ 544759 h 755677"/>
                  <a:gd name="connsiteX18" fmla="*/ 272206 w 278464"/>
                  <a:gd name="connsiteY18" fmla="*/ 544759 h 755677"/>
                  <a:gd name="connsiteX19" fmla="*/ 273856 w 278464"/>
                  <a:gd name="connsiteY19" fmla="*/ 755677 h 755677"/>
                  <a:gd name="connsiteX20" fmla="*/ 4639 w 278464"/>
                  <a:gd name="connsiteY20" fmla="*/ 755677 h 755677"/>
                  <a:gd name="connsiteX21" fmla="*/ 16464 w 278464"/>
                  <a:gd name="connsiteY21" fmla="*/ 463911 h 755677"/>
                  <a:gd name="connsiteX22" fmla="*/ 42313 w 278464"/>
                  <a:gd name="connsiteY22" fmla="*/ 559883 h 7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8464" h="755677">
                    <a:moveTo>
                      <a:pt x="42313" y="559883"/>
                    </a:moveTo>
                    <a:lnTo>
                      <a:pt x="90712" y="227968"/>
                    </a:lnTo>
                    <a:lnTo>
                      <a:pt x="72287" y="207069"/>
                    </a:lnTo>
                    <a:cubicBezTo>
                      <a:pt x="106111" y="84697"/>
                      <a:pt x="139110" y="0"/>
                      <a:pt x="139110" y="0"/>
                    </a:cubicBezTo>
                    <a:cubicBezTo>
                      <a:pt x="139110" y="0"/>
                      <a:pt x="195208" y="143821"/>
                      <a:pt x="236182" y="327240"/>
                    </a:cubicBezTo>
                    <a:lnTo>
                      <a:pt x="179534" y="327240"/>
                    </a:lnTo>
                    <a:cubicBezTo>
                      <a:pt x="169909" y="327240"/>
                      <a:pt x="161934" y="335215"/>
                      <a:pt x="161934" y="344840"/>
                    </a:cubicBezTo>
                    <a:cubicBezTo>
                      <a:pt x="161934" y="354464"/>
                      <a:pt x="169909" y="362439"/>
                      <a:pt x="179534" y="362439"/>
                    </a:cubicBezTo>
                    <a:lnTo>
                      <a:pt x="243882" y="362439"/>
                    </a:lnTo>
                    <a:cubicBezTo>
                      <a:pt x="248007" y="382239"/>
                      <a:pt x="251857" y="402313"/>
                      <a:pt x="255432" y="422663"/>
                    </a:cubicBezTo>
                    <a:lnTo>
                      <a:pt x="198233" y="422663"/>
                    </a:lnTo>
                    <a:cubicBezTo>
                      <a:pt x="188609" y="422663"/>
                      <a:pt x="180634" y="430637"/>
                      <a:pt x="180634" y="440262"/>
                    </a:cubicBezTo>
                    <a:cubicBezTo>
                      <a:pt x="180634" y="449887"/>
                      <a:pt x="188609" y="457861"/>
                      <a:pt x="198233" y="457861"/>
                    </a:cubicBezTo>
                    <a:lnTo>
                      <a:pt x="261207" y="457861"/>
                    </a:lnTo>
                    <a:cubicBezTo>
                      <a:pt x="263956" y="474911"/>
                      <a:pt x="266156" y="492235"/>
                      <a:pt x="268356" y="509560"/>
                    </a:cubicBezTo>
                    <a:lnTo>
                      <a:pt x="216383" y="509560"/>
                    </a:lnTo>
                    <a:cubicBezTo>
                      <a:pt x="206758" y="509560"/>
                      <a:pt x="198783" y="517535"/>
                      <a:pt x="198783" y="527159"/>
                    </a:cubicBezTo>
                    <a:cubicBezTo>
                      <a:pt x="198783" y="536784"/>
                      <a:pt x="206758" y="544759"/>
                      <a:pt x="216383" y="544759"/>
                    </a:cubicBezTo>
                    <a:lnTo>
                      <a:pt x="272206" y="544759"/>
                    </a:lnTo>
                    <a:cubicBezTo>
                      <a:pt x="279356" y="616532"/>
                      <a:pt x="281006" y="688580"/>
                      <a:pt x="273856" y="755677"/>
                    </a:cubicBezTo>
                    <a:lnTo>
                      <a:pt x="4639" y="755677"/>
                    </a:lnTo>
                    <a:cubicBezTo>
                      <a:pt x="-5261" y="663280"/>
                      <a:pt x="1614" y="561808"/>
                      <a:pt x="16464" y="463911"/>
                    </a:cubicBezTo>
                    <a:cubicBezTo>
                      <a:pt x="42863" y="513685"/>
                      <a:pt x="42313" y="559883"/>
                      <a:pt x="42313" y="559883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101" name="Graphic 2">
                <a:extLst>
                  <a:ext uri="{FF2B5EF4-FFF2-40B4-BE49-F238E27FC236}">
                    <a16:creationId xmlns:a16="http://schemas.microsoft.com/office/drawing/2014/main" id="{A883CB31-E8EA-48CD-A26C-DC90D29B338A}"/>
                  </a:ext>
                </a:extLst>
              </p:cNvPr>
              <p:cNvGrpSpPr/>
              <p:nvPr/>
            </p:nvGrpSpPr>
            <p:grpSpPr>
              <a:xfrm>
                <a:off x="10259602" y="2301147"/>
                <a:ext cx="183969" cy="469686"/>
                <a:chOff x="10259602" y="2301147"/>
                <a:chExt cx="183969" cy="469686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6B1AB99-1850-45D4-948D-3DF32DBC5FBD}"/>
                    </a:ext>
                  </a:extLst>
                </p:cNvPr>
                <p:cNvSpPr/>
                <p:nvPr/>
              </p:nvSpPr>
              <p:spPr>
                <a:xfrm>
                  <a:off x="10268401" y="2301147"/>
                  <a:ext cx="175169" cy="465011"/>
                </a:xfrm>
                <a:custGeom>
                  <a:avLst/>
                  <a:gdLst>
                    <a:gd name="connsiteX0" fmla="*/ 59398 w 175169"/>
                    <a:gd name="connsiteY0" fmla="*/ 0 h 465011"/>
                    <a:gd name="connsiteX1" fmla="*/ 78098 w 175169"/>
                    <a:gd name="connsiteY1" fmla="*/ 23374 h 465011"/>
                    <a:gd name="connsiteX2" fmla="*/ 92672 w 175169"/>
                    <a:gd name="connsiteY2" fmla="*/ 39874 h 465011"/>
                    <a:gd name="connsiteX3" fmla="*/ 156745 w 175169"/>
                    <a:gd name="connsiteY3" fmla="*/ 112197 h 465011"/>
                    <a:gd name="connsiteX4" fmla="*/ 175170 w 175169"/>
                    <a:gd name="connsiteY4" fmla="*/ 133096 h 465011"/>
                    <a:gd name="connsiteX5" fmla="*/ 126771 w 175169"/>
                    <a:gd name="connsiteY5" fmla="*/ 465011 h 465011"/>
                    <a:gd name="connsiteX6" fmla="*/ 100922 w 175169"/>
                    <a:gd name="connsiteY6" fmla="*/ 369314 h 465011"/>
                    <a:gd name="connsiteX7" fmla="*/ 40149 w 175169"/>
                    <a:gd name="connsiteY7" fmla="*/ 300016 h 465011"/>
                    <a:gd name="connsiteX8" fmla="*/ 0 w 175169"/>
                    <a:gd name="connsiteY8" fmla="*/ 277192 h 465011"/>
                    <a:gd name="connsiteX9" fmla="*/ 59398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59398" y="0"/>
                      </a:moveTo>
                      <a:lnTo>
                        <a:pt x="78098" y="23374"/>
                      </a:lnTo>
                      <a:lnTo>
                        <a:pt x="92672" y="39874"/>
                      </a:lnTo>
                      <a:lnTo>
                        <a:pt x="156745" y="112197"/>
                      </a:lnTo>
                      <a:lnTo>
                        <a:pt x="175170" y="133096"/>
                      </a:lnTo>
                      <a:lnTo>
                        <a:pt x="126771" y="465011"/>
                      </a:lnTo>
                      <a:cubicBezTo>
                        <a:pt x="126771" y="465011"/>
                        <a:pt x="127321" y="418812"/>
                        <a:pt x="100922" y="369314"/>
                      </a:cubicBezTo>
                      <a:cubicBezTo>
                        <a:pt x="87997" y="345390"/>
                        <a:pt x="68748" y="320366"/>
                        <a:pt x="40149" y="300016"/>
                      </a:cubicBezTo>
                      <a:cubicBezTo>
                        <a:pt x="28324" y="291766"/>
                        <a:pt x="15125" y="284067"/>
                        <a:pt x="0" y="277192"/>
                      </a:cubicBezTo>
                      <a:lnTo>
                        <a:pt x="59398" y="0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DF9E8CB3-0370-4ED7-9B94-8A1C576124D8}"/>
                    </a:ext>
                  </a:extLst>
                </p:cNvPr>
                <p:cNvSpPr/>
                <p:nvPr/>
              </p:nvSpPr>
              <p:spPr>
                <a:xfrm>
                  <a:off x="10386373" y="2724910"/>
                  <a:ext cx="9225" cy="45648"/>
                </a:xfrm>
                <a:custGeom>
                  <a:avLst/>
                  <a:gdLst>
                    <a:gd name="connsiteX0" fmla="*/ 8525 w 9225"/>
                    <a:gd name="connsiteY0" fmla="*/ 40974 h 45648"/>
                    <a:gd name="connsiteX1" fmla="*/ 0 w 9225"/>
                    <a:gd name="connsiteY1" fmla="*/ 45649 h 45648"/>
                    <a:gd name="connsiteX2" fmla="*/ 825 w 9225"/>
                    <a:gd name="connsiteY2" fmla="*/ 0 h 45648"/>
                    <a:gd name="connsiteX3" fmla="*/ 8525 w 9225"/>
                    <a:gd name="connsiteY3" fmla="*/ 40974 h 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25" h="45648">
                      <a:moveTo>
                        <a:pt x="8525" y="40974"/>
                      </a:moveTo>
                      <a:lnTo>
                        <a:pt x="0" y="45649"/>
                      </a:lnTo>
                      <a:lnTo>
                        <a:pt x="825" y="0"/>
                      </a:lnTo>
                      <a:cubicBezTo>
                        <a:pt x="825" y="275"/>
                        <a:pt x="12100" y="9350"/>
                        <a:pt x="8525" y="40974"/>
                      </a:cubicBez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E80782D3-C646-4286-A711-D93C5A9CDE78}"/>
                    </a:ext>
                  </a:extLst>
                </p:cNvPr>
                <p:cNvSpPr/>
                <p:nvPr/>
              </p:nvSpPr>
              <p:spPr>
                <a:xfrm>
                  <a:off x="10319000" y="2301147"/>
                  <a:ext cx="8799" cy="25574"/>
                </a:xfrm>
                <a:custGeom>
                  <a:avLst/>
                  <a:gdLst>
                    <a:gd name="connsiteX0" fmla="*/ 8800 w 8799"/>
                    <a:gd name="connsiteY0" fmla="*/ 0 h 25574"/>
                    <a:gd name="connsiteX1" fmla="*/ 0 w 8799"/>
                    <a:gd name="connsiteY1" fmla="*/ 4675 h 25574"/>
                    <a:gd name="connsiteX2" fmla="*/ 5500 w 8799"/>
                    <a:gd name="connsiteY2" fmla="*/ 25574 h 2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99" h="25574">
                      <a:moveTo>
                        <a:pt x="8800" y="0"/>
                      </a:moveTo>
                      <a:lnTo>
                        <a:pt x="0" y="4675"/>
                      </a:lnTo>
                      <a:lnTo>
                        <a:pt x="5500" y="25574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E230BC24-E340-4DF4-8CC7-B0851DF783FB}"/>
                    </a:ext>
                  </a:extLst>
                </p:cNvPr>
                <p:cNvSpPr/>
                <p:nvPr/>
              </p:nvSpPr>
              <p:spPr>
                <a:xfrm>
                  <a:off x="10259602" y="2305822"/>
                  <a:ext cx="175169" cy="465011"/>
                </a:xfrm>
                <a:custGeom>
                  <a:avLst/>
                  <a:gdLst>
                    <a:gd name="connsiteX0" fmla="*/ 59398 w 175169"/>
                    <a:gd name="connsiteY0" fmla="*/ 0 h 465011"/>
                    <a:gd name="connsiteX1" fmla="*/ 78098 w 175169"/>
                    <a:gd name="connsiteY1" fmla="*/ 23374 h 465011"/>
                    <a:gd name="connsiteX2" fmla="*/ 92672 w 175169"/>
                    <a:gd name="connsiteY2" fmla="*/ 39874 h 465011"/>
                    <a:gd name="connsiteX3" fmla="*/ 156745 w 175169"/>
                    <a:gd name="connsiteY3" fmla="*/ 112197 h 465011"/>
                    <a:gd name="connsiteX4" fmla="*/ 175170 w 175169"/>
                    <a:gd name="connsiteY4" fmla="*/ 133096 h 465011"/>
                    <a:gd name="connsiteX5" fmla="*/ 126771 w 175169"/>
                    <a:gd name="connsiteY5" fmla="*/ 465011 h 465011"/>
                    <a:gd name="connsiteX6" fmla="*/ 100922 w 175169"/>
                    <a:gd name="connsiteY6" fmla="*/ 369314 h 465011"/>
                    <a:gd name="connsiteX7" fmla="*/ 40149 w 175169"/>
                    <a:gd name="connsiteY7" fmla="*/ 300016 h 465011"/>
                    <a:gd name="connsiteX8" fmla="*/ 0 w 175169"/>
                    <a:gd name="connsiteY8" fmla="*/ 277192 h 465011"/>
                    <a:gd name="connsiteX9" fmla="*/ 59398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59398" y="0"/>
                      </a:moveTo>
                      <a:lnTo>
                        <a:pt x="78098" y="23374"/>
                      </a:lnTo>
                      <a:lnTo>
                        <a:pt x="92672" y="39874"/>
                      </a:lnTo>
                      <a:lnTo>
                        <a:pt x="156745" y="112197"/>
                      </a:lnTo>
                      <a:lnTo>
                        <a:pt x="175170" y="133096"/>
                      </a:lnTo>
                      <a:lnTo>
                        <a:pt x="126771" y="465011"/>
                      </a:lnTo>
                      <a:cubicBezTo>
                        <a:pt x="126771" y="465011"/>
                        <a:pt x="127321" y="418813"/>
                        <a:pt x="100922" y="369314"/>
                      </a:cubicBezTo>
                      <a:cubicBezTo>
                        <a:pt x="87997" y="345390"/>
                        <a:pt x="68748" y="320366"/>
                        <a:pt x="40149" y="300016"/>
                      </a:cubicBezTo>
                      <a:cubicBezTo>
                        <a:pt x="28324" y="291766"/>
                        <a:pt x="15125" y="284067"/>
                        <a:pt x="0" y="277192"/>
                      </a:cubicBezTo>
                      <a:lnTo>
                        <a:pt x="5939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DD55E44-26F3-4BE2-B959-47E56E45002B}"/>
                  </a:ext>
                </a:extLst>
              </p:cNvPr>
              <p:cNvSpPr/>
              <p:nvPr/>
            </p:nvSpPr>
            <p:spPr>
              <a:xfrm>
                <a:off x="10505719" y="2535715"/>
                <a:ext cx="159770" cy="35198"/>
              </a:xfrm>
              <a:custGeom>
                <a:avLst/>
                <a:gdLst>
                  <a:gd name="connsiteX0" fmla="*/ 17874 w 159770"/>
                  <a:gd name="connsiteY0" fmla="*/ 0 h 35198"/>
                  <a:gd name="connsiteX1" fmla="*/ 74523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1948 w 159770"/>
                  <a:gd name="connsiteY5" fmla="*/ 35199 h 35198"/>
                  <a:gd name="connsiteX6" fmla="*/ 17599 w 159770"/>
                  <a:gd name="connsiteY6" fmla="*/ 35199 h 35198"/>
                  <a:gd name="connsiteX7" fmla="*/ 0 w 159770"/>
                  <a:gd name="connsiteY7" fmla="*/ 17599 h 35198"/>
                  <a:gd name="connsiteX8" fmla="*/ 17874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874" y="0"/>
                    </a:moveTo>
                    <a:lnTo>
                      <a:pt x="74523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1948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275" y="7975"/>
                      <a:pt x="8250" y="0"/>
                      <a:pt x="1787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8576103-8D00-409C-AD8F-4E4D95C0D7A3}"/>
                  </a:ext>
                </a:extLst>
              </p:cNvPr>
              <p:cNvSpPr/>
              <p:nvPr/>
            </p:nvSpPr>
            <p:spPr>
              <a:xfrm>
                <a:off x="10505719" y="2538190"/>
                <a:ext cx="159770" cy="35199"/>
              </a:xfrm>
              <a:custGeom>
                <a:avLst/>
                <a:gdLst>
                  <a:gd name="connsiteX0" fmla="*/ 17874 w 159770"/>
                  <a:gd name="connsiteY0" fmla="*/ 0 h 35199"/>
                  <a:gd name="connsiteX1" fmla="*/ 74523 w 159770"/>
                  <a:gd name="connsiteY1" fmla="*/ 0 h 35199"/>
                  <a:gd name="connsiteX2" fmla="*/ 142171 w 159770"/>
                  <a:gd name="connsiteY2" fmla="*/ 0 h 35199"/>
                  <a:gd name="connsiteX3" fmla="*/ 159770 w 159770"/>
                  <a:gd name="connsiteY3" fmla="*/ 17600 h 35199"/>
                  <a:gd name="connsiteX4" fmla="*/ 142171 w 159770"/>
                  <a:gd name="connsiteY4" fmla="*/ 35199 h 35199"/>
                  <a:gd name="connsiteX5" fmla="*/ 81948 w 159770"/>
                  <a:gd name="connsiteY5" fmla="*/ 35199 h 35199"/>
                  <a:gd name="connsiteX6" fmla="*/ 17599 w 159770"/>
                  <a:gd name="connsiteY6" fmla="*/ 35199 h 35199"/>
                  <a:gd name="connsiteX7" fmla="*/ 0 w 159770"/>
                  <a:gd name="connsiteY7" fmla="*/ 17600 h 35199"/>
                  <a:gd name="connsiteX8" fmla="*/ 17874 w 159770"/>
                  <a:gd name="connsiteY8" fmla="*/ 0 h 3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9">
                    <a:moveTo>
                      <a:pt x="17874" y="0"/>
                    </a:moveTo>
                    <a:lnTo>
                      <a:pt x="74523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600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1948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600"/>
                    </a:cubicBezTo>
                    <a:cubicBezTo>
                      <a:pt x="275" y="7975"/>
                      <a:pt x="8250" y="0"/>
                      <a:pt x="178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EA3DA3C-E7EA-42D2-8A25-C552B63F0E1E}"/>
                  </a:ext>
                </a:extLst>
              </p:cNvPr>
              <p:cNvSpPr/>
              <p:nvPr/>
            </p:nvSpPr>
            <p:spPr>
              <a:xfrm>
                <a:off x="10524969" y="2631413"/>
                <a:ext cx="159770" cy="35198"/>
              </a:xfrm>
              <a:custGeom>
                <a:avLst/>
                <a:gdLst>
                  <a:gd name="connsiteX0" fmla="*/ 17600 w 159770"/>
                  <a:gd name="connsiteY0" fmla="*/ 0 h 35198"/>
                  <a:gd name="connsiteX1" fmla="*/ 74798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0573 w 159770"/>
                  <a:gd name="connsiteY5" fmla="*/ 35199 h 35198"/>
                  <a:gd name="connsiteX6" fmla="*/ 17600 w 159770"/>
                  <a:gd name="connsiteY6" fmla="*/ 35199 h 35198"/>
                  <a:gd name="connsiteX7" fmla="*/ 0 w 159770"/>
                  <a:gd name="connsiteY7" fmla="*/ 17599 h 35198"/>
                  <a:gd name="connsiteX8" fmla="*/ 17600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600" y="0"/>
                    </a:moveTo>
                    <a:lnTo>
                      <a:pt x="74798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0573" y="35199"/>
                    </a:lnTo>
                    <a:lnTo>
                      <a:pt x="17600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6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9CF2722-88C4-453A-A2BD-D5066C6AF728}"/>
                  </a:ext>
                </a:extLst>
              </p:cNvPr>
              <p:cNvSpPr/>
              <p:nvPr/>
            </p:nvSpPr>
            <p:spPr>
              <a:xfrm>
                <a:off x="10524969" y="2633613"/>
                <a:ext cx="159770" cy="35198"/>
              </a:xfrm>
              <a:custGeom>
                <a:avLst/>
                <a:gdLst>
                  <a:gd name="connsiteX0" fmla="*/ 17600 w 159770"/>
                  <a:gd name="connsiteY0" fmla="*/ 0 h 35198"/>
                  <a:gd name="connsiteX1" fmla="*/ 74798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0573 w 159770"/>
                  <a:gd name="connsiteY5" fmla="*/ 35199 h 35198"/>
                  <a:gd name="connsiteX6" fmla="*/ 17600 w 159770"/>
                  <a:gd name="connsiteY6" fmla="*/ 35199 h 35198"/>
                  <a:gd name="connsiteX7" fmla="*/ 0 w 159770"/>
                  <a:gd name="connsiteY7" fmla="*/ 17599 h 35198"/>
                  <a:gd name="connsiteX8" fmla="*/ 17600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600" y="0"/>
                    </a:moveTo>
                    <a:lnTo>
                      <a:pt x="74798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0573" y="35199"/>
                    </a:lnTo>
                    <a:lnTo>
                      <a:pt x="17600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D94339FC-5057-484F-BF01-E9B7E0E21760}"/>
                  </a:ext>
                </a:extLst>
              </p:cNvPr>
              <p:cNvSpPr/>
              <p:nvPr/>
            </p:nvSpPr>
            <p:spPr>
              <a:xfrm>
                <a:off x="10542843" y="2717760"/>
                <a:ext cx="159495" cy="35198"/>
              </a:xfrm>
              <a:custGeom>
                <a:avLst/>
                <a:gdLst>
                  <a:gd name="connsiteX0" fmla="*/ 17599 w 159495"/>
                  <a:gd name="connsiteY0" fmla="*/ 0 h 35198"/>
                  <a:gd name="connsiteX1" fmla="*/ 69573 w 159495"/>
                  <a:gd name="connsiteY1" fmla="*/ 0 h 35198"/>
                  <a:gd name="connsiteX2" fmla="*/ 141896 w 159495"/>
                  <a:gd name="connsiteY2" fmla="*/ 0 h 35198"/>
                  <a:gd name="connsiteX3" fmla="*/ 159495 w 159495"/>
                  <a:gd name="connsiteY3" fmla="*/ 17599 h 35198"/>
                  <a:gd name="connsiteX4" fmla="*/ 141896 w 159495"/>
                  <a:gd name="connsiteY4" fmla="*/ 35199 h 35198"/>
                  <a:gd name="connsiteX5" fmla="*/ 73423 w 159495"/>
                  <a:gd name="connsiteY5" fmla="*/ 35199 h 35198"/>
                  <a:gd name="connsiteX6" fmla="*/ 17599 w 159495"/>
                  <a:gd name="connsiteY6" fmla="*/ 35199 h 35198"/>
                  <a:gd name="connsiteX7" fmla="*/ 0 w 159495"/>
                  <a:gd name="connsiteY7" fmla="*/ 17599 h 35198"/>
                  <a:gd name="connsiteX8" fmla="*/ 17599 w 159495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95" h="35198">
                    <a:moveTo>
                      <a:pt x="17599" y="0"/>
                    </a:moveTo>
                    <a:lnTo>
                      <a:pt x="69573" y="0"/>
                    </a:lnTo>
                    <a:lnTo>
                      <a:pt x="141896" y="0"/>
                    </a:lnTo>
                    <a:cubicBezTo>
                      <a:pt x="151521" y="0"/>
                      <a:pt x="159495" y="7975"/>
                      <a:pt x="159495" y="17599"/>
                    </a:cubicBezTo>
                    <a:cubicBezTo>
                      <a:pt x="159495" y="27224"/>
                      <a:pt x="151521" y="35199"/>
                      <a:pt x="141896" y="35199"/>
                    </a:cubicBezTo>
                    <a:lnTo>
                      <a:pt x="73423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5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A2AE6BE-A157-4306-B4A3-A66DE282EEE9}"/>
                  </a:ext>
                </a:extLst>
              </p:cNvPr>
              <p:cNvSpPr/>
              <p:nvPr/>
            </p:nvSpPr>
            <p:spPr>
              <a:xfrm>
                <a:off x="10542843" y="2720510"/>
                <a:ext cx="159495" cy="35198"/>
              </a:xfrm>
              <a:custGeom>
                <a:avLst/>
                <a:gdLst>
                  <a:gd name="connsiteX0" fmla="*/ 17599 w 159495"/>
                  <a:gd name="connsiteY0" fmla="*/ 0 h 35198"/>
                  <a:gd name="connsiteX1" fmla="*/ 69573 w 159495"/>
                  <a:gd name="connsiteY1" fmla="*/ 0 h 35198"/>
                  <a:gd name="connsiteX2" fmla="*/ 141896 w 159495"/>
                  <a:gd name="connsiteY2" fmla="*/ 0 h 35198"/>
                  <a:gd name="connsiteX3" fmla="*/ 159495 w 159495"/>
                  <a:gd name="connsiteY3" fmla="*/ 17599 h 35198"/>
                  <a:gd name="connsiteX4" fmla="*/ 141896 w 159495"/>
                  <a:gd name="connsiteY4" fmla="*/ 35199 h 35198"/>
                  <a:gd name="connsiteX5" fmla="*/ 73423 w 159495"/>
                  <a:gd name="connsiteY5" fmla="*/ 35199 h 35198"/>
                  <a:gd name="connsiteX6" fmla="*/ 17599 w 159495"/>
                  <a:gd name="connsiteY6" fmla="*/ 35199 h 35198"/>
                  <a:gd name="connsiteX7" fmla="*/ 0 w 159495"/>
                  <a:gd name="connsiteY7" fmla="*/ 17599 h 35198"/>
                  <a:gd name="connsiteX8" fmla="*/ 17599 w 159495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95" h="35198">
                    <a:moveTo>
                      <a:pt x="17599" y="0"/>
                    </a:moveTo>
                    <a:lnTo>
                      <a:pt x="69573" y="0"/>
                    </a:lnTo>
                    <a:lnTo>
                      <a:pt x="141896" y="0"/>
                    </a:lnTo>
                    <a:cubicBezTo>
                      <a:pt x="151521" y="0"/>
                      <a:pt x="159495" y="7975"/>
                      <a:pt x="159495" y="17599"/>
                    </a:cubicBezTo>
                    <a:cubicBezTo>
                      <a:pt x="159495" y="27224"/>
                      <a:pt x="151521" y="35199"/>
                      <a:pt x="141896" y="35199"/>
                    </a:cubicBezTo>
                    <a:lnTo>
                      <a:pt x="73423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5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BE3D188-8093-42F5-88AA-28B78E9890E6}"/>
                  </a:ext>
                </a:extLst>
              </p:cNvPr>
              <p:cNvSpPr/>
              <p:nvPr/>
            </p:nvSpPr>
            <p:spPr>
              <a:xfrm>
                <a:off x="10354199" y="3007327"/>
                <a:ext cx="258217" cy="194419"/>
              </a:xfrm>
              <a:custGeom>
                <a:avLst/>
                <a:gdLst>
                  <a:gd name="connsiteX0" fmla="*/ 176270 w 258217"/>
                  <a:gd name="connsiteY0" fmla="*/ 194419 h 194419"/>
                  <a:gd name="connsiteX1" fmla="*/ 129246 w 258217"/>
                  <a:gd name="connsiteY1" fmla="*/ 194419 h 194419"/>
                  <a:gd name="connsiteX2" fmla="*/ 82223 w 258217"/>
                  <a:gd name="connsiteY2" fmla="*/ 194419 h 194419"/>
                  <a:gd name="connsiteX3" fmla="*/ 0 w 258217"/>
                  <a:gd name="connsiteY3" fmla="*/ 0 h 194419"/>
                  <a:gd name="connsiteX4" fmla="*/ 258217 w 258217"/>
                  <a:gd name="connsiteY4" fmla="*/ 0 h 194419"/>
                  <a:gd name="connsiteX5" fmla="*/ 176270 w 258217"/>
                  <a:gd name="connsiteY5" fmla="*/ 194419 h 19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7" h="194419">
                    <a:moveTo>
                      <a:pt x="176270" y="194419"/>
                    </a:moveTo>
                    <a:lnTo>
                      <a:pt x="129246" y="194419"/>
                    </a:lnTo>
                    <a:lnTo>
                      <a:pt x="82223" y="194419"/>
                    </a:lnTo>
                    <a:cubicBezTo>
                      <a:pt x="38499" y="142721"/>
                      <a:pt x="12925" y="75348"/>
                      <a:pt x="0" y="0"/>
                    </a:cubicBezTo>
                    <a:lnTo>
                      <a:pt x="258217" y="0"/>
                    </a:lnTo>
                    <a:cubicBezTo>
                      <a:pt x="245568" y="75348"/>
                      <a:pt x="219993" y="142721"/>
                      <a:pt x="176270" y="194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BE50236-0ED8-4CF7-ACA7-CEECC6737D50}"/>
                  </a:ext>
                </a:extLst>
              </p:cNvPr>
              <p:cNvSpPr/>
              <p:nvPr/>
            </p:nvSpPr>
            <p:spPr>
              <a:xfrm>
                <a:off x="9132610" y="2211225"/>
                <a:ext cx="278331" cy="755952"/>
              </a:xfrm>
              <a:custGeom>
                <a:avLst/>
                <a:gdLst>
                  <a:gd name="connsiteX0" fmla="*/ 83398 w 278331"/>
                  <a:gd name="connsiteY0" fmla="*/ 531284 h 755952"/>
                  <a:gd name="connsiteX1" fmla="*/ 65798 w 278331"/>
                  <a:gd name="connsiteY1" fmla="*/ 513685 h 755952"/>
                  <a:gd name="connsiteX2" fmla="*/ 9700 w 278331"/>
                  <a:gd name="connsiteY2" fmla="*/ 513685 h 755952"/>
                  <a:gd name="connsiteX3" fmla="*/ 16850 w 278331"/>
                  <a:gd name="connsiteY3" fmla="*/ 461986 h 755952"/>
                  <a:gd name="connsiteX4" fmla="*/ 83948 w 278331"/>
                  <a:gd name="connsiteY4" fmla="*/ 461986 h 755952"/>
                  <a:gd name="connsiteX5" fmla="*/ 101547 w 278331"/>
                  <a:gd name="connsiteY5" fmla="*/ 444387 h 755952"/>
                  <a:gd name="connsiteX6" fmla="*/ 83948 w 278331"/>
                  <a:gd name="connsiteY6" fmla="*/ 426787 h 755952"/>
                  <a:gd name="connsiteX7" fmla="*/ 22349 w 278331"/>
                  <a:gd name="connsiteY7" fmla="*/ 426787 h 755952"/>
                  <a:gd name="connsiteX8" fmla="*/ 33624 w 278331"/>
                  <a:gd name="connsiteY8" fmla="*/ 366564 h 755952"/>
                  <a:gd name="connsiteX9" fmla="*/ 102372 w 278331"/>
                  <a:gd name="connsiteY9" fmla="*/ 366564 h 755952"/>
                  <a:gd name="connsiteX10" fmla="*/ 119972 w 278331"/>
                  <a:gd name="connsiteY10" fmla="*/ 348965 h 755952"/>
                  <a:gd name="connsiteX11" fmla="*/ 102372 w 278331"/>
                  <a:gd name="connsiteY11" fmla="*/ 331365 h 755952"/>
                  <a:gd name="connsiteX12" fmla="*/ 41324 w 278331"/>
                  <a:gd name="connsiteY12" fmla="*/ 331365 h 755952"/>
                  <a:gd name="connsiteX13" fmla="*/ 139221 w 278331"/>
                  <a:gd name="connsiteY13" fmla="*/ 0 h 755952"/>
                  <a:gd name="connsiteX14" fmla="*/ 206044 w 278331"/>
                  <a:gd name="connsiteY14" fmla="*/ 207069 h 755952"/>
                  <a:gd name="connsiteX15" fmla="*/ 187619 w 278331"/>
                  <a:gd name="connsiteY15" fmla="*/ 227968 h 755952"/>
                  <a:gd name="connsiteX16" fmla="*/ 236018 w 278331"/>
                  <a:gd name="connsiteY16" fmla="*/ 559883 h 755952"/>
                  <a:gd name="connsiteX17" fmla="*/ 261867 w 278331"/>
                  <a:gd name="connsiteY17" fmla="*/ 464186 h 755952"/>
                  <a:gd name="connsiteX18" fmla="*/ 273692 w 278331"/>
                  <a:gd name="connsiteY18" fmla="*/ 755953 h 755952"/>
                  <a:gd name="connsiteX19" fmla="*/ 4750 w 278331"/>
                  <a:gd name="connsiteY19" fmla="*/ 755953 h 755952"/>
                  <a:gd name="connsiteX20" fmla="*/ 5850 w 278331"/>
                  <a:gd name="connsiteY20" fmla="*/ 548884 h 755952"/>
                  <a:gd name="connsiteX21" fmla="*/ 65798 w 278331"/>
                  <a:gd name="connsiteY21" fmla="*/ 548884 h 755952"/>
                  <a:gd name="connsiteX22" fmla="*/ 83398 w 278331"/>
                  <a:gd name="connsiteY22" fmla="*/ 531284 h 75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8331" h="755952">
                    <a:moveTo>
                      <a:pt x="83398" y="531284"/>
                    </a:moveTo>
                    <a:cubicBezTo>
                      <a:pt x="83398" y="521659"/>
                      <a:pt x="75423" y="513685"/>
                      <a:pt x="65798" y="513685"/>
                    </a:cubicBezTo>
                    <a:lnTo>
                      <a:pt x="9700" y="513685"/>
                    </a:lnTo>
                    <a:cubicBezTo>
                      <a:pt x="11900" y="496360"/>
                      <a:pt x="14100" y="479036"/>
                      <a:pt x="16850" y="461986"/>
                    </a:cubicBezTo>
                    <a:lnTo>
                      <a:pt x="83948" y="461986"/>
                    </a:lnTo>
                    <a:cubicBezTo>
                      <a:pt x="93572" y="461986"/>
                      <a:pt x="101547" y="454011"/>
                      <a:pt x="101547" y="444387"/>
                    </a:cubicBezTo>
                    <a:cubicBezTo>
                      <a:pt x="101547" y="434762"/>
                      <a:pt x="93572" y="426787"/>
                      <a:pt x="83948" y="426787"/>
                    </a:cubicBezTo>
                    <a:lnTo>
                      <a:pt x="22349" y="426787"/>
                    </a:lnTo>
                    <a:cubicBezTo>
                      <a:pt x="25924" y="406438"/>
                      <a:pt x="29774" y="386364"/>
                      <a:pt x="33624" y="366564"/>
                    </a:cubicBezTo>
                    <a:lnTo>
                      <a:pt x="102372" y="366564"/>
                    </a:lnTo>
                    <a:cubicBezTo>
                      <a:pt x="111997" y="366564"/>
                      <a:pt x="119972" y="358589"/>
                      <a:pt x="119972" y="348965"/>
                    </a:cubicBezTo>
                    <a:cubicBezTo>
                      <a:pt x="119972" y="339340"/>
                      <a:pt x="111997" y="331365"/>
                      <a:pt x="102372" y="331365"/>
                    </a:cubicBezTo>
                    <a:lnTo>
                      <a:pt x="41324" y="331365"/>
                    </a:lnTo>
                    <a:cubicBezTo>
                      <a:pt x="82298" y="146021"/>
                      <a:pt x="139221" y="0"/>
                      <a:pt x="139221" y="0"/>
                    </a:cubicBezTo>
                    <a:cubicBezTo>
                      <a:pt x="139221" y="0"/>
                      <a:pt x="172220" y="84697"/>
                      <a:pt x="206044" y="207069"/>
                    </a:cubicBezTo>
                    <a:lnTo>
                      <a:pt x="187619" y="227968"/>
                    </a:lnTo>
                    <a:lnTo>
                      <a:pt x="236018" y="559883"/>
                    </a:lnTo>
                    <a:cubicBezTo>
                      <a:pt x="236018" y="559883"/>
                      <a:pt x="235468" y="513685"/>
                      <a:pt x="261867" y="464186"/>
                    </a:cubicBezTo>
                    <a:cubicBezTo>
                      <a:pt x="276717" y="562083"/>
                      <a:pt x="283592" y="663555"/>
                      <a:pt x="273692" y="755953"/>
                    </a:cubicBezTo>
                    <a:lnTo>
                      <a:pt x="4750" y="755953"/>
                    </a:lnTo>
                    <a:cubicBezTo>
                      <a:pt x="-2400" y="689679"/>
                      <a:pt x="-1025" y="619282"/>
                      <a:pt x="5850" y="548884"/>
                    </a:cubicBezTo>
                    <a:lnTo>
                      <a:pt x="65798" y="548884"/>
                    </a:lnTo>
                    <a:cubicBezTo>
                      <a:pt x="75423" y="548884"/>
                      <a:pt x="83398" y="540909"/>
                      <a:pt x="83398" y="531284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110" name="Graphic 2">
                <a:extLst>
                  <a:ext uri="{FF2B5EF4-FFF2-40B4-BE49-F238E27FC236}">
                    <a16:creationId xmlns:a16="http://schemas.microsoft.com/office/drawing/2014/main" id="{1B7F9720-A0B4-4235-BAFC-A5EA555C6E8C}"/>
                  </a:ext>
                </a:extLst>
              </p:cNvPr>
              <p:cNvGrpSpPr/>
              <p:nvPr/>
            </p:nvGrpSpPr>
            <p:grpSpPr>
              <a:xfrm>
                <a:off x="9055963" y="2539840"/>
                <a:ext cx="196344" cy="217518"/>
                <a:chOff x="9055963" y="2539840"/>
                <a:chExt cx="196344" cy="217518"/>
              </a:xfrm>
              <a:solidFill>
                <a:srgbClr val="CCCCCC"/>
              </a:solidFill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38B71DE5-CE0F-4D9F-AB10-A639DAB6C0C6}"/>
                    </a:ext>
                  </a:extLst>
                </p:cNvPr>
                <p:cNvSpPr/>
                <p:nvPr/>
              </p:nvSpPr>
              <p:spPr>
                <a:xfrm>
                  <a:off x="9092811" y="253984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848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314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848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314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11106307-666C-4034-9F25-4F9179ADDCA6}"/>
                    </a:ext>
                  </a:extLst>
                </p:cNvPr>
                <p:cNvSpPr/>
                <p:nvPr/>
              </p:nvSpPr>
              <p:spPr>
                <a:xfrm>
                  <a:off x="9074112" y="2635263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573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479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573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479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CDC0919B-DAAC-4AC0-BC22-C8AC9646041E}"/>
                    </a:ext>
                  </a:extLst>
                </p:cNvPr>
                <p:cNvSpPr/>
                <p:nvPr/>
              </p:nvSpPr>
              <p:spPr>
                <a:xfrm>
                  <a:off x="9055963" y="272216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0 h 35198"/>
                    <a:gd name="connsiteX1" fmla="*/ 85797 w 159495"/>
                    <a:gd name="connsiteY1" fmla="*/ 0 h 35198"/>
                    <a:gd name="connsiteX2" fmla="*/ 141896 w 159495"/>
                    <a:gd name="connsiteY2" fmla="*/ 0 h 35198"/>
                    <a:gd name="connsiteX3" fmla="*/ 159495 w 159495"/>
                    <a:gd name="connsiteY3" fmla="*/ 17599 h 35198"/>
                    <a:gd name="connsiteX4" fmla="*/ 141896 w 159495"/>
                    <a:gd name="connsiteY4" fmla="*/ 35199 h 35198"/>
                    <a:gd name="connsiteX5" fmla="*/ 82223 w 159495"/>
                    <a:gd name="connsiteY5" fmla="*/ 35199 h 35198"/>
                    <a:gd name="connsiteX6" fmla="*/ 17599 w 159495"/>
                    <a:gd name="connsiteY6" fmla="*/ 35199 h 35198"/>
                    <a:gd name="connsiteX7" fmla="*/ 0 w 159495"/>
                    <a:gd name="connsiteY7" fmla="*/ 17599 h 35198"/>
                    <a:gd name="connsiteX8" fmla="*/ 17599 w 159495"/>
                    <a:gd name="connsiteY8" fmla="*/ 0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0"/>
                      </a:moveTo>
                      <a:lnTo>
                        <a:pt x="85797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82223" y="35199"/>
                      </a:lnTo>
                      <a:lnTo>
                        <a:pt x="17599" y="35199"/>
                      </a:ln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111" name="Graphic 2">
                <a:extLst>
                  <a:ext uri="{FF2B5EF4-FFF2-40B4-BE49-F238E27FC236}">
                    <a16:creationId xmlns:a16="http://schemas.microsoft.com/office/drawing/2014/main" id="{7E4EE66B-267C-4917-B0E4-02DBFCCC2098}"/>
                  </a:ext>
                </a:extLst>
              </p:cNvPr>
              <p:cNvGrpSpPr/>
              <p:nvPr/>
            </p:nvGrpSpPr>
            <p:grpSpPr>
              <a:xfrm>
                <a:off x="9056237" y="2542590"/>
                <a:ext cx="196619" cy="217518"/>
                <a:chOff x="9056237" y="2542590"/>
                <a:chExt cx="196619" cy="217518"/>
              </a:xfrm>
              <a:solidFill>
                <a:srgbClr val="000000"/>
              </a:solidFill>
            </p:grpSpPr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A5262485-E9A4-47BE-AFFA-AF60D9E88547}"/>
                    </a:ext>
                  </a:extLst>
                </p:cNvPr>
                <p:cNvSpPr/>
                <p:nvPr/>
              </p:nvSpPr>
              <p:spPr>
                <a:xfrm>
                  <a:off x="9093086" y="2542590"/>
                  <a:ext cx="159770" cy="35198"/>
                </a:xfrm>
                <a:custGeom>
                  <a:avLst/>
                  <a:gdLst>
                    <a:gd name="connsiteX0" fmla="*/ 17599 w 159770"/>
                    <a:gd name="connsiteY0" fmla="*/ 35199 h 35198"/>
                    <a:gd name="connsiteX1" fmla="*/ 0 w 159770"/>
                    <a:gd name="connsiteY1" fmla="*/ 17599 h 35198"/>
                    <a:gd name="connsiteX2" fmla="*/ 17599 w 159770"/>
                    <a:gd name="connsiteY2" fmla="*/ 0 h 35198"/>
                    <a:gd name="connsiteX3" fmla="*/ 80848 w 159770"/>
                    <a:gd name="connsiteY3" fmla="*/ 0 h 35198"/>
                    <a:gd name="connsiteX4" fmla="*/ 142171 w 159770"/>
                    <a:gd name="connsiteY4" fmla="*/ 0 h 35198"/>
                    <a:gd name="connsiteX5" fmla="*/ 159770 w 159770"/>
                    <a:gd name="connsiteY5" fmla="*/ 17599 h 35198"/>
                    <a:gd name="connsiteX6" fmla="*/ 142171 w 159770"/>
                    <a:gd name="connsiteY6" fmla="*/ 35199 h 35198"/>
                    <a:gd name="connsiteX7" fmla="*/ 73423 w 159770"/>
                    <a:gd name="connsiteY7" fmla="*/ 35199 h 35198"/>
                    <a:gd name="connsiteX8" fmla="*/ 17599 w 159770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770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848" y="0"/>
                      </a:lnTo>
                      <a:lnTo>
                        <a:pt x="142171" y="0"/>
                      </a:lnTo>
                      <a:cubicBezTo>
                        <a:pt x="151795" y="0"/>
                        <a:pt x="159770" y="7975"/>
                        <a:pt x="159770" y="17599"/>
                      </a:cubicBezTo>
                      <a:cubicBezTo>
                        <a:pt x="159770" y="27224"/>
                        <a:pt x="151795" y="35199"/>
                        <a:pt x="142171" y="35199"/>
                      </a:cubicBezTo>
                      <a:lnTo>
                        <a:pt x="73423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6CE0745-F895-4BB1-A19C-C8F77FFD3B11}"/>
                    </a:ext>
                  </a:extLst>
                </p:cNvPr>
                <p:cNvSpPr/>
                <p:nvPr/>
              </p:nvSpPr>
              <p:spPr>
                <a:xfrm>
                  <a:off x="9074387" y="2638012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573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479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573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479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2C351E7E-6750-4204-9752-72CA3F3BD4F3}"/>
                    </a:ext>
                  </a:extLst>
                </p:cNvPr>
                <p:cNvSpPr/>
                <p:nvPr/>
              </p:nvSpPr>
              <p:spPr>
                <a:xfrm>
                  <a:off x="9056237" y="272491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0 h 35198"/>
                    <a:gd name="connsiteX1" fmla="*/ 85797 w 159495"/>
                    <a:gd name="connsiteY1" fmla="*/ 0 h 35198"/>
                    <a:gd name="connsiteX2" fmla="*/ 141896 w 159495"/>
                    <a:gd name="connsiteY2" fmla="*/ 0 h 35198"/>
                    <a:gd name="connsiteX3" fmla="*/ 159495 w 159495"/>
                    <a:gd name="connsiteY3" fmla="*/ 17599 h 35198"/>
                    <a:gd name="connsiteX4" fmla="*/ 141896 w 159495"/>
                    <a:gd name="connsiteY4" fmla="*/ 35199 h 35198"/>
                    <a:gd name="connsiteX5" fmla="*/ 82223 w 159495"/>
                    <a:gd name="connsiteY5" fmla="*/ 35199 h 35198"/>
                    <a:gd name="connsiteX6" fmla="*/ 17599 w 159495"/>
                    <a:gd name="connsiteY6" fmla="*/ 35199 h 35198"/>
                    <a:gd name="connsiteX7" fmla="*/ 0 w 159495"/>
                    <a:gd name="connsiteY7" fmla="*/ 17599 h 35198"/>
                    <a:gd name="connsiteX8" fmla="*/ 17599 w 159495"/>
                    <a:gd name="connsiteY8" fmla="*/ 0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0"/>
                      </a:moveTo>
                      <a:lnTo>
                        <a:pt x="85797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82223" y="35199"/>
                      </a:lnTo>
                      <a:lnTo>
                        <a:pt x="17599" y="35199"/>
                      </a:ln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CFAA833-C6BA-4775-851F-21B6E2D62562}"/>
                  </a:ext>
                </a:extLst>
              </p:cNvPr>
              <p:cNvSpPr/>
              <p:nvPr/>
            </p:nvSpPr>
            <p:spPr>
              <a:xfrm>
                <a:off x="9142860" y="3007327"/>
                <a:ext cx="258217" cy="194419"/>
              </a:xfrm>
              <a:custGeom>
                <a:avLst/>
                <a:gdLst>
                  <a:gd name="connsiteX0" fmla="*/ 175995 w 258217"/>
                  <a:gd name="connsiteY0" fmla="*/ 194419 h 194419"/>
                  <a:gd name="connsiteX1" fmla="*/ 128971 w 258217"/>
                  <a:gd name="connsiteY1" fmla="*/ 194419 h 194419"/>
                  <a:gd name="connsiteX2" fmla="*/ 82223 w 258217"/>
                  <a:gd name="connsiteY2" fmla="*/ 194419 h 194419"/>
                  <a:gd name="connsiteX3" fmla="*/ 0 w 258217"/>
                  <a:gd name="connsiteY3" fmla="*/ 0 h 194419"/>
                  <a:gd name="connsiteX4" fmla="*/ 258217 w 258217"/>
                  <a:gd name="connsiteY4" fmla="*/ 0 h 194419"/>
                  <a:gd name="connsiteX5" fmla="*/ 175995 w 258217"/>
                  <a:gd name="connsiteY5" fmla="*/ 194419 h 19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7" h="194419">
                    <a:moveTo>
                      <a:pt x="175995" y="194419"/>
                    </a:moveTo>
                    <a:lnTo>
                      <a:pt x="128971" y="194419"/>
                    </a:lnTo>
                    <a:lnTo>
                      <a:pt x="82223" y="194419"/>
                    </a:lnTo>
                    <a:cubicBezTo>
                      <a:pt x="38499" y="142721"/>
                      <a:pt x="12925" y="75348"/>
                      <a:pt x="0" y="0"/>
                    </a:cubicBezTo>
                    <a:lnTo>
                      <a:pt x="258217" y="0"/>
                    </a:lnTo>
                    <a:cubicBezTo>
                      <a:pt x="245293" y="75348"/>
                      <a:pt x="219718" y="142721"/>
                      <a:pt x="175995" y="194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88D6DAD-64AF-465E-8A6A-DD7193B37CE4}"/>
                  </a:ext>
                </a:extLst>
              </p:cNvPr>
              <p:cNvSpPr/>
              <p:nvPr/>
            </p:nvSpPr>
            <p:spPr>
              <a:xfrm>
                <a:off x="9670019" y="978437"/>
                <a:ext cx="415512" cy="194969"/>
              </a:xfrm>
              <a:custGeom>
                <a:avLst/>
                <a:gdLst>
                  <a:gd name="connsiteX0" fmla="*/ 207619 w 415512"/>
                  <a:gd name="connsiteY0" fmla="*/ 0 h 194969"/>
                  <a:gd name="connsiteX1" fmla="*/ 415513 w 415512"/>
                  <a:gd name="connsiteY1" fmla="*/ 172695 h 194969"/>
                  <a:gd name="connsiteX2" fmla="*/ 347590 w 415512"/>
                  <a:gd name="connsiteY2" fmla="*/ 194969 h 194969"/>
                  <a:gd name="connsiteX3" fmla="*/ 347590 w 415512"/>
                  <a:gd name="connsiteY3" fmla="*/ 194969 h 194969"/>
                  <a:gd name="connsiteX4" fmla="*/ 67648 w 415512"/>
                  <a:gd name="connsiteY4" fmla="*/ 194969 h 194969"/>
                  <a:gd name="connsiteX5" fmla="*/ 67648 w 415512"/>
                  <a:gd name="connsiteY5" fmla="*/ 194969 h 194969"/>
                  <a:gd name="connsiteX6" fmla="*/ 0 w 415512"/>
                  <a:gd name="connsiteY6" fmla="*/ 172695 h 194969"/>
                  <a:gd name="connsiteX7" fmla="*/ 207619 w 415512"/>
                  <a:gd name="connsiteY7" fmla="*/ 0 h 19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5512" h="194969">
                    <a:moveTo>
                      <a:pt x="207619" y="0"/>
                    </a:moveTo>
                    <a:cubicBezTo>
                      <a:pt x="288741" y="50873"/>
                      <a:pt x="357489" y="109172"/>
                      <a:pt x="415513" y="172695"/>
                    </a:cubicBezTo>
                    <a:lnTo>
                      <a:pt x="347590" y="194969"/>
                    </a:lnTo>
                    <a:lnTo>
                      <a:pt x="347590" y="194969"/>
                    </a:lnTo>
                    <a:lnTo>
                      <a:pt x="67648" y="194969"/>
                    </a:lnTo>
                    <a:lnTo>
                      <a:pt x="67648" y="194969"/>
                    </a:lnTo>
                    <a:lnTo>
                      <a:pt x="0" y="172695"/>
                    </a:lnTo>
                    <a:cubicBezTo>
                      <a:pt x="57748" y="109172"/>
                      <a:pt x="126496" y="50873"/>
                      <a:pt x="207619" y="0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AE776A5-63E6-48F4-847E-63BE077E1664}"/>
                  </a:ext>
                </a:extLst>
              </p:cNvPr>
              <p:cNvSpPr/>
              <p:nvPr/>
            </p:nvSpPr>
            <p:spPr>
              <a:xfrm>
                <a:off x="9609246" y="1542445"/>
                <a:ext cx="552183" cy="552183"/>
              </a:xfrm>
              <a:custGeom>
                <a:avLst/>
                <a:gdLst>
                  <a:gd name="connsiteX0" fmla="*/ 0 w 552183"/>
                  <a:gd name="connsiteY0" fmla="*/ 276092 h 552183"/>
                  <a:gd name="connsiteX1" fmla="*/ 276092 w 552183"/>
                  <a:gd name="connsiteY1" fmla="*/ 0 h 552183"/>
                  <a:gd name="connsiteX2" fmla="*/ 552184 w 552183"/>
                  <a:gd name="connsiteY2" fmla="*/ 276092 h 552183"/>
                  <a:gd name="connsiteX3" fmla="*/ 276092 w 552183"/>
                  <a:gd name="connsiteY3" fmla="*/ 552184 h 552183"/>
                  <a:gd name="connsiteX4" fmla="*/ 0 w 552183"/>
                  <a:gd name="connsiteY4" fmla="*/ 276092 h 552183"/>
                  <a:gd name="connsiteX5" fmla="*/ 36299 w 552183"/>
                  <a:gd name="connsiteY5" fmla="*/ 276092 h 552183"/>
                  <a:gd name="connsiteX6" fmla="*/ 276092 w 552183"/>
                  <a:gd name="connsiteY6" fmla="*/ 515885 h 552183"/>
                  <a:gd name="connsiteX7" fmla="*/ 515885 w 552183"/>
                  <a:gd name="connsiteY7" fmla="*/ 276092 h 552183"/>
                  <a:gd name="connsiteX8" fmla="*/ 276092 w 552183"/>
                  <a:gd name="connsiteY8" fmla="*/ 36299 h 552183"/>
                  <a:gd name="connsiteX9" fmla="*/ 36299 w 552183"/>
                  <a:gd name="connsiteY9" fmla="*/ 276092 h 5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183" h="552183">
                    <a:moveTo>
                      <a:pt x="0" y="276092"/>
                    </a:moveTo>
                    <a:cubicBezTo>
                      <a:pt x="0" y="124021"/>
                      <a:pt x="123746" y="0"/>
                      <a:pt x="276092" y="0"/>
                    </a:cubicBezTo>
                    <a:cubicBezTo>
                      <a:pt x="428162" y="0"/>
                      <a:pt x="552184" y="123746"/>
                      <a:pt x="552184" y="276092"/>
                    </a:cubicBezTo>
                    <a:cubicBezTo>
                      <a:pt x="552184" y="428162"/>
                      <a:pt x="428437" y="552184"/>
                      <a:pt x="276092" y="552184"/>
                    </a:cubicBezTo>
                    <a:cubicBezTo>
                      <a:pt x="124021" y="552184"/>
                      <a:pt x="0" y="428437"/>
                      <a:pt x="0" y="276092"/>
                    </a:cubicBezTo>
                    <a:close/>
                    <a:moveTo>
                      <a:pt x="36299" y="276092"/>
                    </a:moveTo>
                    <a:cubicBezTo>
                      <a:pt x="36299" y="408363"/>
                      <a:pt x="143821" y="515885"/>
                      <a:pt x="276092" y="515885"/>
                    </a:cubicBezTo>
                    <a:cubicBezTo>
                      <a:pt x="408363" y="515885"/>
                      <a:pt x="515885" y="408363"/>
                      <a:pt x="515885" y="276092"/>
                    </a:cubicBezTo>
                    <a:cubicBezTo>
                      <a:pt x="515885" y="143821"/>
                      <a:pt x="408363" y="36299"/>
                      <a:pt x="276092" y="36299"/>
                    </a:cubicBezTo>
                    <a:cubicBezTo>
                      <a:pt x="143821" y="36299"/>
                      <a:pt x="36299" y="143821"/>
                      <a:pt x="36299" y="2760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A8A793D-C1EC-4730-9677-8C0B7845233E}"/>
                  </a:ext>
                </a:extLst>
              </p:cNvPr>
              <p:cNvSpPr/>
              <p:nvPr/>
            </p:nvSpPr>
            <p:spPr>
              <a:xfrm>
                <a:off x="9625746" y="1570494"/>
                <a:ext cx="503785" cy="503785"/>
              </a:xfrm>
              <a:custGeom>
                <a:avLst/>
                <a:gdLst>
                  <a:gd name="connsiteX0" fmla="*/ 503785 w 503785"/>
                  <a:gd name="connsiteY0" fmla="*/ 251893 h 503785"/>
                  <a:gd name="connsiteX1" fmla="*/ 251893 w 503785"/>
                  <a:gd name="connsiteY1" fmla="*/ 503785 h 503785"/>
                  <a:gd name="connsiteX2" fmla="*/ 0 w 503785"/>
                  <a:gd name="connsiteY2" fmla="*/ 251893 h 503785"/>
                  <a:gd name="connsiteX3" fmla="*/ 251893 w 503785"/>
                  <a:gd name="connsiteY3" fmla="*/ 0 h 503785"/>
                  <a:gd name="connsiteX4" fmla="*/ 503785 w 503785"/>
                  <a:gd name="connsiteY4" fmla="*/ 251893 h 50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3785" h="503785">
                    <a:moveTo>
                      <a:pt x="503785" y="251893"/>
                    </a:moveTo>
                    <a:cubicBezTo>
                      <a:pt x="503785" y="391009"/>
                      <a:pt x="391009" y="503785"/>
                      <a:pt x="251893" y="503785"/>
                    </a:cubicBezTo>
                    <a:cubicBezTo>
                      <a:pt x="112776" y="503785"/>
                      <a:pt x="0" y="391009"/>
                      <a:pt x="0" y="251893"/>
                    </a:cubicBezTo>
                    <a:cubicBezTo>
                      <a:pt x="0" y="112776"/>
                      <a:pt x="112776" y="0"/>
                      <a:pt x="251893" y="0"/>
                    </a:cubicBezTo>
                    <a:cubicBezTo>
                      <a:pt x="391009" y="0"/>
                      <a:pt x="503785" y="112776"/>
                      <a:pt x="503785" y="251893"/>
                    </a:cubicBezTo>
                    <a:close/>
                  </a:path>
                </a:pathLst>
              </a:custGeom>
              <a:solidFill>
                <a:srgbClr val="86B2CD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944C6D6-FE13-472D-BD4B-6B522D3D1A51}"/>
                  </a:ext>
                </a:extLst>
              </p:cNvPr>
              <p:cNvSpPr/>
              <p:nvPr/>
            </p:nvSpPr>
            <p:spPr>
              <a:xfrm>
                <a:off x="9601546" y="1546295"/>
                <a:ext cx="552183" cy="552183"/>
              </a:xfrm>
              <a:custGeom>
                <a:avLst/>
                <a:gdLst>
                  <a:gd name="connsiteX0" fmla="*/ 0 w 552183"/>
                  <a:gd name="connsiteY0" fmla="*/ 276092 h 552183"/>
                  <a:gd name="connsiteX1" fmla="*/ 276092 w 552183"/>
                  <a:gd name="connsiteY1" fmla="*/ 0 h 552183"/>
                  <a:gd name="connsiteX2" fmla="*/ 552184 w 552183"/>
                  <a:gd name="connsiteY2" fmla="*/ 276092 h 552183"/>
                  <a:gd name="connsiteX3" fmla="*/ 276092 w 552183"/>
                  <a:gd name="connsiteY3" fmla="*/ 552184 h 552183"/>
                  <a:gd name="connsiteX4" fmla="*/ 0 w 552183"/>
                  <a:gd name="connsiteY4" fmla="*/ 276092 h 552183"/>
                  <a:gd name="connsiteX5" fmla="*/ 36299 w 552183"/>
                  <a:gd name="connsiteY5" fmla="*/ 276092 h 552183"/>
                  <a:gd name="connsiteX6" fmla="*/ 276092 w 552183"/>
                  <a:gd name="connsiteY6" fmla="*/ 515885 h 552183"/>
                  <a:gd name="connsiteX7" fmla="*/ 515885 w 552183"/>
                  <a:gd name="connsiteY7" fmla="*/ 276092 h 552183"/>
                  <a:gd name="connsiteX8" fmla="*/ 276092 w 552183"/>
                  <a:gd name="connsiteY8" fmla="*/ 36299 h 552183"/>
                  <a:gd name="connsiteX9" fmla="*/ 36299 w 552183"/>
                  <a:gd name="connsiteY9" fmla="*/ 276092 h 5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183" h="552183">
                    <a:moveTo>
                      <a:pt x="0" y="276092"/>
                    </a:moveTo>
                    <a:cubicBezTo>
                      <a:pt x="0" y="124021"/>
                      <a:pt x="123746" y="0"/>
                      <a:pt x="276092" y="0"/>
                    </a:cubicBezTo>
                    <a:cubicBezTo>
                      <a:pt x="428162" y="0"/>
                      <a:pt x="552184" y="123746"/>
                      <a:pt x="552184" y="276092"/>
                    </a:cubicBezTo>
                    <a:cubicBezTo>
                      <a:pt x="552184" y="428162"/>
                      <a:pt x="428437" y="552184"/>
                      <a:pt x="276092" y="552184"/>
                    </a:cubicBezTo>
                    <a:cubicBezTo>
                      <a:pt x="124021" y="552184"/>
                      <a:pt x="0" y="428437"/>
                      <a:pt x="0" y="276092"/>
                    </a:cubicBezTo>
                    <a:close/>
                    <a:moveTo>
                      <a:pt x="36299" y="276092"/>
                    </a:moveTo>
                    <a:cubicBezTo>
                      <a:pt x="36299" y="408363"/>
                      <a:pt x="143821" y="515885"/>
                      <a:pt x="276092" y="515885"/>
                    </a:cubicBezTo>
                    <a:cubicBezTo>
                      <a:pt x="408363" y="515885"/>
                      <a:pt x="515885" y="408363"/>
                      <a:pt x="515885" y="276092"/>
                    </a:cubicBezTo>
                    <a:cubicBezTo>
                      <a:pt x="515885" y="143821"/>
                      <a:pt x="408363" y="36299"/>
                      <a:pt x="276092" y="36299"/>
                    </a:cubicBezTo>
                    <a:cubicBezTo>
                      <a:pt x="143821" y="36299"/>
                      <a:pt x="36299" y="143821"/>
                      <a:pt x="36299" y="276092"/>
                    </a:cubicBezTo>
                    <a:close/>
                  </a:path>
                </a:pathLst>
              </a:custGeom>
              <a:solidFill>
                <a:srgbClr val="312C2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C143F9F-3DEB-4BAA-8AD3-462F8F6C78D7}"/>
                  </a:ext>
                </a:extLst>
              </p:cNvPr>
              <p:cNvSpPr/>
              <p:nvPr/>
            </p:nvSpPr>
            <p:spPr>
              <a:xfrm>
                <a:off x="9953536" y="1667841"/>
                <a:ext cx="56098" cy="56098"/>
              </a:xfrm>
              <a:custGeom>
                <a:avLst/>
                <a:gdLst>
                  <a:gd name="connsiteX0" fmla="*/ 28049 w 56098"/>
                  <a:gd name="connsiteY0" fmla="*/ 56098 h 56098"/>
                  <a:gd name="connsiteX1" fmla="*/ 28049 w 56098"/>
                  <a:gd name="connsiteY1" fmla="*/ 56098 h 56098"/>
                  <a:gd name="connsiteX2" fmla="*/ 56098 w 56098"/>
                  <a:gd name="connsiteY2" fmla="*/ 28049 h 56098"/>
                  <a:gd name="connsiteX3" fmla="*/ 56098 w 56098"/>
                  <a:gd name="connsiteY3" fmla="*/ 28049 h 56098"/>
                  <a:gd name="connsiteX4" fmla="*/ 28049 w 56098"/>
                  <a:gd name="connsiteY4" fmla="*/ 0 h 56098"/>
                  <a:gd name="connsiteX5" fmla="*/ 28049 w 56098"/>
                  <a:gd name="connsiteY5" fmla="*/ 0 h 56098"/>
                  <a:gd name="connsiteX6" fmla="*/ 0 w 56098"/>
                  <a:gd name="connsiteY6" fmla="*/ 28049 h 56098"/>
                  <a:gd name="connsiteX7" fmla="*/ 0 w 56098"/>
                  <a:gd name="connsiteY7" fmla="*/ 28049 h 56098"/>
                  <a:gd name="connsiteX8" fmla="*/ 28049 w 56098"/>
                  <a:gd name="connsiteY8" fmla="*/ 56098 h 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098" h="56098">
                    <a:moveTo>
                      <a:pt x="28049" y="56098"/>
                    </a:moveTo>
                    <a:lnTo>
                      <a:pt x="28049" y="56098"/>
                    </a:lnTo>
                    <a:cubicBezTo>
                      <a:pt x="43449" y="56098"/>
                      <a:pt x="56098" y="43449"/>
                      <a:pt x="56098" y="28049"/>
                    </a:cubicBezTo>
                    <a:lnTo>
                      <a:pt x="56098" y="28049"/>
                    </a:lnTo>
                    <a:cubicBezTo>
                      <a:pt x="56098" y="12650"/>
                      <a:pt x="43449" y="0"/>
                      <a:pt x="28049" y="0"/>
                    </a:cubicBezTo>
                    <a:lnTo>
                      <a:pt x="28049" y="0"/>
                    </a:lnTo>
                    <a:cubicBezTo>
                      <a:pt x="12650" y="0"/>
                      <a:pt x="0" y="12650"/>
                      <a:pt x="0" y="28049"/>
                    </a:cubicBezTo>
                    <a:lnTo>
                      <a:pt x="0" y="28049"/>
                    </a:lnTo>
                    <a:cubicBezTo>
                      <a:pt x="0" y="43449"/>
                      <a:pt x="12650" y="56098"/>
                      <a:pt x="28049" y="560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118" name="Graphic 2">
                <a:extLst>
                  <a:ext uri="{FF2B5EF4-FFF2-40B4-BE49-F238E27FC236}">
                    <a16:creationId xmlns:a16="http://schemas.microsoft.com/office/drawing/2014/main" id="{3D1680C2-987F-40C7-BD76-0BE6FEE0AAA8}"/>
                  </a:ext>
                </a:extLst>
              </p:cNvPr>
              <p:cNvGrpSpPr/>
              <p:nvPr/>
            </p:nvGrpSpPr>
            <p:grpSpPr>
              <a:xfrm>
                <a:off x="9319130" y="2301147"/>
                <a:ext cx="183969" cy="469686"/>
                <a:chOff x="9319130" y="2301147"/>
                <a:chExt cx="183969" cy="469686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61521899-4FE2-4D92-92F0-61B404CA2BD3}"/>
                    </a:ext>
                  </a:extLst>
                </p:cNvPr>
                <p:cNvSpPr/>
                <p:nvPr/>
              </p:nvSpPr>
              <p:spPr>
                <a:xfrm>
                  <a:off x="9319130" y="2301147"/>
                  <a:ext cx="175169" cy="465011"/>
                </a:xfrm>
                <a:custGeom>
                  <a:avLst/>
                  <a:gdLst>
                    <a:gd name="connsiteX0" fmla="*/ 116047 w 175169"/>
                    <a:gd name="connsiteY0" fmla="*/ 0 h 465011"/>
                    <a:gd name="connsiteX1" fmla="*/ 97072 w 175169"/>
                    <a:gd name="connsiteY1" fmla="*/ 23374 h 465011"/>
                    <a:gd name="connsiteX2" fmla="*/ 82498 w 175169"/>
                    <a:gd name="connsiteY2" fmla="*/ 39874 h 465011"/>
                    <a:gd name="connsiteX3" fmla="*/ 18424 w 175169"/>
                    <a:gd name="connsiteY3" fmla="*/ 112197 h 465011"/>
                    <a:gd name="connsiteX4" fmla="*/ 0 w 175169"/>
                    <a:gd name="connsiteY4" fmla="*/ 133096 h 465011"/>
                    <a:gd name="connsiteX5" fmla="*/ 48399 w 175169"/>
                    <a:gd name="connsiteY5" fmla="*/ 465011 h 465011"/>
                    <a:gd name="connsiteX6" fmla="*/ 74248 w 175169"/>
                    <a:gd name="connsiteY6" fmla="*/ 369314 h 465011"/>
                    <a:gd name="connsiteX7" fmla="*/ 135021 w 175169"/>
                    <a:gd name="connsiteY7" fmla="*/ 300016 h 465011"/>
                    <a:gd name="connsiteX8" fmla="*/ 175170 w 175169"/>
                    <a:gd name="connsiteY8" fmla="*/ 277192 h 465011"/>
                    <a:gd name="connsiteX9" fmla="*/ 116047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116047" y="0"/>
                      </a:moveTo>
                      <a:lnTo>
                        <a:pt x="97072" y="23374"/>
                      </a:lnTo>
                      <a:lnTo>
                        <a:pt x="82498" y="39874"/>
                      </a:lnTo>
                      <a:lnTo>
                        <a:pt x="18424" y="112197"/>
                      </a:lnTo>
                      <a:lnTo>
                        <a:pt x="0" y="133096"/>
                      </a:lnTo>
                      <a:lnTo>
                        <a:pt x="48399" y="465011"/>
                      </a:lnTo>
                      <a:cubicBezTo>
                        <a:pt x="48399" y="465011"/>
                        <a:pt x="47849" y="418812"/>
                        <a:pt x="74248" y="369314"/>
                      </a:cubicBezTo>
                      <a:cubicBezTo>
                        <a:pt x="87172" y="345390"/>
                        <a:pt x="106422" y="320366"/>
                        <a:pt x="135021" y="300016"/>
                      </a:cubicBezTo>
                      <a:cubicBezTo>
                        <a:pt x="146846" y="291766"/>
                        <a:pt x="160045" y="284067"/>
                        <a:pt x="175170" y="277192"/>
                      </a:cubicBezTo>
                      <a:lnTo>
                        <a:pt x="116047" y="0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01995B6-E3B5-4181-A259-B558E6A85205}"/>
                    </a:ext>
                  </a:extLst>
                </p:cNvPr>
                <p:cNvSpPr/>
                <p:nvPr/>
              </p:nvSpPr>
              <p:spPr>
                <a:xfrm>
                  <a:off x="9367116" y="2724910"/>
                  <a:ext cx="9211" cy="45648"/>
                </a:xfrm>
                <a:custGeom>
                  <a:avLst/>
                  <a:gdLst>
                    <a:gd name="connsiteX0" fmla="*/ 687 w 9211"/>
                    <a:gd name="connsiteY0" fmla="*/ 40974 h 45648"/>
                    <a:gd name="connsiteX1" fmla="*/ 9212 w 9211"/>
                    <a:gd name="connsiteY1" fmla="*/ 45649 h 45648"/>
                    <a:gd name="connsiteX2" fmla="*/ 8387 w 9211"/>
                    <a:gd name="connsiteY2" fmla="*/ 0 h 45648"/>
                    <a:gd name="connsiteX3" fmla="*/ 687 w 9211"/>
                    <a:gd name="connsiteY3" fmla="*/ 40974 h 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" h="45648">
                      <a:moveTo>
                        <a:pt x="687" y="40974"/>
                      </a:moveTo>
                      <a:lnTo>
                        <a:pt x="9212" y="45649"/>
                      </a:lnTo>
                      <a:lnTo>
                        <a:pt x="8387" y="0"/>
                      </a:lnTo>
                      <a:cubicBezTo>
                        <a:pt x="8662" y="275"/>
                        <a:pt x="-2888" y="9350"/>
                        <a:pt x="687" y="40974"/>
                      </a:cubicBez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9366908-8896-4AF6-A06F-E7D630353C36}"/>
                    </a:ext>
                  </a:extLst>
                </p:cNvPr>
                <p:cNvSpPr/>
                <p:nvPr/>
              </p:nvSpPr>
              <p:spPr>
                <a:xfrm>
                  <a:off x="9435176" y="2301147"/>
                  <a:ext cx="8524" cy="25574"/>
                </a:xfrm>
                <a:custGeom>
                  <a:avLst/>
                  <a:gdLst>
                    <a:gd name="connsiteX0" fmla="*/ 0 w 8524"/>
                    <a:gd name="connsiteY0" fmla="*/ 0 h 25574"/>
                    <a:gd name="connsiteX1" fmla="*/ 8525 w 8524"/>
                    <a:gd name="connsiteY1" fmla="*/ 4675 h 25574"/>
                    <a:gd name="connsiteX2" fmla="*/ 3025 w 8524"/>
                    <a:gd name="connsiteY2" fmla="*/ 25574 h 2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524" h="25574">
                      <a:moveTo>
                        <a:pt x="0" y="0"/>
                      </a:moveTo>
                      <a:lnTo>
                        <a:pt x="8525" y="4675"/>
                      </a:lnTo>
                      <a:lnTo>
                        <a:pt x="3025" y="25574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6CA0F237-EC88-4213-89E7-C2EF69FE75A9}"/>
                    </a:ext>
                  </a:extLst>
                </p:cNvPr>
                <p:cNvSpPr/>
                <p:nvPr/>
              </p:nvSpPr>
              <p:spPr>
                <a:xfrm>
                  <a:off x="9327929" y="2305822"/>
                  <a:ext cx="175169" cy="465011"/>
                </a:xfrm>
                <a:custGeom>
                  <a:avLst/>
                  <a:gdLst>
                    <a:gd name="connsiteX0" fmla="*/ 115772 w 175169"/>
                    <a:gd name="connsiteY0" fmla="*/ 0 h 465011"/>
                    <a:gd name="connsiteX1" fmla="*/ 97072 w 175169"/>
                    <a:gd name="connsiteY1" fmla="*/ 23374 h 465011"/>
                    <a:gd name="connsiteX2" fmla="*/ 82498 w 175169"/>
                    <a:gd name="connsiteY2" fmla="*/ 39874 h 465011"/>
                    <a:gd name="connsiteX3" fmla="*/ 18424 w 175169"/>
                    <a:gd name="connsiteY3" fmla="*/ 112197 h 465011"/>
                    <a:gd name="connsiteX4" fmla="*/ 0 w 175169"/>
                    <a:gd name="connsiteY4" fmla="*/ 133096 h 465011"/>
                    <a:gd name="connsiteX5" fmla="*/ 48399 w 175169"/>
                    <a:gd name="connsiteY5" fmla="*/ 465011 h 465011"/>
                    <a:gd name="connsiteX6" fmla="*/ 74248 w 175169"/>
                    <a:gd name="connsiteY6" fmla="*/ 369314 h 465011"/>
                    <a:gd name="connsiteX7" fmla="*/ 135021 w 175169"/>
                    <a:gd name="connsiteY7" fmla="*/ 300016 h 465011"/>
                    <a:gd name="connsiteX8" fmla="*/ 175170 w 175169"/>
                    <a:gd name="connsiteY8" fmla="*/ 277192 h 465011"/>
                    <a:gd name="connsiteX9" fmla="*/ 115772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115772" y="0"/>
                      </a:moveTo>
                      <a:lnTo>
                        <a:pt x="97072" y="23374"/>
                      </a:lnTo>
                      <a:lnTo>
                        <a:pt x="82498" y="39874"/>
                      </a:lnTo>
                      <a:lnTo>
                        <a:pt x="18424" y="112197"/>
                      </a:lnTo>
                      <a:lnTo>
                        <a:pt x="0" y="133096"/>
                      </a:lnTo>
                      <a:lnTo>
                        <a:pt x="48399" y="465011"/>
                      </a:lnTo>
                      <a:cubicBezTo>
                        <a:pt x="48399" y="465011"/>
                        <a:pt x="47849" y="418813"/>
                        <a:pt x="74248" y="369314"/>
                      </a:cubicBezTo>
                      <a:cubicBezTo>
                        <a:pt x="87172" y="345390"/>
                        <a:pt x="106422" y="320366"/>
                        <a:pt x="135021" y="300016"/>
                      </a:cubicBezTo>
                      <a:cubicBezTo>
                        <a:pt x="146846" y="291766"/>
                        <a:pt x="160045" y="284067"/>
                        <a:pt x="175170" y="277192"/>
                      </a:cubicBezTo>
                      <a:lnTo>
                        <a:pt x="11577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C7CC463-F4B5-40F7-A0D9-D1FC5C02392F}"/>
                  </a:ext>
                </a:extLst>
              </p:cNvPr>
              <p:cNvSpPr/>
              <p:nvPr/>
            </p:nvSpPr>
            <p:spPr>
              <a:xfrm>
                <a:off x="9099957" y="2959203"/>
                <a:ext cx="344019" cy="52798"/>
              </a:xfrm>
              <a:custGeom>
                <a:avLst/>
                <a:gdLst>
                  <a:gd name="connsiteX0" fmla="*/ 26404 w 344019"/>
                  <a:gd name="connsiteY0" fmla="*/ 52798 h 52798"/>
                  <a:gd name="connsiteX1" fmla="*/ 317620 w 344019"/>
                  <a:gd name="connsiteY1" fmla="*/ 52798 h 52798"/>
                  <a:gd name="connsiteX2" fmla="*/ 344019 w 344019"/>
                  <a:gd name="connsiteY2" fmla="*/ 26399 h 52798"/>
                  <a:gd name="connsiteX3" fmla="*/ 344019 w 344019"/>
                  <a:gd name="connsiteY3" fmla="*/ 26399 h 52798"/>
                  <a:gd name="connsiteX4" fmla="*/ 317620 w 344019"/>
                  <a:gd name="connsiteY4" fmla="*/ 0 h 52798"/>
                  <a:gd name="connsiteX5" fmla="*/ 26404 w 344019"/>
                  <a:gd name="connsiteY5" fmla="*/ 0 h 52798"/>
                  <a:gd name="connsiteX6" fmla="*/ 5 w 344019"/>
                  <a:gd name="connsiteY6" fmla="*/ 26399 h 52798"/>
                  <a:gd name="connsiteX7" fmla="*/ 5 w 344019"/>
                  <a:gd name="connsiteY7" fmla="*/ 26399 h 52798"/>
                  <a:gd name="connsiteX8" fmla="*/ 26404 w 344019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019" h="52798">
                    <a:moveTo>
                      <a:pt x="26404" y="52798"/>
                    </a:moveTo>
                    <a:lnTo>
                      <a:pt x="317620" y="52798"/>
                    </a:lnTo>
                    <a:cubicBezTo>
                      <a:pt x="332195" y="52798"/>
                      <a:pt x="344019" y="40974"/>
                      <a:pt x="344019" y="26399"/>
                    </a:cubicBezTo>
                    <a:lnTo>
                      <a:pt x="344019" y="26399"/>
                    </a:lnTo>
                    <a:cubicBezTo>
                      <a:pt x="344019" y="11825"/>
                      <a:pt x="332195" y="0"/>
                      <a:pt x="317620" y="0"/>
                    </a:cubicBezTo>
                    <a:lnTo>
                      <a:pt x="26404" y="0"/>
                    </a:lnTo>
                    <a:cubicBezTo>
                      <a:pt x="11829" y="0"/>
                      <a:pt x="5" y="11825"/>
                      <a:pt x="5" y="26399"/>
                    </a:cubicBezTo>
                    <a:lnTo>
                      <a:pt x="5" y="26399"/>
                    </a:lnTo>
                    <a:cubicBezTo>
                      <a:pt x="-270" y="40699"/>
                      <a:pt x="11829" y="52798"/>
                      <a:pt x="26404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AF8CE54-3F7C-4EEE-A17A-4C8C109C0E51}"/>
                  </a:ext>
                </a:extLst>
              </p:cNvPr>
              <p:cNvSpPr/>
              <p:nvPr/>
            </p:nvSpPr>
            <p:spPr>
              <a:xfrm>
                <a:off x="10311300" y="2959203"/>
                <a:ext cx="344014" cy="52798"/>
              </a:xfrm>
              <a:custGeom>
                <a:avLst/>
                <a:gdLst>
                  <a:gd name="connsiteX0" fmla="*/ 26399 w 344014"/>
                  <a:gd name="connsiteY0" fmla="*/ 52798 h 52798"/>
                  <a:gd name="connsiteX1" fmla="*/ 317616 w 344014"/>
                  <a:gd name="connsiteY1" fmla="*/ 52798 h 52798"/>
                  <a:gd name="connsiteX2" fmla="*/ 344015 w 344014"/>
                  <a:gd name="connsiteY2" fmla="*/ 26399 h 52798"/>
                  <a:gd name="connsiteX3" fmla="*/ 344015 w 344014"/>
                  <a:gd name="connsiteY3" fmla="*/ 26399 h 52798"/>
                  <a:gd name="connsiteX4" fmla="*/ 317616 w 344014"/>
                  <a:gd name="connsiteY4" fmla="*/ 0 h 52798"/>
                  <a:gd name="connsiteX5" fmla="*/ 26399 w 344014"/>
                  <a:gd name="connsiteY5" fmla="*/ 0 h 52798"/>
                  <a:gd name="connsiteX6" fmla="*/ 0 w 344014"/>
                  <a:gd name="connsiteY6" fmla="*/ 26399 h 52798"/>
                  <a:gd name="connsiteX7" fmla="*/ 0 w 344014"/>
                  <a:gd name="connsiteY7" fmla="*/ 26399 h 52798"/>
                  <a:gd name="connsiteX8" fmla="*/ 26399 w 344014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014" h="52798">
                    <a:moveTo>
                      <a:pt x="26399" y="52798"/>
                    </a:moveTo>
                    <a:lnTo>
                      <a:pt x="317616" y="52798"/>
                    </a:lnTo>
                    <a:cubicBezTo>
                      <a:pt x="332190" y="52798"/>
                      <a:pt x="344015" y="40974"/>
                      <a:pt x="344015" y="26399"/>
                    </a:cubicBezTo>
                    <a:lnTo>
                      <a:pt x="344015" y="26399"/>
                    </a:lnTo>
                    <a:cubicBezTo>
                      <a:pt x="344015" y="11825"/>
                      <a:pt x="332190" y="0"/>
                      <a:pt x="317616" y="0"/>
                    </a:cubicBezTo>
                    <a:lnTo>
                      <a:pt x="26399" y="0"/>
                    </a:lnTo>
                    <a:cubicBezTo>
                      <a:pt x="11825" y="0"/>
                      <a:pt x="0" y="11825"/>
                      <a:pt x="0" y="26399"/>
                    </a:cubicBezTo>
                    <a:lnTo>
                      <a:pt x="0" y="26399"/>
                    </a:lnTo>
                    <a:cubicBezTo>
                      <a:pt x="0" y="40699"/>
                      <a:pt x="11825" y="52798"/>
                      <a:pt x="26399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DB312BD-5919-4512-9227-EBFACD18AF0F}"/>
                  </a:ext>
                </a:extLst>
              </p:cNvPr>
              <p:cNvSpPr/>
              <p:nvPr/>
            </p:nvSpPr>
            <p:spPr>
              <a:xfrm>
                <a:off x="9861139" y="784636"/>
                <a:ext cx="32998" cy="205625"/>
              </a:xfrm>
              <a:custGeom>
                <a:avLst/>
                <a:gdLst>
                  <a:gd name="connsiteX0" fmla="*/ 20349 w 32998"/>
                  <a:gd name="connsiteY0" fmla="*/ 3506 h 205625"/>
                  <a:gd name="connsiteX1" fmla="*/ 32999 w 32998"/>
                  <a:gd name="connsiteY1" fmla="*/ 205625 h 205625"/>
                  <a:gd name="connsiteX2" fmla="*/ 16499 w 32998"/>
                  <a:gd name="connsiteY2" fmla="*/ 205625 h 205625"/>
                  <a:gd name="connsiteX3" fmla="*/ 0 w 32998"/>
                  <a:gd name="connsiteY3" fmla="*/ 205625 h 205625"/>
                  <a:gd name="connsiteX4" fmla="*/ 12650 w 32998"/>
                  <a:gd name="connsiteY4" fmla="*/ 3506 h 205625"/>
                  <a:gd name="connsiteX5" fmla="*/ 20349 w 32998"/>
                  <a:gd name="connsiteY5" fmla="*/ 3506 h 20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8" h="205625">
                    <a:moveTo>
                      <a:pt x="20349" y="3506"/>
                    </a:moveTo>
                    <a:lnTo>
                      <a:pt x="32999" y="205625"/>
                    </a:lnTo>
                    <a:lnTo>
                      <a:pt x="16499" y="205625"/>
                    </a:lnTo>
                    <a:lnTo>
                      <a:pt x="0" y="205625"/>
                    </a:lnTo>
                    <a:lnTo>
                      <a:pt x="12650" y="3506"/>
                    </a:lnTo>
                    <a:cubicBezTo>
                      <a:pt x="12925" y="-1169"/>
                      <a:pt x="20074" y="-1169"/>
                      <a:pt x="20349" y="35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81785AB-88B7-4983-843D-5EBEF79D617E}"/>
                </a:ext>
              </a:extLst>
            </p:cNvPr>
            <p:cNvSpPr/>
            <p:nvPr/>
          </p:nvSpPr>
          <p:spPr>
            <a:xfrm>
              <a:off x="9857014" y="985037"/>
              <a:ext cx="41523" cy="9349"/>
            </a:xfrm>
            <a:custGeom>
              <a:avLst/>
              <a:gdLst>
                <a:gd name="connsiteX0" fmla="*/ 4675 w 41523"/>
                <a:gd name="connsiteY0" fmla="*/ 9350 h 9349"/>
                <a:gd name="connsiteX1" fmla="*/ 36849 w 41523"/>
                <a:gd name="connsiteY1" fmla="*/ 9350 h 9349"/>
                <a:gd name="connsiteX2" fmla="*/ 41524 w 41523"/>
                <a:gd name="connsiteY2" fmla="*/ 4675 h 9349"/>
                <a:gd name="connsiteX3" fmla="*/ 41524 w 41523"/>
                <a:gd name="connsiteY3" fmla="*/ 4675 h 9349"/>
                <a:gd name="connsiteX4" fmla="*/ 36849 w 41523"/>
                <a:gd name="connsiteY4" fmla="*/ 0 h 9349"/>
                <a:gd name="connsiteX5" fmla="*/ 4675 w 41523"/>
                <a:gd name="connsiteY5" fmla="*/ 0 h 9349"/>
                <a:gd name="connsiteX6" fmla="*/ 0 w 41523"/>
                <a:gd name="connsiteY6" fmla="*/ 4675 h 9349"/>
                <a:gd name="connsiteX7" fmla="*/ 0 w 41523"/>
                <a:gd name="connsiteY7" fmla="*/ 4675 h 9349"/>
                <a:gd name="connsiteX8" fmla="*/ 4675 w 41523"/>
                <a:gd name="connsiteY8" fmla="*/ 9350 h 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23" h="9349">
                  <a:moveTo>
                    <a:pt x="4675" y="9350"/>
                  </a:moveTo>
                  <a:lnTo>
                    <a:pt x="36849" y="9350"/>
                  </a:lnTo>
                  <a:cubicBezTo>
                    <a:pt x="39324" y="9350"/>
                    <a:pt x="41524" y="7150"/>
                    <a:pt x="41524" y="4675"/>
                  </a:cubicBezTo>
                  <a:lnTo>
                    <a:pt x="41524" y="4675"/>
                  </a:lnTo>
                  <a:cubicBezTo>
                    <a:pt x="41524" y="2200"/>
                    <a:pt x="39324" y="0"/>
                    <a:pt x="36849" y="0"/>
                  </a:cubicBezTo>
                  <a:lnTo>
                    <a:pt x="4675" y="0"/>
                  </a:lnTo>
                  <a:cubicBezTo>
                    <a:pt x="2200" y="0"/>
                    <a:pt x="0" y="2200"/>
                    <a:pt x="0" y="4675"/>
                  </a:cubicBezTo>
                  <a:lnTo>
                    <a:pt x="0" y="4675"/>
                  </a:lnTo>
                  <a:cubicBezTo>
                    <a:pt x="0" y="7150"/>
                    <a:pt x="1925" y="9350"/>
                    <a:pt x="4675" y="9350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EC12DDCC-4D5D-40A8-A3B1-DE5881FCF274}"/>
              </a:ext>
            </a:extLst>
          </p:cNvPr>
          <p:cNvSpPr txBox="1"/>
          <p:nvPr/>
        </p:nvSpPr>
        <p:spPr>
          <a:xfrm>
            <a:off x="8262860" y="1083456"/>
            <a:ext cx="7207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#</a:t>
            </a:r>
            <a:r>
              <a:rPr lang="th-TH" sz="2000" dirty="0">
                <a:solidFill>
                  <a:schemeClr val="bg1"/>
                </a:solidFill>
              </a:rPr>
              <a:t>การแปลงชนิดข้อมูล</a:t>
            </a:r>
            <a:endParaRPr lang="en-US" sz="2000" dirty="0">
              <a:solidFill>
                <a:srgbClr val="E35F13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EE9F17D-D6F4-40AC-965B-A2D31BD382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2447" y="1560717"/>
            <a:ext cx="6362700" cy="1524000"/>
          </a:xfrm>
          <a:prstGeom prst="rect">
            <a:avLst/>
          </a:prstGeom>
        </p:spPr>
      </p:pic>
      <p:pic>
        <p:nvPicPr>
          <p:cNvPr id="35" name="Picture 3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A9B50D-0A87-4A9F-BB5B-D1CBA63B94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4834" y="3306728"/>
            <a:ext cx="62579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E89A8A5-EBAE-4F26-90AD-C352558E288C}"/>
              </a:ext>
            </a:extLst>
          </p:cNvPr>
          <p:cNvSpPr/>
          <p:nvPr/>
        </p:nvSpPr>
        <p:spPr>
          <a:xfrm>
            <a:off x="-877774" y="-684003"/>
            <a:ext cx="13709991" cy="7670800"/>
          </a:xfrm>
          <a:custGeom>
            <a:avLst/>
            <a:gdLst>
              <a:gd name="connsiteX0" fmla="*/ 306741 w 13709991"/>
              <a:gd name="connsiteY0" fmla="*/ 494563 h 7457571"/>
              <a:gd name="connsiteX1" fmla="*/ 2757841 w 13709991"/>
              <a:gd name="connsiteY1" fmla="*/ 1535963 h 7457571"/>
              <a:gd name="connsiteX2" fmla="*/ 3634141 w 13709991"/>
              <a:gd name="connsiteY2" fmla="*/ 3479063 h 7457571"/>
              <a:gd name="connsiteX3" fmla="*/ 5399441 w 13709991"/>
              <a:gd name="connsiteY3" fmla="*/ 4139463 h 7457571"/>
              <a:gd name="connsiteX4" fmla="*/ 6466241 w 13709991"/>
              <a:gd name="connsiteY4" fmla="*/ 5511063 h 7457571"/>
              <a:gd name="connsiteX5" fmla="*/ 8295041 w 13709991"/>
              <a:gd name="connsiteY5" fmla="*/ 5574563 h 7457571"/>
              <a:gd name="connsiteX6" fmla="*/ 9679341 w 13709991"/>
              <a:gd name="connsiteY6" fmla="*/ 6831863 h 7457571"/>
              <a:gd name="connsiteX7" fmla="*/ 12867041 w 13709991"/>
              <a:gd name="connsiteY7" fmla="*/ 7441463 h 7457571"/>
              <a:gd name="connsiteX8" fmla="*/ 13476641 w 13709991"/>
              <a:gd name="connsiteY8" fmla="*/ 6222263 h 7457571"/>
              <a:gd name="connsiteX9" fmla="*/ 13463941 w 13709991"/>
              <a:gd name="connsiteY9" fmla="*/ 532663 h 7457571"/>
              <a:gd name="connsiteX10" fmla="*/ 10530241 w 13709991"/>
              <a:gd name="connsiteY10" fmla="*/ 240563 h 7457571"/>
              <a:gd name="connsiteX11" fmla="*/ 306741 w 13709991"/>
              <a:gd name="connsiteY11" fmla="*/ 494563 h 745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09991" h="7457571">
                <a:moveTo>
                  <a:pt x="306741" y="494563"/>
                </a:moveTo>
                <a:cubicBezTo>
                  <a:pt x="-988659" y="710463"/>
                  <a:pt x="2203274" y="1038546"/>
                  <a:pt x="2757841" y="1535963"/>
                </a:cubicBezTo>
                <a:cubicBezTo>
                  <a:pt x="3312408" y="2033380"/>
                  <a:pt x="3193874" y="3045146"/>
                  <a:pt x="3634141" y="3479063"/>
                </a:cubicBezTo>
                <a:cubicBezTo>
                  <a:pt x="4074408" y="3912980"/>
                  <a:pt x="4927424" y="3800796"/>
                  <a:pt x="5399441" y="4139463"/>
                </a:cubicBezTo>
                <a:cubicBezTo>
                  <a:pt x="5871458" y="4478130"/>
                  <a:pt x="5983641" y="5271880"/>
                  <a:pt x="6466241" y="5511063"/>
                </a:cubicBezTo>
                <a:cubicBezTo>
                  <a:pt x="6948841" y="5750246"/>
                  <a:pt x="7759524" y="5354430"/>
                  <a:pt x="8295041" y="5574563"/>
                </a:cubicBezTo>
                <a:cubicBezTo>
                  <a:pt x="8830558" y="5794696"/>
                  <a:pt x="8917341" y="6520713"/>
                  <a:pt x="9679341" y="6831863"/>
                </a:cubicBezTo>
                <a:cubicBezTo>
                  <a:pt x="10441341" y="7143013"/>
                  <a:pt x="12234158" y="7543063"/>
                  <a:pt x="12867041" y="7441463"/>
                </a:cubicBezTo>
                <a:cubicBezTo>
                  <a:pt x="13499924" y="7339863"/>
                  <a:pt x="13377158" y="7373730"/>
                  <a:pt x="13476641" y="6222263"/>
                </a:cubicBezTo>
                <a:cubicBezTo>
                  <a:pt x="13576124" y="5070796"/>
                  <a:pt x="13955008" y="1529613"/>
                  <a:pt x="13463941" y="532663"/>
                </a:cubicBezTo>
                <a:cubicBezTo>
                  <a:pt x="12972874" y="-464287"/>
                  <a:pt x="12716758" y="244796"/>
                  <a:pt x="10530241" y="240563"/>
                </a:cubicBezTo>
                <a:cubicBezTo>
                  <a:pt x="8343724" y="236330"/>
                  <a:pt x="1602141" y="278663"/>
                  <a:pt x="306741" y="494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66DD8-E990-42DC-A455-3E5C7C6F64EF}"/>
              </a:ext>
            </a:extLst>
          </p:cNvPr>
          <p:cNvSpPr/>
          <p:nvPr/>
        </p:nvSpPr>
        <p:spPr>
          <a:xfrm>
            <a:off x="5318341" y="-529192"/>
            <a:ext cx="5341213" cy="2290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Type Casting</a:t>
            </a:r>
            <a:endParaRPr lang="th-TH" sz="6600" b="1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8BBC63B-E5CC-4C69-B9E9-FB94CBFD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2463" y="1019579"/>
            <a:ext cx="2064341" cy="108227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5EC744-73F3-482A-9CDB-344E5F46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6161" y="0"/>
            <a:ext cx="1019579" cy="1019579"/>
          </a:xfrm>
          <a:prstGeom prst="rect">
            <a:avLst/>
          </a:prstGeom>
        </p:spPr>
      </p:pic>
      <p:grpSp>
        <p:nvGrpSpPr>
          <p:cNvPr id="10" name="Graphic 241">
            <a:extLst>
              <a:ext uri="{FF2B5EF4-FFF2-40B4-BE49-F238E27FC236}">
                <a16:creationId xmlns:a16="http://schemas.microsoft.com/office/drawing/2014/main" id="{C9CF471B-EAD8-466D-81A9-FD3EB48782CF}"/>
              </a:ext>
            </a:extLst>
          </p:cNvPr>
          <p:cNvGrpSpPr/>
          <p:nvPr/>
        </p:nvGrpSpPr>
        <p:grpSpPr>
          <a:xfrm>
            <a:off x="2768970" y="269896"/>
            <a:ext cx="322656" cy="318867"/>
            <a:chOff x="2434505" y="2932122"/>
            <a:chExt cx="322656" cy="31886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209192-D338-49A7-B2FA-FD2501745D2B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4E8065-1EC7-41A6-B6A8-8255511935BA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13" name="Graphic 241">
            <a:extLst>
              <a:ext uri="{FF2B5EF4-FFF2-40B4-BE49-F238E27FC236}">
                <a16:creationId xmlns:a16="http://schemas.microsoft.com/office/drawing/2014/main" id="{29F8D6BF-9ECB-4108-B99A-8F38527312FD}"/>
              </a:ext>
            </a:extLst>
          </p:cNvPr>
          <p:cNvGrpSpPr/>
          <p:nvPr/>
        </p:nvGrpSpPr>
        <p:grpSpPr>
          <a:xfrm rot="1433983">
            <a:off x="4489448" y="1728167"/>
            <a:ext cx="212939" cy="210438"/>
            <a:chOff x="2434505" y="2932122"/>
            <a:chExt cx="322656" cy="31886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C424E3-926B-49D1-9516-3CC7FF0E585F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497DEC-F073-427D-97E6-390496012D7D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BA43F6-8A54-4842-A7EC-B53C848A87BB}"/>
              </a:ext>
            </a:extLst>
          </p:cNvPr>
          <p:cNvGrpSpPr/>
          <p:nvPr/>
        </p:nvGrpSpPr>
        <p:grpSpPr>
          <a:xfrm>
            <a:off x="3235414" y="2518443"/>
            <a:ext cx="246732" cy="212980"/>
            <a:chOff x="5989666" y="815838"/>
            <a:chExt cx="221343" cy="19106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FDB705-8EA6-4C43-B70F-1B05260B17CF}"/>
                </a:ext>
              </a:extLst>
            </p:cNvPr>
            <p:cNvSpPr/>
            <p:nvPr/>
          </p:nvSpPr>
          <p:spPr>
            <a:xfrm>
              <a:off x="5989666" y="897367"/>
              <a:ext cx="221343" cy="27383"/>
            </a:xfrm>
            <a:custGeom>
              <a:avLst/>
              <a:gdLst>
                <a:gd name="connsiteX0" fmla="*/ 348475 w 348475"/>
                <a:gd name="connsiteY0" fmla="*/ 19702 h 39404"/>
                <a:gd name="connsiteX1" fmla="*/ 174238 w 348475"/>
                <a:gd name="connsiteY1" fmla="*/ 39405 h 39404"/>
                <a:gd name="connsiteX2" fmla="*/ 0 w 348475"/>
                <a:gd name="connsiteY2" fmla="*/ 19702 h 39404"/>
                <a:gd name="connsiteX3" fmla="*/ 174238 w 348475"/>
                <a:gd name="connsiteY3" fmla="*/ 0 h 39404"/>
                <a:gd name="connsiteX4" fmla="*/ 348475 w 348475"/>
                <a:gd name="connsiteY4" fmla="*/ 19702 h 3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475" h="39404">
                  <a:moveTo>
                    <a:pt x="348475" y="19702"/>
                  </a:moveTo>
                  <a:cubicBezTo>
                    <a:pt x="348475" y="30673"/>
                    <a:pt x="270437" y="39405"/>
                    <a:pt x="174238" y="39405"/>
                  </a:cubicBezTo>
                  <a:cubicBezTo>
                    <a:pt x="78038" y="39405"/>
                    <a:pt x="0" y="30449"/>
                    <a:pt x="0" y="19702"/>
                  </a:cubicBezTo>
                  <a:cubicBezTo>
                    <a:pt x="0" y="8732"/>
                    <a:pt x="78038" y="0"/>
                    <a:pt x="174238" y="0"/>
                  </a:cubicBezTo>
                  <a:cubicBezTo>
                    <a:pt x="270437" y="0"/>
                    <a:pt x="348475" y="8732"/>
                    <a:pt x="348475" y="19702"/>
                  </a:cubicBezTo>
                  <a:close/>
                </a:path>
              </a:pathLst>
            </a:custGeom>
            <a:solidFill>
              <a:srgbClr val="E6E6E6"/>
            </a:solidFill>
            <a:ln w="28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8DEEE7-9E8C-4BBE-B83D-1119F2ED8B8D}"/>
                </a:ext>
              </a:extLst>
            </p:cNvPr>
            <p:cNvSpPr/>
            <p:nvPr/>
          </p:nvSpPr>
          <p:spPr>
            <a:xfrm>
              <a:off x="6085557" y="815838"/>
              <a:ext cx="31723" cy="191064"/>
            </a:xfrm>
            <a:custGeom>
              <a:avLst/>
              <a:gdLst>
                <a:gd name="connsiteX0" fmla="*/ 49944 w 49944"/>
                <a:gd name="connsiteY0" fmla="*/ 137469 h 274938"/>
                <a:gd name="connsiteX1" fmla="*/ 24972 w 49944"/>
                <a:gd name="connsiteY1" fmla="*/ 274939 h 274938"/>
                <a:gd name="connsiteX2" fmla="*/ 0 w 49944"/>
                <a:gd name="connsiteY2" fmla="*/ 137469 h 274938"/>
                <a:gd name="connsiteX3" fmla="*/ 24972 w 49944"/>
                <a:gd name="connsiteY3" fmla="*/ 0 h 274938"/>
                <a:gd name="connsiteX4" fmla="*/ 49944 w 49944"/>
                <a:gd name="connsiteY4" fmla="*/ 137469 h 27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44" h="274938">
                  <a:moveTo>
                    <a:pt x="49944" y="137469"/>
                  </a:moveTo>
                  <a:cubicBezTo>
                    <a:pt x="49944" y="213392"/>
                    <a:pt x="38764" y="274939"/>
                    <a:pt x="24972" y="274939"/>
                  </a:cubicBezTo>
                  <a:cubicBezTo>
                    <a:pt x="11180" y="274939"/>
                    <a:pt x="0" y="213392"/>
                    <a:pt x="0" y="137469"/>
                  </a:cubicBezTo>
                  <a:cubicBezTo>
                    <a:pt x="0" y="61547"/>
                    <a:pt x="11180" y="0"/>
                    <a:pt x="24972" y="0"/>
                  </a:cubicBezTo>
                  <a:cubicBezTo>
                    <a:pt x="38764" y="0"/>
                    <a:pt x="49944" y="61547"/>
                    <a:pt x="49944" y="137469"/>
                  </a:cubicBezTo>
                  <a:close/>
                </a:path>
              </a:pathLst>
            </a:custGeom>
            <a:solidFill>
              <a:srgbClr val="E6E6E6"/>
            </a:solidFill>
            <a:ln w="28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BE4B79-EF2E-415B-802A-3CFCD3776F34}"/>
              </a:ext>
            </a:extLst>
          </p:cNvPr>
          <p:cNvSpPr/>
          <p:nvPr/>
        </p:nvSpPr>
        <p:spPr>
          <a:xfrm>
            <a:off x="2246814" y="2940015"/>
            <a:ext cx="169792" cy="12976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327790-5903-4647-AC7E-CA1DB064C4D7}"/>
              </a:ext>
            </a:extLst>
          </p:cNvPr>
          <p:cNvSpPr/>
          <p:nvPr/>
        </p:nvSpPr>
        <p:spPr>
          <a:xfrm>
            <a:off x="5107941" y="2479562"/>
            <a:ext cx="84896" cy="11972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C4D71B4D-84FD-4A73-8E7C-29E13BAF4CAA}"/>
              </a:ext>
            </a:extLst>
          </p:cNvPr>
          <p:cNvGrpSpPr/>
          <p:nvPr/>
        </p:nvGrpSpPr>
        <p:grpSpPr>
          <a:xfrm>
            <a:off x="42425" y="2518443"/>
            <a:ext cx="2742747" cy="2200142"/>
            <a:chOff x="923775" y="2325619"/>
            <a:chExt cx="2742747" cy="22001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F7FBA68-488E-46F8-A71D-C447D15D818F}"/>
                </a:ext>
              </a:extLst>
            </p:cNvPr>
            <p:cNvSpPr/>
            <p:nvPr/>
          </p:nvSpPr>
          <p:spPr>
            <a:xfrm>
              <a:off x="1325814" y="2328494"/>
              <a:ext cx="2140371" cy="2140371"/>
            </a:xfrm>
            <a:custGeom>
              <a:avLst/>
              <a:gdLst>
                <a:gd name="connsiteX0" fmla="*/ 2140372 w 2140371"/>
                <a:gd name="connsiteY0" fmla="*/ 1070186 h 2140371"/>
                <a:gd name="connsiteX1" fmla="*/ 1070186 w 2140371"/>
                <a:gd name="connsiteY1" fmla="*/ 2140371 h 2140371"/>
                <a:gd name="connsiteX2" fmla="*/ 0 w 2140371"/>
                <a:gd name="connsiteY2" fmla="*/ 1070186 h 2140371"/>
                <a:gd name="connsiteX3" fmla="*/ 1070186 w 2140371"/>
                <a:gd name="connsiteY3" fmla="*/ 0 h 2140371"/>
                <a:gd name="connsiteX4" fmla="*/ 2140372 w 2140371"/>
                <a:gd name="connsiteY4" fmla="*/ 1070186 h 21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0371" h="2140371">
                  <a:moveTo>
                    <a:pt x="2140372" y="1070186"/>
                  </a:moveTo>
                  <a:cubicBezTo>
                    <a:pt x="2140372" y="1661233"/>
                    <a:pt x="1661234" y="2140371"/>
                    <a:pt x="1070186" y="2140371"/>
                  </a:cubicBezTo>
                  <a:cubicBezTo>
                    <a:pt x="479139" y="2140371"/>
                    <a:pt x="0" y="1661233"/>
                    <a:pt x="0" y="1070186"/>
                  </a:cubicBezTo>
                  <a:cubicBezTo>
                    <a:pt x="0" y="479138"/>
                    <a:pt x="479139" y="0"/>
                    <a:pt x="1070186" y="0"/>
                  </a:cubicBezTo>
                  <a:cubicBezTo>
                    <a:pt x="1661234" y="0"/>
                    <a:pt x="2140372" y="479138"/>
                    <a:pt x="2140372" y="1070186"/>
                  </a:cubicBezTo>
                  <a:close/>
                </a:path>
              </a:pathLst>
            </a:custGeom>
            <a:solidFill>
              <a:srgbClr val="8FC8CB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23" name="Graphic 38">
              <a:extLst>
                <a:ext uri="{FF2B5EF4-FFF2-40B4-BE49-F238E27FC236}">
                  <a16:creationId xmlns:a16="http://schemas.microsoft.com/office/drawing/2014/main" id="{122B7F78-F7D0-4C58-BD71-12688A95CEE5}"/>
                </a:ext>
              </a:extLst>
            </p:cNvPr>
            <p:cNvGrpSpPr/>
            <p:nvPr/>
          </p:nvGrpSpPr>
          <p:grpSpPr>
            <a:xfrm>
              <a:off x="1359659" y="2325619"/>
              <a:ext cx="2114492" cy="2200142"/>
              <a:chOff x="1359659" y="2325619"/>
              <a:chExt cx="2114492" cy="2200142"/>
            </a:xfrm>
            <a:solidFill>
              <a:srgbClr val="637B36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C1AA0C-ACFA-4D85-B2C2-3B460BBB81FE}"/>
                  </a:ext>
                </a:extLst>
              </p:cNvPr>
              <p:cNvSpPr/>
              <p:nvPr/>
            </p:nvSpPr>
            <p:spPr>
              <a:xfrm>
                <a:off x="1359659" y="2325619"/>
                <a:ext cx="1069219" cy="979165"/>
              </a:xfrm>
              <a:custGeom>
                <a:avLst/>
                <a:gdLst>
                  <a:gd name="connsiteX0" fmla="*/ 1036342 w 1069219"/>
                  <a:gd name="connsiteY0" fmla="*/ 2875 h 979165"/>
                  <a:gd name="connsiteX1" fmla="*/ 1036342 w 1069219"/>
                  <a:gd name="connsiteY1" fmla="*/ 307984 h 979165"/>
                  <a:gd name="connsiteX2" fmla="*/ 717992 w 1069219"/>
                  <a:gd name="connsiteY2" fmla="*/ 934610 h 979165"/>
                  <a:gd name="connsiteX3" fmla="*/ 121 w 1069219"/>
                  <a:gd name="connsiteY3" fmla="*/ 804506 h 979165"/>
                  <a:gd name="connsiteX4" fmla="*/ 1036342 w 1069219"/>
                  <a:gd name="connsiteY4" fmla="*/ 2875 h 979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219" h="979165">
                    <a:moveTo>
                      <a:pt x="1036342" y="2875"/>
                    </a:moveTo>
                    <a:cubicBezTo>
                      <a:pt x="1036342" y="2875"/>
                      <a:pt x="1110317" y="261354"/>
                      <a:pt x="1036342" y="307984"/>
                    </a:cubicBezTo>
                    <a:cubicBezTo>
                      <a:pt x="600553" y="582582"/>
                      <a:pt x="877167" y="797598"/>
                      <a:pt x="717992" y="934610"/>
                    </a:cubicBezTo>
                    <a:cubicBezTo>
                      <a:pt x="558817" y="1071621"/>
                      <a:pt x="394173" y="853439"/>
                      <a:pt x="121" y="804506"/>
                    </a:cubicBezTo>
                    <a:cubicBezTo>
                      <a:pt x="121" y="804506"/>
                      <a:pt x="-33844" y="-55845"/>
                      <a:pt x="1036342" y="2875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82357D-3412-406F-A623-79CA6EB0DD34}"/>
                  </a:ext>
                </a:extLst>
              </p:cNvPr>
              <p:cNvSpPr/>
              <p:nvPr/>
            </p:nvSpPr>
            <p:spPr>
              <a:xfrm>
                <a:off x="3008901" y="3028519"/>
                <a:ext cx="465249" cy="667786"/>
              </a:xfrm>
              <a:custGeom>
                <a:avLst/>
                <a:gdLst>
                  <a:gd name="connsiteX0" fmla="*/ 391370 w 465249"/>
                  <a:gd name="connsiteY0" fmla="*/ 0 h 667786"/>
                  <a:gd name="connsiteX1" fmla="*/ 25527 w 465249"/>
                  <a:gd name="connsiteY1" fmla="*/ 132406 h 667786"/>
                  <a:gd name="connsiteX2" fmla="*/ 176642 w 465249"/>
                  <a:gd name="connsiteY2" fmla="*/ 370161 h 667786"/>
                  <a:gd name="connsiteX3" fmla="*/ 414973 w 465249"/>
                  <a:gd name="connsiteY3" fmla="*/ 667787 h 667786"/>
                  <a:gd name="connsiteX4" fmla="*/ 391370 w 465249"/>
                  <a:gd name="connsiteY4" fmla="*/ 0 h 667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249" h="667786">
                    <a:moveTo>
                      <a:pt x="391370" y="0"/>
                    </a:moveTo>
                    <a:cubicBezTo>
                      <a:pt x="391370" y="0"/>
                      <a:pt x="113030" y="44903"/>
                      <a:pt x="25527" y="132406"/>
                    </a:cubicBezTo>
                    <a:cubicBezTo>
                      <a:pt x="-61977" y="219909"/>
                      <a:pt x="97198" y="265676"/>
                      <a:pt x="176642" y="370161"/>
                    </a:cubicBezTo>
                    <a:cubicBezTo>
                      <a:pt x="256086" y="474647"/>
                      <a:pt x="414973" y="667787"/>
                      <a:pt x="414973" y="667787"/>
                    </a:cubicBezTo>
                    <a:cubicBezTo>
                      <a:pt x="414973" y="667787"/>
                      <a:pt x="542486" y="275750"/>
                      <a:pt x="391370" y="0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36300B-675E-4CD6-BDEA-A8B4A2D6081E}"/>
                  </a:ext>
                </a:extLst>
              </p:cNvPr>
              <p:cNvSpPr/>
              <p:nvPr/>
            </p:nvSpPr>
            <p:spPr>
              <a:xfrm>
                <a:off x="1804258" y="3395052"/>
                <a:ext cx="1049681" cy="1130709"/>
              </a:xfrm>
              <a:custGeom>
                <a:avLst/>
                <a:gdLst>
                  <a:gd name="connsiteX0" fmla="*/ 159984 w 1049681"/>
                  <a:gd name="connsiteY0" fmla="*/ 126822 h 1130709"/>
                  <a:gd name="connsiteX1" fmla="*/ 613619 w 1049681"/>
                  <a:gd name="connsiteY1" fmla="*/ 3627 h 1130709"/>
                  <a:gd name="connsiteX2" fmla="*/ 1049407 w 1049681"/>
                  <a:gd name="connsiteY2" fmla="*/ 434235 h 1130709"/>
                  <a:gd name="connsiteX3" fmla="*/ 681261 w 1049681"/>
                  <a:gd name="connsiteY3" fmla="*/ 1070071 h 1130709"/>
                  <a:gd name="connsiteX4" fmla="*/ 190207 w 1049681"/>
                  <a:gd name="connsiteY4" fmla="*/ 1070071 h 1130709"/>
                  <a:gd name="connsiteX5" fmla="*/ 5127 w 1049681"/>
                  <a:gd name="connsiteY5" fmla="*/ 724664 h 1130709"/>
                  <a:gd name="connsiteX6" fmla="*/ 159984 w 1049681"/>
                  <a:gd name="connsiteY6" fmla="*/ 126822 h 113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9681" h="1130709">
                    <a:moveTo>
                      <a:pt x="159984" y="126822"/>
                    </a:moveTo>
                    <a:cubicBezTo>
                      <a:pt x="159984" y="126822"/>
                      <a:pt x="506255" y="-25157"/>
                      <a:pt x="613619" y="3627"/>
                    </a:cubicBezTo>
                    <a:cubicBezTo>
                      <a:pt x="720983" y="32411"/>
                      <a:pt x="1037318" y="376379"/>
                      <a:pt x="1049407" y="434235"/>
                    </a:cubicBezTo>
                    <a:cubicBezTo>
                      <a:pt x="1061209" y="492090"/>
                      <a:pt x="688745" y="931908"/>
                      <a:pt x="681261" y="1070071"/>
                    </a:cubicBezTo>
                    <a:cubicBezTo>
                      <a:pt x="681261" y="1070071"/>
                      <a:pt x="318008" y="1206507"/>
                      <a:pt x="190207" y="1070071"/>
                    </a:cubicBezTo>
                    <a:cubicBezTo>
                      <a:pt x="190207" y="1070071"/>
                      <a:pt x="-36610" y="844118"/>
                      <a:pt x="5127" y="724664"/>
                    </a:cubicBezTo>
                    <a:cubicBezTo>
                      <a:pt x="46575" y="605211"/>
                      <a:pt x="-78635" y="394225"/>
                      <a:pt x="159984" y="126822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1460C66-7972-4D78-92C2-00CC994FD71E}"/>
                  </a:ext>
                </a:extLst>
              </p:cNvPr>
              <p:cNvSpPr/>
              <p:nvPr/>
            </p:nvSpPr>
            <p:spPr>
              <a:xfrm>
                <a:off x="1359811" y="3269494"/>
                <a:ext cx="492450" cy="180259"/>
              </a:xfrm>
              <a:custGeom>
                <a:avLst/>
                <a:gdLst>
                  <a:gd name="connsiteX0" fmla="*/ 228513 w 492450"/>
                  <a:gd name="connsiteY0" fmla="*/ 14626 h 180259"/>
                  <a:gd name="connsiteX1" fmla="*/ 485265 w 492450"/>
                  <a:gd name="connsiteY1" fmla="*/ 92918 h 180259"/>
                  <a:gd name="connsiteX2" fmla="*/ 270537 w 492450"/>
                  <a:gd name="connsiteY2" fmla="*/ 175815 h 180259"/>
                  <a:gd name="connsiteX3" fmla="*/ 256 w 492450"/>
                  <a:gd name="connsiteY3" fmla="*/ 14626 h 180259"/>
                  <a:gd name="connsiteX4" fmla="*/ 228513 w 492450"/>
                  <a:gd name="connsiteY4" fmla="*/ 14626 h 18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450" h="180259">
                    <a:moveTo>
                      <a:pt x="228513" y="14626"/>
                    </a:moveTo>
                    <a:cubicBezTo>
                      <a:pt x="228513" y="14626"/>
                      <a:pt x="443241" y="57514"/>
                      <a:pt x="485265" y="92918"/>
                    </a:cubicBezTo>
                    <a:cubicBezTo>
                      <a:pt x="527002" y="128034"/>
                      <a:pt x="377901" y="140123"/>
                      <a:pt x="270537" y="175815"/>
                    </a:cubicBezTo>
                    <a:cubicBezTo>
                      <a:pt x="163173" y="211507"/>
                      <a:pt x="-7515" y="20670"/>
                      <a:pt x="256" y="14626"/>
                    </a:cubicBezTo>
                    <a:cubicBezTo>
                      <a:pt x="8028" y="8581"/>
                      <a:pt x="101576" y="-15022"/>
                      <a:pt x="228513" y="14626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2D329C-A62B-420F-B424-2FD72F37F3A6}"/>
                </a:ext>
              </a:extLst>
            </p:cNvPr>
            <p:cNvSpPr/>
            <p:nvPr/>
          </p:nvSpPr>
          <p:spPr>
            <a:xfrm>
              <a:off x="1325527" y="2574884"/>
              <a:ext cx="1950110" cy="1893981"/>
            </a:xfrm>
            <a:custGeom>
              <a:avLst/>
              <a:gdLst>
                <a:gd name="connsiteX0" fmla="*/ 197170 w 1950110"/>
                <a:gd name="connsiteY0" fmla="*/ 608780 h 1893981"/>
                <a:gd name="connsiteX1" fmla="*/ 387144 w 1950110"/>
                <a:gd name="connsiteY1" fmla="*/ 0 h 1893981"/>
                <a:gd name="connsiteX2" fmla="*/ 0 w 1950110"/>
                <a:gd name="connsiteY2" fmla="*/ 823795 h 1893981"/>
                <a:gd name="connsiteX3" fmla="*/ 1070186 w 1950110"/>
                <a:gd name="connsiteY3" fmla="*/ 1893981 h 1893981"/>
                <a:gd name="connsiteX4" fmla="*/ 1950110 w 1950110"/>
                <a:gd name="connsiteY4" fmla="*/ 1432863 h 1893981"/>
                <a:gd name="connsiteX5" fmla="*/ 1267068 w 1950110"/>
                <a:gd name="connsiteY5" fmla="*/ 1679253 h 1893981"/>
                <a:gd name="connsiteX6" fmla="*/ 197170 w 1950110"/>
                <a:gd name="connsiteY6" fmla="*/ 608780 h 189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110" h="1893981">
                  <a:moveTo>
                    <a:pt x="197170" y="608780"/>
                  </a:moveTo>
                  <a:cubicBezTo>
                    <a:pt x="197170" y="382538"/>
                    <a:pt x="267403" y="172703"/>
                    <a:pt x="387144" y="0"/>
                  </a:cubicBezTo>
                  <a:cubicBezTo>
                    <a:pt x="150828" y="196306"/>
                    <a:pt x="0" y="492493"/>
                    <a:pt x="0" y="823795"/>
                  </a:cubicBezTo>
                  <a:cubicBezTo>
                    <a:pt x="0" y="1414729"/>
                    <a:pt x="479252" y="1893981"/>
                    <a:pt x="1070186" y="1893981"/>
                  </a:cubicBezTo>
                  <a:cubicBezTo>
                    <a:pt x="1434878" y="1893981"/>
                    <a:pt x="1756970" y="1711491"/>
                    <a:pt x="1950110" y="1432863"/>
                  </a:cubicBezTo>
                  <a:cubicBezTo>
                    <a:pt x="1764742" y="1586857"/>
                    <a:pt x="1526699" y="1679253"/>
                    <a:pt x="1267068" y="1679253"/>
                  </a:cubicBezTo>
                  <a:cubicBezTo>
                    <a:pt x="676422" y="1678965"/>
                    <a:pt x="197170" y="1200001"/>
                    <a:pt x="197170" y="608780"/>
                  </a:cubicBezTo>
                  <a:close/>
                </a:path>
              </a:pathLst>
            </a:custGeom>
            <a:solidFill>
              <a:srgbClr val="395D6B">
                <a:alpha val="50000"/>
              </a:srgbClr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5BFBD5A-C2E4-49AE-B987-4C2A58AD2080}"/>
                </a:ext>
              </a:extLst>
            </p:cNvPr>
            <p:cNvSpPr/>
            <p:nvPr/>
          </p:nvSpPr>
          <p:spPr>
            <a:xfrm>
              <a:off x="1516076" y="2328494"/>
              <a:ext cx="1950398" cy="1893693"/>
            </a:xfrm>
            <a:custGeom>
              <a:avLst/>
              <a:gdLst>
                <a:gd name="connsiteX0" fmla="*/ 1753228 w 1950398"/>
                <a:gd name="connsiteY0" fmla="*/ 1284914 h 1893693"/>
                <a:gd name="connsiteX1" fmla="*/ 1563255 w 1950398"/>
                <a:gd name="connsiteY1" fmla="*/ 1893693 h 1893693"/>
                <a:gd name="connsiteX2" fmla="*/ 1950398 w 1950398"/>
                <a:gd name="connsiteY2" fmla="*/ 1069898 h 1893693"/>
                <a:gd name="connsiteX3" fmla="*/ 879924 w 1950398"/>
                <a:gd name="connsiteY3" fmla="*/ 0 h 1893693"/>
                <a:gd name="connsiteX4" fmla="*/ 0 w 1950398"/>
                <a:gd name="connsiteY4" fmla="*/ 461118 h 1893693"/>
                <a:gd name="connsiteX5" fmla="*/ 683042 w 1950398"/>
                <a:gd name="connsiteY5" fmla="*/ 214728 h 1893693"/>
                <a:gd name="connsiteX6" fmla="*/ 1753228 w 1950398"/>
                <a:gd name="connsiteY6" fmla="*/ 1284914 h 18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398" h="1893693">
                  <a:moveTo>
                    <a:pt x="1753228" y="1284914"/>
                  </a:moveTo>
                  <a:cubicBezTo>
                    <a:pt x="1753228" y="1511155"/>
                    <a:pt x="1682996" y="1720990"/>
                    <a:pt x="1563255" y="1893693"/>
                  </a:cubicBezTo>
                  <a:cubicBezTo>
                    <a:pt x="1799571" y="1697387"/>
                    <a:pt x="1950398" y="1401201"/>
                    <a:pt x="1950398" y="1069898"/>
                  </a:cubicBezTo>
                  <a:cubicBezTo>
                    <a:pt x="1950110" y="479252"/>
                    <a:pt x="1470858" y="0"/>
                    <a:pt x="879924" y="0"/>
                  </a:cubicBezTo>
                  <a:cubicBezTo>
                    <a:pt x="515232" y="0"/>
                    <a:pt x="193140" y="182490"/>
                    <a:pt x="0" y="461118"/>
                  </a:cubicBezTo>
                  <a:cubicBezTo>
                    <a:pt x="185368" y="307124"/>
                    <a:pt x="423411" y="214728"/>
                    <a:pt x="683042" y="214728"/>
                  </a:cubicBezTo>
                  <a:cubicBezTo>
                    <a:pt x="1273976" y="214728"/>
                    <a:pt x="1753228" y="693980"/>
                    <a:pt x="1753228" y="1284914"/>
                  </a:cubicBezTo>
                  <a:close/>
                </a:path>
              </a:pathLst>
            </a:custGeom>
            <a:solidFill>
              <a:srgbClr val="F3F1E8">
                <a:alpha val="50000"/>
              </a:srgbClr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2E3DBE2-CFCE-4FED-BBCE-EE135B7CF39F}"/>
                </a:ext>
              </a:extLst>
            </p:cNvPr>
            <p:cNvSpPr/>
            <p:nvPr/>
          </p:nvSpPr>
          <p:spPr>
            <a:xfrm>
              <a:off x="923775" y="357771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8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19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8" y="123771"/>
                  </a:cubicBezTo>
                  <a:cubicBezTo>
                    <a:pt x="419598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19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178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48D93B7-6FD4-49E3-B5C4-8FCEA43874A7}"/>
                </a:ext>
              </a:extLst>
            </p:cNvPr>
            <p:cNvSpPr/>
            <p:nvPr/>
          </p:nvSpPr>
          <p:spPr>
            <a:xfrm>
              <a:off x="1818667" y="2446508"/>
              <a:ext cx="535021" cy="291868"/>
            </a:xfrm>
            <a:custGeom>
              <a:avLst/>
              <a:gdLst>
                <a:gd name="connsiteX0" fmla="*/ 535021 w 535021"/>
                <a:gd name="connsiteY0" fmla="*/ 205517 h 291868"/>
                <a:gd name="connsiteX1" fmla="*/ 448669 w 535021"/>
                <a:gd name="connsiteY1" fmla="*/ 119165 h 291868"/>
                <a:gd name="connsiteX2" fmla="*/ 419885 w 535021"/>
                <a:gd name="connsiteY2" fmla="*/ 124059 h 291868"/>
                <a:gd name="connsiteX3" fmla="*/ 420173 w 535021"/>
                <a:gd name="connsiteY3" fmla="*/ 119165 h 291868"/>
                <a:gd name="connsiteX4" fmla="*/ 333821 w 535021"/>
                <a:gd name="connsiteY4" fmla="*/ 32814 h 291868"/>
                <a:gd name="connsiteX5" fmla="*/ 275102 w 535021"/>
                <a:gd name="connsiteY5" fmla="*/ 55841 h 291868"/>
                <a:gd name="connsiteX6" fmla="*/ 194220 w 535021"/>
                <a:gd name="connsiteY6" fmla="*/ 0 h 291868"/>
                <a:gd name="connsiteX7" fmla="*/ 107868 w 535021"/>
                <a:gd name="connsiteY7" fmla="*/ 86352 h 291868"/>
                <a:gd name="connsiteX8" fmla="*/ 116791 w 535021"/>
                <a:gd name="connsiteY8" fmla="*/ 124347 h 291868"/>
                <a:gd name="connsiteX9" fmla="*/ 25258 w 535021"/>
                <a:gd name="connsiteY9" fmla="*/ 144207 h 291868"/>
                <a:gd name="connsiteX10" fmla="*/ 25258 w 535021"/>
                <a:gd name="connsiteY10" fmla="*/ 266539 h 291868"/>
                <a:gd name="connsiteX11" fmla="*/ 86280 w 535021"/>
                <a:gd name="connsiteY11" fmla="*/ 291869 h 291868"/>
                <a:gd name="connsiteX12" fmla="*/ 452987 w 535021"/>
                <a:gd name="connsiteY12" fmla="*/ 291869 h 291868"/>
                <a:gd name="connsiteX13" fmla="*/ 452987 w 535021"/>
                <a:gd name="connsiteY13" fmla="*/ 291581 h 291868"/>
                <a:gd name="connsiteX14" fmla="*/ 535021 w 535021"/>
                <a:gd name="connsiteY14" fmla="*/ 205517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021" h="291868">
                  <a:moveTo>
                    <a:pt x="535021" y="205517"/>
                  </a:moveTo>
                  <a:cubicBezTo>
                    <a:pt x="535021" y="157736"/>
                    <a:pt x="496163" y="119165"/>
                    <a:pt x="448669" y="119165"/>
                  </a:cubicBezTo>
                  <a:cubicBezTo>
                    <a:pt x="438595" y="119165"/>
                    <a:pt x="429096" y="120892"/>
                    <a:pt x="419885" y="124059"/>
                  </a:cubicBezTo>
                  <a:cubicBezTo>
                    <a:pt x="419885" y="122332"/>
                    <a:pt x="420173" y="120892"/>
                    <a:pt x="420173" y="119165"/>
                  </a:cubicBezTo>
                  <a:cubicBezTo>
                    <a:pt x="420173" y="71384"/>
                    <a:pt x="381315" y="32814"/>
                    <a:pt x="333821" y="32814"/>
                  </a:cubicBezTo>
                  <a:cubicBezTo>
                    <a:pt x="311082" y="32814"/>
                    <a:pt x="290646" y="41737"/>
                    <a:pt x="275102" y="55841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7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2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5" y="289278"/>
                    <a:pt x="535021" y="251571"/>
                    <a:pt x="535021" y="205517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AF6EED-7B6B-4E9F-9162-8FB8631D83BB}"/>
                </a:ext>
              </a:extLst>
            </p:cNvPr>
            <p:cNvSpPr/>
            <p:nvPr/>
          </p:nvSpPr>
          <p:spPr>
            <a:xfrm>
              <a:off x="3131789" y="357771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7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7" y="123771"/>
                  </a:cubicBezTo>
                  <a:cubicBezTo>
                    <a:pt x="419597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6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C7697D5-F796-42C6-B7F4-81ED27542E3D}"/>
                </a:ext>
              </a:extLst>
            </p:cNvPr>
            <p:cNvSpPr/>
            <p:nvPr/>
          </p:nvSpPr>
          <p:spPr>
            <a:xfrm>
              <a:off x="2284391" y="4076541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7 h 291868"/>
                <a:gd name="connsiteX2" fmla="*/ 419598 w 534733"/>
                <a:gd name="connsiteY2" fmla="*/ 123771 h 291868"/>
                <a:gd name="connsiteX3" fmla="*/ 419885 w 534733"/>
                <a:gd name="connsiteY3" fmla="*/ 118877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7"/>
                    <a:pt x="448381" y="118877"/>
                  </a:cubicBezTo>
                  <a:cubicBezTo>
                    <a:pt x="438307" y="118877"/>
                    <a:pt x="428808" y="120604"/>
                    <a:pt x="419598" y="123771"/>
                  </a:cubicBezTo>
                  <a:cubicBezTo>
                    <a:pt x="419598" y="122044"/>
                    <a:pt x="419885" y="120604"/>
                    <a:pt x="419885" y="118877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178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1D3F4A-B12A-490C-A67E-36B8E46F991E}"/>
                </a:ext>
              </a:extLst>
            </p:cNvPr>
            <p:cNvSpPr/>
            <p:nvPr/>
          </p:nvSpPr>
          <p:spPr>
            <a:xfrm>
              <a:off x="2786382" y="266670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7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7" y="123771"/>
                  </a:cubicBezTo>
                  <a:cubicBezTo>
                    <a:pt x="419597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2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6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F29758B-39D1-4E6D-AD12-324CAC6C9EDC}"/>
              </a:ext>
            </a:extLst>
          </p:cNvPr>
          <p:cNvSpPr/>
          <p:nvPr/>
        </p:nvSpPr>
        <p:spPr>
          <a:xfrm>
            <a:off x="3335218" y="3508925"/>
            <a:ext cx="84896" cy="11972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50" name="Graphic 241">
            <a:extLst>
              <a:ext uri="{FF2B5EF4-FFF2-40B4-BE49-F238E27FC236}">
                <a16:creationId xmlns:a16="http://schemas.microsoft.com/office/drawing/2014/main" id="{33E3F062-4792-47A7-985E-88A50AE72941}"/>
              </a:ext>
            </a:extLst>
          </p:cNvPr>
          <p:cNvGrpSpPr/>
          <p:nvPr/>
        </p:nvGrpSpPr>
        <p:grpSpPr>
          <a:xfrm rot="1433983">
            <a:off x="864440" y="1640790"/>
            <a:ext cx="212939" cy="210438"/>
            <a:chOff x="2434505" y="2932122"/>
            <a:chExt cx="322656" cy="31886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01430FA-0826-4A93-9C3C-66815D31E392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0E98C19-5E95-4F62-93CD-BDEF603AD2AF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53" name="Graphic 2">
            <a:extLst>
              <a:ext uri="{FF2B5EF4-FFF2-40B4-BE49-F238E27FC236}">
                <a16:creationId xmlns:a16="http://schemas.microsoft.com/office/drawing/2014/main" id="{7D737267-7904-4D01-AEFA-DAE8EF9D7F0C}"/>
              </a:ext>
            </a:extLst>
          </p:cNvPr>
          <p:cNvGrpSpPr/>
          <p:nvPr/>
        </p:nvGrpSpPr>
        <p:grpSpPr>
          <a:xfrm rot="5400000">
            <a:off x="2933544" y="2170770"/>
            <a:ext cx="1652425" cy="7519514"/>
            <a:chOff x="9055963" y="784430"/>
            <a:chExt cx="1652425" cy="751951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A96BC76-6084-4EDA-B092-27FFDD84FDA9}"/>
                </a:ext>
              </a:extLst>
            </p:cNvPr>
            <p:cNvSpPr/>
            <p:nvPr/>
          </p:nvSpPr>
          <p:spPr>
            <a:xfrm>
              <a:off x="9433251" y="3541086"/>
              <a:ext cx="904723" cy="4762858"/>
            </a:xfrm>
            <a:custGeom>
              <a:avLst/>
              <a:gdLst>
                <a:gd name="connsiteX0" fmla="*/ 327515 w 904723"/>
                <a:gd name="connsiteY0" fmla="*/ 0 h 4762858"/>
                <a:gd name="connsiteX1" fmla="*/ 452362 w 904723"/>
                <a:gd name="connsiteY1" fmla="*/ 0 h 4762858"/>
                <a:gd name="connsiteX2" fmla="*/ 577208 w 904723"/>
                <a:gd name="connsiteY2" fmla="*/ 0 h 4762858"/>
                <a:gd name="connsiteX3" fmla="*/ 904723 w 904723"/>
                <a:gd name="connsiteY3" fmla="*/ 4762859 h 4762858"/>
                <a:gd name="connsiteX4" fmla="*/ 452087 w 904723"/>
                <a:gd name="connsiteY4" fmla="*/ 4762859 h 4762858"/>
                <a:gd name="connsiteX5" fmla="*/ 0 w 904723"/>
                <a:gd name="connsiteY5" fmla="*/ 4762859 h 4762858"/>
                <a:gd name="connsiteX6" fmla="*/ 327515 w 904723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723" h="4762858">
                  <a:moveTo>
                    <a:pt x="327515" y="0"/>
                  </a:moveTo>
                  <a:lnTo>
                    <a:pt x="452362" y="0"/>
                  </a:lnTo>
                  <a:lnTo>
                    <a:pt x="577208" y="0"/>
                  </a:lnTo>
                  <a:cubicBezTo>
                    <a:pt x="577208" y="0"/>
                    <a:pt x="468311" y="4387220"/>
                    <a:pt x="904723" y="4762859"/>
                  </a:cubicBezTo>
                  <a:lnTo>
                    <a:pt x="452087" y="4762859"/>
                  </a:lnTo>
                  <a:lnTo>
                    <a:pt x="0" y="4762859"/>
                  </a:lnTo>
                  <a:cubicBezTo>
                    <a:pt x="436412" y="4387220"/>
                    <a:pt x="327515" y="0"/>
                    <a:pt x="327515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76395E-6C0A-4F09-88D6-F239087CD739}"/>
                </a:ext>
              </a:extLst>
            </p:cNvPr>
            <p:cNvSpPr/>
            <p:nvPr/>
          </p:nvSpPr>
          <p:spPr>
            <a:xfrm>
              <a:off x="9541048" y="3541086"/>
              <a:ext cx="689129" cy="4762858"/>
            </a:xfrm>
            <a:custGeom>
              <a:avLst/>
              <a:gdLst>
                <a:gd name="connsiteX0" fmla="*/ 249418 w 689129"/>
                <a:gd name="connsiteY0" fmla="*/ 0 h 4762858"/>
                <a:gd name="connsiteX1" fmla="*/ 344565 w 689129"/>
                <a:gd name="connsiteY1" fmla="*/ 0 h 4762858"/>
                <a:gd name="connsiteX2" fmla="*/ 439712 w 689129"/>
                <a:gd name="connsiteY2" fmla="*/ 0 h 4762858"/>
                <a:gd name="connsiteX3" fmla="*/ 689130 w 689129"/>
                <a:gd name="connsiteY3" fmla="*/ 4762859 h 4762858"/>
                <a:gd name="connsiteX4" fmla="*/ 344290 w 689129"/>
                <a:gd name="connsiteY4" fmla="*/ 4762859 h 4762858"/>
                <a:gd name="connsiteX5" fmla="*/ 0 w 689129"/>
                <a:gd name="connsiteY5" fmla="*/ 4762859 h 4762858"/>
                <a:gd name="connsiteX6" fmla="*/ 249418 w 689129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9129" h="4762858">
                  <a:moveTo>
                    <a:pt x="249418" y="0"/>
                  </a:moveTo>
                  <a:lnTo>
                    <a:pt x="344565" y="0"/>
                  </a:lnTo>
                  <a:lnTo>
                    <a:pt x="439712" y="0"/>
                  </a:lnTo>
                  <a:cubicBezTo>
                    <a:pt x="439712" y="0"/>
                    <a:pt x="356664" y="4387220"/>
                    <a:pt x="689130" y="4762859"/>
                  </a:cubicBezTo>
                  <a:lnTo>
                    <a:pt x="344290" y="4762859"/>
                  </a:lnTo>
                  <a:lnTo>
                    <a:pt x="0" y="4762859"/>
                  </a:lnTo>
                  <a:cubicBezTo>
                    <a:pt x="332465" y="4387220"/>
                    <a:pt x="249418" y="0"/>
                    <a:pt x="249418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4F2D82-AA33-47F9-97B7-6BB9AB34A83D}"/>
                </a:ext>
              </a:extLst>
            </p:cNvPr>
            <p:cNvSpPr/>
            <p:nvPr/>
          </p:nvSpPr>
          <p:spPr>
            <a:xfrm>
              <a:off x="9640045" y="3541086"/>
              <a:ext cx="490585" cy="4762858"/>
            </a:xfrm>
            <a:custGeom>
              <a:avLst/>
              <a:gdLst>
                <a:gd name="connsiteX0" fmla="*/ 177645 w 490585"/>
                <a:gd name="connsiteY0" fmla="*/ 0 h 4762858"/>
                <a:gd name="connsiteX1" fmla="*/ 245293 w 490585"/>
                <a:gd name="connsiteY1" fmla="*/ 0 h 4762858"/>
                <a:gd name="connsiteX2" fmla="*/ 312941 w 490585"/>
                <a:gd name="connsiteY2" fmla="*/ 0 h 4762858"/>
                <a:gd name="connsiteX3" fmla="*/ 490586 w 490585"/>
                <a:gd name="connsiteY3" fmla="*/ 4762859 h 4762858"/>
                <a:gd name="connsiteX4" fmla="*/ 245293 w 490585"/>
                <a:gd name="connsiteY4" fmla="*/ 4762859 h 4762858"/>
                <a:gd name="connsiteX5" fmla="*/ 0 w 490585"/>
                <a:gd name="connsiteY5" fmla="*/ 4762859 h 4762858"/>
                <a:gd name="connsiteX6" fmla="*/ 177645 w 490585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585" h="4762858">
                  <a:moveTo>
                    <a:pt x="177645" y="0"/>
                  </a:moveTo>
                  <a:lnTo>
                    <a:pt x="245293" y="0"/>
                  </a:lnTo>
                  <a:lnTo>
                    <a:pt x="312941" y="0"/>
                  </a:lnTo>
                  <a:cubicBezTo>
                    <a:pt x="312941" y="0"/>
                    <a:pt x="253817" y="4387220"/>
                    <a:pt x="490586" y="4762859"/>
                  </a:cubicBezTo>
                  <a:lnTo>
                    <a:pt x="245293" y="4762859"/>
                  </a:lnTo>
                  <a:lnTo>
                    <a:pt x="0" y="4762859"/>
                  </a:lnTo>
                  <a:cubicBezTo>
                    <a:pt x="236768" y="4387220"/>
                    <a:pt x="177645" y="0"/>
                    <a:pt x="177645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640050C-AA75-408F-8BEF-A3E561E4251C}"/>
                </a:ext>
              </a:extLst>
            </p:cNvPr>
            <p:cNvSpPr/>
            <p:nvPr/>
          </p:nvSpPr>
          <p:spPr>
            <a:xfrm>
              <a:off x="9620521" y="3161322"/>
              <a:ext cx="529634" cy="513134"/>
            </a:xfrm>
            <a:custGeom>
              <a:avLst/>
              <a:gdLst>
                <a:gd name="connsiteX0" fmla="*/ 529634 w 529634"/>
                <a:gd name="connsiteY0" fmla="*/ 256567 h 513134"/>
                <a:gd name="connsiteX1" fmla="*/ 264817 w 529634"/>
                <a:gd name="connsiteY1" fmla="*/ 513135 h 513134"/>
                <a:gd name="connsiteX2" fmla="*/ 0 w 529634"/>
                <a:gd name="connsiteY2" fmla="*/ 256567 h 513134"/>
                <a:gd name="connsiteX3" fmla="*/ 264817 w 529634"/>
                <a:gd name="connsiteY3" fmla="*/ 0 h 513134"/>
                <a:gd name="connsiteX4" fmla="*/ 529634 w 529634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34" h="513134">
                  <a:moveTo>
                    <a:pt x="529634" y="256567"/>
                  </a:moveTo>
                  <a:cubicBezTo>
                    <a:pt x="529634" y="398266"/>
                    <a:pt x="411072" y="513135"/>
                    <a:pt x="264817" y="513135"/>
                  </a:cubicBezTo>
                  <a:cubicBezTo>
                    <a:pt x="118563" y="513135"/>
                    <a:pt x="0" y="398266"/>
                    <a:pt x="0" y="256567"/>
                  </a:cubicBezTo>
                  <a:cubicBezTo>
                    <a:pt x="0" y="114869"/>
                    <a:pt x="118563" y="0"/>
                    <a:pt x="264817" y="0"/>
                  </a:cubicBezTo>
                  <a:cubicBezTo>
                    <a:pt x="411072" y="0"/>
                    <a:pt x="529634" y="114869"/>
                    <a:pt x="529634" y="256567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30F92F0-F901-4C53-AEA4-EEB6FC168D68}"/>
                </a:ext>
              </a:extLst>
            </p:cNvPr>
            <p:cNvSpPr/>
            <p:nvPr/>
          </p:nvSpPr>
          <p:spPr>
            <a:xfrm rot="-2700000">
              <a:off x="9628870" y="3161367"/>
              <a:ext cx="513129" cy="513129"/>
            </a:xfrm>
            <a:custGeom>
              <a:avLst/>
              <a:gdLst>
                <a:gd name="connsiteX0" fmla="*/ 513130 w 513129"/>
                <a:gd name="connsiteY0" fmla="*/ 256565 h 513129"/>
                <a:gd name="connsiteX1" fmla="*/ 256565 w 513129"/>
                <a:gd name="connsiteY1" fmla="*/ 513130 h 513129"/>
                <a:gd name="connsiteX2" fmla="*/ 0 w 513129"/>
                <a:gd name="connsiteY2" fmla="*/ 256565 h 513129"/>
                <a:gd name="connsiteX3" fmla="*/ 256565 w 513129"/>
                <a:gd name="connsiteY3" fmla="*/ 0 h 513129"/>
                <a:gd name="connsiteX4" fmla="*/ 513130 w 513129"/>
                <a:gd name="connsiteY4" fmla="*/ 256565 h 51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29" h="513129">
                  <a:moveTo>
                    <a:pt x="513130" y="256565"/>
                  </a:moveTo>
                  <a:cubicBezTo>
                    <a:pt x="513130" y="398262"/>
                    <a:pt x="398262" y="513130"/>
                    <a:pt x="256565" y="513130"/>
                  </a:cubicBezTo>
                  <a:cubicBezTo>
                    <a:pt x="114868" y="513130"/>
                    <a:pt x="0" y="398262"/>
                    <a:pt x="0" y="256565"/>
                  </a:cubicBezTo>
                  <a:cubicBezTo>
                    <a:pt x="0" y="114868"/>
                    <a:pt x="114868" y="0"/>
                    <a:pt x="256565" y="0"/>
                  </a:cubicBezTo>
                  <a:cubicBezTo>
                    <a:pt x="398262" y="0"/>
                    <a:pt x="513130" y="114868"/>
                    <a:pt x="513130" y="256565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3160DCE-5E14-4471-B9E5-D4A2CC73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8191" y="2810672"/>
              <a:ext cx="907473" cy="1209964"/>
            </a:xfrm>
            <a:custGeom>
              <a:avLst/>
              <a:gdLst>
                <a:gd name="connsiteX0" fmla="*/ 12 w 907473"/>
                <a:gd name="connsiteY0" fmla="*/ 74 h 1209964"/>
                <a:gd name="connsiteX1" fmla="*/ 907485 w 907473"/>
                <a:gd name="connsiteY1" fmla="*/ 74 h 1209964"/>
                <a:gd name="connsiteX2" fmla="*/ 907485 w 907473"/>
                <a:gd name="connsiteY2" fmla="*/ 1210038 h 1209964"/>
                <a:gd name="connsiteX3" fmla="*/ 12 w 907473"/>
                <a:gd name="connsiteY3" fmla="*/ 1210038 h 12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473" h="1209964">
                  <a:moveTo>
                    <a:pt x="12" y="74"/>
                  </a:moveTo>
                  <a:lnTo>
                    <a:pt x="907485" y="74"/>
                  </a:lnTo>
                  <a:lnTo>
                    <a:pt x="907485" y="1210038"/>
                  </a:lnTo>
                  <a:lnTo>
                    <a:pt x="12" y="1210038"/>
                  </a:lnTo>
                  <a:close/>
                </a:path>
              </a:pathLst>
            </a:custGeom>
          </p:spPr>
        </p:pic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7A70BB-0DFA-48E9-895A-FAE76353DB54}"/>
                </a:ext>
              </a:extLst>
            </p:cNvPr>
            <p:cNvSpPr/>
            <p:nvPr/>
          </p:nvSpPr>
          <p:spPr>
            <a:xfrm>
              <a:off x="9695869" y="3161321"/>
              <a:ext cx="378938" cy="513135"/>
            </a:xfrm>
            <a:custGeom>
              <a:avLst/>
              <a:gdLst>
                <a:gd name="connsiteX0" fmla="*/ 0 w 378938"/>
                <a:gd name="connsiteY0" fmla="*/ 256568 h 513135"/>
                <a:gd name="connsiteX1" fmla="*/ 189469 w 378938"/>
                <a:gd name="connsiteY1" fmla="*/ 513135 h 513135"/>
                <a:gd name="connsiteX2" fmla="*/ 378939 w 378938"/>
                <a:gd name="connsiteY2" fmla="*/ 256568 h 513135"/>
                <a:gd name="connsiteX3" fmla="*/ 189469 w 378938"/>
                <a:gd name="connsiteY3" fmla="*/ 0 h 513135"/>
                <a:gd name="connsiteX4" fmla="*/ 0 w 378938"/>
                <a:gd name="connsiteY4" fmla="*/ 256568 h 5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938" h="513135">
                  <a:moveTo>
                    <a:pt x="0" y="256568"/>
                  </a:moveTo>
                  <a:cubicBezTo>
                    <a:pt x="0" y="398189"/>
                    <a:pt x="84972" y="513135"/>
                    <a:pt x="189469" y="513135"/>
                  </a:cubicBezTo>
                  <a:cubicBezTo>
                    <a:pt x="294241" y="513135"/>
                    <a:pt x="378939" y="398189"/>
                    <a:pt x="378939" y="256568"/>
                  </a:cubicBezTo>
                  <a:cubicBezTo>
                    <a:pt x="378939" y="114947"/>
                    <a:pt x="293966" y="0"/>
                    <a:pt x="189469" y="0"/>
                  </a:cubicBezTo>
                  <a:cubicBezTo>
                    <a:pt x="84972" y="-275"/>
                    <a:pt x="0" y="114672"/>
                    <a:pt x="0" y="256568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AD46D92-7F97-4048-9A2D-71971CB69B2F}"/>
                </a:ext>
              </a:extLst>
            </p:cNvPr>
            <p:cNvSpPr/>
            <p:nvPr/>
          </p:nvSpPr>
          <p:spPr>
            <a:xfrm>
              <a:off x="9705493" y="3161321"/>
              <a:ext cx="359689" cy="513135"/>
            </a:xfrm>
            <a:custGeom>
              <a:avLst/>
              <a:gdLst>
                <a:gd name="connsiteX0" fmla="*/ 0 w 359689"/>
                <a:gd name="connsiteY0" fmla="*/ 256568 h 513135"/>
                <a:gd name="connsiteX1" fmla="*/ 179845 w 359689"/>
                <a:gd name="connsiteY1" fmla="*/ 513135 h 513135"/>
                <a:gd name="connsiteX2" fmla="*/ 359689 w 359689"/>
                <a:gd name="connsiteY2" fmla="*/ 256568 h 513135"/>
                <a:gd name="connsiteX3" fmla="*/ 179845 w 359689"/>
                <a:gd name="connsiteY3" fmla="*/ 0 h 513135"/>
                <a:gd name="connsiteX4" fmla="*/ 0 w 359689"/>
                <a:gd name="connsiteY4" fmla="*/ 256568 h 5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89" h="513135">
                  <a:moveTo>
                    <a:pt x="0" y="256568"/>
                  </a:moveTo>
                  <a:cubicBezTo>
                    <a:pt x="0" y="398189"/>
                    <a:pt x="80573" y="513135"/>
                    <a:pt x="179845" y="513135"/>
                  </a:cubicBezTo>
                  <a:cubicBezTo>
                    <a:pt x="279117" y="513135"/>
                    <a:pt x="359689" y="398189"/>
                    <a:pt x="359689" y="256568"/>
                  </a:cubicBezTo>
                  <a:cubicBezTo>
                    <a:pt x="359689" y="114947"/>
                    <a:pt x="279117" y="0"/>
                    <a:pt x="179845" y="0"/>
                  </a:cubicBezTo>
                  <a:cubicBezTo>
                    <a:pt x="80573" y="-275"/>
                    <a:pt x="0" y="114672"/>
                    <a:pt x="0" y="256568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51D21A-63EE-4FE6-AC04-745E8481E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8191" y="2810672"/>
              <a:ext cx="907473" cy="1209964"/>
            </a:xfrm>
            <a:custGeom>
              <a:avLst/>
              <a:gdLst>
                <a:gd name="connsiteX0" fmla="*/ 12 w 907473"/>
                <a:gd name="connsiteY0" fmla="*/ 74 h 1209964"/>
                <a:gd name="connsiteX1" fmla="*/ 907485 w 907473"/>
                <a:gd name="connsiteY1" fmla="*/ 74 h 1209964"/>
                <a:gd name="connsiteX2" fmla="*/ 907485 w 907473"/>
                <a:gd name="connsiteY2" fmla="*/ 1210038 h 1209964"/>
                <a:gd name="connsiteX3" fmla="*/ 12 w 907473"/>
                <a:gd name="connsiteY3" fmla="*/ 1210038 h 12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473" h="1209964">
                  <a:moveTo>
                    <a:pt x="12" y="74"/>
                  </a:moveTo>
                  <a:lnTo>
                    <a:pt x="907485" y="74"/>
                  </a:lnTo>
                  <a:lnTo>
                    <a:pt x="907485" y="1210038"/>
                  </a:lnTo>
                  <a:lnTo>
                    <a:pt x="12" y="1210038"/>
                  </a:lnTo>
                  <a:close/>
                </a:path>
              </a:pathLst>
            </a:custGeom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E87A67-8C83-4F47-BD29-8245A1264DC0}"/>
                </a:ext>
              </a:extLst>
            </p:cNvPr>
            <p:cNvSpPr/>
            <p:nvPr/>
          </p:nvSpPr>
          <p:spPr>
            <a:xfrm>
              <a:off x="9766266" y="3161322"/>
              <a:ext cx="238142" cy="513134"/>
            </a:xfrm>
            <a:custGeom>
              <a:avLst/>
              <a:gdLst>
                <a:gd name="connsiteX0" fmla="*/ 238143 w 238142"/>
                <a:gd name="connsiteY0" fmla="*/ 256567 h 513134"/>
                <a:gd name="connsiteX1" fmla="*/ 119072 w 238142"/>
                <a:gd name="connsiteY1" fmla="*/ 513135 h 513134"/>
                <a:gd name="connsiteX2" fmla="*/ 0 w 238142"/>
                <a:gd name="connsiteY2" fmla="*/ 256567 h 513134"/>
                <a:gd name="connsiteX3" fmla="*/ 119072 w 238142"/>
                <a:gd name="connsiteY3" fmla="*/ 0 h 513134"/>
                <a:gd name="connsiteX4" fmla="*/ 238143 w 238142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2" h="513134">
                  <a:moveTo>
                    <a:pt x="238143" y="256567"/>
                  </a:moveTo>
                  <a:cubicBezTo>
                    <a:pt x="238143" y="398266"/>
                    <a:pt x="184833" y="513135"/>
                    <a:pt x="119072" y="513135"/>
                  </a:cubicBezTo>
                  <a:cubicBezTo>
                    <a:pt x="53310" y="513135"/>
                    <a:pt x="0" y="398266"/>
                    <a:pt x="0" y="256567"/>
                  </a:cubicBezTo>
                  <a:cubicBezTo>
                    <a:pt x="0" y="114869"/>
                    <a:pt x="53310" y="0"/>
                    <a:pt x="119072" y="0"/>
                  </a:cubicBezTo>
                  <a:cubicBezTo>
                    <a:pt x="184833" y="0"/>
                    <a:pt x="238143" y="114869"/>
                    <a:pt x="238143" y="256567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45CC3A9-C8EA-4A16-988B-9CAEC9E1661A}"/>
                </a:ext>
              </a:extLst>
            </p:cNvPr>
            <p:cNvSpPr/>
            <p:nvPr/>
          </p:nvSpPr>
          <p:spPr>
            <a:xfrm>
              <a:off x="9776991" y="3161322"/>
              <a:ext cx="217243" cy="513134"/>
            </a:xfrm>
            <a:custGeom>
              <a:avLst/>
              <a:gdLst>
                <a:gd name="connsiteX0" fmla="*/ 0 w 217243"/>
                <a:gd name="connsiteY0" fmla="*/ 256567 h 513134"/>
                <a:gd name="connsiteX1" fmla="*/ 108622 w 217243"/>
                <a:gd name="connsiteY1" fmla="*/ 513135 h 513134"/>
                <a:gd name="connsiteX2" fmla="*/ 217244 w 217243"/>
                <a:gd name="connsiteY2" fmla="*/ 256567 h 513134"/>
                <a:gd name="connsiteX3" fmla="*/ 108622 w 217243"/>
                <a:gd name="connsiteY3" fmla="*/ 0 h 513134"/>
                <a:gd name="connsiteX4" fmla="*/ 0 w 217243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43" h="513134">
                  <a:moveTo>
                    <a:pt x="0" y="256567"/>
                  </a:moveTo>
                  <a:cubicBezTo>
                    <a:pt x="0" y="398188"/>
                    <a:pt x="48674" y="513135"/>
                    <a:pt x="108622" y="513135"/>
                  </a:cubicBezTo>
                  <a:cubicBezTo>
                    <a:pt x="168570" y="513135"/>
                    <a:pt x="217244" y="398188"/>
                    <a:pt x="217244" y="256567"/>
                  </a:cubicBezTo>
                  <a:cubicBezTo>
                    <a:pt x="217244" y="114947"/>
                    <a:pt x="168570" y="0"/>
                    <a:pt x="108622" y="0"/>
                  </a:cubicBezTo>
                  <a:cubicBezTo>
                    <a:pt x="48674" y="0"/>
                    <a:pt x="0" y="114672"/>
                    <a:pt x="0" y="256567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BD8AD6A-AC31-4574-8722-5AB703CB708A}"/>
                </a:ext>
              </a:extLst>
            </p:cNvPr>
            <p:cNvSpPr/>
            <p:nvPr/>
          </p:nvSpPr>
          <p:spPr>
            <a:xfrm>
              <a:off x="9136810" y="3302668"/>
              <a:ext cx="270591" cy="5001276"/>
            </a:xfrm>
            <a:custGeom>
              <a:avLst/>
              <a:gdLst>
                <a:gd name="connsiteX0" fmla="*/ 97897 w 270591"/>
                <a:gd name="connsiteY0" fmla="*/ 0 h 5001276"/>
                <a:gd name="connsiteX1" fmla="*/ 135296 w 270591"/>
                <a:gd name="connsiteY1" fmla="*/ 0 h 5001276"/>
                <a:gd name="connsiteX2" fmla="*/ 172695 w 270591"/>
                <a:gd name="connsiteY2" fmla="*/ 0 h 5001276"/>
                <a:gd name="connsiteX3" fmla="*/ 270592 w 270591"/>
                <a:gd name="connsiteY3" fmla="*/ 5001277 h 5001276"/>
                <a:gd name="connsiteX4" fmla="*/ 135021 w 270591"/>
                <a:gd name="connsiteY4" fmla="*/ 5001277 h 5001276"/>
                <a:gd name="connsiteX5" fmla="*/ 0 w 270591"/>
                <a:gd name="connsiteY5" fmla="*/ 5001277 h 5001276"/>
                <a:gd name="connsiteX6" fmla="*/ 97897 w 270591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91" h="5001276">
                  <a:moveTo>
                    <a:pt x="97897" y="0"/>
                  </a:moveTo>
                  <a:lnTo>
                    <a:pt x="135296" y="0"/>
                  </a:lnTo>
                  <a:lnTo>
                    <a:pt x="172695" y="0"/>
                  </a:lnTo>
                  <a:cubicBezTo>
                    <a:pt x="172695" y="0"/>
                    <a:pt x="140246" y="4571464"/>
                    <a:pt x="270592" y="5001277"/>
                  </a:cubicBezTo>
                  <a:lnTo>
                    <a:pt x="135021" y="5001277"/>
                  </a:lnTo>
                  <a:lnTo>
                    <a:pt x="0" y="5001277"/>
                  </a:lnTo>
                  <a:cubicBezTo>
                    <a:pt x="130346" y="4571464"/>
                    <a:pt x="97897" y="0"/>
                    <a:pt x="97897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08D47C-661B-4036-8100-5D2348D4B2AD}"/>
                </a:ext>
              </a:extLst>
            </p:cNvPr>
            <p:cNvSpPr/>
            <p:nvPr/>
          </p:nvSpPr>
          <p:spPr>
            <a:xfrm>
              <a:off x="9168984" y="3302668"/>
              <a:ext cx="205693" cy="5001276"/>
            </a:xfrm>
            <a:custGeom>
              <a:avLst/>
              <a:gdLst>
                <a:gd name="connsiteX0" fmla="*/ 74523 w 205693"/>
                <a:gd name="connsiteY0" fmla="*/ 0 h 5001276"/>
                <a:gd name="connsiteX1" fmla="*/ 102847 w 205693"/>
                <a:gd name="connsiteY1" fmla="*/ 0 h 5001276"/>
                <a:gd name="connsiteX2" fmla="*/ 131171 w 205693"/>
                <a:gd name="connsiteY2" fmla="*/ 0 h 5001276"/>
                <a:gd name="connsiteX3" fmla="*/ 205694 w 205693"/>
                <a:gd name="connsiteY3" fmla="*/ 5001277 h 5001276"/>
                <a:gd name="connsiteX4" fmla="*/ 102847 w 205693"/>
                <a:gd name="connsiteY4" fmla="*/ 5001277 h 5001276"/>
                <a:gd name="connsiteX5" fmla="*/ 0 w 205693"/>
                <a:gd name="connsiteY5" fmla="*/ 5001277 h 5001276"/>
                <a:gd name="connsiteX6" fmla="*/ 74523 w 205693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93" h="5001276">
                  <a:moveTo>
                    <a:pt x="74523" y="0"/>
                  </a:moveTo>
                  <a:lnTo>
                    <a:pt x="102847" y="0"/>
                  </a:lnTo>
                  <a:lnTo>
                    <a:pt x="131171" y="0"/>
                  </a:lnTo>
                  <a:cubicBezTo>
                    <a:pt x="131171" y="0"/>
                    <a:pt x="106422" y="4571464"/>
                    <a:pt x="205694" y="5001277"/>
                  </a:cubicBezTo>
                  <a:lnTo>
                    <a:pt x="102847" y="5001277"/>
                  </a:lnTo>
                  <a:lnTo>
                    <a:pt x="0" y="5001277"/>
                  </a:lnTo>
                  <a:cubicBezTo>
                    <a:pt x="99272" y="4571464"/>
                    <a:pt x="74523" y="0"/>
                    <a:pt x="74523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42438E2-882B-4A80-8566-64797D5538E0}"/>
                </a:ext>
              </a:extLst>
            </p:cNvPr>
            <p:cNvSpPr/>
            <p:nvPr/>
          </p:nvSpPr>
          <p:spPr>
            <a:xfrm>
              <a:off x="9198683" y="3302668"/>
              <a:ext cx="146845" cy="5001276"/>
            </a:xfrm>
            <a:custGeom>
              <a:avLst/>
              <a:gdLst>
                <a:gd name="connsiteX0" fmla="*/ 53073 w 146845"/>
                <a:gd name="connsiteY0" fmla="*/ 0 h 5001276"/>
                <a:gd name="connsiteX1" fmla="*/ 73423 w 146845"/>
                <a:gd name="connsiteY1" fmla="*/ 0 h 5001276"/>
                <a:gd name="connsiteX2" fmla="*/ 93772 w 146845"/>
                <a:gd name="connsiteY2" fmla="*/ 0 h 5001276"/>
                <a:gd name="connsiteX3" fmla="*/ 146846 w 146845"/>
                <a:gd name="connsiteY3" fmla="*/ 5001277 h 5001276"/>
                <a:gd name="connsiteX4" fmla="*/ 73148 w 146845"/>
                <a:gd name="connsiteY4" fmla="*/ 5001277 h 5001276"/>
                <a:gd name="connsiteX5" fmla="*/ 0 w 146845"/>
                <a:gd name="connsiteY5" fmla="*/ 5001277 h 5001276"/>
                <a:gd name="connsiteX6" fmla="*/ 53073 w 146845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845" h="5001276">
                  <a:moveTo>
                    <a:pt x="53073" y="0"/>
                  </a:moveTo>
                  <a:lnTo>
                    <a:pt x="73423" y="0"/>
                  </a:lnTo>
                  <a:lnTo>
                    <a:pt x="93772" y="0"/>
                  </a:lnTo>
                  <a:cubicBezTo>
                    <a:pt x="93772" y="0"/>
                    <a:pt x="76173" y="4571464"/>
                    <a:pt x="146846" y="5001277"/>
                  </a:cubicBezTo>
                  <a:lnTo>
                    <a:pt x="73148" y="5001277"/>
                  </a:lnTo>
                  <a:lnTo>
                    <a:pt x="0" y="5001277"/>
                  </a:lnTo>
                  <a:cubicBezTo>
                    <a:pt x="70673" y="4571464"/>
                    <a:pt x="53073" y="0"/>
                    <a:pt x="53073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C43E8B8-7866-4F3B-8897-08FF5EDAB4ED}"/>
                </a:ext>
              </a:extLst>
            </p:cNvPr>
            <p:cNvSpPr/>
            <p:nvPr/>
          </p:nvSpPr>
          <p:spPr>
            <a:xfrm>
              <a:off x="9192633" y="3189096"/>
              <a:ext cx="158395" cy="153445"/>
            </a:xfrm>
            <a:custGeom>
              <a:avLst/>
              <a:gdLst>
                <a:gd name="connsiteX0" fmla="*/ 0 w 158395"/>
                <a:gd name="connsiteY0" fmla="*/ 76723 h 153445"/>
                <a:gd name="connsiteX1" fmla="*/ 79198 w 158395"/>
                <a:gd name="connsiteY1" fmla="*/ 153445 h 153445"/>
                <a:gd name="connsiteX2" fmla="*/ 158395 w 158395"/>
                <a:gd name="connsiteY2" fmla="*/ 76723 h 153445"/>
                <a:gd name="connsiteX3" fmla="*/ 79198 w 158395"/>
                <a:gd name="connsiteY3" fmla="*/ 0 h 153445"/>
                <a:gd name="connsiteX4" fmla="*/ 0 w 15839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95" h="153445">
                  <a:moveTo>
                    <a:pt x="0" y="76723"/>
                  </a:moveTo>
                  <a:cubicBezTo>
                    <a:pt x="0" y="119071"/>
                    <a:pt x="35474" y="153445"/>
                    <a:pt x="79198" y="153445"/>
                  </a:cubicBezTo>
                  <a:cubicBezTo>
                    <a:pt x="122921" y="153445"/>
                    <a:pt x="158395" y="119071"/>
                    <a:pt x="158395" y="76723"/>
                  </a:cubicBezTo>
                  <a:cubicBezTo>
                    <a:pt x="158395" y="34374"/>
                    <a:pt x="122921" y="0"/>
                    <a:pt x="79198" y="0"/>
                  </a:cubicBezTo>
                  <a:cubicBezTo>
                    <a:pt x="354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A2C84E-E829-4AE8-A829-2CDC268BD4AF}"/>
                </a:ext>
              </a:extLst>
            </p:cNvPr>
            <p:cNvSpPr/>
            <p:nvPr/>
          </p:nvSpPr>
          <p:spPr>
            <a:xfrm>
              <a:off x="9195108" y="3189096"/>
              <a:ext cx="153445" cy="153445"/>
            </a:xfrm>
            <a:custGeom>
              <a:avLst/>
              <a:gdLst>
                <a:gd name="connsiteX0" fmla="*/ 0 w 153445"/>
                <a:gd name="connsiteY0" fmla="*/ 76723 h 153445"/>
                <a:gd name="connsiteX1" fmla="*/ 76723 w 153445"/>
                <a:gd name="connsiteY1" fmla="*/ 153445 h 153445"/>
                <a:gd name="connsiteX2" fmla="*/ 153445 w 153445"/>
                <a:gd name="connsiteY2" fmla="*/ 76723 h 153445"/>
                <a:gd name="connsiteX3" fmla="*/ 76723 w 153445"/>
                <a:gd name="connsiteY3" fmla="*/ 0 h 153445"/>
                <a:gd name="connsiteX4" fmla="*/ 0 w 15344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45" h="153445">
                  <a:moveTo>
                    <a:pt x="0" y="76723"/>
                  </a:moveTo>
                  <a:cubicBezTo>
                    <a:pt x="0" y="119071"/>
                    <a:pt x="34374" y="153445"/>
                    <a:pt x="76723" y="153445"/>
                  </a:cubicBezTo>
                  <a:cubicBezTo>
                    <a:pt x="119071" y="153445"/>
                    <a:pt x="153445" y="119071"/>
                    <a:pt x="153445" y="76723"/>
                  </a:cubicBezTo>
                  <a:cubicBezTo>
                    <a:pt x="153445" y="34374"/>
                    <a:pt x="119071" y="0"/>
                    <a:pt x="76723" y="0"/>
                  </a:cubicBezTo>
                  <a:cubicBezTo>
                    <a:pt x="343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77F9CCF-784D-4034-9FF0-9CFB1B04A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3199" y="3113163"/>
              <a:ext cx="274991" cy="302491"/>
            </a:xfrm>
            <a:custGeom>
              <a:avLst/>
              <a:gdLst>
                <a:gd name="connsiteX0" fmla="*/ 2 w 274991"/>
                <a:gd name="connsiteY0" fmla="*/ 85 h 302491"/>
                <a:gd name="connsiteX1" fmla="*/ 274994 w 274991"/>
                <a:gd name="connsiteY1" fmla="*/ 85 h 302491"/>
                <a:gd name="connsiteX2" fmla="*/ 274994 w 274991"/>
                <a:gd name="connsiteY2" fmla="*/ 302576 h 302491"/>
                <a:gd name="connsiteX3" fmla="*/ 2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2" y="85"/>
                  </a:moveTo>
                  <a:lnTo>
                    <a:pt x="274994" y="85"/>
                  </a:lnTo>
                  <a:lnTo>
                    <a:pt x="274994" y="302576"/>
                  </a:lnTo>
                  <a:lnTo>
                    <a:pt x="2" y="302576"/>
                  </a:lnTo>
                  <a:close/>
                </a:path>
              </a:pathLst>
            </a:custGeom>
          </p:spPr>
        </p:pic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67F55F7-2FE0-4EB4-8A61-E8A07D71C703}"/>
                </a:ext>
              </a:extLst>
            </p:cNvPr>
            <p:cNvSpPr/>
            <p:nvPr/>
          </p:nvSpPr>
          <p:spPr>
            <a:xfrm>
              <a:off x="9215183" y="3189096"/>
              <a:ext cx="113296" cy="153445"/>
            </a:xfrm>
            <a:custGeom>
              <a:avLst/>
              <a:gdLst>
                <a:gd name="connsiteX0" fmla="*/ 0 w 113296"/>
                <a:gd name="connsiteY0" fmla="*/ 76723 h 153445"/>
                <a:gd name="connsiteX1" fmla="*/ 56648 w 113296"/>
                <a:gd name="connsiteY1" fmla="*/ 153445 h 153445"/>
                <a:gd name="connsiteX2" fmla="*/ 113297 w 113296"/>
                <a:gd name="connsiteY2" fmla="*/ 76723 h 153445"/>
                <a:gd name="connsiteX3" fmla="*/ 56648 w 113296"/>
                <a:gd name="connsiteY3" fmla="*/ 0 h 153445"/>
                <a:gd name="connsiteX4" fmla="*/ 0 w 1132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96" h="153445">
                  <a:moveTo>
                    <a:pt x="0" y="76723"/>
                  </a:moveTo>
                  <a:cubicBezTo>
                    <a:pt x="0" y="119071"/>
                    <a:pt x="25299" y="153445"/>
                    <a:pt x="56648" y="153445"/>
                  </a:cubicBezTo>
                  <a:cubicBezTo>
                    <a:pt x="87997" y="153445"/>
                    <a:pt x="113297" y="119071"/>
                    <a:pt x="113297" y="76723"/>
                  </a:cubicBezTo>
                  <a:cubicBezTo>
                    <a:pt x="113297" y="34374"/>
                    <a:pt x="87997" y="0"/>
                    <a:pt x="56648" y="0"/>
                  </a:cubicBezTo>
                  <a:cubicBezTo>
                    <a:pt x="255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3D87A72-E999-409F-B4E6-4D6166B74C4E}"/>
                </a:ext>
              </a:extLst>
            </p:cNvPr>
            <p:cNvSpPr/>
            <p:nvPr/>
          </p:nvSpPr>
          <p:spPr>
            <a:xfrm>
              <a:off x="9218208" y="3189096"/>
              <a:ext cx="107796" cy="153445"/>
            </a:xfrm>
            <a:custGeom>
              <a:avLst/>
              <a:gdLst>
                <a:gd name="connsiteX0" fmla="*/ 0 w 107796"/>
                <a:gd name="connsiteY0" fmla="*/ 76723 h 153445"/>
                <a:gd name="connsiteX1" fmla="*/ 53898 w 107796"/>
                <a:gd name="connsiteY1" fmla="*/ 153445 h 153445"/>
                <a:gd name="connsiteX2" fmla="*/ 107797 w 107796"/>
                <a:gd name="connsiteY2" fmla="*/ 76723 h 153445"/>
                <a:gd name="connsiteX3" fmla="*/ 53898 w 107796"/>
                <a:gd name="connsiteY3" fmla="*/ 0 h 153445"/>
                <a:gd name="connsiteX4" fmla="*/ 0 w 1077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96" h="153445">
                  <a:moveTo>
                    <a:pt x="0" y="76723"/>
                  </a:moveTo>
                  <a:cubicBezTo>
                    <a:pt x="0" y="119071"/>
                    <a:pt x="24199" y="153445"/>
                    <a:pt x="53898" y="153445"/>
                  </a:cubicBezTo>
                  <a:cubicBezTo>
                    <a:pt x="83598" y="153445"/>
                    <a:pt x="107797" y="119071"/>
                    <a:pt x="107797" y="76723"/>
                  </a:cubicBezTo>
                  <a:cubicBezTo>
                    <a:pt x="107797" y="34374"/>
                    <a:pt x="83598" y="0"/>
                    <a:pt x="53898" y="0"/>
                  </a:cubicBezTo>
                  <a:cubicBezTo>
                    <a:pt x="2392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E383232-13FA-4468-95B7-CEC066BCF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0698" y="3113163"/>
              <a:ext cx="274991" cy="302491"/>
            </a:xfrm>
            <a:custGeom>
              <a:avLst/>
              <a:gdLst>
                <a:gd name="connsiteX0" fmla="*/ 3 w 274991"/>
                <a:gd name="connsiteY0" fmla="*/ 85 h 302491"/>
                <a:gd name="connsiteX1" fmla="*/ 274995 w 274991"/>
                <a:gd name="connsiteY1" fmla="*/ 85 h 302491"/>
                <a:gd name="connsiteX2" fmla="*/ 274995 w 274991"/>
                <a:gd name="connsiteY2" fmla="*/ 302576 h 302491"/>
                <a:gd name="connsiteX3" fmla="*/ 3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3" y="85"/>
                  </a:moveTo>
                  <a:lnTo>
                    <a:pt x="274995" y="85"/>
                  </a:lnTo>
                  <a:lnTo>
                    <a:pt x="274995" y="302576"/>
                  </a:lnTo>
                  <a:lnTo>
                    <a:pt x="3" y="302576"/>
                  </a:lnTo>
                  <a:close/>
                </a:path>
              </a:pathLst>
            </a:custGeom>
          </p:spPr>
        </p:pic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64DC966-B023-4BE2-BB65-A3512D02CE4E}"/>
                </a:ext>
              </a:extLst>
            </p:cNvPr>
            <p:cNvSpPr/>
            <p:nvPr/>
          </p:nvSpPr>
          <p:spPr>
            <a:xfrm>
              <a:off x="9236357" y="3189096"/>
              <a:ext cx="70947" cy="153445"/>
            </a:xfrm>
            <a:custGeom>
              <a:avLst/>
              <a:gdLst>
                <a:gd name="connsiteX0" fmla="*/ 0 w 70947"/>
                <a:gd name="connsiteY0" fmla="*/ 76723 h 153445"/>
                <a:gd name="connsiteX1" fmla="*/ 35474 w 70947"/>
                <a:gd name="connsiteY1" fmla="*/ 153445 h 153445"/>
                <a:gd name="connsiteX2" fmla="*/ 70948 w 70947"/>
                <a:gd name="connsiteY2" fmla="*/ 76723 h 153445"/>
                <a:gd name="connsiteX3" fmla="*/ 35474 w 70947"/>
                <a:gd name="connsiteY3" fmla="*/ 0 h 153445"/>
                <a:gd name="connsiteX4" fmla="*/ 0 w 7094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7" h="153445">
                  <a:moveTo>
                    <a:pt x="0" y="76723"/>
                  </a:moveTo>
                  <a:cubicBezTo>
                    <a:pt x="0" y="119071"/>
                    <a:pt x="15950" y="153445"/>
                    <a:pt x="35474" y="153445"/>
                  </a:cubicBezTo>
                  <a:cubicBezTo>
                    <a:pt x="55273" y="153445"/>
                    <a:pt x="70948" y="119071"/>
                    <a:pt x="70948" y="76723"/>
                  </a:cubicBezTo>
                  <a:cubicBezTo>
                    <a:pt x="70948" y="34374"/>
                    <a:pt x="54998" y="0"/>
                    <a:pt x="35474" y="0"/>
                  </a:cubicBezTo>
                  <a:cubicBezTo>
                    <a:pt x="15950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E9AD224-8A66-4CC6-9E28-D143D726F640}"/>
                </a:ext>
              </a:extLst>
            </p:cNvPr>
            <p:cNvSpPr/>
            <p:nvPr/>
          </p:nvSpPr>
          <p:spPr>
            <a:xfrm>
              <a:off x="9239382" y="3189096"/>
              <a:ext cx="64898" cy="153445"/>
            </a:xfrm>
            <a:custGeom>
              <a:avLst/>
              <a:gdLst>
                <a:gd name="connsiteX0" fmla="*/ 0 w 64898"/>
                <a:gd name="connsiteY0" fmla="*/ 76723 h 153445"/>
                <a:gd name="connsiteX1" fmla="*/ 32449 w 64898"/>
                <a:gd name="connsiteY1" fmla="*/ 153445 h 153445"/>
                <a:gd name="connsiteX2" fmla="*/ 64898 w 64898"/>
                <a:gd name="connsiteY2" fmla="*/ 76723 h 153445"/>
                <a:gd name="connsiteX3" fmla="*/ 32449 w 64898"/>
                <a:gd name="connsiteY3" fmla="*/ 0 h 153445"/>
                <a:gd name="connsiteX4" fmla="*/ 0 w 64898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98" h="153445">
                  <a:moveTo>
                    <a:pt x="0" y="76723"/>
                  </a:moveTo>
                  <a:cubicBezTo>
                    <a:pt x="0" y="119071"/>
                    <a:pt x="14575" y="153445"/>
                    <a:pt x="32449" y="153445"/>
                  </a:cubicBezTo>
                  <a:cubicBezTo>
                    <a:pt x="50324" y="153445"/>
                    <a:pt x="64898" y="119071"/>
                    <a:pt x="64898" y="76723"/>
                  </a:cubicBezTo>
                  <a:cubicBezTo>
                    <a:pt x="64898" y="34374"/>
                    <a:pt x="50324" y="0"/>
                    <a:pt x="32449" y="0"/>
                  </a:cubicBezTo>
                  <a:cubicBezTo>
                    <a:pt x="14575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8122BFC-65ED-4B34-9728-4CB51C5E075A}"/>
                </a:ext>
              </a:extLst>
            </p:cNvPr>
            <p:cNvSpPr/>
            <p:nvPr/>
          </p:nvSpPr>
          <p:spPr>
            <a:xfrm>
              <a:off x="10348424" y="3302668"/>
              <a:ext cx="270591" cy="5001276"/>
            </a:xfrm>
            <a:custGeom>
              <a:avLst/>
              <a:gdLst>
                <a:gd name="connsiteX0" fmla="*/ 97897 w 270591"/>
                <a:gd name="connsiteY0" fmla="*/ 0 h 5001276"/>
                <a:gd name="connsiteX1" fmla="*/ 135296 w 270591"/>
                <a:gd name="connsiteY1" fmla="*/ 0 h 5001276"/>
                <a:gd name="connsiteX2" fmla="*/ 172695 w 270591"/>
                <a:gd name="connsiteY2" fmla="*/ 0 h 5001276"/>
                <a:gd name="connsiteX3" fmla="*/ 270592 w 270591"/>
                <a:gd name="connsiteY3" fmla="*/ 5001277 h 5001276"/>
                <a:gd name="connsiteX4" fmla="*/ 135296 w 270591"/>
                <a:gd name="connsiteY4" fmla="*/ 5001277 h 5001276"/>
                <a:gd name="connsiteX5" fmla="*/ 0 w 270591"/>
                <a:gd name="connsiteY5" fmla="*/ 5001277 h 5001276"/>
                <a:gd name="connsiteX6" fmla="*/ 97897 w 270591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91" h="5001276">
                  <a:moveTo>
                    <a:pt x="97897" y="0"/>
                  </a:moveTo>
                  <a:lnTo>
                    <a:pt x="135296" y="0"/>
                  </a:lnTo>
                  <a:lnTo>
                    <a:pt x="172695" y="0"/>
                  </a:lnTo>
                  <a:cubicBezTo>
                    <a:pt x="172695" y="0"/>
                    <a:pt x="140246" y="4571464"/>
                    <a:pt x="270592" y="5001277"/>
                  </a:cubicBezTo>
                  <a:lnTo>
                    <a:pt x="135296" y="5001277"/>
                  </a:lnTo>
                  <a:lnTo>
                    <a:pt x="0" y="5001277"/>
                  </a:lnTo>
                  <a:cubicBezTo>
                    <a:pt x="130621" y="4571464"/>
                    <a:pt x="97897" y="0"/>
                    <a:pt x="97897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716C373-15AB-49F8-A554-86A8BCB2DBFB}"/>
                </a:ext>
              </a:extLst>
            </p:cNvPr>
            <p:cNvSpPr/>
            <p:nvPr/>
          </p:nvSpPr>
          <p:spPr>
            <a:xfrm>
              <a:off x="10380048" y="3302668"/>
              <a:ext cx="206243" cy="5001276"/>
            </a:xfrm>
            <a:custGeom>
              <a:avLst/>
              <a:gdLst>
                <a:gd name="connsiteX0" fmla="*/ 75073 w 206243"/>
                <a:gd name="connsiteY0" fmla="*/ 0 h 5001276"/>
                <a:gd name="connsiteX1" fmla="*/ 103397 w 206243"/>
                <a:gd name="connsiteY1" fmla="*/ 0 h 5001276"/>
                <a:gd name="connsiteX2" fmla="*/ 131721 w 206243"/>
                <a:gd name="connsiteY2" fmla="*/ 0 h 5001276"/>
                <a:gd name="connsiteX3" fmla="*/ 206244 w 206243"/>
                <a:gd name="connsiteY3" fmla="*/ 5001277 h 5001276"/>
                <a:gd name="connsiteX4" fmla="*/ 103122 w 206243"/>
                <a:gd name="connsiteY4" fmla="*/ 5001277 h 5001276"/>
                <a:gd name="connsiteX5" fmla="*/ 0 w 206243"/>
                <a:gd name="connsiteY5" fmla="*/ 5001277 h 5001276"/>
                <a:gd name="connsiteX6" fmla="*/ 75073 w 206243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43" h="5001276">
                  <a:moveTo>
                    <a:pt x="75073" y="0"/>
                  </a:moveTo>
                  <a:lnTo>
                    <a:pt x="103397" y="0"/>
                  </a:lnTo>
                  <a:lnTo>
                    <a:pt x="131721" y="0"/>
                  </a:lnTo>
                  <a:cubicBezTo>
                    <a:pt x="131721" y="0"/>
                    <a:pt x="106972" y="4571464"/>
                    <a:pt x="206244" y="5001277"/>
                  </a:cubicBezTo>
                  <a:lnTo>
                    <a:pt x="103122" y="5001277"/>
                  </a:lnTo>
                  <a:lnTo>
                    <a:pt x="0" y="5001277"/>
                  </a:lnTo>
                  <a:cubicBezTo>
                    <a:pt x="100097" y="4571464"/>
                    <a:pt x="75073" y="0"/>
                    <a:pt x="75073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388045-6A28-4C78-BD78-319267836C8B}"/>
                </a:ext>
              </a:extLst>
            </p:cNvPr>
            <p:cNvSpPr/>
            <p:nvPr/>
          </p:nvSpPr>
          <p:spPr>
            <a:xfrm>
              <a:off x="10410297" y="3302668"/>
              <a:ext cx="146845" cy="5001276"/>
            </a:xfrm>
            <a:custGeom>
              <a:avLst/>
              <a:gdLst>
                <a:gd name="connsiteX0" fmla="*/ 53073 w 146845"/>
                <a:gd name="connsiteY0" fmla="*/ 0 h 5001276"/>
                <a:gd name="connsiteX1" fmla="*/ 73423 w 146845"/>
                <a:gd name="connsiteY1" fmla="*/ 0 h 5001276"/>
                <a:gd name="connsiteX2" fmla="*/ 93772 w 146845"/>
                <a:gd name="connsiteY2" fmla="*/ 0 h 5001276"/>
                <a:gd name="connsiteX3" fmla="*/ 146846 w 146845"/>
                <a:gd name="connsiteY3" fmla="*/ 5001277 h 5001276"/>
                <a:gd name="connsiteX4" fmla="*/ 73423 w 146845"/>
                <a:gd name="connsiteY4" fmla="*/ 5001277 h 5001276"/>
                <a:gd name="connsiteX5" fmla="*/ 0 w 146845"/>
                <a:gd name="connsiteY5" fmla="*/ 5001277 h 5001276"/>
                <a:gd name="connsiteX6" fmla="*/ 53073 w 146845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845" h="5001276">
                  <a:moveTo>
                    <a:pt x="53073" y="0"/>
                  </a:moveTo>
                  <a:lnTo>
                    <a:pt x="73423" y="0"/>
                  </a:lnTo>
                  <a:lnTo>
                    <a:pt x="93772" y="0"/>
                  </a:lnTo>
                  <a:cubicBezTo>
                    <a:pt x="93772" y="0"/>
                    <a:pt x="76173" y="4571464"/>
                    <a:pt x="146846" y="5001277"/>
                  </a:cubicBezTo>
                  <a:lnTo>
                    <a:pt x="73423" y="5001277"/>
                  </a:lnTo>
                  <a:lnTo>
                    <a:pt x="0" y="5001277"/>
                  </a:lnTo>
                  <a:cubicBezTo>
                    <a:pt x="70673" y="4571464"/>
                    <a:pt x="53073" y="0"/>
                    <a:pt x="53073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A3C790A-E62C-4603-8326-8EBA414035BE}"/>
                </a:ext>
              </a:extLst>
            </p:cNvPr>
            <p:cNvSpPr/>
            <p:nvPr/>
          </p:nvSpPr>
          <p:spPr>
            <a:xfrm>
              <a:off x="10404522" y="3189096"/>
              <a:ext cx="158395" cy="153445"/>
            </a:xfrm>
            <a:custGeom>
              <a:avLst/>
              <a:gdLst>
                <a:gd name="connsiteX0" fmla="*/ 0 w 158395"/>
                <a:gd name="connsiteY0" fmla="*/ 76723 h 153445"/>
                <a:gd name="connsiteX1" fmla="*/ 79198 w 158395"/>
                <a:gd name="connsiteY1" fmla="*/ 153445 h 153445"/>
                <a:gd name="connsiteX2" fmla="*/ 158395 w 158395"/>
                <a:gd name="connsiteY2" fmla="*/ 76723 h 153445"/>
                <a:gd name="connsiteX3" fmla="*/ 79198 w 158395"/>
                <a:gd name="connsiteY3" fmla="*/ 0 h 153445"/>
                <a:gd name="connsiteX4" fmla="*/ 0 w 15839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95" h="153445">
                  <a:moveTo>
                    <a:pt x="0" y="76723"/>
                  </a:moveTo>
                  <a:cubicBezTo>
                    <a:pt x="0" y="119071"/>
                    <a:pt x="35474" y="153445"/>
                    <a:pt x="79198" y="153445"/>
                  </a:cubicBezTo>
                  <a:cubicBezTo>
                    <a:pt x="122921" y="153445"/>
                    <a:pt x="158395" y="119071"/>
                    <a:pt x="158395" y="76723"/>
                  </a:cubicBezTo>
                  <a:cubicBezTo>
                    <a:pt x="158395" y="34374"/>
                    <a:pt x="122921" y="0"/>
                    <a:pt x="79198" y="0"/>
                  </a:cubicBezTo>
                  <a:cubicBezTo>
                    <a:pt x="354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84B48F0-FE5B-443C-8EA0-D3C432C41E39}"/>
                </a:ext>
              </a:extLst>
            </p:cNvPr>
            <p:cNvSpPr/>
            <p:nvPr/>
          </p:nvSpPr>
          <p:spPr>
            <a:xfrm>
              <a:off x="10406997" y="3189096"/>
              <a:ext cx="153445" cy="153445"/>
            </a:xfrm>
            <a:custGeom>
              <a:avLst/>
              <a:gdLst>
                <a:gd name="connsiteX0" fmla="*/ 0 w 153445"/>
                <a:gd name="connsiteY0" fmla="*/ 76723 h 153445"/>
                <a:gd name="connsiteX1" fmla="*/ 76723 w 153445"/>
                <a:gd name="connsiteY1" fmla="*/ 153445 h 153445"/>
                <a:gd name="connsiteX2" fmla="*/ 153445 w 153445"/>
                <a:gd name="connsiteY2" fmla="*/ 76723 h 153445"/>
                <a:gd name="connsiteX3" fmla="*/ 76723 w 153445"/>
                <a:gd name="connsiteY3" fmla="*/ 0 h 153445"/>
                <a:gd name="connsiteX4" fmla="*/ 0 w 15344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45" h="153445">
                  <a:moveTo>
                    <a:pt x="0" y="76723"/>
                  </a:moveTo>
                  <a:cubicBezTo>
                    <a:pt x="0" y="119071"/>
                    <a:pt x="34374" y="153445"/>
                    <a:pt x="76723" y="153445"/>
                  </a:cubicBezTo>
                  <a:cubicBezTo>
                    <a:pt x="119071" y="153445"/>
                    <a:pt x="153445" y="119071"/>
                    <a:pt x="153445" y="76723"/>
                  </a:cubicBezTo>
                  <a:cubicBezTo>
                    <a:pt x="153445" y="34374"/>
                    <a:pt x="119071" y="0"/>
                    <a:pt x="76723" y="0"/>
                  </a:cubicBezTo>
                  <a:cubicBezTo>
                    <a:pt x="343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69BE1F-AC39-40F4-AB15-6C81C39FF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23163" y="3113163"/>
              <a:ext cx="274991" cy="302491"/>
            </a:xfrm>
            <a:custGeom>
              <a:avLst/>
              <a:gdLst>
                <a:gd name="connsiteX0" fmla="*/ 46 w 274991"/>
                <a:gd name="connsiteY0" fmla="*/ 85 h 302491"/>
                <a:gd name="connsiteX1" fmla="*/ 275038 w 274991"/>
                <a:gd name="connsiteY1" fmla="*/ 85 h 302491"/>
                <a:gd name="connsiteX2" fmla="*/ 275038 w 274991"/>
                <a:gd name="connsiteY2" fmla="*/ 302576 h 302491"/>
                <a:gd name="connsiteX3" fmla="*/ 46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46" y="85"/>
                  </a:moveTo>
                  <a:lnTo>
                    <a:pt x="275038" y="85"/>
                  </a:lnTo>
                  <a:lnTo>
                    <a:pt x="275038" y="302576"/>
                  </a:lnTo>
                  <a:lnTo>
                    <a:pt x="46" y="302576"/>
                  </a:lnTo>
                  <a:close/>
                </a:path>
              </a:pathLst>
            </a:custGeom>
          </p:spPr>
        </p:pic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E1A174-5750-4D85-9DA6-E12A14B4E1A0}"/>
                </a:ext>
              </a:extLst>
            </p:cNvPr>
            <p:cNvSpPr/>
            <p:nvPr/>
          </p:nvSpPr>
          <p:spPr>
            <a:xfrm>
              <a:off x="10427072" y="3189096"/>
              <a:ext cx="113296" cy="153445"/>
            </a:xfrm>
            <a:custGeom>
              <a:avLst/>
              <a:gdLst>
                <a:gd name="connsiteX0" fmla="*/ 0 w 113296"/>
                <a:gd name="connsiteY0" fmla="*/ 76723 h 153445"/>
                <a:gd name="connsiteX1" fmla="*/ 56648 w 113296"/>
                <a:gd name="connsiteY1" fmla="*/ 153445 h 153445"/>
                <a:gd name="connsiteX2" fmla="*/ 113297 w 113296"/>
                <a:gd name="connsiteY2" fmla="*/ 76723 h 153445"/>
                <a:gd name="connsiteX3" fmla="*/ 56648 w 113296"/>
                <a:gd name="connsiteY3" fmla="*/ 0 h 153445"/>
                <a:gd name="connsiteX4" fmla="*/ 0 w 1132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96" h="153445">
                  <a:moveTo>
                    <a:pt x="0" y="76723"/>
                  </a:moveTo>
                  <a:cubicBezTo>
                    <a:pt x="0" y="119071"/>
                    <a:pt x="25299" y="153445"/>
                    <a:pt x="56648" y="153445"/>
                  </a:cubicBezTo>
                  <a:cubicBezTo>
                    <a:pt x="87997" y="153445"/>
                    <a:pt x="113297" y="119071"/>
                    <a:pt x="113297" y="76723"/>
                  </a:cubicBezTo>
                  <a:cubicBezTo>
                    <a:pt x="113297" y="34374"/>
                    <a:pt x="87997" y="0"/>
                    <a:pt x="56648" y="0"/>
                  </a:cubicBezTo>
                  <a:cubicBezTo>
                    <a:pt x="25299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A2306E7-750C-4727-95D1-9013CFECB436}"/>
                </a:ext>
              </a:extLst>
            </p:cNvPr>
            <p:cNvSpPr/>
            <p:nvPr/>
          </p:nvSpPr>
          <p:spPr>
            <a:xfrm>
              <a:off x="10429822" y="3189096"/>
              <a:ext cx="107796" cy="153445"/>
            </a:xfrm>
            <a:custGeom>
              <a:avLst/>
              <a:gdLst>
                <a:gd name="connsiteX0" fmla="*/ 0 w 107796"/>
                <a:gd name="connsiteY0" fmla="*/ 76723 h 153445"/>
                <a:gd name="connsiteX1" fmla="*/ 53898 w 107796"/>
                <a:gd name="connsiteY1" fmla="*/ 153445 h 153445"/>
                <a:gd name="connsiteX2" fmla="*/ 107797 w 107796"/>
                <a:gd name="connsiteY2" fmla="*/ 76723 h 153445"/>
                <a:gd name="connsiteX3" fmla="*/ 53898 w 107796"/>
                <a:gd name="connsiteY3" fmla="*/ 0 h 153445"/>
                <a:gd name="connsiteX4" fmla="*/ 0 w 1077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96" h="153445">
                  <a:moveTo>
                    <a:pt x="0" y="76723"/>
                  </a:moveTo>
                  <a:cubicBezTo>
                    <a:pt x="0" y="119071"/>
                    <a:pt x="24199" y="153445"/>
                    <a:pt x="53898" y="153445"/>
                  </a:cubicBezTo>
                  <a:cubicBezTo>
                    <a:pt x="83598" y="153445"/>
                    <a:pt x="107797" y="119071"/>
                    <a:pt x="107797" y="76723"/>
                  </a:cubicBezTo>
                  <a:cubicBezTo>
                    <a:pt x="107797" y="34374"/>
                    <a:pt x="83598" y="0"/>
                    <a:pt x="53898" y="0"/>
                  </a:cubicBezTo>
                  <a:cubicBezTo>
                    <a:pt x="24199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5244A3F-EFF9-4998-B7A7-AE4953ECA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50663" y="3113163"/>
              <a:ext cx="274991" cy="302491"/>
            </a:xfrm>
            <a:custGeom>
              <a:avLst/>
              <a:gdLst>
                <a:gd name="connsiteX0" fmla="*/ 47 w 274991"/>
                <a:gd name="connsiteY0" fmla="*/ 85 h 302491"/>
                <a:gd name="connsiteX1" fmla="*/ 275039 w 274991"/>
                <a:gd name="connsiteY1" fmla="*/ 85 h 302491"/>
                <a:gd name="connsiteX2" fmla="*/ 275039 w 274991"/>
                <a:gd name="connsiteY2" fmla="*/ 302576 h 302491"/>
                <a:gd name="connsiteX3" fmla="*/ 47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47" y="85"/>
                  </a:moveTo>
                  <a:lnTo>
                    <a:pt x="275039" y="85"/>
                  </a:lnTo>
                  <a:lnTo>
                    <a:pt x="275039" y="302576"/>
                  </a:lnTo>
                  <a:lnTo>
                    <a:pt x="47" y="302576"/>
                  </a:lnTo>
                  <a:close/>
                </a:path>
              </a:pathLst>
            </a:custGeom>
          </p:spPr>
        </p:pic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5DB470A-8CDD-441E-B9DD-9D21382EF94D}"/>
                </a:ext>
              </a:extLst>
            </p:cNvPr>
            <p:cNvSpPr/>
            <p:nvPr/>
          </p:nvSpPr>
          <p:spPr>
            <a:xfrm>
              <a:off x="10447971" y="3189096"/>
              <a:ext cx="70947" cy="153445"/>
            </a:xfrm>
            <a:custGeom>
              <a:avLst/>
              <a:gdLst>
                <a:gd name="connsiteX0" fmla="*/ 0 w 70947"/>
                <a:gd name="connsiteY0" fmla="*/ 76723 h 153445"/>
                <a:gd name="connsiteX1" fmla="*/ 35474 w 70947"/>
                <a:gd name="connsiteY1" fmla="*/ 153445 h 153445"/>
                <a:gd name="connsiteX2" fmla="*/ 70948 w 70947"/>
                <a:gd name="connsiteY2" fmla="*/ 76723 h 153445"/>
                <a:gd name="connsiteX3" fmla="*/ 35474 w 70947"/>
                <a:gd name="connsiteY3" fmla="*/ 0 h 153445"/>
                <a:gd name="connsiteX4" fmla="*/ 0 w 7094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7" h="153445">
                  <a:moveTo>
                    <a:pt x="0" y="76723"/>
                  </a:moveTo>
                  <a:cubicBezTo>
                    <a:pt x="0" y="119071"/>
                    <a:pt x="15950" y="153445"/>
                    <a:pt x="35474" y="153445"/>
                  </a:cubicBezTo>
                  <a:cubicBezTo>
                    <a:pt x="55273" y="153445"/>
                    <a:pt x="70948" y="119071"/>
                    <a:pt x="70948" y="76723"/>
                  </a:cubicBezTo>
                  <a:cubicBezTo>
                    <a:pt x="70948" y="34374"/>
                    <a:pt x="54998" y="0"/>
                    <a:pt x="35474" y="0"/>
                  </a:cubicBezTo>
                  <a:cubicBezTo>
                    <a:pt x="15950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E413228-360B-4122-9E99-841950B702EC}"/>
                </a:ext>
              </a:extLst>
            </p:cNvPr>
            <p:cNvSpPr/>
            <p:nvPr/>
          </p:nvSpPr>
          <p:spPr>
            <a:xfrm>
              <a:off x="10451271" y="3189096"/>
              <a:ext cx="64897" cy="153445"/>
            </a:xfrm>
            <a:custGeom>
              <a:avLst/>
              <a:gdLst>
                <a:gd name="connsiteX0" fmla="*/ 0 w 64897"/>
                <a:gd name="connsiteY0" fmla="*/ 76723 h 153445"/>
                <a:gd name="connsiteX1" fmla="*/ 32449 w 64897"/>
                <a:gd name="connsiteY1" fmla="*/ 153445 h 153445"/>
                <a:gd name="connsiteX2" fmla="*/ 64898 w 64897"/>
                <a:gd name="connsiteY2" fmla="*/ 76723 h 153445"/>
                <a:gd name="connsiteX3" fmla="*/ 32449 w 64897"/>
                <a:gd name="connsiteY3" fmla="*/ 0 h 153445"/>
                <a:gd name="connsiteX4" fmla="*/ 0 w 6489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97" h="153445">
                  <a:moveTo>
                    <a:pt x="0" y="76723"/>
                  </a:moveTo>
                  <a:cubicBezTo>
                    <a:pt x="0" y="119071"/>
                    <a:pt x="14575" y="153445"/>
                    <a:pt x="32449" y="153445"/>
                  </a:cubicBezTo>
                  <a:cubicBezTo>
                    <a:pt x="50323" y="153445"/>
                    <a:pt x="64898" y="119071"/>
                    <a:pt x="64898" y="76723"/>
                  </a:cubicBezTo>
                  <a:cubicBezTo>
                    <a:pt x="64898" y="34374"/>
                    <a:pt x="50323" y="0"/>
                    <a:pt x="32449" y="0"/>
                  </a:cubicBezTo>
                  <a:cubicBezTo>
                    <a:pt x="14575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E430A7B-7AD9-47FC-9DF9-BA0D07913C97}"/>
                </a:ext>
              </a:extLst>
            </p:cNvPr>
            <p:cNvSpPr/>
            <p:nvPr/>
          </p:nvSpPr>
          <p:spPr>
            <a:xfrm>
              <a:off x="9062012" y="978437"/>
              <a:ext cx="1646376" cy="2223308"/>
            </a:xfrm>
            <a:custGeom>
              <a:avLst/>
              <a:gdLst>
                <a:gd name="connsiteX0" fmla="*/ 550 w 1646376"/>
                <a:gd name="connsiteY0" fmla="*/ 1765448 h 2223308"/>
                <a:gd name="connsiteX1" fmla="*/ 18149 w 1646376"/>
                <a:gd name="connsiteY1" fmla="*/ 1781672 h 2223308"/>
                <a:gd name="connsiteX2" fmla="*/ 82498 w 1646376"/>
                <a:gd name="connsiteY2" fmla="*/ 1781672 h 2223308"/>
                <a:gd name="connsiteX3" fmla="*/ 80573 w 1646376"/>
                <a:gd name="connsiteY3" fmla="*/ 1980491 h 2223308"/>
                <a:gd name="connsiteX4" fmla="*/ 70398 w 1646376"/>
                <a:gd name="connsiteY4" fmla="*/ 1980491 h 2223308"/>
                <a:gd name="connsiteX5" fmla="*/ 43999 w 1646376"/>
                <a:gd name="connsiteY5" fmla="*/ 2006890 h 2223308"/>
                <a:gd name="connsiteX6" fmla="*/ 70398 w 1646376"/>
                <a:gd name="connsiteY6" fmla="*/ 2033290 h 2223308"/>
                <a:gd name="connsiteX7" fmla="*/ 87722 w 1646376"/>
                <a:gd name="connsiteY7" fmla="*/ 2033290 h 2223308"/>
                <a:gd name="connsiteX8" fmla="*/ 169120 w 1646376"/>
                <a:gd name="connsiteY8" fmla="*/ 2223309 h 2223308"/>
                <a:gd name="connsiteX9" fmla="*/ 216144 w 1646376"/>
                <a:gd name="connsiteY9" fmla="*/ 2223309 h 2223308"/>
                <a:gd name="connsiteX10" fmla="*/ 263167 w 1646376"/>
                <a:gd name="connsiteY10" fmla="*/ 2223309 h 2223308"/>
                <a:gd name="connsiteX11" fmla="*/ 344290 w 1646376"/>
                <a:gd name="connsiteY11" fmla="*/ 2033290 h 2223308"/>
                <a:gd name="connsiteX12" fmla="*/ 361614 w 1646376"/>
                <a:gd name="connsiteY12" fmla="*/ 2033290 h 2223308"/>
                <a:gd name="connsiteX13" fmla="*/ 388013 w 1646376"/>
                <a:gd name="connsiteY13" fmla="*/ 2006890 h 2223308"/>
                <a:gd name="connsiteX14" fmla="*/ 361614 w 1646376"/>
                <a:gd name="connsiteY14" fmla="*/ 1980491 h 2223308"/>
                <a:gd name="connsiteX15" fmla="*/ 351165 w 1646376"/>
                <a:gd name="connsiteY15" fmla="*/ 1980491 h 2223308"/>
                <a:gd name="connsiteX16" fmla="*/ 340440 w 1646376"/>
                <a:gd name="connsiteY16" fmla="*/ 1708249 h 2223308"/>
                <a:gd name="connsiteX17" fmla="*/ 346215 w 1646376"/>
                <a:gd name="connsiteY17" fmla="*/ 1696425 h 2223308"/>
                <a:gd name="connsiteX18" fmla="*/ 400938 w 1646376"/>
                <a:gd name="connsiteY18" fmla="*/ 1631802 h 2223308"/>
                <a:gd name="connsiteX19" fmla="*/ 417988 w 1646376"/>
                <a:gd name="connsiteY19" fmla="*/ 1690375 h 2223308"/>
                <a:gd name="connsiteX20" fmla="*/ 435037 w 1646376"/>
                <a:gd name="connsiteY20" fmla="*/ 1690375 h 2223308"/>
                <a:gd name="connsiteX21" fmla="*/ 431462 w 1646376"/>
                <a:gd name="connsiteY21" fmla="*/ 1703574 h 2223308"/>
                <a:gd name="connsiteX22" fmla="*/ 434762 w 1646376"/>
                <a:gd name="connsiteY22" fmla="*/ 1716224 h 2223308"/>
                <a:gd name="connsiteX23" fmla="*/ 427337 w 1646376"/>
                <a:gd name="connsiteY23" fmla="*/ 1716224 h 2223308"/>
                <a:gd name="connsiteX24" fmla="*/ 612682 w 1646376"/>
                <a:gd name="connsiteY24" fmla="*/ 2134212 h 2223308"/>
                <a:gd name="connsiteX25" fmla="*/ 649806 w 1646376"/>
                <a:gd name="connsiteY25" fmla="*/ 2134212 h 2223308"/>
                <a:gd name="connsiteX26" fmla="*/ 727628 w 1646376"/>
                <a:gd name="connsiteY26" fmla="*/ 2204335 h 2223308"/>
                <a:gd name="connsiteX27" fmla="*/ 915448 w 1646376"/>
                <a:gd name="connsiteY27" fmla="*/ 2204335 h 2223308"/>
                <a:gd name="connsiteX28" fmla="*/ 993271 w 1646376"/>
                <a:gd name="connsiteY28" fmla="*/ 2134212 h 2223308"/>
                <a:gd name="connsiteX29" fmla="*/ 1030394 w 1646376"/>
                <a:gd name="connsiteY29" fmla="*/ 2134212 h 2223308"/>
                <a:gd name="connsiteX30" fmla="*/ 1215739 w 1646376"/>
                <a:gd name="connsiteY30" fmla="*/ 1716224 h 2223308"/>
                <a:gd name="connsiteX31" fmla="*/ 1208314 w 1646376"/>
                <a:gd name="connsiteY31" fmla="*/ 1716224 h 2223308"/>
                <a:gd name="connsiteX32" fmla="*/ 1211614 w 1646376"/>
                <a:gd name="connsiteY32" fmla="*/ 1703574 h 2223308"/>
                <a:gd name="connsiteX33" fmla="*/ 1208039 w 1646376"/>
                <a:gd name="connsiteY33" fmla="*/ 1690375 h 2223308"/>
                <a:gd name="connsiteX34" fmla="*/ 1225089 w 1646376"/>
                <a:gd name="connsiteY34" fmla="*/ 1690375 h 2223308"/>
                <a:gd name="connsiteX35" fmla="*/ 1243238 w 1646376"/>
                <a:gd name="connsiteY35" fmla="*/ 1627127 h 2223308"/>
                <a:gd name="connsiteX36" fmla="*/ 1304011 w 1646376"/>
                <a:gd name="connsiteY36" fmla="*/ 1696425 h 2223308"/>
                <a:gd name="connsiteX37" fmla="*/ 1291637 w 1646376"/>
                <a:gd name="connsiteY37" fmla="*/ 1980491 h 2223308"/>
                <a:gd name="connsiteX38" fmla="*/ 1281187 w 1646376"/>
                <a:gd name="connsiteY38" fmla="*/ 1980491 h 2223308"/>
                <a:gd name="connsiteX39" fmla="*/ 1254788 w 1646376"/>
                <a:gd name="connsiteY39" fmla="*/ 2006890 h 2223308"/>
                <a:gd name="connsiteX40" fmla="*/ 1281187 w 1646376"/>
                <a:gd name="connsiteY40" fmla="*/ 2033290 h 2223308"/>
                <a:gd name="connsiteX41" fmla="*/ 1298511 w 1646376"/>
                <a:gd name="connsiteY41" fmla="*/ 2033290 h 2223308"/>
                <a:gd name="connsiteX42" fmla="*/ 1379909 w 1646376"/>
                <a:gd name="connsiteY42" fmla="*/ 2223309 h 2223308"/>
                <a:gd name="connsiteX43" fmla="*/ 1426933 w 1646376"/>
                <a:gd name="connsiteY43" fmla="*/ 2223309 h 2223308"/>
                <a:gd name="connsiteX44" fmla="*/ 1473956 w 1646376"/>
                <a:gd name="connsiteY44" fmla="*/ 2223309 h 2223308"/>
                <a:gd name="connsiteX45" fmla="*/ 1555354 w 1646376"/>
                <a:gd name="connsiteY45" fmla="*/ 2033290 h 2223308"/>
                <a:gd name="connsiteX46" fmla="*/ 1572678 w 1646376"/>
                <a:gd name="connsiteY46" fmla="*/ 2033290 h 2223308"/>
                <a:gd name="connsiteX47" fmla="*/ 1599078 w 1646376"/>
                <a:gd name="connsiteY47" fmla="*/ 2006890 h 2223308"/>
                <a:gd name="connsiteX48" fmla="*/ 1572678 w 1646376"/>
                <a:gd name="connsiteY48" fmla="*/ 1980491 h 2223308"/>
                <a:gd name="connsiteX49" fmla="*/ 1562504 w 1646376"/>
                <a:gd name="connsiteY49" fmla="*/ 1980491 h 2223308"/>
                <a:gd name="connsiteX50" fmla="*/ 1560304 w 1646376"/>
                <a:gd name="connsiteY50" fmla="*/ 1777272 h 2223308"/>
                <a:gd name="connsiteX51" fmla="*/ 1628777 w 1646376"/>
                <a:gd name="connsiteY51" fmla="*/ 1777272 h 2223308"/>
                <a:gd name="connsiteX52" fmla="*/ 1646376 w 1646376"/>
                <a:gd name="connsiteY52" fmla="*/ 1759673 h 2223308"/>
                <a:gd name="connsiteX53" fmla="*/ 1646101 w 1646376"/>
                <a:gd name="connsiteY53" fmla="*/ 1758298 h 2223308"/>
                <a:gd name="connsiteX54" fmla="*/ 1646376 w 1646376"/>
                <a:gd name="connsiteY54" fmla="*/ 1756923 h 2223308"/>
                <a:gd name="connsiteX55" fmla="*/ 1628777 w 1646376"/>
                <a:gd name="connsiteY55" fmla="*/ 1739323 h 2223308"/>
                <a:gd name="connsiteX56" fmla="*/ 1556454 w 1646376"/>
                <a:gd name="connsiteY56" fmla="*/ 1739323 h 2223308"/>
                <a:gd name="connsiteX57" fmla="*/ 1556179 w 1646376"/>
                <a:gd name="connsiteY57" fmla="*/ 1739323 h 2223308"/>
                <a:gd name="connsiteX58" fmla="*/ 1549304 w 1646376"/>
                <a:gd name="connsiteY58" fmla="*/ 1690375 h 2223308"/>
                <a:gd name="connsiteX59" fmla="*/ 1610902 w 1646376"/>
                <a:gd name="connsiteY59" fmla="*/ 1690375 h 2223308"/>
                <a:gd name="connsiteX60" fmla="*/ 1628502 w 1646376"/>
                <a:gd name="connsiteY60" fmla="*/ 1672775 h 2223308"/>
                <a:gd name="connsiteX61" fmla="*/ 1628502 w 1646376"/>
                <a:gd name="connsiteY61" fmla="*/ 1671675 h 2223308"/>
                <a:gd name="connsiteX62" fmla="*/ 1628502 w 1646376"/>
                <a:gd name="connsiteY62" fmla="*/ 1670576 h 2223308"/>
                <a:gd name="connsiteX63" fmla="*/ 1610902 w 1646376"/>
                <a:gd name="connsiteY63" fmla="*/ 1652976 h 2223308"/>
                <a:gd name="connsiteX64" fmla="*/ 1543529 w 1646376"/>
                <a:gd name="connsiteY64" fmla="*/ 1652976 h 2223308"/>
                <a:gd name="connsiteX65" fmla="*/ 1542979 w 1646376"/>
                <a:gd name="connsiteY65" fmla="*/ 1652976 h 2223308"/>
                <a:gd name="connsiteX66" fmla="*/ 1531980 w 1646376"/>
                <a:gd name="connsiteY66" fmla="*/ 1594953 h 2223308"/>
                <a:gd name="connsiteX67" fmla="*/ 1592203 w 1646376"/>
                <a:gd name="connsiteY67" fmla="*/ 1594953 h 2223308"/>
                <a:gd name="connsiteX68" fmla="*/ 1609802 w 1646376"/>
                <a:gd name="connsiteY68" fmla="*/ 1577353 h 2223308"/>
                <a:gd name="connsiteX69" fmla="*/ 1609802 w 1646376"/>
                <a:gd name="connsiteY69" fmla="*/ 1576253 h 2223308"/>
                <a:gd name="connsiteX70" fmla="*/ 1609802 w 1646376"/>
                <a:gd name="connsiteY70" fmla="*/ 1575153 h 2223308"/>
                <a:gd name="connsiteX71" fmla="*/ 1592203 w 1646376"/>
                <a:gd name="connsiteY71" fmla="*/ 1557554 h 2223308"/>
                <a:gd name="connsiteX72" fmla="*/ 1524555 w 1646376"/>
                <a:gd name="connsiteY72" fmla="*/ 1557554 h 2223308"/>
                <a:gd name="connsiteX73" fmla="*/ 1524005 w 1646376"/>
                <a:gd name="connsiteY73" fmla="*/ 1557554 h 2223308"/>
                <a:gd name="connsiteX74" fmla="*/ 1421433 w 1646376"/>
                <a:gd name="connsiteY74" fmla="*/ 1232788 h 2223308"/>
                <a:gd name="connsiteX75" fmla="*/ 1363685 w 1646376"/>
                <a:gd name="connsiteY75" fmla="*/ 1428583 h 2223308"/>
                <a:gd name="connsiteX76" fmla="*/ 1305111 w 1646376"/>
                <a:gd name="connsiteY76" fmla="*/ 1362585 h 2223308"/>
                <a:gd name="connsiteX77" fmla="*/ 1298237 w 1646376"/>
                <a:gd name="connsiteY77" fmla="*/ 1354885 h 2223308"/>
                <a:gd name="connsiteX78" fmla="*/ 1029569 w 1646376"/>
                <a:gd name="connsiteY78" fmla="*/ 172695 h 2223308"/>
                <a:gd name="connsiteX79" fmla="*/ 821676 w 1646376"/>
                <a:gd name="connsiteY79" fmla="*/ 0 h 2223308"/>
                <a:gd name="connsiteX80" fmla="*/ 613782 w 1646376"/>
                <a:gd name="connsiteY80" fmla="*/ 172695 h 2223308"/>
                <a:gd name="connsiteX81" fmla="*/ 346215 w 1646376"/>
                <a:gd name="connsiteY81" fmla="*/ 1362035 h 2223308"/>
                <a:gd name="connsiteX82" fmla="*/ 345665 w 1646376"/>
                <a:gd name="connsiteY82" fmla="*/ 1362585 h 2223308"/>
                <a:gd name="connsiteX83" fmla="*/ 281592 w 1646376"/>
                <a:gd name="connsiteY83" fmla="*/ 1434907 h 2223308"/>
                <a:gd name="connsiteX84" fmla="*/ 281592 w 1646376"/>
                <a:gd name="connsiteY84" fmla="*/ 1434907 h 2223308"/>
                <a:gd name="connsiteX85" fmla="*/ 209819 w 1646376"/>
                <a:gd name="connsiteY85" fmla="*/ 1232513 h 2223308"/>
                <a:gd name="connsiteX86" fmla="*/ 118521 w 1646376"/>
                <a:gd name="connsiteY86" fmla="*/ 1561404 h 2223308"/>
                <a:gd name="connsiteX87" fmla="*/ 117697 w 1646376"/>
                <a:gd name="connsiteY87" fmla="*/ 1561404 h 2223308"/>
                <a:gd name="connsiteX88" fmla="*/ 54448 w 1646376"/>
                <a:gd name="connsiteY88" fmla="*/ 1561404 h 2223308"/>
                <a:gd name="connsiteX89" fmla="*/ 36849 w 1646376"/>
                <a:gd name="connsiteY89" fmla="*/ 1579003 h 2223308"/>
                <a:gd name="connsiteX90" fmla="*/ 37399 w 1646376"/>
                <a:gd name="connsiteY90" fmla="*/ 1583128 h 2223308"/>
                <a:gd name="connsiteX91" fmla="*/ 54998 w 1646376"/>
                <a:gd name="connsiteY91" fmla="*/ 1599353 h 2223308"/>
                <a:gd name="connsiteX92" fmla="*/ 110547 w 1646376"/>
                <a:gd name="connsiteY92" fmla="*/ 1599353 h 2223308"/>
                <a:gd name="connsiteX93" fmla="*/ 99547 w 1646376"/>
                <a:gd name="connsiteY93" fmla="*/ 1657101 h 2223308"/>
                <a:gd name="connsiteX94" fmla="*/ 98722 w 1646376"/>
                <a:gd name="connsiteY94" fmla="*/ 1657101 h 2223308"/>
                <a:gd name="connsiteX95" fmla="*/ 35749 w 1646376"/>
                <a:gd name="connsiteY95" fmla="*/ 1657101 h 2223308"/>
                <a:gd name="connsiteX96" fmla="*/ 18149 w 1646376"/>
                <a:gd name="connsiteY96" fmla="*/ 1674700 h 2223308"/>
                <a:gd name="connsiteX97" fmla="*/ 18699 w 1646376"/>
                <a:gd name="connsiteY97" fmla="*/ 1678825 h 2223308"/>
                <a:gd name="connsiteX98" fmla="*/ 36299 w 1646376"/>
                <a:gd name="connsiteY98" fmla="*/ 1695050 h 2223308"/>
                <a:gd name="connsiteX99" fmla="*/ 93497 w 1646376"/>
                <a:gd name="connsiteY99" fmla="*/ 1695050 h 2223308"/>
                <a:gd name="connsiteX100" fmla="*/ 86897 w 1646376"/>
                <a:gd name="connsiteY100" fmla="*/ 1743998 h 2223308"/>
                <a:gd name="connsiteX101" fmla="*/ 86072 w 1646376"/>
                <a:gd name="connsiteY101" fmla="*/ 1743998 h 2223308"/>
                <a:gd name="connsiteX102" fmla="*/ 17599 w 1646376"/>
                <a:gd name="connsiteY102" fmla="*/ 1743998 h 2223308"/>
                <a:gd name="connsiteX103" fmla="*/ 0 w 1646376"/>
                <a:gd name="connsiteY103" fmla="*/ 1761598 h 2223308"/>
                <a:gd name="connsiteX104" fmla="*/ 550 w 1646376"/>
                <a:gd name="connsiteY104" fmla="*/ 1765448 h 2223308"/>
                <a:gd name="connsiteX105" fmla="*/ 312941 w 1646376"/>
                <a:gd name="connsiteY105" fmla="*/ 1792122 h 2223308"/>
                <a:gd name="connsiteX106" fmla="*/ 312391 w 1646376"/>
                <a:gd name="connsiteY106" fmla="*/ 1787722 h 2223308"/>
                <a:gd name="connsiteX107" fmla="*/ 313216 w 1646376"/>
                <a:gd name="connsiteY107" fmla="*/ 1787997 h 2223308"/>
                <a:gd name="connsiteX108" fmla="*/ 312941 w 1646376"/>
                <a:gd name="connsiteY108" fmla="*/ 1792122 h 22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646376" h="2223308">
                  <a:moveTo>
                    <a:pt x="550" y="1765448"/>
                  </a:moveTo>
                  <a:cubicBezTo>
                    <a:pt x="1375" y="1774522"/>
                    <a:pt x="8800" y="1781672"/>
                    <a:pt x="18149" y="1781672"/>
                  </a:cubicBezTo>
                  <a:lnTo>
                    <a:pt x="82498" y="1781672"/>
                  </a:lnTo>
                  <a:cubicBezTo>
                    <a:pt x="75898" y="1849320"/>
                    <a:pt x="74523" y="1916968"/>
                    <a:pt x="80573" y="1980491"/>
                  </a:cubicBezTo>
                  <a:lnTo>
                    <a:pt x="70398" y="1980491"/>
                  </a:lnTo>
                  <a:cubicBezTo>
                    <a:pt x="55823" y="1980491"/>
                    <a:pt x="43999" y="1992316"/>
                    <a:pt x="43999" y="2006890"/>
                  </a:cubicBezTo>
                  <a:cubicBezTo>
                    <a:pt x="43999" y="2021465"/>
                    <a:pt x="55823" y="2033290"/>
                    <a:pt x="70398" y="2033290"/>
                  </a:cubicBezTo>
                  <a:lnTo>
                    <a:pt x="87722" y="2033290"/>
                  </a:lnTo>
                  <a:cubicBezTo>
                    <a:pt x="100647" y="2106713"/>
                    <a:pt x="126221" y="2172436"/>
                    <a:pt x="169120" y="2223309"/>
                  </a:cubicBezTo>
                  <a:lnTo>
                    <a:pt x="216144" y="2223309"/>
                  </a:lnTo>
                  <a:lnTo>
                    <a:pt x="263167" y="2223309"/>
                  </a:lnTo>
                  <a:cubicBezTo>
                    <a:pt x="306066" y="2172711"/>
                    <a:pt x="331365" y="2106713"/>
                    <a:pt x="344290" y="2033290"/>
                  </a:cubicBezTo>
                  <a:lnTo>
                    <a:pt x="361614" y="2033290"/>
                  </a:lnTo>
                  <a:cubicBezTo>
                    <a:pt x="376189" y="2033290"/>
                    <a:pt x="388013" y="2021465"/>
                    <a:pt x="388013" y="2006890"/>
                  </a:cubicBezTo>
                  <a:cubicBezTo>
                    <a:pt x="388013" y="1992316"/>
                    <a:pt x="376189" y="1980491"/>
                    <a:pt x="361614" y="1980491"/>
                  </a:cubicBezTo>
                  <a:lnTo>
                    <a:pt x="351165" y="1980491"/>
                  </a:lnTo>
                  <a:cubicBezTo>
                    <a:pt x="359414" y="1893869"/>
                    <a:pt x="353640" y="1799822"/>
                    <a:pt x="340440" y="1708249"/>
                  </a:cubicBezTo>
                  <a:cubicBezTo>
                    <a:pt x="342090" y="1704399"/>
                    <a:pt x="344015" y="1700550"/>
                    <a:pt x="346215" y="1696425"/>
                  </a:cubicBezTo>
                  <a:cubicBezTo>
                    <a:pt x="358039" y="1674150"/>
                    <a:pt x="375639" y="1651326"/>
                    <a:pt x="400938" y="1631802"/>
                  </a:cubicBezTo>
                  <a:cubicBezTo>
                    <a:pt x="411113" y="1669476"/>
                    <a:pt x="417988" y="1690375"/>
                    <a:pt x="417988" y="1690375"/>
                  </a:cubicBezTo>
                  <a:lnTo>
                    <a:pt x="435037" y="1690375"/>
                  </a:lnTo>
                  <a:cubicBezTo>
                    <a:pt x="432837" y="1694225"/>
                    <a:pt x="431462" y="1698625"/>
                    <a:pt x="431462" y="1703574"/>
                  </a:cubicBezTo>
                  <a:cubicBezTo>
                    <a:pt x="431462" y="1708249"/>
                    <a:pt x="432837" y="1712374"/>
                    <a:pt x="434762" y="1716224"/>
                  </a:cubicBezTo>
                  <a:lnTo>
                    <a:pt x="427337" y="1716224"/>
                  </a:lnTo>
                  <a:lnTo>
                    <a:pt x="612682" y="2134212"/>
                  </a:lnTo>
                  <a:lnTo>
                    <a:pt x="649806" y="2134212"/>
                  </a:lnTo>
                  <a:cubicBezTo>
                    <a:pt x="653931" y="2173535"/>
                    <a:pt x="687205" y="2204335"/>
                    <a:pt x="727628" y="2204335"/>
                  </a:cubicBezTo>
                  <a:lnTo>
                    <a:pt x="915448" y="2204335"/>
                  </a:lnTo>
                  <a:cubicBezTo>
                    <a:pt x="955872" y="2204335"/>
                    <a:pt x="989146" y="2173535"/>
                    <a:pt x="993271" y="2134212"/>
                  </a:cubicBezTo>
                  <a:lnTo>
                    <a:pt x="1030394" y="2134212"/>
                  </a:lnTo>
                  <a:lnTo>
                    <a:pt x="1215739" y="1716224"/>
                  </a:lnTo>
                  <a:lnTo>
                    <a:pt x="1208314" y="1716224"/>
                  </a:lnTo>
                  <a:cubicBezTo>
                    <a:pt x="1210514" y="1712374"/>
                    <a:pt x="1211614" y="1708249"/>
                    <a:pt x="1211614" y="1703574"/>
                  </a:cubicBezTo>
                  <a:cubicBezTo>
                    <a:pt x="1211614" y="1698625"/>
                    <a:pt x="1210239" y="1694225"/>
                    <a:pt x="1208039" y="1690375"/>
                  </a:cubicBezTo>
                  <a:lnTo>
                    <a:pt x="1225089" y="1690375"/>
                  </a:lnTo>
                  <a:cubicBezTo>
                    <a:pt x="1225089" y="1690375"/>
                    <a:pt x="1232513" y="1667551"/>
                    <a:pt x="1243238" y="1627127"/>
                  </a:cubicBezTo>
                  <a:cubicBezTo>
                    <a:pt x="1272112" y="1647751"/>
                    <a:pt x="1291362" y="1672500"/>
                    <a:pt x="1304011" y="1696425"/>
                  </a:cubicBezTo>
                  <a:cubicBezTo>
                    <a:pt x="1289712" y="1791572"/>
                    <a:pt x="1282837" y="1890019"/>
                    <a:pt x="1291637" y="1980491"/>
                  </a:cubicBezTo>
                  <a:lnTo>
                    <a:pt x="1281187" y="1980491"/>
                  </a:lnTo>
                  <a:cubicBezTo>
                    <a:pt x="1266612" y="1980491"/>
                    <a:pt x="1254788" y="1992316"/>
                    <a:pt x="1254788" y="2006890"/>
                  </a:cubicBezTo>
                  <a:cubicBezTo>
                    <a:pt x="1254788" y="2021465"/>
                    <a:pt x="1266612" y="2033290"/>
                    <a:pt x="1281187" y="2033290"/>
                  </a:cubicBezTo>
                  <a:lnTo>
                    <a:pt x="1298511" y="2033290"/>
                  </a:lnTo>
                  <a:cubicBezTo>
                    <a:pt x="1311436" y="2106713"/>
                    <a:pt x="1337010" y="2172436"/>
                    <a:pt x="1379909" y="2223309"/>
                  </a:cubicBezTo>
                  <a:lnTo>
                    <a:pt x="1426933" y="2223309"/>
                  </a:lnTo>
                  <a:lnTo>
                    <a:pt x="1473956" y="2223309"/>
                  </a:lnTo>
                  <a:cubicBezTo>
                    <a:pt x="1516855" y="2172711"/>
                    <a:pt x="1542154" y="2106713"/>
                    <a:pt x="1555354" y="2033290"/>
                  </a:cubicBezTo>
                  <a:lnTo>
                    <a:pt x="1572678" y="2033290"/>
                  </a:lnTo>
                  <a:cubicBezTo>
                    <a:pt x="1587253" y="2033290"/>
                    <a:pt x="1599078" y="2021465"/>
                    <a:pt x="1599078" y="2006890"/>
                  </a:cubicBezTo>
                  <a:cubicBezTo>
                    <a:pt x="1599078" y="1992316"/>
                    <a:pt x="1587253" y="1980491"/>
                    <a:pt x="1572678" y="1980491"/>
                  </a:cubicBezTo>
                  <a:lnTo>
                    <a:pt x="1562504" y="1980491"/>
                  </a:lnTo>
                  <a:cubicBezTo>
                    <a:pt x="1568828" y="1915593"/>
                    <a:pt x="1567178" y="1846570"/>
                    <a:pt x="1560304" y="1777272"/>
                  </a:cubicBezTo>
                  <a:lnTo>
                    <a:pt x="1628777" y="1777272"/>
                  </a:lnTo>
                  <a:cubicBezTo>
                    <a:pt x="1638401" y="1777272"/>
                    <a:pt x="1646376" y="1769297"/>
                    <a:pt x="1646376" y="1759673"/>
                  </a:cubicBezTo>
                  <a:cubicBezTo>
                    <a:pt x="1646376" y="1759123"/>
                    <a:pt x="1646376" y="1758848"/>
                    <a:pt x="1646101" y="1758298"/>
                  </a:cubicBezTo>
                  <a:cubicBezTo>
                    <a:pt x="1646101" y="1757748"/>
                    <a:pt x="1646376" y="1757473"/>
                    <a:pt x="1646376" y="1756923"/>
                  </a:cubicBezTo>
                  <a:cubicBezTo>
                    <a:pt x="1646376" y="1747298"/>
                    <a:pt x="1638401" y="1739323"/>
                    <a:pt x="1628777" y="1739323"/>
                  </a:cubicBezTo>
                  <a:lnTo>
                    <a:pt x="1556454" y="1739323"/>
                  </a:lnTo>
                  <a:lnTo>
                    <a:pt x="1556179" y="1739323"/>
                  </a:lnTo>
                  <a:cubicBezTo>
                    <a:pt x="1554254" y="1723099"/>
                    <a:pt x="1551779" y="1706599"/>
                    <a:pt x="1549304" y="1690375"/>
                  </a:cubicBezTo>
                  <a:lnTo>
                    <a:pt x="1610902" y="1690375"/>
                  </a:lnTo>
                  <a:cubicBezTo>
                    <a:pt x="1620527" y="1690375"/>
                    <a:pt x="1628502" y="1682400"/>
                    <a:pt x="1628502" y="1672775"/>
                  </a:cubicBezTo>
                  <a:cubicBezTo>
                    <a:pt x="1628502" y="1672500"/>
                    <a:pt x="1628502" y="1671950"/>
                    <a:pt x="1628502" y="1671675"/>
                  </a:cubicBezTo>
                  <a:cubicBezTo>
                    <a:pt x="1628502" y="1671400"/>
                    <a:pt x="1628502" y="1670850"/>
                    <a:pt x="1628502" y="1670576"/>
                  </a:cubicBezTo>
                  <a:cubicBezTo>
                    <a:pt x="1628502" y="1660951"/>
                    <a:pt x="1620527" y="1652976"/>
                    <a:pt x="1610902" y="1652976"/>
                  </a:cubicBezTo>
                  <a:lnTo>
                    <a:pt x="1543529" y="1652976"/>
                  </a:lnTo>
                  <a:lnTo>
                    <a:pt x="1542979" y="1652976"/>
                  </a:lnTo>
                  <a:cubicBezTo>
                    <a:pt x="1539404" y="1633451"/>
                    <a:pt x="1535829" y="1613927"/>
                    <a:pt x="1531980" y="1594953"/>
                  </a:cubicBezTo>
                  <a:lnTo>
                    <a:pt x="1592203" y="1594953"/>
                  </a:lnTo>
                  <a:cubicBezTo>
                    <a:pt x="1601828" y="1594953"/>
                    <a:pt x="1609802" y="1586978"/>
                    <a:pt x="1609802" y="1577353"/>
                  </a:cubicBezTo>
                  <a:cubicBezTo>
                    <a:pt x="1609802" y="1577078"/>
                    <a:pt x="1609802" y="1576528"/>
                    <a:pt x="1609802" y="1576253"/>
                  </a:cubicBezTo>
                  <a:cubicBezTo>
                    <a:pt x="1609802" y="1575978"/>
                    <a:pt x="1609802" y="1575428"/>
                    <a:pt x="1609802" y="1575153"/>
                  </a:cubicBezTo>
                  <a:cubicBezTo>
                    <a:pt x="1609802" y="1565529"/>
                    <a:pt x="1601828" y="1557554"/>
                    <a:pt x="1592203" y="1557554"/>
                  </a:cubicBezTo>
                  <a:lnTo>
                    <a:pt x="1524555" y="1557554"/>
                  </a:lnTo>
                  <a:lnTo>
                    <a:pt x="1524005" y="1557554"/>
                  </a:lnTo>
                  <a:cubicBezTo>
                    <a:pt x="1483031" y="1375234"/>
                    <a:pt x="1421433" y="1232788"/>
                    <a:pt x="1421433" y="1232788"/>
                  </a:cubicBezTo>
                  <a:cubicBezTo>
                    <a:pt x="1421433" y="1232788"/>
                    <a:pt x="1396409" y="1312261"/>
                    <a:pt x="1363685" y="1428583"/>
                  </a:cubicBezTo>
                  <a:lnTo>
                    <a:pt x="1305111" y="1362585"/>
                  </a:lnTo>
                  <a:lnTo>
                    <a:pt x="1298237" y="1354885"/>
                  </a:lnTo>
                  <a:cubicBezTo>
                    <a:pt x="1345260" y="1024345"/>
                    <a:pt x="1347735" y="520010"/>
                    <a:pt x="1029569" y="172695"/>
                  </a:cubicBezTo>
                  <a:cubicBezTo>
                    <a:pt x="971546" y="109172"/>
                    <a:pt x="902798" y="50873"/>
                    <a:pt x="821676" y="0"/>
                  </a:cubicBezTo>
                  <a:cubicBezTo>
                    <a:pt x="740553" y="50873"/>
                    <a:pt x="671805" y="109172"/>
                    <a:pt x="613782" y="172695"/>
                  </a:cubicBezTo>
                  <a:cubicBezTo>
                    <a:pt x="293416" y="522484"/>
                    <a:pt x="298366" y="1031769"/>
                    <a:pt x="346215" y="1362035"/>
                  </a:cubicBezTo>
                  <a:lnTo>
                    <a:pt x="345665" y="1362585"/>
                  </a:lnTo>
                  <a:lnTo>
                    <a:pt x="281592" y="1434907"/>
                  </a:lnTo>
                  <a:lnTo>
                    <a:pt x="281592" y="1434907"/>
                  </a:lnTo>
                  <a:cubicBezTo>
                    <a:pt x="248043" y="1315011"/>
                    <a:pt x="209819" y="1232513"/>
                    <a:pt x="209819" y="1232513"/>
                  </a:cubicBezTo>
                  <a:cubicBezTo>
                    <a:pt x="209819" y="1232513"/>
                    <a:pt x="159495" y="1377159"/>
                    <a:pt x="118521" y="1561404"/>
                  </a:cubicBezTo>
                  <a:lnTo>
                    <a:pt x="117697" y="1561404"/>
                  </a:lnTo>
                  <a:lnTo>
                    <a:pt x="54448" y="1561404"/>
                  </a:lnTo>
                  <a:cubicBezTo>
                    <a:pt x="44824" y="1561404"/>
                    <a:pt x="36849" y="1569379"/>
                    <a:pt x="36849" y="1579003"/>
                  </a:cubicBezTo>
                  <a:cubicBezTo>
                    <a:pt x="36849" y="1580378"/>
                    <a:pt x="37124" y="1581753"/>
                    <a:pt x="37399" y="1583128"/>
                  </a:cubicBezTo>
                  <a:cubicBezTo>
                    <a:pt x="38224" y="1592203"/>
                    <a:pt x="45649" y="1599353"/>
                    <a:pt x="54998" y="1599353"/>
                  </a:cubicBezTo>
                  <a:lnTo>
                    <a:pt x="110547" y="1599353"/>
                  </a:lnTo>
                  <a:cubicBezTo>
                    <a:pt x="106697" y="1618327"/>
                    <a:pt x="103122" y="1637576"/>
                    <a:pt x="99547" y="1657101"/>
                  </a:cubicBezTo>
                  <a:lnTo>
                    <a:pt x="98722" y="1657101"/>
                  </a:lnTo>
                  <a:lnTo>
                    <a:pt x="35749" y="1657101"/>
                  </a:lnTo>
                  <a:cubicBezTo>
                    <a:pt x="26124" y="1657101"/>
                    <a:pt x="18149" y="1665076"/>
                    <a:pt x="18149" y="1674700"/>
                  </a:cubicBezTo>
                  <a:cubicBezTo>
                    <a:pt x="18149" y="1676075"/>
                    <a:pt x="18424" y="1677450"/>
                    <a:pt x="18699" y="1678825"/>
                  </a:cubicBezTo>
                  <a:cubicBezTo>
                    <a:pt x="19524" y="1687900"/>
                    <a:pt x="26949" y="1695050"/>
                    <a:pt x="36299" y="1695050"/>
                  </a:cubicBezTo>
                  <a:lnTo>
                    <a:pt x="93497" y="1695050"/>
                  </a:lnTo>
                  <a:cubicBezTo>
                    <a:pt x="91022" y="1711274"/>
                    <a:pt x="88822" y="1727774"/>
                    <a:pt x="86897" y="1743998"/>
                  </a:cubicBezTo>
                  <a:lnTo>
                    <a:pt x="86072" y="1743998"/>
                  </a:lnTo>
                  <a:lnTo>
                    <a:pt x="17599" y="1743998"/>
                  </a:lnTo>
                  <a:cubicBezTo>
                    <a:pt x="7975" y="1743998"/>
                    <a:pt x="0" y="1751973"/>
                    <a:pt x="0" y="1761598"/>
                  </a:cubicBezTo>
                  <a:cubicBezTo>
                    <a:pt x="0" y="1762698"/>
                    <a:pt x="275" y="1764073"/>
                    <a:pt x="550" y="1765448"/>
                  </a:cubicBezTo>
                  <a:close/>
                  <a:moveTo>
                    <a:pt x="312941" y="1792122"/>
                  </a:moveTo>
                  <a:lnTo>
                    <a:pt x="312391" y="1787722"/>
                  </a:lnTo>
                  <a:lnTo>
                    <a:pt x="313216" y="1787997"/>
                  </a:lnTo>
                  <a:cubicBezTo>
                    <a:pt x="312941" y="1790747"/>
                    <a:pt x="312941" y="1792122"/>
                    <a:pt x="312941" y="1792122"/>
                  </a:cubicBezTo>
                  <a:close/>
                </a:path>
              </a:pathLst>
            </a:custGeom>
            <a:solidFill>
              <a:srgbClr val="E6E6E6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2744F43-D0EB-4DA1-8067-398F257B4C1A}"/>
                </a:ext>
              </a:extLst>
            </p:cNvPr>
            <p:cNvSpPr/>
            <p:nvPr/>
          </p:nvSpPr>
          <p:spPr>
            <a:xfrm>
              <a:off x="9859465" y="784430"/>
              <a:ext cx="41547" cy="209956"/>
            </a:xfrm>
            <a:custGeom>
              <a:avLst/>
              <a:gdLst>
                <a:gd name="connsiteX0" fmla="*/ 4423 w 41547"/>
                <a:gd name="connsiteY0" fmla="*/ 200607 h 209956"/>
                <a:gd name="connsiteX1" fmla="*/ 16798 w 41547"/>
                <a:gd name="connsiteY1" fmla="*/ 3712 h 209956"/>
                <a:gd name="connsiteX2" fmla="*/ 24498 w 41547"/>
                <a:gd name="connsiteY2" fmla="*/ 3712 h 209956"/>
                <a:gd name="connsiteX3" fmla="*/ 36872 w 41547"/>
                <a:gd name="connsiteY3" fmla="*/ 200607 h 209956"/>
                <a:gd name="connsiteX4" fmla="*/ 41547 w 41547"/>
                <a:gd name="connsiteY4" fmla="*/ 205281 h 209956"/>
                <a:gd name="connsiteX5" fmla="*/ 36872 w 41547"/>
                <a:gd name="connsiteY5" fmla="*/ 209956 h 209956"/>
                <a:gd name="connsiteX6" fmla="*/ 4698 w 41547"/>
                <a:gd name="connsiteY6" fmla="*/ 209956 h 209956"/>
                <a:gd name="connsiteX7" fmla="*/ 23 w 41547"/>
                <a:gd name="connsiteY7" fmla="*/ 205281 h 209956"/>
                <a:gd name="connsiteX8" fmla="*/ 4423 w 41547"/>
                <a:gd name="connsiteY8" fmla="*/ 200607 h 20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47" h="209956">
                  <a:moveTo>
                    <a:pt x="4423" y="200607"/>
                  </a:moveTo>
                  <a:lnTo>
                    <a:pt x="16798" y="3712"/>
                  </a:lnTo>
                  <a:cubicBezTo>
                    <a:pt x="17073" y="-1237"/>
                    <a:pt x="24223" y="-1237"/>
                    <a:pt x="24498" y="3712"/>
                  </a:cubicBezTo>
                  <a:lnTo>
                    <a:pt x="36872" y="200607"/>
                  </a:lnTo>
                  <a:cubicBezTo>
                    <a:pt x="39347" y="200607"/>
                    <a:pt x="41547" y="202806"/>
                    <a:pt x="41547" y="205281"/>
                  </a:cubicBezTo>
                  <a:cubicBezTo>
                    <a:pt x="41547" y="207756"/>
                    <a:pt x="39347" y="209956"/>
                    <a:pt x="36872" y="209956"/>
                  </a:cubicBezTo>
                  <a:lnTo>
                    <a:pt x="4698" y="209956"/>
                  </a:lnTo>
                  <a:cubicBezTo>
                    <a:pt x="2223" y="209956"/>
                    <a:pt x="23" y="207756"/>
                    <a:pt x="23" y="205281"/>
                  </a:cubicBezTo>
                  <a:cubicBezTo>
                    <a:pt x="-252" y="202806"/>
                    <a:pt x="1948" y="200607"/>
                    <a:pt x="4423" y="200607"/>
                  </a:cubicBezTo>
                  <a:close/>
                </a:path>
              </a:pathLst>
            </a:custGeom>
            <a:solidFill>
              <a:srgbClr val="E6E6E6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89" name="Graphic 2">
              <a:extLst>
                <a:ext uri="{FF2B5EF4-FFF2-40B4-BE49-F238E27FC236}">
                  <a16:creationId xmlns:a16="http://schemas.microsoft.com/office/drawing/2014/main" id="{DC37F82E-BD92-495B-82C6-4C612BD7141A}"/>
                </a:ext>
              </a:extLst>
            </p:cNvPr>
            <p:cNvGrpSpPr/>
            <p:nvPr/>
          </p:nvGrpSpPr>
          <p:grpSpPr>
            <a:xfrm>
              <a:off x="9055963" y="784636"/>
              <a:ext cx="1646376" cy="2417109"/>
              <a:chOff x="9055963" y="784636"/>
              <a:chExt cx="1646376" cy="2417109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C68494-3700-47AC-B23D-8C96512BB582}"/>
                  </a:ext>
                </a:extLst>
              </p:cNvPr>
              <p:cNvSpPr/>
              <p:nvPr/>
            </p:nvSpPr>
            <p:spPr>
              <a:xfrm>
                <a:off x="9487420" y="2655887"/>
                <a:ext cx="780706" cy="52798"/>
              </a:xfrm>
              <a:custGeom>
                <a:avLst/>
                <a:gdLst>
                  <a:gd name="connsiteX0" fmla="*/ 26404 w 780706"/>
                  <a:gd name="connsiteY0" fmla="*/ 52798 h 52798"/>
                  <a:gd name="connsiteX1" fmla="*/ 754307 w 780706"/>
                  <a:gd name="connsiteY1" fmla="*/ 52798 h 52798"/>
                  <a:gd name="connsiteX2" fmla="*/ 780707 w 780706"/>
                  <a:gd name="connsiteY2" fmla="*/ 26399 h 52798"/>
                  <a:gd name="connsiteX3" fmla="*/ 780707 w 780706"/>
                  <a:gd name="connsiteY3" fmla="*/ 26399 h 52798"/>
                  <a:gd name="connsiteX4" fmla="*/ 754307 w 780706"/>
                  <a:gd name="connsiteY4" fmla="*/ 0 h 52798"/>
                  <a:gd name="connsiteX5" fmla="*/ 26404 w 780706"/>
                  <a:gd name="connsiteY5" fmla="*/ 0 h 52798"/>
                  <a:gd name="connsiteX6" fmla="*/ 5 w 780706"/>
                  <a:gd name="connsiteY6" fmla="*/ 26399 h 52798"/>
                  <a:gd name="connsiteX7" fmla="*/ 5 w 780706"/>
                  <a:gd name="connsiteY7" fmla="*/ 26399 h 52798"/>
                  <a:gd name="connsiteX8" fmla="*/ 26404 w 780706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0706" h="52798">
                    <a:moveTo>
                      <a:pt x="26404" y="52798"/>
                    </a:moveTo>
                    <a:lnTo>
                      <a:pt x="754307" y="52798"/>
                    </a:lnTo>
                    <a:cubicBezTo>
                      <a:pt x="768882" y="52798"/>
                      <a:pt x="780707" y="40974"/>
                      <a:pt x="780707" y="26399"/>
                    </a:cubicBezTo>
                    <a:lnTo>
                      <a:pt x="780707" y="26399"/>
                    </a:lnTo>
                    <a:cubicBezTo>
                      <a:pt x="780707" y="11825"/>
                      <a:pt x="768882" y="0"/>
                      <a:pt x="754307" y="0"/>
                    </a:cubicBezTo>
                    <a:lnTo>
                      <a:pt x="26404" y="0"/>
                    </a:lnTo>
                    <a:cubicBezTo>
                      <a:pt x="11829" y="0"/>
                      <a:pt x="5" y="11825"/>
                      <a:pt x="5" y="26399"/>
                    </a:cubicBezTo>
                    <a:lnTo>
                      <a:pt x="5" y="26399"/>
                    </a:lnTo>
                    <a:cubicBezTo>
                      <a:pt x="-270" y="40699"/>
                      <a:pt x="11829" y="52798"/>
                      <a:pt x="26404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4CF8675-3859-49B4-9273-4AF9421718AA}"/>
                  </a:ext>
                </a:extLst>
              </p:cNvPr>
              <p:cNvSpPr/>
              <p:nvPr/>
            </p:nvSpPr>
            <p:spPr>
              <a:xfrm>
                <a:off x="9705493" y="3026026"/>
                <a:ext cx="344564" cy="156745"/>
              </a:xfrm>
              <a:custGeom>
                <a:avLst/>
                <a:gdLst>
                  <a:gd name="connsiteX0" fmla="*/ 78373 w 344564"/>
                  <a:gd name="connsiteY0" fmla="*/ 156745 h 156745"/>
                  <a:gd name="connsiteX1" fmla="*/ 266192 w 344564"/>
                  <a:gd name="connsiteY1" fmla="*/ 156745 h 156745"/>
                  <a:gd name="connsiteX2" fmla="*/ 344565 w 344564"/>
                  <a:gd name="connsiteY2" fmla="*/ 78373 h 156745"/>
                  <a:gd name="connsiteX3" fmla="*/ 344565 w 344564"/>
                  <a:gd name="connsiteY3" fmla="*/ 78373 h 156745"/>
                  <a:gd name="connsiteX4" fmla="*/ 266192 w 344564"/>
                  <a:gd name="connsiteY4" fmla="*/ 0 h 156745"/>
                  <a:gd name="connsiteX5" fmla="*/ 78373 w 344564"/>
                  <a:gd name="connsiteY5" fmla="*/ 0 h 156745"/>
                  <a:gd name="connsiteX6" fmla="*/ 0 w 344564"/>
                  <a:gd name="connsiteY6" fmla="*/ 78373 h 156745"/>
                  <a:gd name="connsiteX7" fmla="*/ 0 w 344564"/>
                  <a:gd name="connsiteY7" fmla="*/ 78373 h 156745"/>
                  <a:gd name="connsiteX8" fmla="*/ 78373 w 344564"/>
                  <a:gd name="connsiteY8" fmla="*/ 156745 h 15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564" h="156745">
                    <a:moveTo>
                      <a:pt x="78373" y="156745"/>
                    </a:moveTo>
                    <a:lnTo>
                      <a:pt x="266192" y="156745"/>
                    </a:lnTo>
                    <a:cubicBezTo>
                      <a:pt x="309366" y="156745"/>
                      <a:pt x="344565" y="121546"/>
                      <a:pt x="344565" y="78373"/>
                    </a:cubicBezTo>
                    <a:lnTo>
                      <a:pt x="344565" y="78373"/>
                    </a:lnTo>
                    <a:cubicBezTo>
                      <a:pt x="344565" y="35199"/>
                      <a:pt x="309366" y="0"/>
                      <a:pt x="266192" y="0"/>
                    </a:cubicBezTo>
                    <a:lnTo>
                      <a:pt x="78373" y="0"/>
                    </a:lnTo>
                    <a:cubicBezTo>
                      <a:pt x="35199" y="0"/>
                      <a:pt x="0" y="35199"/>
                      <a:pt x="0" y="78373"/>
                    </a:cubicBezTo>
                    <a:lnTo>
                      <a:pt x="0" y="78373"/>
                    </a:lnTo>
                    <a:cubicBezTo>
                      <a:pt x="0" y="121546"/>
                      <a:pt x="35199" y="156745"/>
                      <a:pt x="78373" y="1567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E156391-1E25-4371-A2C1-A6C8787CC1D5}"/>
                  </a:ext>
                </a:extLst>
              </p:cNvPr>
              <p:cNvSpPr/>
              <p:nvPr/>
            </p:nvSpPr>
            <p:spPr>
              <a:xfrm>
                <a:off x="9378168" y="1151132"/>
                <a:ext cx="997974" cy="1517679"/>
              </a:xfrm>
              <a:custGeom>
                <a:avLst/>
                <a:gdLst>
                  <a:gd name="connsiteX0" fmla="*/ 24559 w 997974"/>
                  <a:gd name="connsiteY0" fmla="*/ 1194565 h 1517679"/>
                  <a:gd name="connsiteX1" fmla="*/ 39134 w 997974"/>
                  <a:gd name="connsiteY1" fmla="*/ 1178065 h 1517679"/>
                  <a:gd name="connsiteX2" fmla="*/ 57833 w 997974"/>
                  <a:gd name="connsiteY2" fmla="*/ 1154691 h 1517679"/>
                  <a:gd name="connsiteX3" fmla="*/ 117231 w 997974"/>
                  <a:gd name="connsiteY3" fmla="*/ 1431608 h 1517679"/>
                  <a:gd name="connsiteX4" fmla="*/ 77083 w 997974"/>
                  <a:gd name="connsiteY4" fmla="*/ 1454432 h 1517679"/>
                  <a:gd name="connsiteX5" fmla="*/ 95232 w 997974"/>
                  <a:gd name="connsiteY5" fmla="*/ 1517680 h 1517679"/>
                  <a:gd name="connsiteX6" fmla="*/ 250602 w 997974"/>
                  <a:gd name="connsiteY6" fmla="*/ 1517680 h 1517679"/>
                  <a:gd name="connsiteX7" fmla="*/ 498920 w 997974"/>
                  <a:gd name="connsiteY7" fmla="*/ 1517680 h 1517679"/>
                  <a:gd name="connsiteX8" fmla="*/ 747238 w 997974"/>
                  <a:gd name="connsiteY8" fmla="*/ 1517680 h 1517679"/>
                  <a:gd name="connsiteX9" fmla="*/ 902608 w 997974"/>
                  <a:gd name="connsiteY9" fmla="*/ 1517680 h 1517679"/>
                  <a:gd name="connsiteX10" fmla="*/ 920757 w 997974"/>
                  <a:gd name="connsiteY10" fmla="*/ 1454432 h 1517679"/>
                  <a:gd name="connsiteX11" fmla="*/ 880609 w 997974"/>
                  <a:gd name="connsiteY11" fmla="*/ 1431608 h 1517679"/>
                  <a:gd name="connsiteX12" fmla="*/ 940007 w 997974"/>
                  <a:gd name="connsiteY12" fmla="*/ 1154691 h 1517679"/>
                  <a:gd name="connsiteX13" fmla="*/ 958706 w 997974"/>
                  <a:gd name="connsiteY13" fmla="*/ 1178065 h 1517679"/>
                  <a:gd name="connsiteX14" fmla="*/ 973281 w 997974"/>
                  <a:gd name="connsiteY14" fmla="*/ 1194565 h 1517679"/>
                  <a:gd name="connsiteX15" fmla="*/ 706539 w 997974"/>
                  <a:gd name="connsiteY15" fmla="*/ 0 h 1517679"/>
                  <a:gd name="connsiteX16" fmla="*/ 638616 w 997974"/>
                  <a:gd name="connsiteY16" fmla="*/ 22274 h 1517679"/>
                  <a:gd name="connsiteX17" fmla="*/ 638616 w 997974"/>
                  <a:gd name="connsiteY17" fmla="*/ 22274 h 1517679"/>
                  <a:gd name="connsiteX18" fmla="*/ 359499 w 997974"/>
                  <a:gd name="connsiteY18" fmla="*/ 22274 h 1517679"/>
                  <a:gd name="connsiteX19" fmla="*/ 359499 w 997974"/>
                  <a:gd name="connsiteY19" fmla="*/ 22274 h 1517679"/>
                  <a:gd name="connsiteX20" fmla="*/ 291851 w 997974"/>
                  <a:gd name="connsiteY20" fmla="*/ 0 h 1517679"/>
                  <a:gd name="connsiteX21" fmla="*/ 24559 w 997974"/>
                  <a:gd name="connsiteY21" fmla="*/ 1194565 h 1517679"/>
                  <a:gd name="connsiteX22" fmla="*/ 241253 w 997974"/>
                  <a:gd name="connsiteY22" fmla="*/ 672630 h 1517679"/>
                  <a:gd name="connsiteX23" fmla="*/ 499470 w 997974"/>
                  <a:gd name="connsiteY23" fmla="*/ 414413 h 1517679"/>
                  <a:gd name="connsiteX24" fmla="*/ 757687 w 997974"/>
                  <a:gd name="connsiteY24" fmla="*/ 672630 h 1517679"/>
                  <a:gd name="connsiteX25" fmla="*/ 499470 w 997974"/>
                  <a:gd name="connsiteY25" fmla="*/ 930847 h 1517679"/>
                  <a:gd name="connsiteX26" fmla="*/ 241253 w 997974"/>
                  <a:gd name="connsiteY26" fmla="*/ 672630 h 151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97974" h="1517679">
                    <a:moveTo>
                      <a:pt x="24559" y="1194565"/>
                    </a:moveTo>
                    <a:lnTo>
                      <a:pt x="39134" y="1178065"/>
                    </a:lnTo>
                    <a:lnTo>
                      <a:pt x="57833" y="1154691"/>
                    </a:lnTo>
                    <a:lnTo>
                      <a:pt x="117231" y="1431608"/>
                    </a:lnTo>
                    <a:cubicBezTo>
                      <a:pt x="102107" y="1438207"/>
                      <a:pt x="88907" y="1445907"/>
                      <a:pt x="77083" y="1454432"/>
                    </a:cubicBezTo>
                    <a:cubicBezTo>
                      <a:pt x="87807" y="1494856"/>
                      <a:pt x="95232" y="1517680"/>
                      <a:pt x="95232" y="1517680"/>
                    </a:cubicBezTo>
                    <a:lnTo>
                      <a:pt x="250602" y="1517680"/>
                    </a:lnTo>
                    <a:lnTo>
                      <a:pt x="498920" y="1517680"/>
                    </a:lnTo>
                    <a:lnTo>
                      <a:pt x="747238" y="1517680"/>
                    </a:lnTo>
                    <a:lnTo>
                      <a:pt x="902608" y="1517680"/>
                    </a:lnTo>
                    <a:cubicBezTo>
                      <a:pt x="902608" y="1517680"/>
                      <a:pt x="910033" y="1494856"/>
                      <a:pt x="920757" y="1454432"/>
                    </a:cubicBezTo>
                    <a:cubicBezTo>
                      <a:pt x="908933" y="1446182"/>
                      <a:pt x="895733" y="1438482"/>
                      <a:pt x="880609" y="1431608"/>
                    </a:cubicBezTo>
                    <a:lnTo>
                      <a:pt x="940007" y="1154691"/>
                    </a:lnTo>
                    <a:lnTo>
                      <a:pt x="958706" y="1178065"/>
                    </a:lnTo>
                    <a:lnTo>
                      <a:pt x="973281" y="1194565"/>
                    </a:lnTo>
                    <a:cubicBezTo>
                      <a:pt x="1021954" y="864299"/>
                      <a:pt x="1028279" y="351715"/>
                      <a:pt x="706539" y="0"/>
                    </a:cubicBezTo>
                    <a:lnTo>
                      <a:pt x="638616" y="22274"/>
                    </a:lnTo>
                    <a:lnTo>
                      <a:pt x="638616" y="22274"/>
                    </a:lnTo>
                    <a:lnTo>
                      <a:pt x="359499" y="22274"/>
                    </a:lnTo>
                    <a:lnTo>
                      <a:pt x="359499" y="22274"/>
                    </a:lnTo>
                    <a:lnTo>
                      <a:pt x="291851" y="0"/>
                    </a:lnTo>
                    <a:cubicBezTo>
                      <a:pt x="-30439" y="351715"/>
                      <a:pt x="-23840" y="864299"/>
                      <a:pt x="24559" y="1194565"/>
                    </a:cubicBezTo>
                    <a:close/>
                    <a:moveTo>
                      <a:pt x="241253" y="672630"/>
                    </a:moveTo>
                    <a:cubicBezTo>
                      <a:pt x="241253" y="529909"/>
                      <a:pt x="356749" y="414413"/>
                      <a:pt x="499470" y="414413"/>
                    </a:cubicBezTo>
                    <a:cubicBezTo>
                      <a:pt x="642191" y="414413"/>
                      <a:pt x="757687" y="529909"/>
                      <a:pt x="757687" y="672630"/>
                    </a:cubicBezTo>
                    <a:cubicBezTo>
                      <a:pt x="757687" y="815351"/>
                      <a:pt x="642191" y="930847"/>
                      <a:pt x="499470" y="930847"/>
                    </a:cubicBezTo>
                    <a:cubicBezTo>
                      <a:pt x="356749" y="930847"/>
                      <a:pt x="241253" y="815076"/>
                      <a:pt x="241253" y="672630"/>
                    </a:cubicBezTo>
                    <a:close/>
                  </a:path>
                </a:pathLst>
              </a:custGeom>
              <a:solidFill>
                <a:srgbClr val="DCD7D8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4B2FE76-256C-4459-B780-917D8121DE0B}"/>
                  </a:ext>
                </a:extLst>
              </p:cNvPr>
              <p:cNvSpPr/>
              <p:nvPr/>
            </p:nvSpPr>
            <p:spPr>
              <a:xfrm>
                <a:off x="10014034" y="2682561"/>
                <a:ext cx="265917" cy="417987"/>
              </a:xfrm>
              <a:custGeom>
                <a:avLst/>
                <a:gdLst>
                  <a:gd name="connsiteX0" fmla="*/ 265917 w 265917"/>
                  <a:gd name="connsiteY0" fmla="*/ 0 h 417987"/>
                  <a:gd name="connsiteX1" fmla="*/ 80298 w 265917"/>
                  <a:gd name="connsiteY1" fmla="*/ 417988 h 417987"/>
                  <a:gd name="connsiteX2" fmla="*/ 0 w 265917"/>
                  <a:gd name="connsiteY2" fmla="*/ 417988 h 417987"/>
                  <a:gd name="connsiteX3" fmla="*/ 114397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265917" y="0"/>
                    </a:moveTo>
                    <a:lnTo>
                      <a:pt x="80298" y="417988"/>
                    </a:lnTo>
                    <a:lnTo>
                      <a:pt x="0" y="417988"/>
                    </a:lnTo>
                    <a:lnTo>
                      <a:pt x="114397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7850138-BD75-4B72-8272-A226BA81423F}"/>
                  </a:ext>
                </a:extLst>
              </p:cNvPr>
              <p:cNvSpPr/>
              <p:nvPr/>
            </p:nvSpPr>
            <p:spPr>
              <a:xfrm>
                <a:off x="9491000" y="2682561"/>
                <a:ext cx="265917" cy="417987"/>
              </a:xfrm>
              <a:custGeom>
                <a:avLst/>
                <a:gdLst>
                  <a:gd name="connsiteX0" fmla="*/ 151521 w 265917"/>
                  <a:gd name="connsiteY0" fmla="*/ 0 h 417987"/>
                  <a:gd name="connsiteX1" fmla="*/ 265917 w 265917"/>
                  <a:gd name="connsiteY1" fmla="*/ 417988 h 417987"/>
                  <a:gd name="connsiteX2" fmla="*/ 185619 w 265917"/>
                  <a:gd name="connsiteY2" fmla="*/ 417988 h 417987"/>
                  <a:gd name="connsiteX3" fmla="*/ 0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151521" y="0"/>
                    </a:moveTo>
                    <a:lnTo>
                      <a:pt x="265917" y="417988"/>
                    </a:lnTo>
                    <a:lnTo>
                      <a:pt x="185619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6612F00-B98B-4758-8CA2-BBCB786D6CA9}"/>
                  </a:ext>
                </a:extLst>
              </p:cNvPr>
              <p:cNvSpPr/>
              <p:nvPr/>
            </p:nvSpPr>
            <p:spPr>
              <a:xfrm>
                <a:off x="9642520" y="2682561"/>
                <a:ext cx="485910" cy="417987"/>
              </a:xfrm>
              <a:custGeom>
                <a:avLst/>
                <a:gdLst>
                  <a:gd name="connsiteX0" fmla="*/ 242818 w 485910"/>
                  <a:gd name="connsiteY0" fmla="*/ 0 h 417987"/>
                  <a:gd name="connsiteX1" fmla="*/ 485911 w 485910"/>
                  <a:gd name="connsiteY1" fmla="*/ 0 h 417987"/>
                  <a:gd name="connsiteX2" fmla="*/ 371514 w 485910"/>
                  <a:gd name="connsiteY2" fmla="*/ 417988 h 417987"/>
                  <a:gd name="connsiteX3" fmla="*/ 242818 w 485910"/>
                  <a:gd name="connsiteY3" fmla="*/ 417988 h 417987"/>
                  <a:gd name="connsiteX4" fmla="*/ 114397 w 485910"/>
                  <a:gd name="connsiteY4" fmla="*/ 417988 h 417987"/>
                  <a:gd name="connsiteX5" fmla="*/ 0 w 485910"/>
                  <a:gd name="connsiteY5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910" h="417987">
                    <a:moveTo>
                      <a:pt x="242818" y="0"/>
                    </a:moveTo>
                    <a:lnTo>
                      <a:pt x="485911" y="0"/>
                    </a:lnTo>
                    <a:lnTo>
                      <a:pt x="371514" y="417988"/>
                    </a:lnTo>
                    <a:lnTo>
                      <a:pt x="242818" y="417988"/>
                    </a:lnTo>
                    <a:lnTo>
                      <a:pt x="114397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9671229-4084-49C6-AE33-18136366FE01}"/>
                  </a:ext>
                </a:extLst>
              </p:cNvPr>
              <p:cNvSpPr/>
              <p:nvPr/>
            </p:nvSpPr>
            <p:spPr>
              <a:xfrm>
                <a:off x="10014034" y="2686686"/>
                <a:ext cx="265917" cy="417987"/>
              </a:xfrm>
              <a:custGeom>
                <a:avLst/>
                <a:gdLst>
                  <a:gd name="connsiteX0" fmla="*/ 265917 w 265917"/>
                  <a:gd name="connsiteY0" fmla="*/ 0 h 417987"/>
                  <a:gd name="connsiteX1" fmla="*/ 80298 w 265917"/>
                  <a:gd name="connsiteY1" fmla="*/ 417988 h 417987"/>
                  <a:gd name="connsiteX2" fmla="*/ 0 w 265917"/>
                  <a:gd name="connsiteY2" fmla="*/ 417988 h 417987"/>
                  <a:gd name="connsiteX3" fmla="*/ 114397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265917" y="0"/>
                    </a:moveTo>
                    <a:lnTo>
                      <a:pt x="80298" y="417988"/>
                    </a:lnTo>
                    <a:lnTo>
                      <a:pt x="0" y="417988"/>
                    </a:lnTo>
                    <a:lnTo>
                      <a:pt x="1143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EF4E75D-5476-4844-8527-4818530AD922}"/>
                  </a:ext>
                </a:extLst>
              </p:cNvPr>
              <p:cNvSpPr/>
              <p:nvPr/>
            </p:nvSpPr>
            <p:spPr>
              <a:xfrm>
                <a:off x="9491000" y="2686686"/>
                <a:ext cx="265917" cy="417987"/>
              </a:xfrm>
              <a:custGeom>
                <a:avLst/>
                <a:gdLst>
                  <a:gd name="connsiteX0" fmla="*/ 151521 w 265917"/>
                  <a:gd name="connsiteY0" fmla="*/ 0 h 417987"/>
                  <a:gd name="connsiteX1" fmla="*/ 265917 w 265917"/>
                  <a:gd name="connsiteY1" fmla="*/ 417988 h 417987"/>
                  <a:gd name="connsiteX2" fmla="*/ 185619 w 265917"/>
                  <a:gd name="connsiteY2" fmla="*/ 417988 h 417987"/>
                  <a:gd name="connsiteX3" fmla="*/ 0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151521" y="0"/>
                    </a:moveTo>
                    <a:lnTo>
                      <a:pt x="265917" y="417988"/>
                    </a:lnTo>
                    <a:lnTo>
                      <a:pt x="185619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29B3820-5866-470F-A58C-AD56B56AB32C}"/>
                  </a:ext>
                </a:extLst>
              </p:cNvPr>
              <p:cNvSpPr/>
              <p:nvPr/>
            </p:nvSpPr>
            <p:spPr>
              <a:xfrm>
                <a:off x="9642520" y="2686686"/>
                <a:ext cx="485910" cy="417987"/>
              </a:xfrm>
              <a:custGeom>
                <a:avLst/>
                <a:gdLst>
                  <a:gd name="connsiteX0" fmla="*/ 242818 w 485910"/>
                  <a:gd name="connsiteY0" fmla="*/ 0 h 417987"/>
                  <a:gd name="connsiteX1" fmla="*/ 485911 w 485910"/>
                  <a:gd name="connsiteY1" fmla="*/ 0 h 417987"/>
                  <a:gd name="connsiteX2" fmla="*/ 371514 w 485910"/>
                  <a:gd name="connsiteY2" fmla="*/ 417988 h 417987"/>
                  <a:gd name="connsiteX3" fmla="*/ 242818 w 485910"/>
                  <a:gd name="connsiteY3" fmla="*/ 417988 h 417987"/>
                  <a:gd name="connsiteX4" fmla="*/ 114397 w 485910"/>
                  <a:gd name="connsiteY4" fmla="*/ 417988 h 417987"/>
                  <a:gd name="connsiteX5" fmla="*/ 0 w 485910"/>
                  <a:gd name="connsiteY5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910" h="417987">
                    <a:moveTo>
                      <a:pt x="242818" y="0"/>
                    </a:moveTo>
                    <a:lnTo>
                      <a:pt x="485911" y="0"/>
                    </a:lnTo>
                    <a:lnTo>
                      <a:pt x="371514" y="417988"/>
                    </a:lnTo>
                    <a:lnTo>
                      <a:pt x="242818" y="417988"/>
                    </a:lnTo>
                    <a:lnTo>
                      <a:pt x="114397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09B5BD4-67B1-4F88-BCF2-AA22EF924B0C}"/>
                  </a:ext>
                </a:extLst>
              </p:cNvPr>
              <p:cNvSpPr/>
              <p:nvPr/>
            </p:nvSpPr>
            <p:spPr>
              <a:xfrm>
                <a:off x="10344060" y="2210675"/>
                <a:ext cx="278464" cy="755677"/>
              </a:xfrm>
              <a:custGeom>
                <a:avLst/>
                <a:gdLst>
                  <a:gd name="connsiteX0" fmla="*/ 42313 w 278464"/>
                  <a:gd name="connsiteY0" fmla="*/ 559883 h 755677"/>
                  <a:gd name="connsiteX1" fmla="*/ 90712 w 278464"/>
                  <a:gd name="connsiteY1" fmla="*/ 227968 h 755677"/>
                  <a:gd name="connsiteX2" fmla="*/ 72287 w 278464"/>
                  <a:gd name="connsiteY2" fmla="*/ 207069 h 755677"/>
                  <a:gd name="connsiteX3" fmla="*/ 139110 w 278464"/>
                  <a:gd name="connsiteY3" fmla="*/ 0 h 755677"/>
                  <a:gd name="connsiteX4" fmla="*/ 236182 w 278464"/>
                  <a:gd name="connsiteY4" fmla="*/ 327240 h 755677"/>
                  <a:gd name="connsiteX5" fmla="*/ 179534 w 278464"/>
                  <a:gd name="connsiteY5" fmla="*/ 327240 h 755677"/>
                  <a:gd name="connsiteX6" fmla="*/ 161934 w 278464"/>
                  <a:gd name="connsiteY6" fmla="*/ 344840 h 755677"/>
                  <a:gd name="connsiteX7" fmla="*/ 179534 w 278464"/>
                  <a:gd name="connsiteY7" fmla="*/ 362439 h 755677"/>
                  <a:gd name="connsiteX8" fmla="*/ 243882 w 278464"/>
                  <a:gd name="connsiteY8" fmla="*/ 362439 h 755677"/>
                  <a:gd name="connsiteX9" fmla="*/ 255432 w 278464"/>
                  <a:gd name="connsiteY9" fmla="*/ 422663 h 755677"/>
                  <a:gd name="connsiteX10" fmla="*/ 198233 w 278464"/>
                  <a:gd name="connsiteY10" fmla="*/ 422663 h 755677"/>
                  <a:gd name="connsiteX11" fmla="*/ 180634 w 278464"/>
                  <a:gd name="connsiteY11" fmla="*/ 440262 h 755677"/>
                  <a:gd name="connsiteX12" fmla="*/ 198233 w 278464"/>
                  <a:gd name="connsiteY12" fmla="*/ 457861 h 755677"/>
                  <a:gd name="connsiteX13" fmla="*/ 261207 w 278464"/>
                  <a:gd name="connsiteY13" fmla="*/ 457861 h 755677"/>
                  <a:gd name="connsiteX14" fmla="*/ 268356 w 278464"/>
                  <a:gd name="connsiteY14" fmla="*/ 509560 h 755677"/>
                  <a:gd name="connsiteX15" fmla="*/ 216383 w 278464"/>
                  <a:gd name="connsiteY15" fmla="*/ 509560 h 755677"/>
                  <a:gd name="connsiteX16" fmla="*/ 198783 w 278464"/>
                  <a:gd name="connsiteY16" fmla="*/ 527159 h 755677"/>
                  <a:gd name="connsiteX17" fmla="*/ 216383 w 278464"/>
                  <a:gd name="connsiteY17" fmla="*/ 544759 h 755677"/>
                  <a:gd name="connsiteX18" fmla="*/ 272206 w 278464"/>
                  <a:gd name="connsiteY18" fmla="*/ 544759 h 755677"/>
                  <a:gd name="connsiteX19" fmla="*/ 273856 w 278464"/>
                  <a:gd name="connsiteY19" fmla="*/ 755677 h 755677"/>
                  <a:gd name="connsiteX20" fmla="*/ 4639 w 278464"/>
                  <a:gd name="connsiteY20" fmla="*/ 755677 h 755677"/>
                  <a:gd name="connsiteX21" fmla="*/ 16464 w 278464"/>
                  <a:gd name="connsiteY21" fmla="*/ 463911 h 755677"/>
                  <a:gd name="connsiteX22" fmla="*/ 42313 w 278464"/>
                  <a:gd name="connsiteY22" fmla="*/ 559883 h 7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8464" h="755677">
                    <a:moveTo>
                      <a:pt x="42313" y="559883"/>
                    </a:moveTo>
                    <a:lnTo>
                      <a:pt x="90712" y="227968"/>
                    </a:lnTo>
                    <a:lnTo>
                      <a:pt x="72287" y="207069"/>
                    </a:lnTo>
                    <a:cubicBezTo>
                      <a:pt x="106111" y="84697"/>
                      <a:pt x="139110" y="0"/>
                      <a:pt x="139110" y="0"/>
                    </a:cubicBezTo>
                    <a:cubicBezTo>
                      <a:pt x="139110" y="0"/>
                      <a:pt x="195208" y="143821"/>
                      <a:pt x="236182" y="327240"/>
                    </a:cubicBezTo>
                    <a:lnTo>
                      <a:pt x="179534" y="327240"/>
                    </a:lnTo>
                    <a:cubicBezTo>
                      <a:pt x="169909" y="327240"/>
                      <a:pt x="161934" y="335215"/>
                      <a:pt x="161934" y="344840"/>
                    </a:cubicBezTo>
                    <a:cubicBezTo>
                      <a:pt x="161934" y="354464"/>
                      <a:pt x="169909" y="362439"/>
                      <a:pt x="179534" y="362439"/>
                    </a:cubicBezTo>
                    <a:lnTo>
                      <a:pt x="243882" y="362439"/>
                    </a:lnTo>
                    <a:cubicBezTo>
                      <a:pt x="248007" y="382239"/>
                      <a:pt x="251857" y="402313"/>
                      <a:pt x="255432" y="422663"/>
                    </a:cubicBezTo>
                    <a:lnTo>
                      <a:pt x="198233" y="422663"/>
                    </a:lnTo>
                    <a:cubicBezTo>
                      <a:pt x="188609" y="422663"/>
                      <a:pt x="180634" y="430637"/>
                      <a:pt x="180634" y="440262"/>
                    </a:cubicBezTo>
                    <a:cubicBezTo>
                      <a:pt x="180634" y="449887"/>
                      <a:pt x="188609" y="457861"/>
                      <a:pt x="198233" y="457861"/>
                    </a:cubicBezTo>
                    <a:lnTo>
                      <a:pt x="261207" y="457861"/>
                    </a:lnTo>
                    <a:cubicBezTo>
                      <a:pt x="263956" y="474911"/>
                      <a:pt x="266156" y="492235"/>
                      <a:pt x="268356" y="509560"/>
                    </a:cubicBezTo>
                    <a:lnTo>
                      <a:pt x="216383" y="509560"/>
                    </a:lnTo>
                    <a:cubicBezTo>
                      <a:pt x="206758" y="509560"/>
                      <a:pt x="198783" y="517535"/>
                      <a:pt x="198783" y="527159"/>
                    </a:cubicBezTo>
                    <a:cubicBezTo>
                      <a:pt x="198783" y="536784"/>
                      <a:pt x="206758" y="544759"/>
                      <a:pt x="216383" y="544759"/>
                    </a:cubicBezTo>
                    <a:lnTo>
                      <a:pt x="272206" y="544759"/>
                    </a:lnTo>
                    <a:cubicBezTo>
                      <a:pt x="279356" y="616532"/>
                      <a:pt x="281006" y="688580"/>
                      <a:pt x="273856" y="755677"/>
                    </a:cubicBezTo>
                    <a:lnTo>
                      <a:pt x="4639" y="755677"/>
                    </a:lnTo>
                    <a:cubicBezTo>
                      <a:pt x="-5261" y="663280"/>
                      <a:pt x="1614" y="561808"/>
                      <a:pt x="16464" y="463911"/>
                    </a:cubicBezTo>
                    <a:cubicBezTo>
                      <a:pt x="42863" y="513685"/>
                      <a:pt x="42313" y="559883"/>
                      <a:pt x="42313" y="559883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101" name="Graphic 2">
                <a:extLst>
                  <a:ext uri="{FF2B5EF4-FFF2-40B4-BE49-F238E27FC236}">
                    <a16:creationId xmlns:a16="http://schemas.microsoft.com/office/drawing/2014/main" id="{A883CB31-E8EA-48CD-A26C-DC90D29B338A}"/>
                  </a:ext>
                </a:extLst>
              </p:cNvPr>
              <p:cNvGrpSpPr/>
              <p:nvPr/>
            </p:nvGrpSpPr>
            <p:grpSpPr>
              <a:xfrm>
                <a:off x="10259602" y="2301147"/>
                <a:ext cx="183969" cy="469686"/>
                <a:chOff x="10259602" y="2301147"/>
                <a:chExt cx="183969" cy="469686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6B1AB99-1850-45D4-948D-3DF32DBC5FBD}"/>
                    </a:ext>
                  </a:extLst>
                </p:cNvPr>
                <p:cNvSpPr/>
                <p:nvPr/>
              </p:nvSpPr>
              <p:spPr>
                <a:xfrm>
                  <a:off x="10268401" y="2301147"/>
                  <a:ext cx="175169" cy="465011"/>
                </a:xfrm>
                <a:custGeom>
                  <a:avLst/>
                  <a:gdLst>
                    <a:gd name="connsiteX0" fmla="*/ 59398 w 175169"/>
                    <a:gd name="connsiteY0" fmla="*/ 0 h 465011"/>
                    <a:gd name="connsiteX1" fmla="*/ 78098 w 175169"/>
                    <a:gd name="connsiteY1" fmla="*/ 23374 h 465011"/>
                    <a:gd name="connsiteX2" fmla="*/ 92672 w 175169"/>
                    <a:gd name="connsiteY2" fmla="*/ 39874 h 465011"/>
                    <a:gd name="connsiteX3" fmla="*/ 156745 w 175169"/>
                    <a:gd name="connsiteY3" fmla="*/ 112197 h 465011"/>
                    <a:gd name="connsiteX4" fmla="*/ 175170 w 175169"/>
                    <a:gd name="connsiteY4" fmla="*/ 133096 h 465011"/>
                    <a:gd name="connsiteX5" fmla="*/ 126771 w 175169"/>
                    <a:gd name="connsiteY5" fmla="*/ 465011 h 465011"/>
                    <a:gd name="connsiteX6" fmla="*/ 100922 w 175169"/>
                    <a:gd name="connsiteY6" fmla="*/ 369314 h 465011"/>
                    <a:gd name="connsiteX7" fmla="*/ 40149 w 175169"/>
                    <a:gd name="connsiteY7" fmla="*/ 300016 h 465011"/>
                    <a:gd name="connsiteX8" fmla="*/ 0 w 175169"/>
                    <a:gd name="connsiteY8" fmla="*/ 277192 h 465011"/>
                    <a:gd name="connsiteX9" fmla="*/ 59398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59398" y="0"/>
                      </a:moveTo>
                      <a:lnTo>
                        <a:pt x="78098" y="23374"/>
                      </a:lnTo>
                      <a:lnTo>
                        <a:pt x="92672" y="39874"/>
                      </a:lnTo>
                      <a:lnTo>
                        <a:pt x="156745" y="112197"/>
                      </a:lnTo>
                      <a:lnTo>
                        <a:pt x="175170" y="133096"/>
                      </a:lnTo>
                      <a:lnTo>
                        <a:pt x="126771" y="465011"/>
                      </a:lnTo>
                      <a:cubicBezTo>
                        <a:pt x="126771" y="465011"/>
                        <a:pt x="127321" y="418812"/>
                        <a:pt x="100922" y="369314"/>
                      </a:cubicBezTo>
                      <a:cubicBezTo>
                        <a:pt x="87997" y="345390"/>
                        <a:pt x="68748" y="320366"/>
                        <a:pt x="40149" y="300016"/>
                      </a:cubicBezTo>
                      <a:cubicBezTo>
                        <a:pt x="28324" y="291766"/>
                        <a:pt x="15125" y="284067"/>
                        <a:pt x="0" y="277192"/>
                      </a:cubicBezTo>
                      <a:lnTo>
                        <a:pt x="59398" y="0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DF9E8CB3-0370-4ED7-9B94-8A1C576124D8}"/>
                    </a:ext>
                  </a:extLst>
                </p:cNvPr>
                <p:cNvSpPr/>
                <p:nvPr/>
              </p:nvSpPr>
              <p:spPr>
                <a:xfrm>
                  <a:off x="10386373" y="2724910"/>
                  <a:ext cx="9225" cy="45648"/>
                </a:xfrm>
                <a:custGeom>
                  <a:avLst/>
                  <a:gdLst>
                    <a:gd name="connsiteX0" fmla="*/ 8525 w 9225"/>
                    <a:gd name="connsiteY0" fmla="*/ 40974 h 45648"/>
                    <a:gd name="connsiteX1" fmla="*/ 0 w 9225"/>
                    <a:gd name="connsiteY1" fmla="*/ 45649 h 45648"/>
                    <a:gd name="connsiteX2" fmla="*/ 825 w 9225"/>
                    <a:gd name="connsiteY2" fmla="*/ 0 h 45648"/>
                    <a:gd name="connsiteX3" fmla="*/ 8525 w 9225"/>
                    <a:gd name="connsiteY3" fmla="*/ 40974 h 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25" h="45648">
                      <a:moveTo>
                        <a:pt x="8525" y="40974"/>
                      </a:moveTo>
                      <a:lnTo>
                        <a:pt x="0" y="45649"/>
                      </a:lnTo>
                      <a:lnTo>
                        <a:pt x="825" y="0"/>
                      </a:lnTo>
                      <a:cubicBezTo>
                        <a:pt x="825" y="275"/>
                        <a:pt x="12100" y="9350"/>
                        <a:pt x="8525" y="40974"/>
                      </a:cubicBez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E80782D3-C646-4286-A711-D93C5A9CDE78}"/>
                    </a:ext>
                  </a:extLst>
                </p:cNvPr>
                <p:cNvSpPr/>
                <p:nvPr/>
              </p:nvSpPr>
              <p:spPr>
                <a:xfrm>
                  <a:off x="10319000" y="2301147"/>
                  <a:ext cx="8799" cy="25574"/>
                </a:xfrm>
                <a:custGeom>
                  <a:avLst/>
                  <a:gdLst>
                    <a:gd name="connsiteX0" fmla="*/ 8800 w 8799"/>
                    <a:gd name="connsiteY0" fmla="*/ 0 h 25574"/>
                    <a:gd name="connsiteX1" fmla="*/ 0 w 8799"/>
                    <a:gd name="connsiteY1" fmla="*/ 4675 h 25574"/>
                    <a:gd name="connsiteX2" fmla="*/ 5500 w 8799"/>
                    <a:gd name="connsiteY2" fmla="*/ 25574 h 2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99" h="25574">
                      <a:moveTo>
                        <a:pt x="8800" y="0"/>
                      </a:moveTo>
                      <a:lnTo>
                        <a:pt x="0" y="4675"/>
                      </a:lnTo>
                      <a:lnTo>
                        <a:pt x="5500" y="25574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E230BC24-E340-4DF4-8CC7-B0851DF783FB}"/>
                    </a:ext>
                  </a:extLst>
                </p:cNvPr>
                <p:cNvSpPr/>
                <p:nvPr/>
              </p:nvSpPr>
              <p:spPr>
                <a:xfrm>
                  <a:off x="10259602" y="2305822"/>
                  <a:ext cx="175169" cy="465011"/>
                </a:xfrm>
                <a:custGeom>
                  <a:avLst/>
                  <a:gdLst>
                    <a:gd name="connsiteX0" fmla="*/ 59398 w 175169"/>
                    <a:gd name="connsiteY0" fmla="*/ 0 h 465011"/>
                    <a:gd name="connsiteX1" fmla="*/ 78098 w 175169"/>
                    <a:gd name="connsiteY1" fmla="*/ 23374 h 465011"/>
                    <a:gd name="connsiteX2" fmla="*/ 92672 w 175169"/>
                    <a:gd name="connsiteY2" fmla="*/ 39874 h 465011"/>
                    <a:gd name="connsiteX3" fmla="*/ 156745 w 175169"/>
                    <a:gd name="connsiteY3" fmla="*/ 112197 h 465011"/>
                    <a:gd name="connsiteX4" fmla="*/ 175170 w 175169"/>
                    <a:gd name="connsiteY4" fmla="*/ 133096 h 465011"/>
                    <a:gd name="connsiteX5" fmla="*/ 126771 w 175169"/>
                    <a:gd name="connsiteY5" fmla="*/ 465011 h 465011"/>
                    <a:gd name="connsiteX6" fmla="*/ 100922 w 175169"/>
                    <a:gd name="connsiteY6" fmla="*/ 369314 h 465011"/>
                    <a:gd name="connsiteX7" fmla="*/ 40149 w 175169"/>
                    <a:gd name="connsiteY7" fmla="*/ 300016 h 465011"/>
                    <a:gd name="connsiteX8" fmla="*/ 0 w 175169"/>
                    <a:gd name="connsiteY8" fmla="*/ 277192 h 465011"/>
                    <a:gd name="connsiteX9" fmla="*/ 59398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59398" y="0"/>
                      </a:moveTo>
                      <a:lnTo>
                        <a:pt x="78098" y="23374"/>
                      </a:lnTo>
                      <a:lnTo>
                        <a:pt x="92672" y="39874"/>
                      </a:lnTo>
                      <a:lnTo>
                        <a:pt x="156745" y="112197"/>
                      </a:lnTo>
                      <a:lnTo>
                        <a:pt x="175170" y="133096"/>
                      </a:lnTo>
                      <a:lnTo>
                        <a:pt x="126771" y="465011"/>
                      </a:lnTo>
                      <a:cubicBezTo>
                        <a:pt x="126771" y="465011"/>
                        <a:pt x="127321" y="418813"/>
                        <a:pt x="100922" y="369314"/>
                      </a:cubicBezTo>
                      <a:cubicBezTo>
                        <a:pt x="87997" y="345390"/>
                        <a:pt x="68748" y="320366"/>
                        <a:pt x="40149" y="300016"/>
                      </a:cubicBezTo>
                      <a:cubicBezTo>
                        <a:pt x="28324" y="291766"/>
                        <a:pt x="15125" y="284067"/>
                        <a:pt x="0" y="277192"/>
                      </a:cubicBezTo>
                      <a:lnTo>
                        <a:pt x="5939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DD55E44-26F3-4BE2-B959-47E56E45002B}"/>
                  </a:ext>
                </a:extLst>
              </p:cNvPr>
              <p:cNvSpPr/>
              <p:nvPr/>
            </p:nvSpPr>
            <p:spPr>
              <a:xfrm>
                <a:off x="10505719" y="2535715"/>
                <a:ext cx="159770" cy="35198"/>
              </a:xfrm>
              <a:custGeom>
                <a:avLst/>
                <a:gdLst>
                  <a:gd name="connsiteX0" fmla="*/ 17874 w 159770"/>
                  <a:gd name="connsiteY0" fmla="*/ 0 h 35198"/>
                  <a:gd name="connsiteX1" fmla="*/ 74523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1948 w 159770"/>
                  <a:gd name="connsiteY5" fmla="*/ 35199 h 35198"/>
                  <a:gd name="connsiteX6" fmla="*/ 17599 w 159770"/>
                  <a:gd name="connsiteY6" fmla="*/ 35199 h 35198"/>
                  <a:gd name="connsiteX7" fmla="*/ 0 w 159770"/>
                  <a:gd name="connsiteY7" fmla="*/ 17599 h 35198"/>
                  <a:gd name="connsiteX8" fmla="*/ 17874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874" y="0"/>
                    </a:moveTo>
                    <a:lnTo>
                      <a:pt x="74523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1948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275" y="7975"/>
                      <a:pt x="8250" y="0"/>
                      <a:pt x="1787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8576103-8D00-409C-AD8F-4E4D95C0D7A3}"/>
                  </a:ext>
                </a:extLst>
              </p:cNvPr>
              <p:cNvSpPr/>
              <p:nvPr/>
            </p:nvSpPr>
            <p:spPr>
              <a:xfrm>
                <a:off x="10505719" y="2538190"/>
                <a:ext cx="159770" cy="35199"/>
              </a:xfrm>
              <a:custGeom>
                <a:avLst/>
                <a:gdLst>
                  <a:gd name="connsiteX0" fmla="*/ 17874 w 159770"/>
                  <a:gd name="connsiteY0" fmla="*/ 0 h 35199"/>
                  <a:gd name="connsiteX1" fmla="*/ 74523 w 159770"/>
                  <a:gd name="connsiteY1" fmla="*/ 0 h 35199"/>
                  <a:gd name="connsiteX2" fmla="*/ 142171 w 159770"/>
                  <a:gd name="connsiteY2" fmla="*/ 0 h 35199"/>
                  <a:gd name="connsiteX3" fmla="*/ 159770 w 159770"/>
                  <a:gd name="connsiteY3" fmla="*/ 17600 h 35199"/>
                  <a:gd name="connsiteX4" fmla="*/ 142171 w 159770"/>
                  <a:gd name="connsiteY4" fmla="*/ 35199 h 35199"/>
                  <a:gd name="connsiteX5" fmla="*/ 81948 w 159770"/>
                  <a:gd name="connsiteY5" fmla="*/ 35199 h 35199"/>
                  <a:gd name="connsiteX6" fmla="*/ 17599 w 159770"/>
                  <a:gd name="connsiteY6" fmla="*/ 35199 h 35199"/>
                  <a:gd name="connsiteX7" fmla="*/ 0 w 159770"/>
                  <a:gd name="connsiteY7" fmla="*/ 17600 h 35199"/>
                  <a:gd name="connsiteX8" fmla="*/ 17874 w 159770"/>
                  <a:gd name="connsiteY8" fmla="*/ 0 h 3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9">
                    <a:moveTo>
                      <a:pt x="17874" y="0"/>
                    </a:moveTo>
                    <a:lnTo>
                      <a:pt x="74523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600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1948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600"/>
                    </a:cubicBezTo>
                    <a:cubicBezTo>
                      <a:pt x="275" y="7975"/>
                      <a:pt x="8250" y="0"/>
                      <a:pt x="178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EA3DA3C-E7EA-42D2-8A25-C552B63F0E1E}"/>
                  </a:ext>
                </a:extLst>
              </p:cNvPr>
              <p:cNvSpPr/>
              <p:nvPr/>
            </p:nvSpPr>
            <p:spPr>
              <a:xfrm>
                <a:off x="10524969" y="2631413"/>
                <a:ext cx="159770" cy="35198"/>
              </a:xfrm>
              <a:custGeom>
                <a:avLst/>
                <a:gdLst>
                  <a:gd name="connsiteX0" fmla="*/ 17600 w 159770"/>
                  <a:gd name="connsiteY0" fmla="*/ 0 h 35198"/>
                  <a:gd name="connsiteX1" fmla="*/ 74798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0573 w 159770"/>
                  <a:gd name="connsiteY5" fmla="*/ 35199 h 35198"/>
                  <a:gd name="connsiteX6" fmla="*/ 17600 w 159770"/>
                  <a:gd name="connsiteY6" fmla="*/ 35199 h 35198"/>
                  <a:gd name="connsiteX7" fmla="*/ 0 w 159770"/>
                  <a:gd name="connsiteY7" fmla="*/ 17599 h 35198"/>
                  <a:gd name="connsiteX8" fmla="*/ 17600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600" y="0"/>
                    </a:moveTo>
                    <a:lnTo>
                      <a:pt x="74798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0573" y="35199"/>
                    </a:lnTo>
                    <a:lnTo>
                      <a:pt x="17600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6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9CF2722-88C4-453A-A2BD-D5066C6AF728}"/>
                  </a:ext>
                </a:extLst>
              </p:cNvPr>
              <p:cNvSpPr/>
              <p:nvPr/>
            </p:nvSpPr>
            <p:spPr>
              <a:xfrm>
                <a:off x="10524969" y="2633613"/>
                <a:ext cx="159770" cy="35198"/>
              </a:xfrm>
              <a:custGeom>
                <a:avLst/>
                <a:gdLst>
                  <a:gd name="connsiteX0" fmla="*/ 17600 w 159770"/>
                  <a:gd name="connsiteY0" fmla="*/ 0 h 35198"/>
                  <a:gd name="connsiteX1" fmla="*/ 74798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0573 w 159770"/>
                  <a:gd name="connsiteY5" fmla="*/ 35199 h 35198"/>
                  <a:gd name="connsiteX6" fmla="*/ 17600 w 159770"/>
                  <a:gd name="connsiteY6" fmla="*/ 35199 h 35198"/>
                  <a:gd name="connsiteX7" fmla="*/ 0 w 159770"/>
                  <a:gd name="connsiteY7" fmla="*/ 17599 h 35198"/>
                  <a:gd name="connsiteX8" fmla="*/ 17600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600" y="0"/>
                    </a:moveTo>
                    <a:lnTo>
                      <a:pt x="74798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0573" y="35199"/>
                    </a:lnTo>
                    <a:lnTo>
                      <a:pt x="17600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D94339FC-5057-484F-BF01-E9B7E0E21760}"/>
                  </a:ext>
                </a:extLst>
              </p:cNvPr>
              <p:cNvSpPr/>
              <p:nvPr/>
            </p:nvSpPr>
            <p:spPr>
              <a:xfrm>
                <a:off x="10542843" y="2717760"/>
                <a:ext cx="159495" cy="35198"/>
              </a:xfrm>
              <a:custGeom>
                <a:avLst/>
                <a:gdLst>
                  <a:gd name="connsiteX0" fmla="*/ 17599 w 159495"/>
                  <a:gd name="connsiteY0" fmla="*/ 0 h 35198"/>
                  <a:gd name="connsiteX1" fmla="*/ 69573 w 159495"/>
                  <a:gd name="connsiteY1" fmla="*/ 0 h 35198"/>
                  <a:gd name="connsiteX2" fmla="*/ 141896 w 159495"/>
                  <a:gd name="connsiteY2" fmla="*/ 0 h 35198"/>
                  <a:gd name="connsiteX3" fmla="*/ 159495 w 159495"/>
                  <a:gd name="connsiteY3" fmla="*/ 17599 h 35198"/>
                  <a:gd name="connsiteX4" fmla="*/ 141896 w 159495"/>
                  <a:gd name="connsiteY4" fmla="*/ 35199 h 35198"/>
                  <a:gd name="connsiteX5" fmla="*/ 73423 w 159495"/>
                  <a:gd name="connsiteY5" fmla="*/ 35199 h 35198"/>
                  <a:gd name="connsiteX6" fmla="*/ 17599 w 159495"/>
                  <a:gd name="connsiteY6" fmla="*/ 35199 h 35198"/>
                  <a:gd name="connsiteX7" fmla="*/ 0 w 159495"/>
                  <a:gd name="connsiteY7" fmla="*/ 17599 h 35198"/>
                  <a:gd name="connsiteX8" fmla="*/ 17599 w 159495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95" h="35198">
                    <a:moveTo>
                      <a:pt x="17599" y="0"/>
                    </a:moveTo>
                    <a:lnTo>
                      <a:pt x="69573" y="0"/>
                    </a:lnTo>
                    <a:lnTo>
                      <a:pt x="141896" y="0"/>
                    </a:lnTo>
                    <a:cubicBezTo>
                      <a:pt x="151521" y="0"/>
                      <a:pt x="159495" y="7975"/>
                      <a:pt x="159495" y="17599"/>
                    </a:cubicBezTo>
                    <a:cubicBezTo>
                      <a:pt x="159495" y="27224"/>
                      <a:pt x="151521" y="35199"/>
                      <a:pt x="141896" y="35199"/>
                    </a:cubicBezTo>
                    <a:lnTo>
                      <a:pt x="73423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5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A2AE6BE-A157-4306-B4A3-A66DE282EEE9}"/>
                  </a:ext>
                </a:extLst>
              </p:cNvPr>
              <p:cNvSpPr/>
              <p:nvPr/>
            </p:nvSpPr>
            <p:spPr>
              <a:xfrm>
                <a:off x="10542843" y="2720510"/>
                <a:ext cx="159495" cy="35198"/>
              </a:xfrm>
              <a:custGeom>
                <a:avLst/>
                <a:gdLst>
                  <a:gd name="connsiteX0" fmla="*/ 17599 w 159495"/>
                  <a:gd name="connsiteY0" fmla="*/ 0 h 35198"/>
                  <a:gd name="connsiteX1" fmla="*/ 69573 w 159495"/>
                  <a:gd name="connsiteY1" fmla="*/ 0 h 35198"/>
                  <a:gd name="connsiteX2" fmla="*/ 141896 w 159495"/>
                  <a:gd name="connsiteY2" fmla="*/ 0 h 35198"/>
                  <a:gd name="connsiteX3" fmla="*/ 159495 w 159495"/>
                  <a:gd name="connsiteY3" fmla="*/ 17599 h 35198"/>
                  <a:gd name="connsiteX4" fmla="*/ 141896 w 159495"/>
                  <a:gd name="connsiteY4" fmla="*/ 35199 h 35198"/>
                  <a:gd name="connsiteX5" fmla="*/ 73423 w 159495"/>
                  <a:gd name="connsiteY5" fmla="*/ 35199 h 35198"/>
                  <a:gd name="connsiteX6" fmla="*/ 17599 w 159495"/>
                  <a:gd name="connsiteY6" fmla="*/ 35199 h 35198"/>
                  <a:gd name="connsiteX7" fmla="*/ 0 w 159495"/>
                  <a:gd name="connsiteY7" fmla="*/ 17599 h 35198"/>
                  <a:gd name="connsiteX8" fmla="*/ 17599 w 159495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95" h="35198">
                    <a:moveTo>
                      <a:pt x="17599" y="0"/>
                    </a:moveTo>
                    <a:lnTo>
                      <a:pt x="69573" y="0"/>
                    </a:lnTo>
                    <a:lnTo>
                      <a:pt x="141896" y="0"/>
                    </a:lnTo>
                    <a:cubicBezTo>
                      <a:pt x="151521" y="0"/>
                      <a:pt x="159495" y="7975"/>
                      <a:pt x="159495" y="17599"/>
                    </a:cubicBezTo>
                    <a:cubicBezTo>
                      <a:pt x="159495" y="27224"/>
                      <a:pt x="151521" y="35199"/>
                      <a:pt x="141896" y="35199"/>
                    </a:cubicBezTo>
                    <a:lnTo>
                      <a:pt x="73423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5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BE3D188-8093-42F5-88AA-28B78E9890E6}"/>
                  </a:ext>
                </a:extLst>
              </p:cNvPr>
              <p:cNvSpPr/>
              <p:nvPr/>
            </p:nvSpPr>
            <p:spPr>
              <a:xfrm>
                <a:off x="10354199" y="3007327"/>
                <a:ext cx="258217" cy="194419"/>
              </a:xfrm>
              <a:custGeom>
                <a:avLst/>
                <a:gdLst>
                  <a:gd name="connsiteX0" fmla="*/ 176270 w 258217"/>
                  <a:gd name="connsiteY0" fmla="*/ 194419 h 194419"/>
                  <a:gd name="connsiteX1" fmla="*/ 129246 w 258217"/>
                  <a:gd name="connsiteY1" fmla="*/ 194419 h 194419"/>
                  <a:gd name="connsiteX2" fmla="*/ 82223 w 258217"/>
                  <a:gd name="connsiteY2" fmla="*/ 194419 h 194419"/>
                  <a:gd name="connsiteX3" fmla="*/ 0 w 258217"/>
                  <a:gd name="connsiteY3" fmla="*/ 0 h 194419"/>
                  <a:gd name="connsiteX4" fmla="*/ 258217 w 258217"/>
                  <a:gd name="connsiteY4" fmla="*/ 0 h 194419"/>
                  <a:gd name="connsiteX5" fmla="*/ 176270 w 258217"/>
                  <a:gd name="connsiteY5" fmla="*/ 194419 h 19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7" h="194419">
                    <a:moveTo>
                      <a:pt x="176270" y="194419"/>
                    </a:moveTo>
                    <a:lnTo>
                      <a:pt x="129246" y="194419"/>
                    </a:lnTo>
                    <a:lnTo>
                      <a:pt x="82223" y="194419"/>
                    </a:lnTo>
                    <a:cubicBezTo>
                      <a:pt x="38499" y="142721"/>
                      <a:pt x="12925" y="75348"/>
                      <a:pt x="0" y="0"/>
                    </a:cubicBezTo>
                    <a:lnTo>
                      <a:pt x="258217" y="0"/>
                    </a:lnTo>
                    <a:cubicBezTo>
                      <a:pt x="245568" y="75348"/>
                      <a:pt x="219993" y="142721"/>
                      <a:pt x="176270" y="194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BE50236-0ED8-4CF7-ACA7-CEECC6737D50}"/>
                  </a:ext>
                </a:extLst>
              </p:cNvPr>
              <p:cNvSpPr/>
              <p:nvPr/>
            </p:nvSpPr>
            <p:spPr>
              <a:xfrm>
                <a:off x="9132610" y="2211225"/>
                <a:ext cx="278331" cy="755952"/>
              </a:xfrm>
              <a:custGeom>
                <a:avLst/>
                <a:gdLst>
                  <a:gd name="connsiteX0" fmla="*/ 83398 w 278331"/>
                  <a:gd name="connsiteY0" fmla="*/ 531284 h 755952"/>
                  <a:gd name="connsiteX1" fmla="*/ 65798 w 278331"/>
                  <a:gd name="connsiteY1" fmla="*/ 513685 h 755952"/>
                  <a:gd name="connsiteX2" fmla="*/ 9700 w 278331"/>
                  <a:gd name="connsiteY2" fmla="*/ 513685 h 755952"/>
                  <a:gd name="connsiteX3" fmla="*/ 16850 w 278331"/>
                  <a:gd name="connsiteY3" fmla="*/ 461986 h 755952"/>
                  <a:gd name="connsiteX4" fmla="*/ 83948 w 278331"/>
                  <a:gd name="connsiteY4" fmla="*/ 461986 h 755952"/>
                  <a:gd name="connsiteX5" fmla="*/ 101547 w 278331"/>
                  <a:gd name="connsiteY5" fmla="*/ 444387 h 755952"/>
                  <a:gd name="connsiteX6" fmla="*/ 83948 w 278331"/>
                  <a:gd name="connsiteY6" fmla="*/ 426787 h 755952"/>
                  <a:gd name="connsiteX7" fmla="*/ 22349 w 278331"/>
                  <a:gd name="connsiteY7" fmla="*/ 426787 h 755952"/>
                  <a:gd name="connsiteX8" fmla="*/ 33624 w 278331"/>
                  <a:gd name="connsiteY8" fmla="*/ 366564 h 755952"/>
                  <a:gd name="connsiteX9" fmla="*/ 102372 w 278331"/>
                  <a:gd name="connsiteY9" fmla="*/ 366564 h 755952"/>
                  <a:gd name="connsiteX10" fmla="*/ 119972 w 278331"/>
                  <a:gd name="connsiteY10" fmla="*/ 348965 h 755952"/>
                  <a:gd name="connsiteX11" fmla="*/ 102372 w 278331"/>
                  <a:gd name="connsiteY11" fmla="*/ 331365 h 755952"/>
                  <a:gd name="connsiteX12" fmla="*/ 41324 w 278331"/>
                  <a:gd name="connsiteY12" fmla="*/ 331365 h 755952"/>
                  <a:gd name="connsiteX13" fmla="*/ 139221 w 278331"/>
                  <a:gd name="connsiteY13" fmla="*/ 0 h 755952"/>
                  <a:gd name="connsiteX14" fmla="*/ 206044 w 278331"/>
                  <a:gd name="connsiteY14" fmla="*/ 207069 h 755952"/>
                  <a:gd name="connsiteX15" fmla="*/ 187619 w 278331"/>
                  <a:gd name="connsiteY15" fmla="*/ 227968 h 755952"/>
                  <a:gd name="connsiteX16" fmla="*/ 236018 w 278331"/>
                  <a:gd name="connsiteY16" fmla="*/ 559883 h 755952"/>
                  <a:gd name="connsiteX17" fmla="*/ 261867 w 278331"/>
                  <a:gd name="connsiteY17" fmla="*/ 464186 h 755952"/>
                  <a:gd name="connsiteX18" fmla="*/ 273692 w 278331"/>
                  <a:gd name="connsiteY18" fmla="*/ 755953 h 755952"/>
                  <a:gd name="connsiteX19" fmla="*/ 4750 w 278331"/>
                  <a:gd name="connsiteY19" fmla="*/ 755953 h 755952"/>
                  <a:gd name="connsiteX20" fmla="*/ 5850 w 278331"/>
                  <a:gd name="connsiteY20" fmla="*/ 548884 h 755952"/>
                  <a:gd name="connsiteX21" fmla="*/ 65798 w 278331"/>
                  <a:gd name="connsiteY21" fmla="*/ 548884 h 755952"/>
                  <a:gd name="connsiteX22" fmla="*/ 83398 w 278331"/>
                  <a:gd name="connsiteY22" fmla="*/ 531284 h 75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8331" h="755952">
                    <a:moveTo>
                      <a:pt x="83398" y="531284"/>
                    </a:moveTo>
                    <a:cubicBezTo>
                      <a:pt x="83398" y="521659"/>
                      <a:pt x="75423" y="513685"/>
                      <a:pt x="65798" y="513685"/>
                    </a:cubicBezTo>
                    <a:lnTo>
                      <a:pt x="9700" y="513685"/>
                    </a:lnTo>
                    <a:cubicBezTo>
                      <a:pt x="11900" y="496360"/>
                      <a:pt x="14100" y="479036"/>
                      <a:pt x="16850" y="461986"/>
                    </a:cubicBezTo>
                    <a:lnTo>
                      <a:pt x="83948" y="461986"/>
                    </a:lnTo>
                    <a:cubicBezTo>
                      <a:pt x="93572" y="461986"/>
                      <a:pt x="101547" y="454011"/>
                      <a:pt x="101547" y="444387"/>
                    </a:cubicBezTo>
                    <a:cubicBezTo>
                      <a:pt x="101547" y="434762"/>
                      <a:pt x="93572" y="426787"/>
                      <a:pt x="83948" y="426787"/>
                    </a:cubicBezTo>
                    <a:lnTo>
                      <a:pt x="22349" y="426787"/>
                    </a:lnTo>
                    <a:cubicBezTo>
                      <a:pt x="25924" y="406438"/>
                      <a:pt x="29774" y="386364"/>
                      <a:pt x="33624" y="366564"/>
                    </a:cubicBezTo>
                    <a:lnTo>
                      <a:pt x="102372" y="366564"/>
                    </a:lnTo>
                    <a:cubicBezTo>
                      <a:pt x="111997" y="366564"/>
                      <a:pt x="119972" y="358589"/>
                      <a:pt x="119972" y="348965"/>
                    </a:cubicBezTo>
                    <a:cubicBezTo>
                      <a:pt x="119972" y="339340"/>
                      <a:pt x="111997" y="331365"/>
                      <a:pt x="102372" y="331365"/>
                    </a:cubicBezTo>
                    <a:lnTo>
                      <a:pt x="41324" y="331365"/>
                    </a:lnTo>
                    <a:cubicBezTo>
                      <a:pt x="82298" y="146021"/>
                      <a:pt x="139221" y="0"/>
                      <a:pt x="139221" y="0"/>
                    </a:cubicBezTo>
                    <a:cubicBezTo>
                      <a:pt x="139221" y="0"/>
                      <a:pt x="172220" y="84697"/>
                      <a:pt x="206044" y="207069"/>
                    </a:cubicBezTo>
                    <a:lnTo>
                      <a:pt x="187619" y="227968"/>
                    </a:lnTo>
                    <a:lnTo>
                      <a:pt x="236018" y="559883"/>
                    </a:lnTo>
                    <a:cubicBezTo>
                      <a:pt x="236018" y="559883"/>
                      <a:pt x="235468" y="513685"/>
                      <a:pt x="261867" y="464186"/>
                    </a:cubicBezTo>
                    <a:cubicBezTo>
                      <a:pt x="276717" y="562083"/>
                      <a:pt x="283592" y="663555"/>
                      <a:pt x="273692" y="755953"/>
                    </a:cubicBezTo>
                    <a:lnTo>
                      <a:pt x="4750" y="755953"/>
                    </a:lnTo>
                    <a:cubicBezTo>
                      <a:pt x="-2400" y="689679"/>
                      <a:pt x="-1025" y="619282"/>
                      <a:pt x="5850" y="548884"/>
                    </a:cubicBezTo>
                    <a:lnTo>
                      <a:pt x="65798" y="548884"/>
                    </a:lnTo>
                    <a:cubicBezTo>
                      <a:pt x="75423" y="548884"/>
                      <a:pt x="83398" y="540909"/>
                      <a:pt x="83398" y="531284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110" name="Graphic 2">
                <a:extLst>
                  <a:ext uri="{FF2B5EF4-FFF2-40B4-BE49-F238E27FC236}">
                    <a16:creationId xmlns:a16="http://schemas.microsoft.com/office/drawing/2014/main" id="{1B7F9720-A0B4-4235-BAFC-A5EA555C6E8C}"/>
                  </a:ext>
                </a:extLst>
              </p:cNvPr>
              <p:cNvGrpSpPr/>
              <p:nvPr/>
            </p:nvGrpSpPr>
            <p:grpSpPr>
              <a:xfrm>
                <a:off x="9055963" y="2539840"/>
                <a:ext cx="196344" cy="217518"/>
                <a:chOff x="9055963" y="2539840"/>
                <a:chExt cx="196344" cy="217518"/>
              </a:xfrm>
              <a:solidFill>
                <a:srgbClr val="CCCCCC"/>
              </a:solidFill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38B71DE5-CE0F-4D9F-AB10-A639DAB6C0C6}"/>
                    </a:ext>
                  </a:extLst>
                </p:cNvPr>
                <p:cNvSpPr/>
                <p:nvPr/>
              </p:nvSpPr>
              <p:spPr>
                <a:xfrm>
                  <a:off x="9092811" y="253984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848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314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848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314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11106307-666C-4034-9F25-4F9179ADDCA6}"/>
                    </a:ext>
                  </a:extLst>
                </p:cNvPr>
                <p:cNvSpPr/>
                <p:nvPr/>
              </p:nvSpPr>
              <p:spPr>
                <a:xfrm>
                  <a:off x="9074112" y="2635263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573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479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573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479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CDC0919B-DAAC-4AC0-BC22-C8AC9646041E}"/>
                    </a:ext>
                  </a:extLst>
                </p:cNvPr>
                <p:cNvSpPr/>
                <p:nvPr/>
              </p:nvSpPr>
              <p:spPr>
                <a:xfrm>
                  <a:off x="9055963" y="272216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0 h 35198"/>
                    <a:gd name="connsiteX1" fmla="*/ 85797 w 159495"/>
                    <a:gd name="connsiteY1" fmla="*/ 0 h 35198"/>
                    <a:gd name="connsiteX2" fmla="*/ 141896 w 159495"/>
                    <a:gd name="connsiteY2" fmla="*/ 0 h 35198"/>
                    <a:gd name="connsiteX3" fmla="*/ 159495 w 159495"/>
                    <a:gd name="connsiteY3" fmla="*/ 17599 h 35198"/>
                    <a:gd name="connsiteX4" fmla="*/ 141896 w 159495"/>
                    <a:gd name="connsiteY4" fmla="*/ 35199 h 35198"/>
                    <a:gd name="connsiteX5" fmla="*/ 82223 w 159495"/>
                    <a:gd name="connsiteY5" fmla="*/ 35199 h 35198"/>
                    <a:gd name="connsiteX6" fmla="*/ 17599 w 159495"/>
                    <a:gd name="connsiteY6" fmla="*/ 35199 h 35198"/>
                    <a:gd name="connsiteX7" fmla="*/ 0 w 159495"/>
                    <a:gd name="connsiteY7" fmla="*/ 17599 h 35198"/>
                    <a:gd name="connsiteX8" fmla="*/ 17599 w 159495"/>
                    <a:gd name="connsiteY8" fmla="*/ 0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0"/>
                      </a:moveTo>
                      <a:lnTo>
                        <a:pt x="85797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82223" y="35199"/>
                      </a:lnTo>
                      <a:lnTo>
                        <a:pt x="17599" y="35199"/>
                      </a:ln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111" name="Graphic 2">
                <a:extLst>
                  <a:ext uri="{FF2B5EF4-FFF2-40B4-BE49-F238E27FC236}">
                    <a16:creationId xmlns:a16="http://schemas.microsoft.com/office/drawing/2014/main" id="{7E4EE66B-267C-4917-B0E4-02DBFCCC2098}"/>
                  </a:ext>
                </a:extLst>
              </p:cNvPr>
              <p:cNvGrpSpPr/>
              <p:nvPr/>
            </p:nvGrpSpPr>
            <p:grpSpPr>
              <a:xfrm>
                <a:off x="9056237" y="2542590"/>
                <a:ext cx="196619" cy="217518"/>
                <a:chOff x="9056237" y="2542590"/>
                <a:chExt cx="196619" cy="217518"/>
              </a:xfrm>
              <a:solidFill>
                <a:srgbClr val="000000"/>
              </a:solidFill>
            </p:grpSpPr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A5262485-E9A4-47BE-AFFA-AF60D9E88547}"/>
                    </a:ext>
                  </a:extLst>
                </p:cNvPr>
                <p:cNvSpPr/>
                <p:nvPr/>
              </p:nvSpPr>
              <p:spPr>
                <a:xfrm>
                  <a:off x="9093086" y="2542590"/>
                  <a:ext cx="159770" cy="35198"/>
                </a:xfrm>
                <a:custGeom>
                  <a:avLst/>
                  <a:gdLst>
                    <a:gd name="connsiteX0" fmla="*/ 17599 w 159770"/>
                    <a:gd name="connsiteY0" fmla="*/ 35199 h 35198"/>
                    <a:gd name="connsiteX1" fmla="*/ 0 w 159770"/>
                    <a:gd name="connsiteY1" fmla="*/ 17599 h 35198"/>
                    <a:gd name="connsiteX2" fmla="*/ 17599 w 159770"/>
                    <a:gd name="connsiteY2" fmla="*/ 0 h 35198"/>
                    <a:gd name="connsiteX3" fmla="*/ 80848 w 159770"/>
                    <a:gd name="connsiteY3" fmla="*/ 0 h 35198"/>
                    <a:gd name="connsiteX4" fmla="*/ 142171 w 159770"/>
                    <a:gd name="connsiteY4" fmla="*/ 0 h 35198"/>
                    <a:gd name="connsiteX5" fmla="*/ 159770 w 159770"/>
                    <a:gd name="connsiteY5" fmla="*/ 17599 h 35198"/>
                    <a:gd name="connsiteX6" fmla="*/ 142171 w 159770"/>
                    <a:gd name="connsiteY6" fmla="*/ 35199 h 35198"/>
                    <a:gd name="connsiteX7" fmla="*/ 73423 w 159770"/>
                    <a:gd name="connsiteY7" fmla="*/ 35199 h 35198"/>
                    <a:gd name="connsiteX8" fmla="*/ 17599 w 159770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770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848" y="0"/>
                      </a:lnTo>
                      <a:lnTo>
                        <a:pt x="142171" y="0"/>
                      </a:lnTo>
                      <a:cubicBezTo>
                        <a:pt x="151795" y="0"/>
                        <a:pt x="159770" y="7975"/>
                        <a:pt x="159770" y="17599"/>
                      </a:cubicBezTo>
                      <a:cubicBezTo>
                        <a:pt x="159770" y="27224"/>
                        <a:pt x="151795" y="35199"/>
                        <a:pt x="142171" y="35199"/>
                      </a:cubicBezTo>
                      <a:lnTo>
                        <a:pt x="73423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6CE0745-F895-4BB1-A19C-C8F77FFD3B11}"/>
                    </a:ext>
                  </a:extLst>
                </p:cNvPr>
                <p:cNvSpPr/>
                <p:nvPr/>
              </p:nvSpPr>
              <p:spPr>
                <a:xfrm>
                  <a:off x="9074387" y="2638012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573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479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573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479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2C351E7E-6750-4204-9752-72CA3F3BD4F3}"/>
                    </a:ext>
                  </a:extLst>
                </p:cNvPr>
                <p:cNvSpPr/>
                <p:nvPr/>
              </p:nvSpPr>
              <p:spPr>
                <a:xfrm>
                  <a:off x="9056237" y="272491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0 h 35198"/>
                    <a:gd name="connsiteX1" fmla="*/ 85797 w 159495"/>
                    <a:gd name="connsiteY1" fmla="*/ 0 h 35198"/>
                    <a:gd name="connsiteX2" fmla="*/ 141896 w 159495"/>
                    <a:gd name="connsiteY2" fmla="*/ 0 h 35198"/>
                    <a:gd name="connsiteX3" fmla="*/ 159495 w 159495"/>
                    <a:gd name="connsiteY3" fmla="*/ 17599 h 35198"/>
                    <a:gd name="connsiteX4" fmla="*/ 141896 w 159495"/>
                    <a:gd name="connsiteY4" fmla="*/ 35199 h 35198"/>
                    <a:gd name="connsiteX5" fmla="*/ 82223 w 159495"/>
                    <a:gd name="connsiteY5" fmla="*/ 35199 h 35198"/>
                    <a:gd name="connsiteX6" fmla="*/ 17599 w 159495"/>
                    <a:gd name="connsiteY6" fmla="*/ 35199 h 35198"/>
                    <a:gd name="connsiteX7" fmla="*/ 0 w 159495"/>
                    <a:gd name="connsiteY7" fmla="*/ 17599 h 35198"/>
                    <a:gd name="connsiteX8" fmla="*/ 17599 w 159495"/>
                    <a:gd name="connsiteY8" fmla="*/ 0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0"/>
                      </a:moveTo>
                      <a:lnTo>
                        <a:pt x="85797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82223" y="35199"/>
                      </a:lnTo>
                      <a:lnTo>
                        <a:pt x="17599" y="35199"/>
                      </a:ln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CFAA833-C6BA-4775-851F-21B6E2D62562}"/>
                  </a:ext>
                </a:extLst>
              </p:cNvPr>
              <p:cNvSpPr/>
              <p:nvPr/>
            </p:nvSpPr>
            <p:spPr>
              <a:xfrm>
                <a:off x="9142860" y="3007327"/>
                <a:ext cx="258217" cy="194419"/>
              </a:xfrm>
              <a:custGeom>
                <a:avLst/>
                <a:gdLst>
                  <a:gd name="connsiteX0" fmla="*/ 175995 w 258217"/>
                  <a:gd name="connsiteY0" fmla="*/ 194419 h 194419"/>
                  <a:gd name="connsiteX1" fmla="*/ 128971 w 258217"/>
                  <a:gd name="connsiteY1" fmla="*/ 194419 h 194419"/>
                  <a:gd name="connsiteX2" fmla="*/ 82223 w 258217"/>
                  <a:gd name="connsiteY2" fmla="*/ 194419 h 194419"/>
                  <a:gd name="connsiteX3" fmla="*/ 0 w 258217"/>
                  <a:gd name="connsiteY3" fmla="*/ 0 h 194419"/>
                  <a:gd name="connsiteX4" fmla="*/ 258217 w 258217"/>
                  <a:gd name="connsiteY4" fmla="*/ 0 h 194419"/>
                  <a:gd name="connsiteX5" fmla="*/ 175995 w 258217"/>
                  <a:gd name="connsiteY5" fmla="*/ 194419 h 19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7" h="194419">
                    <a:moveTo>
                      <a:pt x="175995" y="194419"/>
                    </a:moveTo>
                    <a:lnTo>
                      <a:pt x="128971" y="194419"/>
                    </a:lnTo>
                    <a:lnTo>
                      <a:pt x="82223" y="194419"/>
                    </a:lnTo>
                    <a:cubicBezTo>
                      <a:pt x="38499" y="142721"/>
                      <a:pt x="12925" y="75348"/>
                      <a:pt x="0" y="0"/>
                    </a:cubicBezTo>
                    <a:lnTo>
                      <a:pt x="258217" y="0"/>
                    </a:lnTo>
                    <a:cubicBezTo>
                      <a:pt x="245293" y="75348"/>
                      <a:pt x="219718" y="142721"/>
                      <a:pt x="175995" y="194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88D6DAD-64AF-465E-8A6A-DD7193B37CE4}"/>
                  </a:ext>
                </a:extLst>
              </p:cNvPr>
              <p:cNvSpPr/>
              <p:nvPr/>
            </p:nvSpPr>
            <p:spPr>
              <a:xfrm>
                <a:off x="9670019" y="978437"/>
                <a:ext cx="415512" cy="194969"/>
              </a:xfrm>
              <a:custGeom>
                <a:avLst/>
                <a:gdLst>
                  <a:gd name="connsiteX0" fmla="*/ 207619 w 415512"/>
                  <a:gd name="connsiteY0" fmla="*/ 0 h 194969"/>
                  <a:gd name="connsiteX1" fmla="*/ 415513 w 415512"/>
                  <a:gd name="connsiteY1" fmla="*/ 172695 h 194969"/>
                  <a:gd name="connsiteX2" fmla="*/ 347590 w 415512"/>
                  <a:gd name="connsiteY2" fmla="*/ 194969 h 194969"/>
                  <a:gd name="connsiteX3" fmla="*/ 347590 w 415512"/>
                  <a:gd name="connsiteY3" fmla="*/ 194969 h 194969"/>
                  <a:gd name="connsiteX4" fmla="*/ 67648 w 415512"/>
                  <a:gd name="connsiteY4" fmla="*/ 194969 h 194969"/>
                  <a:gd name="connsiteX5" fmla="*/ 67648 w 415512"/>
                  <a:gd name="connsiteY5" fmla="*/ 194969 h 194969"/>
                  <a:gd name="connsiteX6" fmla="*/ 0 w 415512"/>
                  <a:gd name="connsiteY6" fmla="*/ 172695 h 194969"/>
                  <a:gd name="connsiteX7" fmla="*/ 207619 w 415512"/>
                  <a:gd name="connsiteY7" fmla="*/ 0 h 19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5512" h="194969">
                    <a:moveTo>
                      <a:pt x="207619" y="0"/>
                    </a:moveTo>
                    <a:cubicBezTo>
                      <a:pt x="288741" y="50873"/>
                      <a:pt x="357489" y="109172"/>
                      <a:pt x="415513" y="172695"/>
                    </a:cubicBezTo>
                    <a:lnTo>
                      <a:pt x="347590" y="194969"/>
                    </a:lnTo>
                    <a:lnTo>
                      <a:pt x="347590" y="194969"/>
                    </a:lnTo>
                    <a:lnTo>
                      <a:pt x="67648" y="194969"/>
                    </a:lnTo>
                    <a:lnTo>
                      <a:pt x="67648" y="194969"/>
                    </a:lnTo>
                    <a:lnTo>
                      <a:pt x="0" y="172695"/>
                    </a:lnTo>
                    <a:cubicBezTo>
                      <a:pt x="57748" y="109172"/>
                      <a:pt x="126496" y="50873"/>
                      <a:pt x="207619" y="0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AE776A5-63E6-48F4-847E-63BE077E1664}"/>
                  </a:ext>
                </a:extLst>
              </p:cNvPr>
              <p:cNvSpPr/>
              <p:nvPr/>
            </p:nvSpPr>
            <p:spPr>
              <a:xfrm>
                <a:off x="9609246" y="1542445"/>
                <a:ext cx="552183" cy="552183"/>
              </a:xfrm>
              <a:custGeom>
                <a:avLst/>
                <a:gdLst>
                  <a:gd name="connsiteX0" fmla="*/ 0 w 552183"/>
                  <a:gd name="connsiteY0" fmla="*/ 276092 h 552183"/>
                  <a:gd name="connsiteX1" fmla="*/ 276092 w 552183"/>
                  <a:gd name="connsiteY1" fmla="*/ 0 h 552183"/>
                  <a:gd name="connsiteX2" fmla="*/ 552184 w 552183"/>
                  <a:gd name="connsiteY2" fmla="*/ 276092 h 552183"/>
                  <a:gd name="connsiteX3" fmla="*/ 276092 w 552183"/>
                  <a:gd name="connsiteY3" fmla="*/ 552184 h 552183"/>
                  <a:gd name="connsiteX4" fmla="*/ 0 w 552183"/>
                  <a:gd name="connsiteY4" fmla="*/ 276092 h 552183"/>
                  <a:gd name="connsiteX5" fmla="*/ 36299 w 552183"/>
                  <a:gd name="connsiteY5" fmla="*/ 276092 h 552183"/>
                  <a:gd name="connsiteX6" fmla="*/ 276092 w 552183"/>
                  <a:gd name="connsiteY6" fmla="*/ 515885 h 552183"/>
                  <a:gd name="connsiteX7" fmla="*/ 515885 w 552183"/>
                  <a:gd name="connsiteY7" fmla="*/ 276092 h 552183"/>
                  <a:gd name="connsiteX8" fmla="*/ 276092 w 552183"/>
                  <a:gd name="connsiteY8" fmla="*/ 36299 h 552183"/>
                  <a:gd name="connsiteX9" fmla="*/ 36299 w 552183"/>
                  <a:gd name="connsiteY9" fmla="*/ 276092 h 5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183" h="552183">
                    <a:moveTo>
                      <a:pt x="0" y="276092"/>
                    </a:moveTo>
                    <a:cubicBezTo>
                      <a:pt x="0" y="124021"/>
                      <a:pt x="123746" y="0"/>
                      <a:pt x="276092" y="0"/>
                    </a:cubicBezTo>
                    <a:cubicBezTo>
                      <a:pt x="428162" y="0"/>
                      <a:pt x="552184" y="123746"/>
                      <a:pt x="552184" y="276092"/>
                    </a:cubicBezTo>
                    <a:cubicBezTo>
                      <a:pt x="552184" y="428162"/>
                      <a:pt x="428437" y="552184"/>
                      <a:pt x="276092" y="552184"/>
                    </a:cubicBezTo>
                    <a:cubicBezTo>
                      <a:pt x="124021" y="552184"/>
                      <a:pt x="0" y="428437"/>
                      <a:pt x="0" y="276092"/>
                    </a:cubicBezTo>
                    <a:close/>
                    <a:moveTo>
                      <a:pt x="36299" y="276092"/>
                    </a:moveTo>
                    <a:cubicBezTo>
                      <a:pt x="36299" y="408363"/>
                      <a:pt x="143821" y="515885"/>
                      <a:pt x="276092" y="515885"/>
                    </a:cubicBezTo>
                    <a:cubicBezTo>
                      <a:pt x="408363" y="515885"/>
                      <a:pt x="515885" y="408363"/>
                      <a:pt x="515885" y="276092"/>
                    </a:cubicBezTo>
                    <a:cubicBezTo>
                      <a:pt x="515885" y="143821"/>
                      <a:pt x="408363" y="36299"/>
                      <a:pt x="276092" y="36299"/>
                    </a:cubicBezTo>
                    <a:cubicBezTo>
                      <a:pt x="143821" y="36299"/>
                      <a:pt x="36299" y="143821"/>
                      <a:pt x="36299" y="2760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A8A793D-C1EC-4730-9677-8C0B7845233E}"/>
                  </a:ext>
                </a:extLst>
              </p:cNvPr>
              <p:cNvSpPr/>
              <p:nvPr/>
            </p:nvSpPr>
            <p:spPr>
              <a:xfrm>
                <a:off x="9625746" y="1570494"/>
                <a:ext cx="503785" cy="503785"/>
              </a:xfrm>
              <a:custGeom>
                <a:avLst/>
                <a:gdLst>
                  <a:gd name="connsiteX0" fmla="*/ 503785 w 503785"/>
                  <a:gd name="connsiteY0" fmla="*/ 251893 h 503785"/>
                  <a:gd name="connsiteX1" fmla="*/ 251893 w 503785"/>
                  <a:gd name="connsiteY1" fmla="*/ 503785 h 503785"/>
                  <a:gd name="connsiteX2" fmla="*/ 0 w 503785"/>
                  <a:gd name="connsiteY2" fmla="*/ 251893 h 503785"/>
                  <a:gd name="connsiteX3" fmla="*/ 251893 w 503785"/>
                  <a:gd name="connsiteY3" fmla="*/ 0 h 503785"/>
                  <a:gd name="connsiteX4" fmla="*/ 503785 w 503785"/>
                  <a:gd name="connsiteY4" fmla="*/ 251893 h 50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3785" h="503785">
                    <a:moveTo>
                      <a:pt x="503785" y="251893"/>
                    </a:moveTo>
                    <a:cubicBezTo>
                      <a:pt x="503785" y="391009"/>
                      <a:pt x="391009" y="503785"/>
                      <a:pt x="251893" y="503785"/>
                    </a:cubicBezTo>
                    <a:cubicBezTo>
                      <a:pt x="112776" y="503785"/>
                      <a:pt x="0" y="391009"/>
                      <a:pt x="0" y="251893"/>
                    </a:cubicBezTo>
                    <a:cubicBezTo>
                      <a:pt x="0" y="112776"/>
                      <a:pt x="112776" y="0"/>
                      <a:pt x="251893" y="0"/>
                    </a:cubicBezTo>
                    <a:cubicBezTo>
                      <a:pt x="391009" y="0"/>
                      <a:pt x="503785" y="112776"/>
                      <a:pt x="503785" y="251893"/>
                    </a:cubicBezTo>
                    <a:close/>
                  </a:path>
                </a:pathLst>
              </a:custGeom>
              <a:solidFill>
                <a:srgbClr val="86B2CD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944C6D6-FE13-472D-BD4B-6B522D3D1A51}"/>
                  </a:ext>
                </a:extLst>
              </p:cNvPr>
              <p:cNvSpPr/>
              <p:nvPr/>
            </p:nvSpPr>
            <p:spPr>
              <a:xfrm>
                <a:off x="9601546" y="1546295"/>
                <a:ext cx="552183" cy="552183"/>
              </a:xfrm>
              <a:custGeom>
                <a:avLst/>
                <a:gdLst>
                  <a:gd name="connsiteX0" fmla="*/ 0 w 552183"/>
                  <a:gd name="connsiteY0" fmla="*/ 276092 h 552183"/>
                  <a:gd name="connsiteX1" fmla="*/ 276092 w 552183"/>
                  <a:gd name="connsiteY1" fmla="*/ 0 h 552183"/>
                  <a:gd name="connsiteX2" fmla="*/ 552184 w 552183"/>
                  <a:gd name="connsiteY2" fmla="*/ 276092 h 552183"/>
                  <a:gd name="connsiteX3" fmla="*/ 276092 w 552183"/>
                  <a:gd name="connsiteY3" fmla="*/ 552184 h 552183"/>
                  <a:gd name="connsiteX4" fmla="*/ 0 w 552183"/>
                  <a:gd name="connsiteY4" fmla="*/ 276092 h 552183"/>
                  <a:gd name="connsiteX5" fmla="*/ 36299 w 552183"/>
                  <a:gd name="connsiteY5" fmla="*/ 276092 h 552183"/>
                  <a:gd name="connsiteX6" fmla="*/ 276092 w 552183"/>
                  <a:gd name="connsiteY6" fmla="*/ 515885 h 552183"/>
                  <a:gd name="connsiteX7" fmla="*/ 515885 w 552183"/>
                  <a:gd name="connsiteY7" fmla="*/ 276092 h 552183"/>
                  <a:gd name="connsiteX8" fmla="*/ 276092 w 552183"/>
                  <a:gd name="connsiteY8" fmla="*/ 36299 h 552183"/>
                  <a:gd name="connsiteX9" fmla="*/ 36299 w 552183"/>
                  <a:gd name="connsiteY9" fmla="*/ 276092 h 5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183" h="552183">
                    <a:moveTo>
                      <a:pt x="0" y="276092"/>
                    </a:moveTo>
                    <a:cubicBezTo>
                      <a:pt x="0" y="124021"/>
                      <a:pt x="123746" y="0"/>
                      <a:pt x="276092" y="0"/>
                    </a:cubicBezTo>
                    <a:cubicBezTo>
                      <a:pt x="428162" y="0"/>
                      <a:pt x="552184" y="123746"/>
                      <a:pt x="552184" y="276092"/>
                    </a:cubicBezTo>
                    <a:cubicBezTo>
                      <a:pt x="552184" y="428162"/>
                      <a:pt x="428437" y="552184"/>
                      <a:pt x="276092" y="552184"/>
                    </a:cubicBezTo>
                    <a:cubicBezTo>
                      <a:pt x="124021" y="552184"/>
                      <a:pt x="0" y="428437"/>
                      <a:pt x="0" y="276092"/>
                    </a:cubicBezTo>
                    <a:close/>
                    <a:moveTo>
                      <a:pt x="36299" y="276092"/>
                    </a:moveTo>
                    <a:cubicBezTo>
                      <a:pt x="36299" y="408363"/>
                      <a:pt x="143821" y="515885"/>
                      <a:pt x="276092" y="515885"/>
                    </a:cubicBezTo>
                    <a:cubicBezTo>
                      <a:pt x="408363" y="515885"/>
                      <a:pt x="515885" y="408363"/>
                      <a:pt x="515885" y="276092"/>
                    </a:cubicBezTo>
                    <a:cubicBezTo>
                      <a:pt x="515885" y="143821"/>
                      <a:pt x="408363" y="36299"/>
                      <a:pt x="276092" y="36299"/>
                    </a:cubicBezTo>
                    <a:cubicBezTo>
                      <a:pt x="143821" y="36299"/>
                      <a:pt x="36299" y="143821"/>
                      <a:pt x="36299" y="276092"/>
                    </a:cubicBezTo>
                    <a:close/>
                  </a:path>
                </a:pathLst>
              </a:custGeom>
              <a:solidFill>
                <a:srgbClr val="312C2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C143F9F-3DEB-4BAA-8AD3-462F8F6C78D7}"/>
                  </a:ext>
                </a:extLst>
              </p:cNvPr>
              <p:cNvSpPr/>
              <p:nvPr/>
            </p:nvSpPr>
            <p:spPr>
              <a:xfrm>
                <a:off x="9953536" y="1667841"/>
                <a:ext cx="56098" cy="56098"/>
              </a:xfrm>
              <a:custGeom>
                <a:avLst/>
                <a:gdLst>
                  <a:gd name="connsiteX0" fmla="*/ 28049 w 56098"/>
                  <a:gd name="connsiteY0" fmla="*/ 56098 h 56098"/>
                  <a:gd name="connsiteX1" fmla="*/ 28049 w 56098"/>
                  <a:gd name="connsiteY1" fmla="*/ 56098 h 56098"/>
                  <a:gd name="connsiteX2" fmla="*/ 56098 w 56098"/>
                  <a:gd name="connsiteY2" fmla="*/ 28049 h 56098"/>
                  <a:gd name="connsiteX3" fmla="*/ 56098 w 56098"/>
                  <a:gd name="connsiteY3" fmla="*/ 28049 h 56098"/>
                  <a:gd name="connsiteX4" fmla="*/ 28049 w 56098"/>
                  <a:gd name="connsiteY4" fmla="*/ 0 h 56098"/>
                  <a:gd name="connsiteX5" fmla="*/ 28049 w 56098"/>
                  <a:gd name="connsiteY5" fmla="*/ 0 h 56098"/>
                  <a:gd name="connsiteX6" fmla="*/ 0 w 56098"/>
                  <a:gd name="connsiteY6" fmla="*/ 28049 h 56098"/>
                  <a:gd name="connsiteX7" fmla="*/ 0 w 56098"/>
                  <a:gd name="connsiteY7" fmla="*/ 28049 h 56098"/>
                  <a:gd name="connsiteX8" fmla="*/ 28049 w 56098"/>
                  <a:gd name="connsiteY8" fmla="*/ 56098 h 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098" h="56098">
                    <a:moveTo>
                      <a:pt x="28049" y="56098"/>
                    </a:moveTo>
                    <a:lnTo>
                      <a:pt x="28049" y="56098"/>
                    </a:lnTo>
                    <a:cubicBezTo>
                      <a:pt x="43449" y="56098"/>
                      <a:pt x="56098" y="43449"/>
                      <a:pt x="56098" y="28049"/>
                    </a:cubicBezTo>
                    <a:lnTo>
                      <a:pt x="56098" y="28049"/>
                    </a:lnTo>
                    <a:cubicBezTo>
                      <a:pt x="56098" y="12650"/>
                      <a:pt x="43449" y="0"/>
                      <a:pt x="28049" y="0"/>
                    </a:cubicBezTo>
                    <a:lnTo>
                      <a:pt x="28049" y="0"/>
                    </a:lnTo>
                    <a:cubicBezTo>
                      <a:pt x="12650" y="0"/>
                      <a:pt x="0" y="12650"/>
                      <a:pt x="0" y="28049"/>
                    </a:cubicBezTo>
                    <a:lnTo>
                      <a:pt x="0" y="28049"/>
                    </a:lnTo>
                    <a:cubicBezTo>
                      <a:pt x="0" y="43449"/>
                      <a:pt x="12650" y="56098"/>
                      <a:pt x="28049" y="560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118" name="Graphic 2">
                <a:extLst>
                  <a:ext uri="{FF2B5EF4-FFF2-40B4-BE49-F238E27FC236}">
                    <a16:creationId xmlns:a16="http://schemas.microsoft.com/office/drawing/2014/main" id="{3D1680C2-987F-40C7-BD76-0BE6FEE0AAA8}"/>
                  </a:ext>
                </a:extLst>
              </p:cNvPr>
              <p:cNvGrpSpPr/>
              <p:nvPr/>
            </p:nvGrpSpPr>
            <p:grpSpPr>
              <a:xfrm>
                <a:off x="9319130" y="2301147"/>
                <a:ext cx="183969" cy="469686"/>
                <a:chOff x="9319130" y="2301147"/>
                <a:chExt cx="183969" cy="469686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61521899-4FE2-4D92-92F0-61B404CA2BD3}"/>
                    </a:ext>
                  </a:extLst>
                </p:cNvPr>
                <p:cNvSpPr/>
                <p:nvPr/>
              </p:nvSpPr>
              <p:spPr>
                <a:xfrm>
                  <a:off x="9319130" y="2301147"/>
                  <a:ext cx="175169" cy="465011"/>
                </a:xfrm>
                <a:custGeom>
                  <a:avLst/>
                  <a:gdLst>
                    <a:gd name="connsiteX0" fmla="*/ 116047 w 175169"/>
                    <a:gd name="connsiteY0" fmla="*/ 0 h 465011"/>
                    <a:gd name="connsiteX1" fmla="*/ 97072 w 175169"/>
                    <a:gd name="connsiteY1" fmla="*/ 23374 h 465011"/>
                    <a:gd name="connsiteX2" fmla="*/ 82498 w 175169"/>
                    <a:gd name="connsiteY2" fmla="*/ 39874 h 465011"/>
                    <a:gd name="connsiteX3" fmla="*/ 18424 w 175169"/>
                    <a:gd name="connsiteY3" fmla="*/ 112197 h 465011"/>
                    <a:gd name="connsiteX4" fmla="*/ 0 w 175169"/>
                    <a:gd name="connsiteY4" fmla="*/ 133096 h 465011"/>
                    <a:gd name="connsiteX5" fmla="*/ 48399 w 175169"/>
                    <a:gd name="connsiteY5" fmla="*/ 465011 h 465011"/>
                    <a:gd name="connsiteX6" fmla="*/ 74248 w 175169"/>
                    <a:gd name="connsiteY6" fmla="*/ 369314 h 465011"/>
                    <a:gd name="connsiteX7" fmla="*/ 135021 w 175169"/>
                    <a:gd name="connsiteY7" fmla="*/ 300016 h 465011"/>
                    <a:gd name="connsiteX8" fmla="*/ 175170 w 175169"/>
                    <a:gd name="connsiteY8" fmla="*/ 277192 h 465011"/>
                    <a:gd name="connsiteX9" fmla="*/ 116047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116047" y="0"/>
                      </a:moveTo>
                      <a:lnTo>
                        <a:pt x="97072" y="23374"/>
                      </a:lnTo>
                      <a:lnTo>
                        <a:pt x="82498" y="39874"/>
                      </a:lnTo>
                      <a:lnTo>
                        <a:pt x="18424" y="112197"/>
                      </a:lnTo>
                      <a:lnTo>
                        <a:pt x="0" y="133096"/>
                      </a:lnTo>
                      <a:lnTo>
                        <a:pt x="48399" y="465011"/>
                      </a:lnTo>
                      <a:cubicBezTo>
                        <a:pt x="48399" y="465011"/>
                        <a:pt x="47849" y="418812"/>
                        <a:pt x="74248" y="369314"/>
                      </a:cubicBezTo>
                      <a:cubicBezTo>
                        <a:pt x="87172" y="345390"/>
                        <a:pt x="106422" y="320366"/>
                        <a:pt x="135021" y="300016"/>
                      </a:cubicBezTo>
                      <a:cubicBezTo>
                        <a:pt x="146846" y="291766"/>
                        <a:pt x="160045" y="284067"/>
                        <a:pt x="175170" y="277192"/>
                      </a:cubicBezTo>
                      <a:lnTo>
                        <a:pt x="116047" y="0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01995B6-E3B5-4181-A259-B558E6A85205}"/>
                    </a:ext>
                  </a:extLst>
                </p:cNvPr>
                <p:cNvSpPr/>
                <p:nvPr/>
              </p:nvSpPr>
              <p:spPr>
                <a:xfrm>
                  <a:off x="9367116" y="2724910"/>
                  <a:ext cx="9211" cy="45648"/>
                </a:xfrm>
                <a:custGeom>
                  <a:avLst/>
                  <a:gdLst>
                    <a:gd name="connsiteX0" fmla="*/ 687 w 9211"/>
                    <a:gd name="connsiteY0" fmla="*/ 40974 h 45648"/>
                    <a:gd name="connsiteX1" fmla="*/ 9212 w 9211"/>
                    <a:gd name="connsiteY1" fmla="*/ 45649 h 45648"/>
                    <a:gd name="connsiteX2" fmla="*/ 8387 w 9211"/>
                    <a:gd name="connsiteY2" fmla="*/ 0 h 45648"/>
                    <a:gd name="connsiteX3" fmla="*/ 687 w 9211"/>
                    <a:gd name="connsiteY3" fmla="*/ 40974 h 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" h="45648">
                      <a:moveTo>
                        <a:pt x="687" y="40974"/>
                      </a:moveTo>
                      <a:lnTo>
                        <a:pt x="9212" y="45649"/>
                      </a:lnTo>
                      <a:lnTo>
                        <a:pt x="8387" y="0"/>
                      </a:lnTo>
                      <a:cubicBezTo>
                        <a:pt x="8662" y="275"/>
                        <a:pt x="-2888" y="9350"/>
                        <a:pt x="687" y="40974"/>
                      </a:cubicBez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9366908-8896-4AF6-A06F-E7D630353C36}"/>
                    </a:ext>
                  </a:extLst>
                </p:cNvPr>
                <p:cNvSpPr/>
                <p:nvPr/>
              </p:nvSpPr>
              <p:spPr>
                <a:xfrm>
                  <a:off x="9435176" y="2301147"/>
                  <a:ext cx="8524" cy="25574"/>
                </a:xfrm>
                <a:custGeom>
                  <a:avLst/>
                  <a:gdLst>
                    <a:gd name="connsiteX0" fmla="*/ 0 w 8524"/>
                    <a:gd name="connsiteY0" fmla="*/ 0 h 25574"/>
                    <a:gd name="connsiteX1" fmla="*/ 8525 w 8524"/>
                    <a:gd name="connsiteY1" fmla="*/ 4675 h 25574"/>
                    <a:gd name="connsiteX2" fmla="*/ 3025 w 8524"/>
                    <a:gd name="connsiteY2" fmla="*/ 25574 h 2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524" h="25574">
                      <a:moveTo>
                        <a:pt x="0" y="0"/>
                      </a:moveTo>
                      <a:lnTo>
                        <a:pt x="8525" y="4675"/>
                      </a:lnTo>
                      <a:lnTo>
                        <a:pt x="3025" y="25574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6CA0F237-EC88-4213-89E7-C2EF69FE75A9}"/>
                    </a:ext>
                  </a:extLst>
                </p:cNvPr>
                <p:cNvSpPr/>
                <p:nvPr/>
              </p:nvSpPr>
              <p:spPr>
                <a:xfrm>
                  <a:off x="9327929" y="2305822"/>
                  <a:ext cx="175169" cy="465011"/>
                </a:xfrm>
                <a:custGeom>
                  <a:avLst/>
                  <a:gdLst>
                    <a:gd name="connsiteX0" fmla="*/ 115772 w 175169"/>
                    <a:gd name="connsiteY0" fmla="*/ 0 h 465011"/>
                    <a:gd name="connsiteX1" fmla="*/ 97072 w 175169"/>
                    <a:gd name="connsiteY1" fmla="*/ 23374 h 465011"/>
                    <a:gd name="connsiteX2" fmla="*/ 82498 w 175169"/>
                    <a:gd name="connsiteY2" fmla="*/ 39874 h 465011"/>
                    <a:gd name="connsiteX3" fmla="*/ 18424 w 175169"/>
                    <a:gd name="connsiteY3" fmla="*/ 112197 h 465011"/>
                    <a:gd name="connsiteX4" fmla="*/ 0 w 175169"/>
                    <a:gd name="connsiteY4" fmla="*/ 133096 h 465011"/>
                    <a:gd name="connsiteX5" fmla="*/ 48399 w 175169"/>
                    <a:gd name="connsiteY5" fmla="*/ 465011 h 465011"/>
                    <a:gd name="connsiteX6" fmla="*/ 74248 w 175169"/>
                    <a:gd name="connsiteY6" fmla="*/ 369314 h 465011"/>
                    <a:gd name="connsiteX7" fmla="*/ 135021 w 175169"/>
                    <a:gd name="connsiteY7" fmla="*/ 300016 h 465011"/>
                    <a:gd name="connsiteX8" fmla="*/ 175170 w 175169"/>
                    <a:gd name="connsiteY8" fmla="*/ 277192 h 465011"/>
                    <a:gd name="connsiteX9" fmla="*/ 115772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115772" y="0"/>
                      </a:moveTo>
                      <a:lnTo>
                        <a:pt x="97072" y="23374"/>
                      </a:lnTo>
                      <a:lnTo>
                        <a:pt x="82498" y="39874"/>
                      </a:lnTo>
                      <a:lnTo>
                        <a:pt x="18424" y="112197"/>
                      </a:lnTo>
                      <a:lnTo>
                        <a:pt x="0" y="133096"/>
                      </a:lnTo>
                      <a:lnTo>
                        <a:pt x="48399" y="465011"/>
                      </a:lnTo>
                      <a:cubicBezTo>
                        <a:pt x="48399" y="465011"/>
                        <a:pt x="47849" y="418813"/>
                        <a:pt x="74248" y="369314"/>
                      </a:cubicBezTo>
                      <a:cubicBezTo>
                        <a:pt x="87172" y="345390"/>
                        <a:pt x="106422" y="320366"/>
                        <a:pt x="135021" y="300016"/>
                      </a:cubicBezTo>
                      <a:cubicBezTo>
                        <a:pt x="146846" y="291766"/>
                        <a:pt x="160045" y="284067"/>
                        <a:pt x="175170" y="277192"/>
                      </a:cubicBezTo>
                      <a:lnTo>
                        <a:pt x="11577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C7CC463-F4B5-40F7-A0D9-D1FC5C02392F}"/>
                  </a:ext>
                </a:extLst>
              </p:cNvPr>
              <p:cNvSpPr/>
              <p:nvPr/>
            </p:nvSpPr>
            <p:spPr>
              <a:xfrm>
                <a:off x="9099957" y="2959203"/>
                <a:ext cx="344019" cy="52798"/>
              </a:xfrm>
              <a:custGeom>
                <a:avLst/>
                <a:gdLst>
                  <a:gd name="connsiteX0" fmla="*/ 26404 w 344019"/>
                  <a:gd name="connsiteY0" fmla="*/ 52798 h 52798"/>
                  <a:gd name="connsiteX1" fmla="*/ 317620 w 344019"/>
                  <a:gd name="connsiteY1" fmla="*/ 52798 h 52798"/>
                  <a:gd name="connsiteX2" fmla="*/ 344019 w 344019"/>
                  <a:gd name="connsiteY2" fmla="*/ 26399 h 52798"/>
                  <a:gd name="connsiteX3" fmla="*/ 344019 w 344019"/>
                  <a:gd name="connsiteY3" fmla="*/ 26399 h 52798"/>
                  <a:gd name="connsiteX4" fmla="*/ 317620 w 344019"/>
                  <a:gd name="connsiteY4" fmla="*/ 0 h 52798"/>
                  <a:gd name="connsiteX5" fmla="*/ 26404 w 344019"/>
                  <a:gd name="connsiteY5" fmla="*/ 0 h 52798"/>
                  <a:gd name="connsiteX6" fmla="*/ 5 w 344019"/>
                  <a:gd name="connsiteY6" fmla="*/ 26399 h 52798"/>
                  <a:gd name="connsiteX7" fmla="*/ 5 w 344019"/>
                  <a:gd name="connsiteY7" fmla="*/ 26399 h 52798"/>
                  <a:gd name="connsiteX8" fmla="*/ 26404 w 344019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019" h="52798">
                    <a:moveTo>
                      <a:pt x="26404" y="52798"/>
                    </a:moveTo>
                    <a:lnTo>
                      <a:pt x="317620" y="52798"/>
                    </a:lnTo>
                    <a:cubicBezTo>
                      <a:pt x="332195" y="52798"/>
                      <a:pt x="344019" y="40974"/>
                      <a:pt x="344019" y="26399"/>
                    </a:cubicBezTo>
                    <a:lnTo>
                      <a:pt x="344019" y="26399"/>
                    </a:lnTo>
                    <a:cubicBezTo>
                      <a:pt x="344019" y="11825"/>
                      <a:pt x="332195" y="0"/>
                      <a:pt x="317620" y="0"/>
                    </a:cubicBezTo>
                    <a:lnTo>
                      <a:pt x="26404" y="0"/>
                    </a:lnTo>
                    <a:cubicBezTo>
                      <a:pt x="11829" y="0"/>
                      <a:pt x="5" y="11825"/>
                      <a:pt x="5" y="26399"/>
                    </a:cubicBezTo>
                    <a:lnTo>
                      <a:pt x="5" y="26399"/>
                    </a:lnTo>
                    <a:cubicBezTo>
                      <a:pt x="-270" y="40699"/>
                      <a:pt x="11829" y="52798"/>
                      <a:pt x="26404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AF8CE54-3F7C-4EEE-A17A-4C8C109C0E51}"/>
                  </a:ext>
                </a:extLst>
              </p:cNvPr>
              <p:cNvSpPr/>
              <p:nvPr/>
            </p:nvSpPr>
            <p:spPr>
              <a:xfrm>
                <a:off x="10311300" y="2959203"/>
                <a:ext cx="344014" cy="52798"/>
              </a:xfrm>
              <a:custGeom>
                <a:avLst/>
                <a:gdLst>
                  <a:gd name="connsiteX0" fmla="*/ 26399 w 344014"/>
                  <a:gd name="connsiteY0" fmla="*/ 52798 h 52798"/>
                  <a:gd name="connsiteX1" fmla="*/ 317616 w 344014"/>
                  <a:gd name="connsiteY1" fmla="*/ 52798 h 52798"/>
                  <a:gd name="connsiteX2" fmla="*/ 344015 w 344014"/>
                  <a:gd name="connsiteY2" fmla="*/ 26399 h 52798"/>
                  <a:gd name="connsiteX3" fmla="*/ 344015 w 344014"/>
                  <a:gd name="connsiteY3" fmla="*/ 26399 h 52798"/>
                  <a:gd name="connsiteX4" fmla="*/ 317616 w 344014"/>
                  <a:gd name="connsiteY4" fmla="*/ 0 h 52798"/>
                  <a:gd name="connsiteX5" fmla="*/ 26399 w 344014"/>
                  <a:gd name="connsiteY5" fmla="*/ 0 h 52798"/>
                  <a:gd name="connsiteX6" fmla="*/ 0 w 344014"/>
                  <a:gd name="connsiteY6" fmla="*/ 26399 h 52798"/>
                  <a:gd name="connsiteX7" fmla="*/ 0 w 344014"/>
                  <a:gd name="connsiteY7" fmla="*/ 26399 h 52798"/>
                  <a:gd name="connsiteX8" fmla="*/ 26399 w 344014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014" h="52798">
                    <a:moveTo>
                      <a:pt x="26399" y="52798"/>
                    </a:moveTo>
                    <a:lnTo>
                      <a:pt x="317616" y="52798"/>
                    </a:lnTo>
                    <a:cubicBezTo>
                      <a:pt x="332190" y="52798"/>
                      <a:pt x="344015" y="40974"/>
                      <a:pt x="344015" y="26399"/>
                    </a:cubicBezTo>
                    <a:lnTo>
                      <a:pt x="344015" y="26399"/>
                    </a:lnTo>
                    <a:cubicBezTo>
                      <a:pt x="344015" y="11825"/>
                      <a:pt x="332190" y="0"/>
                      <a:pt x="317616" y="0"/>
                    </a:cubicBezTo>
                    <a:lnTo>
                      <a:pt x="26399" y="0"/>
                    </a:lnTo>
                    <a:cubicBezTo>
                      <a:pt x="11825" y="0"/>
                      <a:pt x="0" y="11825"/>
                      <a:pt x="0" y="26399"/>
                    </a:cubicBezTo>
                    <a:lnTo>
                      <a:pt x="0" y="26399"/>
                    </a:lnTo>
                    <a:cubicBezTo>
                      <a:pt x="0" y="40699"/>
                      <a:pt x="11825" y="52798"/>
                      <a:pt x="26399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DB312BD-5919-4512-9227-EBFACD18AF0F}"/>
                  </a:ext>
                </a:extLst>
              </p:cNvPr>
              <p:cNvSpPr/>
              <p:nvPr/>
            </p:nvSpPr>
            <p:spPr>
              <a:xfrm>
                <a:off x="9861139" y="784636"/>
                <a:ext cx="32998" cy="205625"/>
              </a:xfrm>
              <a:custGeom>
                <a:avLst/>
                <a:gdLst>
                  <a:gd name="connsiteX0" fmla="*/ 20349 w 32998"/>
                  <a:gd name="connsiteY0" fmla="*/ 3506 h 205625"/>
                  <a:gd name="connsiteX1" fmla="*/ 32999 w 32998"/>
                  <a:gd name="connsiteY1" fmla="*/ 205625 h 205625"/>
                  <a:gd name="connsiteX2" fmla="*/ 16499 w 32998"/>
                  <a:gd name="connsiteY2" fmla="*/ 205625 h 205625"/>
                  <a:gd name="connsiteX3" fmla="*/ 0 w 32998"/>
                  <a:gd name="connsiteY3" fmla="*/ 205625 h 205625"/>
                  <a:gd name="connsiteX4" fmla="*/ 12650 w 32998"/>
                  <a:gd name="connsiteY4" fmla="*/ 3506 h 205625"/>
                  <a:gd name="connsiteX5" fmla="*/ 20349 w 32998"/>
                  <a:gd name="connsiteY5" fmla="*/ 3506 h 20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8" h="205625">
                    <a:moveTo>
                      <a:pt x="20349" y="3506"/>
                    </a:moveTo>
                    <a:lnTo>
                      <a:pt x="32999" y="205625"/>
                    </a:lnTo>
                    <a:lnTo>
                      <a:pt x="16499" y="205625"/>
                    </a:lnTo>
                    <a:lnTo>
                      <a:pt x="0" y="205625"/>
                    </a:lnTo>
                    <a:lnTo>
                      <a:pt x="12650" y="3506"/>
                    </a:lnTo>
                    <a:cubicBezTo>
                      <a:pt x="12925" y="-1169"/>
                      <a:pt x="20074" y="-1169"/>
                      <a:pt x="20349" y="35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81785AB-88B7-4983-843D-5EBEF79D617E}"/>
                </a:ext>
              </a:extLst>
            </p:cNvPr>
            <p:cNvSpPr/>
            <p:nvPr/>
          </p:nvSpPr>
          <p:spPr>
            <a:xfrm>
              <a:off x="9857014" y="985037"/>
              <a:ext cx="41523" cy="9349"/>
            </a:xfrm>
            <a:custGeom>
              <a:avLst/>
              <a:gdLst>
                <a:gd name="connsiteX0" fmla="*/ 4675 w 41523"/>
                <a:gd name="connsiteY0" fmla="*/ 9350 h 9349"/>
                <a:gd name="connsiteX1" fmla="*/ 36849 w 41523"/>
                <a:gd name="connsiteY1" fmla="*/ 9350 h 9349"/>
                <a:gd name="connsiteX2" fmla="*/ 41524 w 41523"/>
                <a:gd name="connsiteY2" fmla="*/ 4675 h 9349"/>
                <a:gd name="connsiteX3" fmla="*/ 41524 w 41523"/>
                <a:gd name="connsiteY3" fmla="*/ 4675 h 9349"/>
                <a:gd name="connsiteX4" fmla="*/ 36849 w 41523"/>
                <a:gd name="connsiteY4" fmla="*/ 0 h 9349"/>
                <a:gd name="connsiteX5" fmla="*/ 4675 w 41523"/>
                <a:gd name="connsiteY5" fmla="*/ 0 h 9349"/>
                <a:gd name="connsiteX6" fmla="*/ 0 w 41523"/>
                <a:gd name="connsiteY6" fmla="*/ 4675 h 9349"/>
                <a:gd name="connsiteX7" fmla="*/ 0 w 41523"/>
                <a:gd name="connsiteY7" fmla="*/ 4675 h 9349"/>
                <a:gd name="connsiteX8" fmla="*/ 4675 w 41523"/>
                <a:gd name="connsiteY8" fmla="*/ 9350 h 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23" h="9349">
                  <a:moveTo>
                    <a:pt x="4675" y="9350"/>
                  </a:moveTo>
                  <a:lnTo>
                    <a:pt x="36849" y="9350"/>
                  </a:lnTo>
                  <a:cubicBezTo>
                    <a:pt x="39324" y="9350"/>
                    <a:pt x="41524" y="7150"/>
                    <a:pt x="41524" y="4675"/>
                  </a:cubicBezTo>
                  <a:lnTo>
                    <a:pt x="41524" y="4675"/>
                  </a:lnTo>
                  <a:cubicBezTo>
                    <a:pt x="41524" y="2200"/>
                    <a:pt x="39324" y="0"/>
                    <a:pt x="36849" y="0"/>
                  </a:cubicBezTo>
                  <a:lnTo>
                    <a:pt x="4675" y="0"/>
                  </a:lnTo>
                  <a:cubicBezTo>
                    <a:pt x="2200" y="0"/>
                    <a:pt x="0" y="2200"/>
                    <a:pt x="0" y="4675"/>
                  </a:cubicBezTo>
                  <a:lnTo>
                    <a:pt x="0" y="4675"/>
                  </a:lnTo>
                  <a:cubicBezTo>
                    <a:pt x="0" y="7150"/>
                    <a:pt x="1925" y="9350"/>
                    <a:pt x="4675" y="9350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EC12DDCC-4D5D-40A8-A3B1-DE5881FCF274}"/>
              </a:ext>
            </a:extLst>
          </p:cNvPr>
          <p:cNvSpPr txBox="1"/>
          <p:nvPr/>
        </p:nvSpPr>
        <p:spPr>
          <a:xfrm>
            <a:off x="8262860" y="1083456"/>
            <a:ext cx="7207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#</a:t>
            </a:r>
            <a:r>
              <a:rPr lang="th-TH" sz="2000" dirty="0">
                <a:solidFill>
                  <a:schemeClr val="bg1"/>
                </a:solidFill>
              </a:rPr>
              <a:t>การแปลงชนิดข้อมูล</a:t>
            </a:r>
            <a:endParaRPr lang="en-US" sz="2000" dirty="0">
              <a:solidFill>
                <a:srgbClr val="E35F13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581F4E3-3046-4E41-AF9B-785A8FD736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7094" y="1622312"/>
            <a:ext cx="6810375" cy="1457325"/>
          </a:xfrm>
          <a:prstGeom prst="rect">
            <a:avLst/>
          </a:prstGeom>
        </p:spPr>
      </p:pic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CEA669-80F8-45F2-8020-C2EBADA46C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7094" y="3381700"/>
            <a:ext cx="67246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E89A8A5-EBAE-4F26-90AD-C352558E288C}"/>
              </a:ext>
            </a:extLst>
          </p:cNvPr>
          <p:cNvSpPr/>
          <p:nvPr/>
        </p:nvSpPr>
        <p:spPr>
          <a:xfrm>
            <a:off x="-864987" y="-647908"/>
            <a:ext cx="13709991" cy="7670800"/>
          </a:xfrm>
          <a:custGeom>
            <a:avLst/>
            <a:gdLst>
              <a:gd name="connsiteX0" fmla="*/ 306741 w 13709991"/>
              <a:gd name="connsiteY0" fmla="*/ 494563 h 7457571"/>
              <a:gd name="connsiteX1" fmla="*/ 2757841 w 13709991"/>
              <a:gd name="connsiteY1" fmla="*/ 1535963 h 7457571"/>
              <a:gd name="connsiteX2" fmla="*/ 3634141 w 13709991"/>
              <a:gd name="connsiteY2" fmla="*/ 3479063 h 7457571"/>
              <a:gd name="connsiteX3" fmla="*/ 5399441 w 13709991"/>
              <a:gd name="connsiteY3" fmla="*/ 4139463 h 7457571"/>
              <a:gd name="connsiteX4" fmla="*/ 6466241 w 13709991"/>
              <a:gd name="connsiteY4" fmla="*/ 5511063 h 7457571"/>
              <a:gd name="connsiteX5" fmla="*/ 8295041 w 13709991"/>
              <a:gd name="connsiteY5" fmla="*/ 5574563 h 7457571"/>
              <a:gd name="connsiteX6" fmla="*/ 9679341 w 13709991"/>
              <a:gd name="connsiteY6" fmla="*/ 6831863 h 7457571"/>
              <a:gd name="connsiteX7" fmla="*/ 12867041 w 13709991"/>
              <a:gd name="connsiteY7" fmla="*/ 7441463 h 7457571"/>
              <a:gd name="connsiteX8" fmla="*/ 13476641 w 13709991"/>
              <a:gd name="connsiteY8" fmla="*/ 6222263 h 7457571"/>
              <a:gd name="connsiteX9" fmla="*/ 13463941 w 13709991"/>
              <a:gd name="connsiteY9" fmla="*/ 532663 h 7457571"/>
              <a:gd name="connsiteX10" fmla="*/ 10530241 w 13709991"/>
              <a:gd name="connsiteY10" fmla="*/ 240563 h 7457571"/>
              <a:gd name="connsiteX11" fmla="*/ 306741 w 13709991"/>
              <a:gd name="connsiteY11" fmla="*/ 494563 h 745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09991" h="7457571">
                <a:moveTo>
                  <a:pt x="306741" y="494563"/>
                </a:moveTo>
                <a:cubicBezTo>
                  <a:pt x="-988659" y="710463"/>
                  <a:pt x="2203274" y="1038546"/>
                  <a:pt x="2757841" y="1535963"/>
                </a:cubicBezTo>
                <a:cubicBezTo>
                  <a:pt x="3312408" y="2033380"/>
                  <a:pt x="3193874" y="3045146"/>
                  <a:pt x="3634141" y="3479063"/>
                </a:cubicBezTo>
                <a:cubicBezTo>
                  <a:pt x="4074408" y="3912980"/>
                  <a:pt x="4927424" y="3800796"/>
                  <a:pt x="5399441" y="4139463"/>
                </a:cubicBezTo>
                <a:cubicBezTo>
                  <a:pt x="5871458" y="4478130"/>
                  <a:pt x="5983641" y="5271880"/>
                  <a:pt x="6466241" y="5511063"/>
                </a:cubicBezTo>
                <a:cubicBezTo>
                  <a:pt x="6948841" y="5750246"/>
                  <a:pt x="7759524" y="5354430"/>
                  <a:pt x="8295041" y="5574563"/>
                </a:cubicBezTo>
                <a:cubicBezTo>
                  <a:pt x="8830558" y="5794696"/>
                  <a:pt x="8917341" y="6520713"/>
                  <a:pt x="9679341" y="6831863"/>
                </a:cubicBezTo>
                <a:cubicBezTo>
                  <a:pt x="10441341" y="7143013"/>
                  <a:pt x="12234158" y="7543063"/>
                  <a:pt x="12867041" y="7441463"/>
                </a:cubicBezTo>
                <a:cubicBezTo>
                  <a:pt x="13499924" y="7339863"/>
                  <a:pt x="13377158" y="7373730"/>
                  <a:pt x="13476641" y="6222263"/>
                </a:cubicBezTo>
                <a:cubicBezTo>
                  <a:pt x="13576124" y="5070796"/>
                  <a:pt x="13955008" y="1529613"/>
                  <a:pt x="13463941" y="532663"/>
                </a:cubicBezTo>
                <a:cubicBezTo>
                  <a:pt x="12972874" y="-464287"/>
                  <a:pt x="12716758" y="244796"/>
                  <a:pt x="10530241" y="240563"/>
                </a:cubicBezTo>
                <a:cubicBezTo>
                  <a:pt x="8343724" y="236330"/>
                  <a:pt x="1602141" y="278663"/>
                  <a:pt x="306741" y="494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66DD8-E990-42DC-A455-3E5C7C6F64EF}"/>
              </a:ext>
            </a:extLst>
          </p:cNvPr>
          <p:cNvSpPr/>
          <p:nvPr/>
        </p:nvSpPr>
        <p:spPr>
          <a:xfrm>
            <a:off x="5318341" y="-529192"/>
            <a:ext cx="5341213" cy="2290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Type Casting</a:t>
            </a:r>
            <a:endParaRPr lang="th-TH" sz="6600" b="1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C12DDCC-4D5D-40A8-A3B1-DE5881FCF274}"/>
              </a:ext>
            </a:extLst>
          </p:cNvPr>
          <p:cNvSpPr txBox="1"/>
          <p:nvPr/>
        </p:nvSpPr>
        <p:spPr>
          <a:xfrm>
            <a:off x="8262860" y="1083456"/>
            <a:ext cx="7207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#</a:t>
            </a:r>
            <a:r>
              <a:rPr lang="th-TH" sz="2000" dirty="0">
                <a:solidFill>
                  <a:schemeClr val="bg1"/>
                </a:solidFill>
              </a:rPr>
              <a:t>การแปลงชนิดข้อมูล</a:t>
            </a:r>
            <a:endParaRPr lang="en-US" sz="2000" dirty="0">
              <a:solidFill>
                <a:srgbClr val="E35F13"/>
              </a:solidFill>
            </a:endParaRPr>
          </a:p>
        </p:txBody>
      </p:sp>
      <p:grpSp>
        <p:nvGrpSpPr>
          <p:cNvPr id="136" name="Graphic 2">
            <a:extLst>
              <a:ext uri="{FF2B5EF4-FFF2-40B4-BE49-F238E27FC236}">
                <a16:creationId xmlns:a16="http://schemas.microsoft.com/office/drawing/2014/main" id="{CC7E2BBD-B1B9-475C-A3E9-3591FAA7DAF9}"/>
              </a:ext>
            </a:extLst>
          </p:cNvPr>
          <p:cNvGrpSpPr/>
          <p:nvPr/>
        </p:nvGrpSpPr>
        <p:grpSpPr>
          <a:xfrm>
            <a:off x="578308" y="1761247"/>
            <a:ext cx="1652425" cy="7519514"/>
            <a:chOff x="9055963" y="784430"/>
            <a:chExt cx="1652425" cy="7519514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A828129-5F33-467B-90AC-318D845E681F}"/>
                </a:ext>
              </a:extLst>
            </p:cNvPr>
            <p:cNvSpPr/>
            <p:nvPr/>
          </p:nvSpPr>
          <p:spPr>
            <a:xfrm>
              <a:off x="9433251" y="3541086"/>
              <a:ext cx="904723" cy="4762858"/>
            </a:xfrm>
            <a:custGeom>
              <a:avLst/>
              <a:gdLst>
                <a:gd name="connsiteX0" fmla="*/ 327515 w 904723"/>
                <a:gd name="connsiteY0" fmla="*/ 0 h 4762858"/>
                <a:gd name="connsiteX1" fmla="*/ 452362 w 904723"/>
                <a:gd name="connsiteY1" fmla="*/ 0 h 4762858"/>
                <a:gd name="connsiteX2" fmla="*/ 577208 w 904723"/>
                <a:gd name="connsiteY2" fmla="*/ 0 h 4762858"/>
                <a:gd name="connsiteX3" fmla="*/ 904723 w 904723"/>
                <a:gd name="connsiteY3" fmla="*/ 4762859 h 4762858"/>
                <a:gd name="connsiteX4" fmla="*/ 452087 w 904723"/>
                <a:gd name="connsiteY4" fmla="*/ 4762859 h 4762858"/>
                <a:gd name="connsiteX5" fmla="*/ 0 w 904723"/>
                <a:gd name="connsiteY5" fmla="*/ 4762859 h 4762858"/>
                <a:gd name="connsiteX6" fmla="*/ 327515 w 904723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723" h="4762858">
                  <a:moveTo>
                    <a:pt x="327515" y="0"/>
                  </a:moveTo>
                  <a:lnTo>
                    <a:pt x="452362" y="0"/>
                  </a:lnTo>
                  <a:lnTo>
                    <a:pt x="577208" y="0"/>
                  </a:lnTo>
                  <a:cubicBezTo>
                    <a:pt x="577208" y="0"/>
                    <a:pt x="468311" y="4387220"/>
                    <a:pt x="904723" y="4762859"/>
                  </a:cubicBezTo>
                  <a:lnTo>
                    <a:pt x="452087" y="4762859"/>
                  </a:lnTo>
                  <a:lnTo>
                    <a:pt x="0" y="4762859"/>
                  </a:lnTo>
                  <a:cubicBezTo>
                    <a:pt x="436412" y="4387220"/>
                    <a:pt x="327515" y="0"/>
                    <a:pt x="327515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D94A35A-5F49-4795-AC97-8696D3B29623}"/>
                </a:ext>
              </a:extLst>
            </p:cNvPr>
            <p:cNvSpPr/>
            <p:nvPr/>
          </p:nvSpPr>
          <p:spPr>
            <a:xfrm>
              <a:off x="9541048" y="3541086"/>
              <a:ext cx="689129" cy="4762858"/>
            </a:xfrm>
            <a:custGeom>
              <a:avLst/>
              <a:gdLst>
                <a:gd name="connsiteX0" fmla="*/ 249418 w 689129"/>
                <a:gd name="connsiteY0" fmla="*/ 0 h 4762858"/>
                <a:gd name="connsiteX1" fmla="*/ 344565 w 689129"/>
                <a:gd name="connsiteY1" fmla="*/ 0 h 4762858"/>
                <a:gd name="connsiteX2" fmla="*/ 439712 w 689129"/>
                <a:gd name="connsiteY2" fmla="*/ 0 h 4762858"/>
                <a:gd name="connsiteX3" fmla="*/ 689130 w 689129"/>
                <a:gd name="connsiteY3" fmla="*/ 4762859 h 4762858"/>
                <a:gd name="connsiteX4" fmla="*/ 344290 w 689129"/>
                <a:gd name="connsiteY4" fmla="*/ 4762859 h 4762858"/>
                <a:gd name="connsiteX5" fmla="*/ 0 w 689129"/>
                <a:gd name="connsiteY5" fmla="*/ 4762859 h 4762858"/>
                <a:gd name="connsiteX6" fmla="*/ 249418 w 689129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9129" h="4762858">
                  <a:moveTo>
                    <a:pt x="249418" y="0"/>
                  </a:moveTo>
                  <a:lnTo>
                    <a:pt x="344565" y="0"/>
                  </a:lnTo>
                  <a:lnTo>
                    <a:pt x="439712" y="0"/>
                  </a:lnTo>
                  <a:cubicBezTo>
                    <a:pt x="439712" y="0"/>
                    <a:pt x="356664" y="4387220"/>
                    <a:pt x="689130" y="4762859"/>
                  </a:cubicBezTo>
                  <a:lnTo>
                    <a:pt x="344290" y="4762859"/>
                  </a:lnTo>
                  <a:lnTo>
                    <a:pt x="0" y="4762859"/>
                  </a:lnTo>
                  <a:cubicBezTo>
                    <a:pt x="332465" y="4387220"/>
                    <a:pt x="249418" y="0"/>
                    <a:pt x="249418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16FE18D-A839-44DF-A163-A3AB76A4F6C6}"/>
                </a:ext>
              </a:extLst>
            </p:cNvPr>
            <p:cNvSpPr/>
            <p:nvPr/>
          </p:nvSpPr>
          <p:spPr>
            <a:xfrm>
              <a:off x="9640045" y="3541086"/>
              <a:ext cx="490585" cy="4762858"/>
            </a:xfrm>
            <a:custGeom>
              <a:avLst/>
              <a:gdLst>
                <a:gd name="connsiteX0" fmla="*/ 177645 w 490585"/>
                <a:gd name="connsiteY0" fmla="*/ 0 h 4762858"/>
                <a:gd name="connsiteX1" fmla="*/ 245293 w 490585"/>
                <a:gd name="connsiteY1" fmla="*/ 0 h 4762858"/>
                <a:gd name="connsiteX2" fmla="*/ 312941 w 490585"/>
                <a:gd name="connsiteY2" fmla="*/ 0 h 4762858"/>
                <a:gd name="connsiteX3" fmla="*/ 490586 w 490585"/>
                <a:gd name="connsiteY3" fmla="*/ 4762859 h 4762858"/>
                <a:gd name="connsiteX4" fmla="*/ 245293 w 490585"/>
                <a:gd name="connsiteY4" fmla="*/ 4762859 h 4762858"/>
                <a:gd name="connsiteX5" fmla="*/ 0 w 490585"/>
                <a:gd name="connsiteY5" fmla="*/ 4762859 h 4762858"/>
                <a:gd name="connsiteX6" fmla="*/ 177645 w 490585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585" h="4762858">
                  <a:moveTo>
                    <a:pt x="177645" y="0"/>
                  </a:moveTo>
                  <a:lnTo>
                    <a:pt x="245293" y="0"/>
                  </a:lnTo>
                  <a:lnTo>
                    <a:pt x="312941" y="0"/>
                  </a:lnTo>
                  <a:cubicBezTo>
                    <a:pt x="312941" y="0"/>
                    <a:pt x="253817" y="4387220"/>
                    <a:pt x="490586" y="4762859"/>
                  </a:cubicBezTo>
                  <a:lnTo>
                    <a:pt x="245293" y="4762859"/>
                  </a:lnTo>
                  <a:lnTo>
                    <a:pt x="0" y="4762859"/>
                  </a:lnTo>
                  <a:cubicBezTo>
                    <a:pt x="236768" y="4387220"/>
                    <a:pt x="177645" y="0"/>
                    <a:pt x="177645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66BC662-A100-4A26-B608-B3728718F5CD}"/>
                </a:ext>
              </a:extLst>
            </p:cNvPr>
            <p:cNvSpPr/>
            <p:nvPr/>
          </p:nvSpPr>
          <p:spPr>
            <a:xfrm>
              <a:off x="9620521" y="3161322"/>
              <a:ext cx="529634" cy="513134"/>
            </a:xfrm>
            <a:custGeom>
              <a:avLst/>
              <a:gdLst>
                <a:gd name="connsiteX0" fmla="*/ 529634 w 529634"/>
                <a:gd name="connsiteY0" fmla="*/ 256567 h 513134"/>
                <a:gd name="connsiteX1" fmla="*/ 264817 w 529634"/>
                <a:gd name="connsiteY1" fmla="*/ 513135 h 513134"/>
                <a:gd name="connsiteX2" fmla="*/ 0 w 529634"/>
                <a:gd name="connsiteY2" fmla="*/ 256567 h 513134"/>
                <a:gd name="connsiteX3" fmla="*/ 264817 w 529634"/>
                <a:gd name="connsiteY3" fmla="*/ 0 h 513134"/>
                <a:gd name="connsiteX4" fmla="*/ 529634 w 529634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34" h="513134">
                  <a:moveTo>
                    <a:pt x="529634" y="256567"/>
                  </a:moveTo>
                  <a:cubicBezTo>
                    <a:pt x="529634" y="398266"/>
                    <a:pt x="411072" y="513135"/>
                    <a:pt x="264817" y="513135"/>
                  </a:cubicBezTo>
                  <a:cubicBezTo>
                    <a:pt x="118563" y="513135"/>
                    <a:pt x="0" y="398266"/>
                    <a:pt x="0" y="256567"/>
                  </a:cubicBezTo>
                  <a:cubicBezTo>
                    <a:pt x="0" y="114869"/>
                    <a:pt x="118563" y="0"/>
                    <a:pt x="264817" y="0"/>
                  </a:cubicBezTo>
                  <a:cubicBezTo>
                    <a:pt x="411072" y="0"/>
                    <a:pt x="529634" y="114869"/>
                    <a:pt x="529634" y="256567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D9629AC-A706-4D78-A653-E7F8AEF9A2A1}"/>
                </a:ext>
              </a:extLst>
            </p:cNvPr>
            <p:cNvSpPr/>
            <p:nvPr/>
          </p:nvSpPr>
          <p:spPr>
            <a:xfrm rot="-2700000">
              <a:off x="9628870" y="3161367"/>
              <a:ext cx="513129" cy="513129"/>
            </a:xfrm>
            <a:custGeom>
              <a:avLst/>
              <a:gdLst>
                <a:gd name="connsiteX0" fmla="*/ 513130 w 513129"/>
                <a:gd name="connsiteY0" fmla="*/ 256565 h 513129"/>
                <a:gd name="connsiteX1" fmla="*/ 256565 w 513129"/>
                <a:gd name="connsiteY1" fmla="*/ 513130 h 513129"/>
                <a:gd name="connsiteX2" fmla="*/ 0 w 513129"/>
                <a:gd name="connsiteY2" fmla="*/ 256565 h 513129"/>
                <a:gd name="connsiteX3" fmla="*/ 256565 w 513129"/>
                <a:gd name="connsiteY3" fmla="*/ 0 h 513129"/>
                <a:gd name="connsiteX4" fmla="*/ 513130 w 513129"/>
                <a:gd name="connsiteY4" fmla="*/ 256565 h 51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29" h="513129">
                  <a:moveTo>
                    <a:pt x="513130" y="256565"/>
                  </a:moveTo>
                  <a:cubicBezTo>
                    <a:pt x="513130" y="398262"/>
                    <a:pt x="398262" y="513130"/>
                    <a:pt x="256565" y="513130"/>
                  </a:cubicBezTo>
                  <a:cubicBezTo>
                    <a:pt x="114868" y="513130"/>
                    <a:pt x="0" y="398262"/>
                    <a:pt x="0" y="256565"/>
                  </a:cubicBezTo>
                  <a:cubicBezTo>
                    <a:pt x="0" y="114868"/>
                    <a:pt x="114868" y="0"/>
                    <a:pt x="256565" y="0"/>
                  </a:cubicBezTo>
                  <a:cubicBezTo>
                    <a:pt x="398262" y="0"/>
                    <a:pt x="513130" y="114868"/>
                    <a:pt x="513130" y="256565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E831908C-7BB4-41D6-8D46-4E7414E50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8191" y="2810672"/>
              <a:ext cx="907473" cy="1209964"/>
            </a:xfrm>
            <a:custGeom>
              <a:avLst/>
              <a:gdLst>
                <a:gd name="connsiteX0" fmla="*/ 12 w 907473"/>
                <a:gd name="connsiteY0" fmla="*/ 74 h 1209964"/>
                <a:gd name="connsiteX1" fmla="*/ 907485 w 907473"/>
                <a:gd name="connsiteY1" fmla="*/ 74 h 1209964"/>
                <a:gd name="connsiteX2" fmla="*/ 907485 w 907473"/>
                <a:gd name="connsiteY2" fmla="*/ 1210038 h 1209964"/>
                <a:gd name="connsiteX3" fmla="*/ 12 w 907473"/>
                <a:gd name="connsiteY3" fmla="*/ 1210038 h 12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473" h="1209964">
                  <a:moveTo>
                    <a:pt x="12" y="74"/>
                  </a:moveTo>
                  <a:lnTo>
                    <a:pt x="907485" y="74"/>
                  </a:lnTo>
                  <a:lnTo>
                    <a:pt x="907485" y="1210038"/>
                  </a:lnTo>
                  <a:lnTo>
                    <a:pt x="12" y="1210038"/>
                  </a:lnTo>
                  <a:close/>
                </a:path>
              </a:pathLst>
            </a:custGeom>
          </p:spPr>
        </p:pic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937049B-5085-4346-B989-87E806992836}"/>
                </a:ext>
              </a:extLst>
            </p:cNvPr>
            <p:cNvSpPr/>
            <p:nvPr/>
          </p:nvSpPr>
          <p:spPr>
            <a:xfrm>
              <a:off x="9695869" y="3161321"/>
              <a:ext cx="378938" cy="513135"/>
            </a:xfrm>
            <a:custGeom>
              <a:avLst/>
              <a:gdLst>
                <a:gd name="connsiteX0" fmla="*/ 0 w 378938"/>
                <a:gd name="connsiteY0" fmla="*/ 256568 h 513135"/>
                <a:gd name="connsiteX1" fmla="*/ 189469 w 378938"/>
                <a:gd name="connsiteY1" fmla="*/ 513135 h 513135"/>
                <a:gd name="connsiteX2" fmla="*/ 378939 w 378938"/>
                <a:gd name="connsiteY2" fmla="*/ 256568 h 513135"/>
                <a:gd name="connsiteX3" fmla="*/ 189469 w 378938"/>
                <a:gd name="connsiteY3" fmla="*/ 0 h 513135"/>
                <a:gd name="connsiteX4" fmla="*/ 0 w 378938"/>
                <a:gd name="connsiteY4" fmla="*/ 256568 h 5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938" h="513135">
                  <a:moveTo>
                    <a:pt x="0" y="256568"/>
                  </a:moveTo>
                  <a:cubicBezTo>
                    <a:pt x="0" y="398189"/>
                    <a:pt x="84972" y="513135"/>
                    <a:pt x="189469" y="513135"/>
                  </a:cubicBezTo>
                  <a:cubicBezTo>
                    <a:pt x="294241" y="513135"/>
                    <a:pt x="378939" y="398189"/>
                    <a:pt x="378939" y="256568"/>
                  </a:cubicBezTo>
                  <a:cubicBezTo>
                    <a:pt x="378939" y="114947"/>
                    <a:pt x="293966" y="0"/>
                    <a:pt x="189469" y="0"/>
                  </a:cubicBezTo>
                  <a:cubicBezTo>
                    <a:pt x="84972" y="-275"/>
                    <a:pt x="0" y="114672"/>
                    <a:pt x="0" y="256568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99674A7-C431-4A7C-AB1B-B765A6C978E5}"/>
                </a:ext>
              </a:extLst>
            </p:cNvPr>
            <p:cNvSpPr/>
            <p:nvPr/>
          </p:nvSpPr>
          <p:spPr>
            <a:xfrm>
              <a:off x="9705493" y="3161321"/>
              <a:ext cx="359689" cy="513135"/>
            </a:xfrm>
            <a:custGeom>
              <a:avLst/>
              <a:gdLst>
                <a:gd name="connsiteX0" fmla="*/ 0 w 359689"/>
                <a:gd name="connsiteY0" fmla="*/ 256568 h 513135"/>
                <a:gd name="connsiteX1" fmla="*/ 179845 w 359689"/>
                <a:gd name="connsiteY1" fmla="*/ 513135 h 513135"/>
                <a:gd name="connsiteX2" fmla="*/ 359689 w 359689"/>
                <a:gd name="connsiteY2" fmla="*/ 256568 h 513135"/>
                <a:gd name="connsiteX3" fmla="*/ 179845 w 359689"/>
                <a:gd name="connsiteY3" fmla="*/ 0 h 513135"/>
                <a:gd name="connsiteX4" fmla="*/ 0 w 359689"/>
                <a:gd name="connsiteY4" fmla="*/ 256568 h 5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89" h="513135">
                  <a:moveTo>
                    <a:pt x="0" y="256568"/>
                  </a:moveTo>
                  <a:cubicBezTo>
                    <a:pt x="0" y="398189"/>
                    <a:pt x="80573" y="513135"/>
                    <a:pt x="179845" y="513135"/>
                  </a:cubicBezTo>
                  <a:cubicBezTo>
                    <a:pt x="279117" y="513135"/>
                    <a:pt x="359689" y="398189"/>
                    <a:pt x="359689" y="256568"/>
                  </a:cubicBezTo>
                  <a:cubicBezTo>
                    <a:pt x="359689" y="114947"/>
                    <a:pt x="279117" y="0"/>
                    <a:pt x="179845" y="0"/>
                  </a:cubicBezTo>
                  <a:cubicBezTo>
                    <a:pt x="80573" y="-275"/>
                    <a:pt x="0" y="114672"/>
                    <a:pt x="0" y="256568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B8A86D06-8822-4327-807C-64C6161CB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8191" y="2810672"/>
              <a:ext cx="907473" cy="1209964"/>
            </a:xfrm>
            <a:custGeom>
              <a:avLst/>
              <a:gdLst>
                <a:gd name="connsiteX0" fmla="*/ 12 w 907473"/>
                <a:gd name="connsiteY0" fmla="*/ 74 h 1209964"/>
                <a:gd name="connsiteX1" fmla="*/ 907485 w 907473"/>
                <a:gd name="connsiteY1" fmla="*/ 74 h 1209964"/>
                <a:gd name="connsiteX2" fmla="*/ 907485 w 907473"/>
                <a:gd name="connsiteY2" fmla="*/ 1210038 h 1209964"/>
                <a:gd name="connsiteX3" fmla="*/ 12 w 907473"/>
                <a:gd name="connsiteY3" fmla="*/ 1210038 h 12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473" h="1209964">
                  <a:moveTo>
                    <a:pt x="12" y="74"/>
                  </a:moveTo>
                  <a:lnTo>
                    <a:pt x="907485" y="74"/>
                  </a:lnTo>
                  <a:lnTo>
                    <a:pt x="907485" y="1210038"/>
                  </a:lnTo>
                  <a:lnTo>
                    <a:pt x="12" y="1210038"/>
                  </a:lnTo>
                  <a:close/>
                </a:path>
              </a:pathLst>
            </a:custGeom>
          </p:spPr>
        </p:pic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7B1BFA-2264-4424-9D20-B0D5334B14E5}"/>
                </a:ext>
              </a:extLst>
            </p:cNvPr>
            <p:cNvSpPr/>
            <p:nvPr/>
          </p:nvSpPr>
          <p:spPr>
            <a:xfrm>
              <a:off x="9766266" y="3161322"/>
              <a:ext cx="238142" cy="513134"/>
            </a:xfrm>
            <a:custGeom>
              <a:avLst/>
              <a:gdLst>
                <a:gd name="connsiteX0" fmla="*/ 238143 w 238142"/>
                <a:gd name="connsiteY0" fmla="*/ 256567 h 513134"/>
                <a:gd name="connsiteX1" fmla="*/ 119072 w 238142"/>
                <a:gd name="connsiteY1" fmla="*/ 513135 h 513134"/>
                <a:gd name="connsiteX2" fmla="*/ 0 w 238142"/>
                <a:gd name="connsiteY2" fmla="*/ 256567 h 513134"/>
                <a:gd name="connsiteX3" fmla="*/ 119072 w 238142"/>
                <a:gd name="connsiteY3" fmla="*/ 0 h 513134"/>
                <a:gd name="connsiteX4" fmla="*/ 238143 w 238142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2" h="513134">
                  <a:moveTo>
                    <a:pt x="238143" y="256567"/>
                  </a:moveTo>
                  <a:cubicBezTo>
                    <a:pt x="238143" y="398266"/>
                    <a:pt x="184833" y="513135"/>
                    <a:pt x="119072" y="513135"/>
                  </a:cubicBezTo>
                  <a:cubicBezTo>
                    <a:pt x="53310" y="513135"/>
                    <a:pt x="0" y="398266"/>
                    <a:pt x="0" y="256567"/>
                  </a:cubicBezTo>
                  <a:cubicBezTo>
                    <a:pt x="0" y="114869"/>
                    <a:pt x="53310" y="0"/>
                    <a:pt x="119072" y="0"/>
                  </a:cubicBezTo>
                  <a:cubicBezTo>
                    <a:pt x="184833" y="0"/>
                    <a:pt x="238143" y="114869"/>
                    <a:pt x="238143" y="256567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DACF5E7-9329-4D1A-8D4F-AF83135ED360}"/>
                </a:ext>
              </a:extLst>
            </p:cNvPr>
            <p:cNvSpPr/>
            <p:nvPr/>
          </p:nvSpPr>
          <p:spPr>
            <a:xfrm>
              <a:off x="9776991" y="3161322"/>
              <a:ext cx="217243" cy="513134"/>
            </a:xfrm>
            <a:custGeom>
              <a:avLst/>
              <a:gdLst>
                <a:gd name="connsiteX0" fmla="*/ 0 w 217243"/>
                <a:gd name="connsiteY0" fmla="*/ 256567 h 513134"/>
                <a:gd name="connsiteX1" fmla="*/ 108622 w 217243"/>
                <a:gd name="connsiteY1" fmla="*/ 513135 h 513134"/>
                <a:gd name="connsiteX2" fmla="*/ 217244 w 217243"/>
                <a:gd name="connsiteY2" fmla="*/ 256567 h 513134"/>
                <a:gd name="connsiteX3" fmla="*/ 108622 w 217243"/>
                <a:gd name="connsiteY3" fmla="*/ 0 h 513134"/>
                <a:gd name="connsiteX4" fmla="*/ 0 w 217243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43" h="513134">
                  <a:moveTo>
                    <a:pt x="0" y="256567"/>
                  </a:moveTo>
                  <a:cubicBezTo>
                    <a:pt x="0" y="398188"/>
                    <a:pt x="48674" y="513135"/>
                    <a:pt x="108622" y="513135"/>
                  </a:cubicBezTo>
                  <a:cubicBezTo>
                    <a:pt x="168570" y="513135"/>
                    <a:pt x="217244" y="398188"/>
                    <a:pt x="217244" y="256567"/>
                  </a:cubicBezTo>
                  <a:cubicBezTo>
                    <a:pt x="217244" y="114947"/>
                    <a:pt x="168570" y="0"/>
                    <a:pt x="108622" y="0"/>
                  </a:cubicBezTo>
                  <a:cubicBezTo>
                    <a:pt x="48674" y="0"/>
                    <a:pt x="0" y="114672"/>
                    <a:pt x="0" y="256567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7F7B63C-3EA4-4D2C-8C4C-5F3E3FAB4C35}"/>
                </a:ext>
              </a:extLst>
            </p:cNvPr>
            <p:cNvSpPr/>
            <p:nvPr/>
          </p:nvSpPr>
          <p:spPr>
            <a:xfrm>
              <a:off x="9136810" y="3302668"/>
              <a:ext cx="270591" cy="5001276"/>
            </a:xfrm>
            <a:custGeom>
              <a:avLst/>
              <a:gdLst>
                <a:gd name="connsiteX0" fmla="*/ 97897 w 270591"/>
                <a:gd name="connsiteY0" fmla="*/ 0 h 5001276"/>
                <a:gd name="connsiteX1" fmla="*/ 135296 w 270591"/>
                <a:gd name="connsiteY1" fmla="*/ 0 h 5001276"/>
                <a:gd name="connsiteX2" fmla="*/ 172695 w 270591"/>
                <a:gd name="connsiteY2" fmla="*/ 0 h 5001276"/>
                <a:gd name="connsiteX3" fmla="*/ 270592 w 270591"/>
                <a:gd name="connsiteY3" fmla="*/ 5001277 h 5001276"/>
                <a:gd name="connsiteX4" fmla="*/ 135021 w 270591"/>
                <a:gd name="connsiteY4" fmla="*/ 5001277 h 5001276"/>
                <a:gd name="connsiteX5" fmla="*/ 0 w 270591"/>
                <a:gd name="connsiteY5" fmla="*/ 5001277 h 5001276"/>
                <a:gd name="connsiteX6" fmla="*/ 97897 w 270591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91" h="5001276">
                  <a:moveTo>
                    <a:pt x="97897" y="0"/>
                  </a:moveTo>
                  <a:lnTo>
                    <a:pt x="135296" y="0"/>
                  </a:lnTo>
                  <a:lnTo>
                    <a:pt x="172695" y="0"/>
                  </a:lnTo>
                  <a:cubicBezTo>
                    <a:pt x="172695" y="0"/>
                    <a:pt x="140246" y="4571464"/>
                    <a:pt x="270592" y="5001277"/>
                  </a:cubicBezTo>
                  <a:lnTo>
                    <a:pt x="135021" y="5001277"/>
                  </a:lnTo>
                  <a:lnTo>
                    <a:pt x="0" y="5001277"/>
                  </a:lnTo>
                  <a:cubicBezTo>
                    <a:pt x="130346" y="4571464"/>
                    <a:pt x="97897" y="0"/>
                    <a:pt x="97897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AB37EA1-BA46-4869-B5B1-FF8954E31AF1}"/>
                </a:ext>
              </a:extLst>
            </p:cNvPr>
            <p:cNvSpPr/>
            <p:nvPr/>
          </p:nvSpPr>
          <p:spPr>
            <a:xfrm>
              <a:off x="9168984" y="3302668"/>
              <a:ext cx="205693" cy="5001276"/>
            </a:xfrm>
            <a:custGeom>
              <a:avLst/>
              <a:gdLst>
                <a:gd name="connsiteX0" fmla="*/ 74523 w 205693"/>
                <a:gd name="connsiteY0" fmla="*/ 0 h 5001276"/>
                <a:gd name="connsiteX1" fmla="*/ 102847 w 205693"/>
                <a:gd name="connsiteY1" fmla="*/ 0 h 5001276"/>
                <a:gd name="connsiteX2" fmla="*/ 131171 w 205693"/>
                <a:gd name="connsiteY2" fmla="*/ 0 h 5001276"/>
                <a:gd name="connsiteX3" fmla="*/ 205694 w 205693"/>
                <a:gd name="connsiteY3" fmla="*/ 5001277 h 5001276"/>
                <a:gd name="connsiteX4" fmla="*/ 102847 w 205693"/>
                <a:gd name="connsiteY4" fmla="*/ 5001277 h 5001276"/>
                <a:gd name="connsiteX5" fmla="*/ 0 w 205693"/>
                <a:gd name="connsiteY5" fmla="*/ 5001277 h 5001276"/>
                <a:gd name="connsiteX6" fmla="*/ 74523 w 205693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93" h="5001276">
                  <a:moveTo>
                    <a:pt x="74523" y="0"/>
                  </a:moveTo>
                  <a:lnTo>
                    <a:pt x="102847" y="0"/>
                  </a:lnTo>
                  <a:lnTo>
                    <a:pt x="131171" y="0"/>
                  </a:lnTo>
                  <a:cubicBezTo>
                    <a:pt x="131171" y="0"/>
                    <a:pt x="106422" y="4571464"/>
                    <a:pt x="205694" y="5001277"/>
                  </a:cubicBezTo>
                  <a:lnTo>
                    <a:pt x="102847" y="5001277"/>
                  </a:lnTo>
                  <a:lnTo>
                    <a:pt x="0" y="5001277"/>
                  </a:lnTo>
                  <a:cubicBezTo>
                    <a:pt x="99272" y="4571464"/>
                    <a:pt x="74523" y="0"/>
                    <a:pt x="74523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1C5EC95-13DB-40FC-A555-06D1C363D586}"/>
                </a:ext>
              </a:extLst>
            </p:cNvPr>
            <p:cNvSpPr/>
            <p:nvPr/>
          </p:nvSpPr>
          <p:spPr>
            <a:xfrm>
              <a:off x="9198683" y="3302668"/>
              <a:ext cx="146845" cy="5001276"/>
            </a:xfrm>
            <a:custGeom>
              <a:avLst/>
              <a:gdLst>
                <a:gd name="connsiteX0" fmla="*/ 53073 w 146845"/>
                <a:gd name="connsiteY0" fmla="*/ 0 h 5001276"/>
                <a:gd name="connsiteX1" fmla="*/ 73423 w 146845"/>
                <a:gd name="connsiteY1" fmla="*/ 0 h 5001276"/>
                <a:gd name="connsiteX2" fmla="*/ 93772 w 146845"/>
                <a:gd name="connsiteY2" fmla="*/ 0 h 5001276"/>
                <a:gd name="connsiteX3" fmla="*/ 146846 w 146845"/>
                <a:gd name="connsiteY3" fmla="*/ 5001277 h 5001276"/>
                <a:gd name="connsiteX4" fmla="*/ 73148 w 146845"/>
                <a:gd name="connsiteY4" fmla="*/ 5001277 h 5001276"/>
                <a:gd name="connsiteX5" fmla="*/ 0 w 146845"/>
                <a:gd name="connsiteY5" fmla="*/ 5001277 h 5001276"/>
                <a:gd name="connsiteX6" fmla="*/ 53073 w 146845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845" h="5001276">
                  <a:moveTo>
                    <a:pt x="53073" y="0"/>
                  </a:moveTo>
                  <a:lnTo>
                    <a:pt x="73423" y="0"/>
                  </a:lnTo>
                  <a:lnTo>
                    <a:pt x="93772" y="0"/>
                  </a:lnTo>
                  <a:cubicBezTo>
                    <a:pt x="93772" y="0"/>
                    <a:pt x="76173" y="4571464"/>
                    <a:pt x="146846" y="5001277"/>
                  </a:cubicBezTo>
                  <a:lnTo>
                    <a:pt x="73148" y="5001277"/>
                  </a:lnTo>
                  <a:lnTo>
                    <a:pt x="0" y="5001277"/>
                  </a:lnTo>
                  <a:cubicBezTo>
                    <a:pt x="70673" y="4571464"/>
                    <a:pt x="53073" y="0"/>
                    <a:pt x="53073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8B9E299-216B-4666-BA38-2095DAC9EF7B}"/>
                </a:ext>
              </a:extLst>
            </p:cNvPr>
            <p:cNvSpPr/>
            <p:nvPr/>
          </p:nvSpPr>
          <p:spPr>
            <a:xfrm>
              <a:off x="9192633" y="3189096"/>
              <a:ext cx="158395" cy="153445"/>
            </a:xfrm>
            <a:custGeom>
              <a:avLst/>
              <a:gdLst>
                <a:gd name="connsiteX0" fmla="*/ 0 w 158395"/>
                <a:gd name="connsiteY0" fmla="*/ 76723 h 153445"/>
                <a:gd name="connsiteX1" fmla="*/ 79198 w 158395"/>
                <a:gd name="connsiteY1" fmla="*/ 153445 h 153445"/>
                <a:gd name="connsiteX2" fmla="*/ 158395 w 158395"/>
                <a:gd name="connsiteY2" fmla="*/ 76723 h 153445"/>
                <a:gd name="connsiteX3" fmla="*/ 79198 w 158395"/>
                <a:gd name="connsiteY3" fmla="*/ 0 h 153445"/>
                <a:gd name="connsiteX4" fmla="*/ 0 w 15839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95" h="153445">
                  <a:moveTo>
                    <a:pt x="0" y="76723"/>
                  </a:moveTo>
                  <a:cubicBezTo>
                    <a:pt x="0" y="119071"/>
                    <a:pt x="35474" y="153445"/>
                    <a:pt x="79198" y="153445"/>
                  </a:cubicBezTo>
                  <a:cubicBezTo>
                    <a:pt x="122921" y="153445"/>
                    <a:pt x="158395" y="119071"/>
                    <a:pt x="158395" y="76723"/>
                  </a:cubicBezTo>
                  <a:cubicBezTo>
                    <a:pt x="158395" y="34374"/>
                    <a:pt x="122921" y="0"/>
                    <a:pt x="79198" y="0"/>
                  </a:cubicBezTo>
                  <a:cubicBezTo>
                    <a:pt x="354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A4AC1B6-CE80-4230-A3F1-0A5EC5AAFC97}"/>
                </a:ext>
              </a:extLst>
            </p:cNvPr>
            <p:cNvSpPr/>
            <p:nvPr/>
          </p:nvSpPr>
          <p:spPr>
            <a:xfrm>
              <a:off x="9195108" y="3189096"/>
              <a:ext cx="153445" cy="153445"/>
            </a:xfrm>
            <a:custGeom>
              <a:avLst/>
              <a:gdLst>
                <a:gd name="connsiteX0" fmla="*/ 0 w 153445"/>
                <a:gd name="connsiteY0" fmla="*/ 76723 h 153445"/>
                <a:gd name="connsiteX1" fmla="*/ 76723 w 153445"/>
                <a:gd name="connsiteY1" fmla="*/ 153445 h 153445"/>
                <a:gd name="connsiteX2" fmla="*/ 153445 w 153445"/>
                <a:gd name="connsiteY2" fmla="*/ 76723 h 153445"/>
                <a:gd name="connsiteX3" fmla="*/ 76723 w 153445"/>
                <a:gd name="connsiteY3" fmla="*/ 0 h 153445"/>
                <a:gd name="connsiteX4" fmla="*/ 0 w 15344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45" h="153445">
                  <a:moveTo>
                    <a:pt x="0" y="76723"/>
                  </a:moveTo>
                  <a:cubicBezTo>
                    <a:pt x="0" y="119071"/>
                    <a:pt x="34374" y="153445"/>
                    <a:pt x="76723" y="153445"/>
                  </a:cubicBezTo>
                  <a:cubicBezTo>
                    <a:pt x="119071" y="153445"/>
                    <a:pt x="153445" y="119071"/>
                    <a:pt x="153445" y="76723"/>
                  </a:cubicBezTo>
                  <a:cubicBezTo>
                    <a:pt x="153445" y="34374"/>
                    <a:pt x="119071" y="0"/>
                    <a:pt x="76723" y="0"/>
                  </a:cubicBezTo>
                  <a:cubicBezTo>
                    <a:pt x="343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52E453F3-5992-453C-90CE-848B971F5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3199" y="3113163"/>
              <a:ext cx="274991" cy="302491"/>
            </a:xfrm>
            <a:custGeom>
              <a:avLst/>
              <a:gdLst>
                <a:gd name="connsiteX0" fmla="*/ 2 w 274991"/>
                <a:gd name="connsiteY0" fmla="*/ 85 h 302491"/>
                <a:gd name="connsiteX1" fmla="*/ 274994 w 274991"/>
                <a:gd name="connsiteY1" fmla="*/ 85 h 302491"/>
                <a:gd name="connsiteX2" fmla="*/ 274994 w 274991"/>
                <a:gd name="connsiteY2" fmla="*/ 302576 h 302491"/>
                <a:gd name="connsiteX3" fmla="*/ 2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2" y="85"/>
                  </a:moveTo>
                  <a:lnTo>
                    <a:pt x="274994" y="85"/>
                  </a:lnTo>
                  <a:lnTo>
                    <a:pt x="274994" y="302576"/>
                  </a:lnTo>
                  <a:lnTo>
                    <a:pt x="2" y="302576"/>
                  </a:lnTo>
                  <a:close/>
                </a:path>
              </a:pathLst>
            </a:custGeom>
          </p:spPr>
        </p:pic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D30CD7-F5CC-408D-ADF4-358A083F141B}"/>
                </a:ext>
              </a:extLst>
            </p:cNvPr>
            <p:cNvSpPr/>
            <p:nvPr/>
          </p:nvSpPr>
          <p:spPr>
            <a:xfrm>
              <a:off x="9215183" y="3189096"/>
              <a:ext cx="113296" cy="153445"/>
            </a:xfrm>
            <a:custGeom>
              <a:avLst/>
              <a:gdLst>
                <a:gd name="connsiteX0" fmla="*/ 0 w 113296"/>
                <a:gd name="connsiteY0" fmla="*/ 76723 h 153445"/>
                <a:gd name="connsiteX1" fmla="*/ 56648 w 113296"/>
                <a:gd name="connsiteY1" fmla="*/ 153445 h 153445"/>
                <a:gd name="connsiteX2" fmla="*/ 113297 w 113296"/>
                <a:gd name="connsiteY2" fmla="*/ 76723 h 153445"/>
                <a:gd name="connsiteX3" fmla="*/ 56648 w 113296"/>
                <a:gd name="connsiteY3" fmla="*/ 0 h 153445"/>
                <a:gd name="connsiteX4" fmla="*/ 0 w 1132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96" h="153445">
                  <a:moveTo>
                    <a:pt x="0" y="76723"/>
                  </a:moveTo>
                  <a:cubicBezTo>
                    <a:pt x="0" y="119071"/>
                    <a:pt x="25299" y="153445"/>
                    <a:pt x="56648" y="153445"/>
                  </a:cubicBezTo>
                  <a:cubicBezTo>
                    <a:pt x="87997" y="153445"/>
                    <a:pt x="113297" y="119071"/>
                    <a:pt x="113297" y="76723"/>
                  </a:cubicBezTo>
                  <a:cubicBezTo>
                    <a:pt x="113297" y="34374"/>
                    <a:pt x="87997" y="0"/>
                    <a:pt x="56648" y="0"/>
                  </a:cubicBezTo>
                  <a:cubicBezTo>
                    <a:pt x="255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3E0431A-8C0B-433B-BB34-B3A6C34FBA2C}"/>
                </a:ext>
              </a:extLst>
            </p:cNvPr>
            <p:cNvSpPr/>
            <p:nvPr/>
          </p:nvSpPr>
          <p:spPr>
            <a:xfrm>
              <a:off x="9218208" y="3189096"/>
              <a:ext cx="107796" cy="153445"/>
            </a:xfrm>
            <a:custGeom>
              <a:avLst/>
              <a:gdLst>
                <a:gd name="connsiteX0" fmla="*/ 0 w 107796"/>
                <a:gd name="connsiteY0" fmla="*/ 76723 h 153445"/>
                <a:gd name="connsiteX1" fmla="*/ 53898 w 107796"/>
                <a:gd name="connsiteY1" fmla="*/ 153445 h 153445"/>
                <a:gd name="connsiteX2" fmla="*/ 107797 w 107796"/>
                <a:gd name="connsiteY2" fmla="*/ 76723 h 153445"/>
                <a:gd name="connsiteX3" fmla="*/ 53898 w 107796"/>
                <a:gd name="connsiteY3" fmla="*/ 0 h 153445"/>
                <a:gd name="connsiteX4" fmla="*/ 0 w 1077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96" h="153445">
                  <a:moveTo>
                    <a:pt x="0" y="76723"/>
                  </a:moveTo>
                  <a:cubicBezTo>
                    <a:pt x="0" y="119071"/>
                    <a:pt x="24199" y="153445"/>
                    <a:pt x="53898" y="153445"/>
                  </a:cubicBezTo>
                  <a:cubicBezTo>
                    <a:pt x="83598" y="153445"/>
                    <a:pt x="107797" y="119071"/>
                    <a:pt x="107797" y="76723"/>
                  </a:cubicBezTo>
                  <a:cubicBezTo>
                    <a:pt x="107797" y="34374"/>
                    <a:pt x="83598" y="0"/>
                    <a:pt x="53898" y="0"/>
                  </a:cubicBezTo>
                  <a:cubicBezTo>
                    <a:pt x="2392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31B5DA4-0138-4AB4-B953-CCF9FAD4C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0698" y="3113163"/>
              <a:ext cx="274991" cy="302491"/>
            </a:xfrm>
            <a:custGeom>
              <a:avLst/>
              <a:gdLst>
                <a:gd name="connsiteX0" fmla="*/ 3 w 274991"/>
                <a:gd name="connsiteY0" fmla="*/ 85 h 302491"/>
                <a:gd name="connsiteX1" fmla="*/ 274995 w 274991"/>
                <a:gd name="connsiteY1" fmla="*/ 85 h 302491"/>
                <a:gd name="connsiteX2" fmla="*/ 274995 w 274991"/>
                <a:gd name="connsiteY2" fmla="*/ 302576 h 302491"/>
                <a:gd name="connsiteX3" fmla="*/ 3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3" y="85"/>
                  </a:moveTo>
                  <a:lnTo>
                    <a:pt x="274995" y="85"/>
                  </a:lnTo>
                  <a:lnTo>
                    <a:pt x="274995" y="302576"/>
                  </a:lnTo>
                  <a:lnTo>
                    <a:pt x="3" y="302576"/>
                  </a:lnTo>
                  <a:close/>
                </a:path>
              </a:pathLst>
            </a:custGeom>
          </p:spPr>
        </p:pic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EED42C4-B81E-4175-8BA0-4BDDBED86AEA}"/>
                </a:ext>
              </a:extLst>
            </p:cNvPr>
            <p:cNvSpPr/>
            <p:nvPr/>
          </p:nvSpPr>
          <p:spPr>
            <a:xfrm>
              <a:off x="9236357" y="3189096"/>
              <a:ext cx="70947" cy="153445"/>
            </a:xfrm>
            <a:custGeom>
              <a:avLst/>
              <a:gdLst>
                <a:gd name="connsiteX0" fmla="*/ 0 w 70947"/>
                <a:gd name="connsiteY0" fmla="*/ 76723 h 153445"/>
                <a:gd name="connsiteX1" fmla="*/ 35474 w 70947"/>
                <a:gd name="connsiteY1" fmla="*/ 153445 h 153445"/>
                <a:gd name="connsiteX2" fmla="*/ 70948 w 70947"/>
                <a:gd name="connsiteY2" fmla="*/ 76723 h 153445"/>
                <a:gd name="connsiteX3" fmla="*/ 35474 w 70947"/>
                <a:gd name="connsiteY3" fmla="*/ 0 h 153445"/>
                <a:gd name="connsiteX4" fmla="*/ 0 w 7094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7" h="153445">
                  <a:moveTo>
                    <a:pt x="0" y="76723"/>
                  </a:moveTo>
                  <a:cubicBezTo>
                    <a:pt x="0" y="119071"/>
                    <a:pt x="15950" y="153445"/>
                    <a:pt x="35474" y="153445"/>
                  </a:cubicBezTo>
                  <a:cubicBezTo>
                    <a:pt x="55273" y="153445"/>
                    <a:pt x="70948" y="119071"/>
                    <a:pt x="70948" y="76723"/>
                  </a:cubicBezTo>
                  <a:cubicBezTo>
                    <a:pt x="70948" y="34374"/>
                    <a:pt x="54998" y="0"/>
                    <a:pt x="35474" y="0"/>
                  </a:cubicBezTo>
                  <a:cubicBezTo>
                    <a:pt x="15950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F4FD16E-2756-4AF7-8153-47442E5BC5CE}"/>
                </a:ext>
              </a:extLst>
            </p:cNvPr>
            <p:cNvSpPr/>
            <p:nvPr/>
          </p:nvSpPr>
          <p:spPr>
            <a:xfrm>
              <a:off x="9239382" y="3189096"/>
              <a:ext cx="64898" cy="153445"/>
            </a:xfrm>
            <a:custGeom>
              <a:avLst/>
              <a:gdLst>
                <a:gd name="connsiteX0" fmla="*/ 0 w 64898"/>
                <a:gd name="connsiteY0" fmla="*/ 76723 h 153445"/>
                <a:gd name="connsiteX1" fmla="*/ 32449 w 64898"/>
                <a:gd name="connsiteY1" fmla="*/ 153445 h 153445"/>
                <a:gd name="connsiteX2" fmla="*/ 64898 w 64898"/>
                <a:gd name="connsiteY2" fmla="*/ 76723 h 153445"/>
                <a:gd name="connsiteX3" fmla="*/ 32449 w 64898"/>
                <a:gd name="connsiteY3" fmla="*/ 0 h 153445"/>
                <a:gd name="connsiteX4" fmla="*/ 0 w 64898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98" h="153445">
                  <a:moveTo>
                    <a:pt x="0" y="76723"/>
                  </a:moveTo>
                  <a:cubicBezTo>
                    <a:pt x="0" y="119071"/>
                    <a:pt x="14575" y="153445"/>
                    <a:pt x="32449" y="153445"/>
                  </a:cubicBezTo>
                  <a:cubicBezTo>
                    <a:pt x="50324" y="153445"/>
                    <a:pt x="64898" y="119071"/>
                    <a:pt x="64898" y="76723"/>
                  </a:cubicBezTo>
                  <a:cubicBezTo>
                    <a:pt x="64898" y="34374"/>
                    <a:pt x="50324" y="0"/>
                    <a:pt x="32449" y="0"/>
                  </a:cubicBezTo>
                  <a:cubicBezTo>
                    <a:pt x="14575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3CC2C2B-75E5-406F-BD74-8581B536D87D}"/>
                </a:ext>
              </a:extLst>
            </p:cNvPr>
            <p:cNvSpPr/>
            <p:nvPr/>
          </p:nvSpPr>
          <p:spPr>
            <a:xfrm>
              <a:off x="10348424" y="3302668"/>
              <a:ext cx="270591" cy="5001276"/>
            </a:xfrm>
            <a:custGeom>
              <a:avLst/>
              <a:gdLst>
                <a:gd name="connsiteX0" fmla="*/ 97897 w 270591"/>
                <a:gd name="connsiteY0" fmla="*/ 0 h 5001276"/>
                <a:gd name="connsiteX1" fmla="*/ 135296 w 270591"/>
                <a:gd name="connsiteY1" fmla="*/ 0 h 5001276"/>
                <a:gd name="connsiteX2" fmla="*/ 172695 w 270591"/>
                <a:gd name="connsiteY2" fmla="*/ 0 h 5001276"/>
                <a:gd name="connsiteX3" fmla="*/ 270592 w 270591"/>
                <a:gd name="connsiteY3" fmla="*/ 5001277 h 5001276"/>
                <a:gd name="connsiteX4" fmla="*/ 135296 w 270591"/>
                <a:gd name="connsiteY4" fmla="*/ 5001277 h 5001276"/>
                <a:gd name="connsiteX5" fmla="*/ 0 w 270591"/>
                <a:gd name="connsiteY5" fmla="*/ 5001277 h 5001276"/>
                <a:gd name="connsiteX6" fmla="*/ 97897 w 270591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91" h="5001276">
                  <a:moveTo>
                    <a:pt x="97897" y="0"/>
                  </a:moveTo>
                  <a:lnTo>
                    <a:pt x="135296" y="0"/>
                  </a:lnTo>
                  <a:lnTo>
                    <a:pt x="172695" y="0"/>
                  </a:lnTo>
                  <a:cubicBezTo>
                    <a:pt x="172695" y="0"/>
                    <a:pt x="140246" y="4571464"/>
                    <a:pt x="270592" y="5001277"/>
                  </a:cubicBezTo>
                  <a:lnTo>
                    <a:pt x="135296" y="5001277"/>
                  </a:lnTo>
                  <a:lnTo>
                    <a:pt x="0" y="5001277"/>
                  </a:lnTo>
                  <a:cubicBezTo>
                    <a:pt x="130621" y="4571464"/>
                    <a:pt x="97897" y="0"/>
                    <a:pt x="97897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6A0252E-2336-40F1-A695-2ED20D448F72}"/>
                </a:ext>
              </a:extLst>
            </p:cNvPr>
            <p:cNvSpPr/>
            <p:nvPr/>
          </p:nvSpPr>
          <p:spPr>
            <a:xfrm>
              <a:off x="10380048" y="3302668"/>
              <a:ext cx="206243" cy="5001276"/>
            </a:xfrm>
            <a:custGeom>
              <a:avLst/>
              <a:gdLst>
                <a:gd name="connsiteX0" fmla="*/ 75073 w 206243"/>
                <a:gd name="connsiteY0" fmla="*/ 0 h 5001276"/>
                <a:gd name="connsiteX1" fmla="*/ 103397 w 206243"/>
                <a:gd name="connsiteY1" fmla="*/ 0 h 5001276"/>
                <a:gd name="connsiteX2" fmla="*/ 131721 w 206243"/>
                <a:gd name="connsiteY2" fmla="*/ 0 h 5001276"/>
                <a:gd name="connsiteX3" fmla="*/ 206244 w 206243"/>
                <a:gd name="connsiteY3" fmla="*/ 5001277 h 5001276"/>
                <a:gd name="connsiteX4" fmla="*/ 103122 w 206243"/>
                <a:gd name="connsiteY4" fmla="*/ 5001277 h 5001276"/>
                <a:gd name="connsiteX5" fmla="*/ 0 w 206243"/>
                <a:gd name="connsiteY5" fmla="*/ 5001277 h 5001276"/>
                <a:gd name="connsiteX6" fmla="*/ 75073 w 206243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43" h="5001276">
                  <a:moveTo>
                    <a:pt x="75073" y="0"/>
                  </a:moveTo>
                  <a:lnTo>
                    <a:pt x="103397" y="0"/>
                  </a:lnTo>
                  <a:lnTo>
                    <a:pt x="131721" y="0"/>
                  </a:lnTo>
                  <a:cubicBezTo>
                    <a:pt x="131721" y="0"/>
                    <a:pt x="106972" y="4571464"/>
                    <a:pt x="206244" y="5001277"/>
                  </a:cubicBezTo>
                  <a:lnTo>
                    <a:pt x="103122" y="5001277"/>
                  </a:lnTo>
                  <a:lnTo>
                    <a:pt x="0" y="5001277"/>
                  </a:lnTo>
                  <a:cubicBezTo>
                    <a:pt x="100097" y="4571464"/>
                    <a:pt x="75073" y="0"/>
                    <a:pt x="75073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C5C92F4-4D30-4855-9C96-491E642BAC2B}"/>
                </a:ext>
              </a:extLst>
            </p:cNvPr>
            <p:cNvSpPr/>
            <p:nvPr/>
          </p:nvSpPr>
          <p:spPr>
            <a:xfrm>
              <a:off x="10410297" y="3302668"/>
              <a:ext cx="146845" cy="5001276"/>
            </a:xfrm>
            <a:custGeom>
              <a:avLst/>
              <a:gdLst>
                <a:gd name="connsiteX0" fmla="*/ 53073 w 146845"/>
                <a:gd name="connsiteY0" fmla="*/ 0 h 5001276"/>
                <a:gd name="connsiteX1" fmla="*/ 73423 w 146845"/>
                <a:gd name="connsiteY1" fmla="*/ 0 h 5001276"/>
                <a:gd name="connsiteX2" fmla="*/ 93772 w 146845"/>
                <a:gd name="connsiteY2" fmla="*/ 0 h 5001276"/>
                <a:gd name="connsiteX3" fmla="*/ 146846 w 146845"/>
                <a:gd name="connsiteY3" fmla="*/ 5001277 h 5001276"/>
                <a:gd name="connsiteX4" fmla="*/ 73423 w 146845"/>
                <a:gd name="connsiteY4" fmla="*/ 5001277 h 5001276"/>
                <a:gd name="connsiteX5" fmla="*/ 0 w 146845"/>
                <a:gd name="connsiteY5" fmla="*/ 5001277 h 5001276"/>
                <a:gd name="connsiteX6" fmla="*/ 53073 w 146845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845" h="5001276">
                  <a:moveTo>
                    <a:pt x="53073" y="0"/>
                  </a:moveTo>
                  <a:lnTo>
                    <a:pt x="73423" y="0"/>
                  </a:lnTo>
                  <a:lnTo>
                    <a:pt x="93772" y="0"/>
                  </a:lnTo>
                  <a:cubicBezTo>
                    <a:pt x="93772" y="0"/>
                    <a:pt x="76173" y="4571464"/>
                    <a:pt x="146846" y="5001277"/>
                  </a:cubicBezTo>
                  <a:lnTo>
                    <a:pt x="73423" y="5001277"/>
                  </a:lnTo>
                  <a:lnTo>
                    <a:pt x="0" y="5001277"/>
                  </a:lnTo>
                  <a:cubicBezTo>
                    <a:pt x="70673" y="4571464"/>
                    <a:pt x="53073" y="0"/>
                    <a:pt x="53073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566E3C5-E148-44EC-8CBD-5970575F1888}"/>
                </a:ext>
              </a:extLst>
            </p:cNvPr>
            <p:cNvSpPr/>
            <p:nvPr/>
          </p:nvSpPr>
          <p:spPr>
            <a:xfrm>
              <a:off x="10404522" y="3189096"/>
              <a:ext cx="158395" cy="153445"/>
            </a:xfrm>
            <a:custGeom>
              <a:avLst/>
              <a:gdLst>
                <a:gd name="connsiteX0" fmla="*/ 0 w 158395"/>
                <a:gd name="connsiteY0" fmla="*/ 76723 h 153445"/>
                <a:gd name="connsiteX1" fmla="*/ 79198 w 158395"/>
                <a:gd name="connsiteY1" fmla="*/ 153445 h 153445"/>
                <a:gd name="connsiteX2" fmla="*/ 158395 w 158395"/>
                <a:gd name="connsiteY2" fmla="*/ 76723 h 153445"/>
                <a:gd name="connsiteX3" fmla="*/ 79198 w 158395"/>
                <a:gd name="connsiteY3" fmla="*/ 0 h 153445"/>
                <a:gd name="connsiteX4" fmla="*/ 0 w 15839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95" h="153445">
                  <a:moveTo>
                    <a:pt x="0" y="76723"/>
                  </a:moveTo>
                  <a:cubicBezTo>
                    <a:pt x="0" y="119071"/>
                    <a:pt x="35474" y="153445"/>
                    <a:pt x="79198" y="153445"/>
                  </a:cubicBezTo>
                  <a:cubicBezTo>
                    <a:pt x="122921" y="153445"/>
                    <a:pt x="158395" y="119071"/>
                    <a:pt x="158395" y="76723"/>
                  </a:cubicBezTo>
                  <a:cubicBezTo>
                    <a:pt x="158395" y="34374"/>
                    <a:pt x="122921" y="0"/>
                    <a:pt x="79198" y="0"/>
                  </a:cubicBezTo>
                  <a:cubicBezTo>
                    <a:pt x="354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C9F90C6-1C39-41E6-9469-3F5F1835D38D}"/>
                </a:ext>
              </a:extLst>
            </p:cNvPr>
            <p:cNvSpPr/>
            <p:nvPr/>
          </p:nvSpPr>
          <p:spPr>
            <a:xfrm>
              <a:off x="10406997" y="3189096"/>
              <a:ext cx="153445" cy="153445"/>
            </a:xfrm>
            <a:custGeom>
              <a:avLst/>
              <a:gdLst>
                <a:gd name="connsiteX0" fmla="*/ 0 w 153445"/>
                <a:gd name="connsiteY0" fmla="*/ 76723 h 153445"/>
                <a:gd name="connsiteX1" fmla="*/ 76723 w 153445"/>
                <a:gd name="connsiteY1" fmla="*/ 153445 h 153445"/>
                <a:gd name="connsiteX2" fmla="*/ 153445 w 153445"/>
                <a:gd name="connsiteY2" fmla="*/ 76723 h 153445"/>
                <a:gd name="connsiteX3" fmla="*/ 76723 w 153445"/>
                <a:gd name="connsiteY3" fmla="*/ 0 h 153445"/>
                <a:gd name="connsiteX4" fmla="*/ 0 w 15344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45" h="153445">
                  <a:moveTo>
                    <a:pt x="0" y="76723"/>
                  </a:moveTo>
                  <a:cubicBezTo>
                    <a:pt x="0" y="119071"/>
                    <a:pt x="34374" y="153445"/>
                    <a:pt x="76723" y="153445"/>
                  </a:cubicBezTo>
                  <a:cubicBezTo>
                    <a:pt x="119071" y="153445"/>
                    <a:pt x="153445" y="119071"/>
                    <a:pt x="153445" y="76723"/>
                  </a:cubicBezTo>
                  <a:cubicBezTo>
                    <a:pt x="153445" y="34374"/>
                    <a:pt x="119071" y="0"/>
                    <a:pt x="76723" y="0"/>
                  </a:cubicBezTo>
                  <a:cubicBezTo>
                    <a:pt x="343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E0FD7ADE-B30A-4B51-AF68-399464DDF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3163" y="3113163"/>
              <a:ext cx="274991" cy="302491"/>
            </a:xfrm>
            <a:custGeom>
              <a:avLst/>
              <a:gdLst>
                <a:gd name="connsiteX0" fmla="*/ 46 w 274991"/>
                <a:gd name="connsiteY0" fmla="*/ 85 h 302491"/>
                <a:gd name="connsiteX1" fmla="*/ 275038 w 274991"/>
                <a:gd name="connsiteY1" fmla="*/ 85 h 302491"/>
                <a:gd name="connsiteX2" fmla="*/ 275038 w 274991"/>
                <a:gd name="connsiteY2" fmla="*/ 302576 h 302491"/>
                <a:gd name="connsiteX3" fmla="*/ 46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46" y="85"/>
                  </a:moveTo>
                  <a:lnTo>
                    <a:pt x="275038" y="85"/>
                  </a:lnTo>
                  <a:lnTo>
                    <a:pt x="275038" y="302576"/>
                  </a:lnTo>
                  <a:lnTo>
                    <a:pt x="46" y="302576"/>
                  </a:lnTo>
                  <a:close/>
                </a:path>
              </a:pathLst>
            </a:custGeom>
          </p:spPr>
        </p:pic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6601B02-F9A0-4391-A492-510551F499B3}"/>
                </a:ext>
              </a:extLst>
            </p:cNvPr>
            <p:cNvSpPr/>
            <p:nvPr/>
          </p:nvSpPr>
          <p:spPr>
            <a:xfrm>
              <a:off x="10427072" y="3189096"/>
              <a:ext cx="113296" cy="153445"/>
            </a:xfrm>
            <a:custGeom>
              <a:avLst/>
              <a:gdLst>
                <a:gd name="connsiteX0" fmla="*/ 0 w 113296"/>
                <a:gd name="connsiteY0" fmla="*/ 76723 h 153445"/>
                <a:gd name="connsiteX1" fmla="*/ 56648 w 113296"/>
                <a:gd name="connsiteY1" fmla="*/ 153445 h 153445"/>
                <a:gd name="connsiteX2" fmla="*/ 113297 w 113296"/>
                <a:gd name="connsiteY2" fmla="*/ 76723 h 153445"/>
                <a:gd name="connsiteX3" fmla="*/ 56648 w 113296"/>
                <a:gd name="connsiteY3" fmla="*/ 0 h 153445"/>
                <a:gd name="connsiteX4" fmla="*/ 0 w 1132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96" h="153445">
                  <a:moveTo>
                    <a:pt x="0" y="76723"/>
                  </a:moveTo>
                  <a:cubicBezTo>
                    <a:pt x="0" y="119071"/>
                    <a:pt x="25299" y="153445"/>
                    <a:pt x="56648" y="153445"/>
                  </a:cubicBezTo>
                  <a:cubicBezTo>
                    <a:pt x="87997" y="153445"/>
                    <a:pt x="113297" y="119071"/>
                    <a:pt x="113297" y="76723"/>
                  </a:cubicBezTo>
                  <a:cubicBezTo>
                    <a:pt x="113297" y="34374"/>
                    <a:pt x="87997" y="0"/>
                    <a:pt x="56648" y="0"/>
                  </a:cubicBezTo>
                  <a:cubicBezTo>
                    <a:pt x="25299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15B40DD-6C36-4CB3-992C-B1794C1E412D}"/>
                </a:ext>
              </a:extLst>
            </p:cNvPr>
            <p:cNvSpPr/>
            <p:nvPr/>
          </p:nvSpPr>
          <p:spPr>
            <a:xfrm>
              <a:off x="10429822" y="3189096"/>
              <a:ext cx="107796" cy="153445"/>
            </a:xfrm>
            <a:custGeom>
              <a:avLst/>
              <a:gdLst>
                <a:gd name="connsiteX0" fmla="*/ 0 w 107796"/>
                <a:gd name="connsiteY0" fmla="*/ 76723 h 153445"/>
                <a:gd name="connsiteX1" fmla="*/ 53898 w 107796"/>
                <a:gd name="connsiteY1" fmla="*/ 153445 h 153445"/>
                <a:gd name="connsiteX2" fmla="*/ 107797 w 107796"/>
                <a:gd name="connsiteY2" fmla="*/ 76723 h 153445"/>
                <a:gd name="connsiteX3" fmla="*/ 53898 w 107796"/>
                <a:gd name="connsiteY3" fmla="*/ 0 h 153445"/>
                <a:gd name="connsiteX4" fmla="*/ 0 w 1077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96" h="153445">
                  <a:moveTo>
                    <a:pt x="0" y="76723"/>
                  </a:moveTo>
                  <a:cubicBezTo>
                    <a:pt x="0" y="119071"/>
                    <a:pt x="24199" y="153445"/>
                    <a:pt x="53898" y="153445"/>
                  </a:cubicBezTo>
                  <a:cubicBezTo>
                    <a:pt x="83598" y="153445"/>
                    <a:pt x="107797" y="119071"/>
                    <a:pt x="107797" y="76723"/>
                  </a:cubicBezTo>
                  <a:cubicBezTo>
                    <a:pt x="107797" y="34374"/>
                    <a:pt x="83598" y="0"/>
                    <a:pt x="53898" y="0"/>
                  </a:cubicBezTo>
                  <a:cubicBezTo>
                    <a:pt x="24199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D1380AE2-7807-4D72-AA3C-C2D0CEC78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50663" y="3113163"/>
              <a:ext cx="274991" cy="302491"/>
            </a:xfrm>
            <a:custGeom>
              <a:avLst/>
              <a:gdLst>
                <a:gd name="connsiteX0" fmla="*/ 47 w 274991"/>
                <a:gd name="connsiteY0" fmla="*/ 85 h 302491"/>
                <a:gd name="connsiteX1" fmla="*/ 275039 w 274991"/>
                <a:gd name="connsiteY1" fmla="*/ 85 h 302491"/>
                <a:gd name="connsiteX2" fmla="*/ 275039 w 274991"/>
                <a:gd name="connsiteY2" fmla="*/ 302576 h 302491"/>
                <a:gd name="connsiteX3" fmla="*/ 47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47" y="85"/>
                  </a:moveTo>
                  <a:lnTo>
                    <a:pt x="275039" y="85"/>
                  </a:lnTo>
                  <a:lnTo>
                    <a:pt x="275039" y="302576"/>
                  </a:lnTo>
                  <a:lnTo>
                    <a:pt x="47" y="302576"/>
                  </a:lnTo>
                  <a:close/>
                </a:path>
              </a:pathLst>
            </a:custGeom>
          </p:spPr>
        </p:pic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24EEB3D-5CA8-4FF0-A640-A9F216B8FC47}"/>
                </a:ext>
              </a:extLst>
            </p:cNvPr>
            <p:cNvSpPr/>
            <p:nvPr/>
          </p:nvSpPr>
          <p:spPr>
            <a:xfrm>
              <a:off x="10447971" y="3189096"/>
              <a:ext cx="70947" cy="153445"/>
            </a:xfrm>
            <a:custGeom>
              <a:avLst/>
              <a:gdLst>
                <a:gd name="connsiteX0" fmla="*/ 0 w 70947"/>
                <a:gd name="connsiteY0" fmla="*/ 76723 h 153445"/>
                <a:gd name="connsiteX1" fmla="*/ 35474 w 70947"/>
                <a:gd name="connsiteY1" fmla="*/ 153445 h 153445"/>
                <a:gd name="connsiteX2" fmla="*/ 70948 w 70947"/>
                <a:gd name="connsiteY2" fmla="*/ 76723 h 153445"/>
                <a:gd name="connsiteX3" fmla="*/ 35474 w 70947"/>
                <a:gd name="connsiteY3" fmla="*/ 0 h 153445"/>
                <a:gd name="connsiteX4" fmla="*/ 0 w 7094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7" h="153445">
                  <a:moveTo>
                    <a:pt x="0" y="76723"/>
                  </a:moveTo>
                  <a:cubicBezTo>
                    <a:pt x="0" y="119071"/>
                    <a:pt x="15950" y="153445"/>
                    <a:pt x="35474" y="153445"/>
                  </a:cubicBezTo>
                  <a:cubicBezTo>
                    <a:pt x="55273" y="153445"/>
                    <a:pt x="70948" y="119071"/>
                    <a:pt x="70948" y="76723"/>
                  </a:cubicBezTo>
                  <a:cubicBezTo>
                    <a:pt x="70948" y="34374"/>
                    <a:pt x="54998" y="0"/>
                    <a:pt x="35474" y="0"/>
                  </a:cubicBezTo>
                  <a:cubicBezTo>
                    <a:pt x="15950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CAAA13E-7433-465D-9FA6-A990062D72B9}"/>
                </a:ext>
              </a:extLst>
            </p:cNvPr>
            <p:cNvSpPr/>
            <p:nvPr/>
          </p:nvSpPr>
          <p:spPr>
            <a:xfrm>
              <a:off x="10451271" y="3189096"/>
              <a:ext cx="64897" cy="153445"/>
            </a:xfrm>
            <a:custGeom>
              <a:avLst/>
              <a:gdLst>
                <a:gd name="connsiteX0" fmla="*/ 0 w 64897"/>
                <a:gd name="connsiteY0" fmla="*/ 76723 h 153445"/>
                <a:gd name="connsiteX1" fmla="*/ 32449 w 64897"/>
                <a:gd name="connsiteY1" fmla="*/ 153445 h 153445"/>
                <a:gd name="connsiteX2" fmla="*/ 64898 w 64897"/>
                <a:gd name="connsiteY2" fmla="*/ 76723 h 153445"/>
                <a:gd name="connsiteX3" fmla="*/ 32449 w 64897"/>
                <a:gd name="connsiteY3" fmla="*/ 0 h 153445"/>
                <a:gd name="connsiteX4" fmla="*/ 0 w 6489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97" h="153445">
                  <a:moveTo>
                    <a:pt x="0" y="76723"/>
                  </a:moveTo>
                  <a:cubicBezTo>
                    <a:pt x="0" y="119071"/>
                    <a:pt x="14575" y="153445"/>
                    <a:pt x="32449" y="153445"/>
                  </a:cubicBezTo>
                  <a:cubicBezTo>
                    <a:pt x="50323" y="153445"/>
                    <a:pt x="64898" y="119071"/>
                    <a:pt x="64898" y="76723"/>
                  </a:cubicBezTo>
                  <a:cubicBezTo>
                    <a:pt x="64898" y="34374"/>
                    <a:pt x="50323" y="0"/>
                    <a:pt x="32449" y="0"/>
                  </a:cubicBezTo>
                  <a:cubicBezTo>
                    <a:pt x="14575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553ED13-E4C8-4EDF-A8EA-6C392D1B459C}"/>
                </a:ext>
              </a:extLst>
            </p:cNvPr>
            <p:cNvSpPr/>
            <p:nvPr/>
          </p:nvSpPr>
          <p:spPr>
            <a:xfrm>
              <a:off x="9062012" y="978437"/>
              <a:ext cx="1646376" cy="2223308"/>
            </a:xfrm>
            <a:custGeom>
              <a:avLst/>
              <a:gdLst>
                <a:gd name="connsiteX0" fmla="*/ 550 w 1646376"/>
                <a:gd name="connsiteY0" fmla="*/ 1765448 h 2223308"/>
                <a:gd name="connsiteX1" fmla="*/ 18149 w 1646376"/>
                <a:gd name="connsiteY1" fmla="*/ 1781672 h 2223308"/>
                <a:gd name="connsiteX2" fmla="*/ 82498 w 1646376"/>
                <a:gd name="connsiteY2" fmla="*/ 1781672 h 2223308"/>
                <a:gd name="connsiteX3" fmla="*/ 80573 w 1646376"/>
                <a:gd name="connsiteY3" fmla="*/ 1980491 h 2223308"/>
                <a:gd name="connsiteX4" fmla="*/ 70398 w 1646376"/>
                <a:gd name="connsiteY4" fmla="*/ 1980491 h 2223308"/>
                <a:gd name="connsiteX5" fmla="*/ 43999 w 1646376"/>
                <a:gd name="connsiteY5" fmla="*/ 2006890 h 2223308"/>
                <a:gd name="connsiteX6" fmla="*/ 70398 w 1646376"/>
                <a:gd name="connsiteY6" fmla="*/ 2033290 h 2223308"/>
                <a:gd name="connsiteX7" fmla="*/ 87722 w 1646376"/>
                <a:gd name="connsiteY7" fmla="*/ 2033290 h 2223308"/>
                <a:gd name="connsiteX8" fmla="*/ 169120 w 1646376"/>
                <a:gd name="connsiteY8" fmla="*/ 2223309 h 2223308"/>
                <a:gd name="connsiteX9" fmla="*/ 216144 w 1646376"/>
                <a:gd name="connsiteY9" fmla="*/ 2223309 h 2223308"/>
                <a:gd name="connsiteX10" fmla="*/ 263167 w 1646376"/>
                <a:gd name="connsiteY10" fmla="*/ 2223309 h 2223308"/>
                <a:gd name="connsiteX11" fmla="*/ 344290 w 1646376"/>
                <a:gd name="connsiteY11" fmla="*/ 2033290 h 2223308"/>
                <a:gd name="connsiteX12" fmla="*/ 361614 w 1646376"/>
                <a:gd name="connsiteY12" fmla="*/ 2033290 h 2223308"/>
                <a:gd name="connsiteX13" fmla="*/ 388013 w 1646376"/>
                <a:gd name="connsiteY13" fmla="*/ 2006890 h 2223308"/>
                <a:gd name="connsiteX14" fmla="*/ 361614 w 1646376"/>
                <a:gd name="connsiteY14" fmla="*/ 1980491 h 2223308"/>
                <a:gd name="connsiteX15" fmla="*/ 351165 w 1646376"/>
                <a:gd name="connsiteY15" fmla="*/ 1980491 h 2223308"/>
                <a:gd name="connsiteX16" fmla="*/ 340440 w 1646376"/>
                <a:gd name="connsiteY16" fmla="*/ 1708249 h 2223308"/>
                <a:gd name="connsiteX17" fmla="*/ 346215 w 1646376"/>
                <a:gd name="connsiteY17" fmla="*/ 1696425 h 2223308"/>
                <a:gd name="connsiteX18" fmla="*/ 400938 w 1646376"/>
                <a:gd name="connsiteY18" fmla="*/ 1631802 h 2223308"/>
                <a:gd name="connsiteX19" fmla="*/ 417988 w 1646376"/>
                <a:gd name="connsiteY19" fmla="*/ 1690375 h 2223308"/>
                <a:gd name="connsiteX20" fmla="*/ 435037 w 1646376"/>
                <a:gd name="connsiteY20" fmla="*/ 1690375 h 2223308"/>
                <a:gd name="connsiteX21" fmla="*/ 431462 w 1646376"/>
                <a:gd name="connsiteY21" fmla="*/ 1703574 h 2223308"/>
                <a:gd name="connsiteX22" fmla="*/ 434762 w 1646376"/>
                <a:gd name="connsiteY22" fmla="*/ 1716224 h 2223308"/>
                <a:gd name="connsiteX23" fmla="*/ 427337 w 1646376"/>
                <a:gd name="connsiteY23" fmla="*/ 1716224 h 2223308"/>
                <a:gd name="connsiteX24" fmla="*/ 612682 w 1646376"/>
                <a:gd name="connsiteY24" fmla="*/ 2134212 h 2223308"/>
                <a:gd name="connsiteX25" fmla="*/ 649806 w 1646376"/>
                <a:gd name="connsiteY25" fmla="*/ 2134212 h 2223308"/>
                <a:gd name="connsiteX26" fmla="*/ 727628 w 1646376"/>
                <a:gd name="connsiteY26" fmla="*/ 2204335 h 2223308"/>
                <a:gd name="connsiteX27" fmla="*/ 915448 w 1646376"/>
                <a:gd name="connsiteY27" fmla="*/ 2204335 h 2223308"/>
                <a:gd name="connsiteX28" fmla="*/ 993271 w 1646376"/>
                <a:gd name="connsiteY28" fmla="*/ 2134212 h 2223308"/>
                <a:gd name="connsiteX29" fmla="*/ 1030394 w 1646376"/>
                <a:gd name="connsiteY29" fmla="*/ 2134212 h 2223308"/>
                <a:gd name="connsiteX30" fmla="*/ 1215739 w 1646376"/>
                <a:gd name="connsiteY30" fmla="*/ 1716224 h 2223308"/>
                <a:gd name="connsiteX31" fmla="*/ 1208314 w 1646376"/>
                <a:gd name="connsiteY31" fmla="*/ 1716224 h 2223308"/>
                <a:gd name="connsiteX32" fmla="*/ 1211614 w 1646376"/>
                <a:gd name="connsiteY32" fmla="*/ 1703574 h 2223308"/>
                <a:gd name="connsiteX33" fmla="*/ 1208039 w 1646376"/>
                <a:gd name="connsiteY33" fmla="*/ 1690375 h 2223308"/>
                <a:gd name="connsiteX34" fmla="*/ 1225089 w 1646376"/>
                <a:gd name="connsiteY34" fmla="*/ 1690375 h 2223308"/>
                <a:gd name="connsiteX35" fmla="*/ 1243238 w 1646376"/>
                <a:gd name="connsiteY35" fmla="*/ 1627127 h 2223308"/>
                <a:gd name="connsiteX36" fmla="*/ 1304011 w 1646376"/>
                <a:gd name="connsiteY36" fmla="*/ 1696425 h 2223308"/>
                <a:gd name="connsiteX37" fmla="*/ 1291637 w 1646376"/>
                <a:gd name="connsiteY37" fmla="*/ 1980491 h 2223308"/>
                <a:gd name="connsiteX38" fmla="*/ 1281187 w 1646376"/>
                <a:gd name="connsiteY38" fmla="*/ 1980491 h 2223308"/>
                <a:gd name="connsiteX39" fmla="*/ 1254788 w 1646376"/>
                <a:gd name="connsiteY39" fmla="*/ 2006890 h 2223308"/>
                <a:gd name="connsiteX40" fmla="*/ 1281187 w 1646376"/>
                <a:gd name="connsiteY40" fmla="*/ 2033290 h 2223308"/>
                <a:gd name="connsiteX41" fmla="*/ 1298511 w 1646376"/>
                <a:gd name="connsiteY41" fmla="*/ 2033290 h 2223308"/>
                <a:gd name="connsiteX42" fmla="*/ 1379909 w 1646376"/>
                <a:gd name="connsiteY42" fmla="*/ 2223309 h 2223308"/>
                <a:gd name="connsiteX43" fmla="*/ 1426933 w 1646376"/>
                <a:gd name="connsiteY43" fmla="*/ 2223309 h 2223308"/>
                <a:gd name="connsiteX44" fmla="*/ 1473956 w 1646376"/>
                <a:gd name="connsiteY44" fmla="*/ 2223309 h 2223308"/>
                <a:gd name="connsiteX45" fmla="*/ 1555354 w 1646376"/>
                <a:gd name="connsiteY45" fmla="*/ 2033290 h 2223308"/>
                <a:gd name="connsiteX46" fmla="*/ 1572678 w 1646376"/>
                <a:gd name="connsiteY46" fmla="*/ 2033290 h 2223308"/>
                <a:gd name="connsiteX47" fmla="*/ 1599078 w 1646376"/>
                <a:gd name="connsiteY47" fmla="*/ 2006890 h 2223308"/>
                <a:gd name="connsiteX48" fmla="*/ 1572678 w 1646376"/>
                <a:gd name="connsiteY48" fmla="*/ 1980491 h 2223308"/>
                <a:gd name="connsiteX49" fmla="*/ 1562504 w 1646376"/>
                <a:gd name="connsiteY49" fmla="*/ 1980491 h 2223308"/>
                <a:gd name="connsiteX50" fmla="*/ 1560304 w 1646376"/>
                <a:gd name="connsiteY50" fmla="*/ 1777272 h 2223308"/>
                <a:gd name="connsiteX51" fmla="*/ 1628777 w 1646376"/>
                <a:gd name="connsiteY51" fmla="*/ 1777272 h 2223308"/>
                <a:gd name="connsiteX52" fmla="*/ 1646376 w 1646376"/>
                <a:gd name="connsiteY52" fmla="*/ 1759673 h 2223308"/>
                <a:gd name="connsiteX53" fmla="*/ 1646101 w 1646376"/>
                <a:gd name="connsiteY53" fmla="*/ 1758298 h 2223308"/>
                <a:gd name="connsiteX54" fmla="*/ 1646376 w 1646376"/>
                <a:gd name="connsiteY54" fmla="*/ 1756923 h 2223308"/>
                <a:gd name="connsiteX55" fmla="*/ 1628777 w 1646376"/>
                <a:gd name="connsiteY55" fmla="*/ 1739323 h 2223308"/>
                <a:gd name="connsiteX56" fmla="*/ 1556454 w 1646376"/>
                <a:gd name="connsiteY56" fmla="*/ 1739323 h 2223308"/>
                <a:gd name="connsiteX57" fmla="*/ 1556179 w 1646376"/>
                <a:gd name="connsiteY57" fmla="*/ 1739323 h 2223308"/>
                <a:gd name="connsiteX58" fmla="*/ 1549304 w 1646376"/>
                <a:gd name="connsiteY58" fmla="*/ 1690375 h 2223308"/>
                <a:gd name="connsiteX59" fmla="*/ 1610902 w 1646376"/>
                <a:gd name="connsiteY59" fmla="*/ 1690375 h 2223308"/>
                <a:gd name="connsiteX60" fmla="*/ 1628502 w 1646376"/>
                <a:gd name="connsiteY60" fmla="*/ 1672775 h 2223308"/>
                <a:gd name="connsiteX61" fmla="*/ 1628502 w 1646376"/>
                <a:gd name="connsiteY61" fmla="*/ 1671675 h 2223308"/>
                <a:gd name="connsiteX62" fmla="*/ 1628502 w 1646376"/>
                <a:gd name="connsiteY62" fmla="*/ 1670576 h 2223308"/>
                <a:gd name="connsiteX63" fmla="*/ 1610902 w 1646376"/>
                <a:gd name="connsiteY63" fmla="*/ 1652976 h 2223308"/>
                <a:gd name="connsiteX64" fmla="*/ 1543529 w 1646376"/>
                <a:gd name="connsiteY64" fmla="*/ 1652976 h 2223308"/>
                <a:gd name="connsiteX65" fmla="*/ 1542979 w 1646376"/>
                <a:gd name="connsiteY65" fmla="*/ 1652976 h 2223308"/>
                <a:gd name="connsiteX66" fmla="*/ 1531980 w 1646376"/>
                <a:gd name="connsiteY66" fmla="*/ 1594953 h 2223308"/>
                <a:gd name="connsiteX67" fmla="*/ 1592203 w 1646376"/>
                <a:gd name="connsiteY67" fmla="*/ 1594953 h 2223308"/>
                <a:gd name="connsiteX68" fmla="*/ 1609802 w 1646376"/>
                <a:gd name="connsiteY68" fmla="*/ 1577353 h 2223308"/>
                <a:gd name="connsiteX69" fmla="*/ 1609802 w 1646376"/>
                <a:gd name="connsiteY69" fmla="*/ 1576253 h 2223308"/>
                <a:gd name="connsiteX70" fmla="*/ 1609802 w 1646376"/>
                <a:gd name="connsiteY70" fmla="*/ 1575153 h 2223308"/>
                <a:gd name="connsiteX71" fmla="*/ 1592203 w 1646376"/>
                <a:gd name="connsiteY71" fmla="*/ 1557554 h 2223308"/>
                <a:gd name="connsiteX72" fmla="*/ 1524555 w 1646376"/>
                <a:gd name="connsiteY72" fmla="*/ 1557554 h 2223308"/>
                <a:gd name="connsiteX73" fmla="*/ 1524005 w 1646376"/>
                <a:gd name="connsiteY73" fmla="*/ 1557554 h 2223308"/>
                <a:gd name="connsiteX74" fmla="*/ 1421433 w 1646376"/>
                <a:gd name="connsiteY74" fmla="*/ 1232788 h 2223308"/>
                <a:gd name="connsiteX75" fmla="*/ 1363685 w 1646376"/>
                <a:gd name="connsiteY75" fmla="*/ 1428583 h 2223308"/>
                <a:gd name="connsiteX76" fmla="*/ 1305111 w 1646376"/>
                <a:gd name="connsiteY76" fmla="*/ 1362585 h 2223308"/>
                <a:gd name="connsiteX77" fmla="*/ 1298237 w 1646376"/>
                <a:gd name="connsiteY77" fmla="*/ 1354885 h 2223308"/>
                <a:gd name="connsiteX78" fmla="*/ 1029569 w 1646376"/>
                <a:gd name="connsiteY78" fmla="*/ 172695 h 2223308"/>
                <a:gd name="connsiteX79" fmla="*/ 821676 w 1646376"/>
                <a:gd name="connsiteY79" fmla="*/ 0 h 2223308"/>
                <a:gd name="connsiteX80" fmla="*/ 613782 w 1646376"/>
                <a:gd name="connsiteY80" fmla="*/ 172695 h 2223308"/>
                <a:gd name="connsiteX81" fmla="*/ 346215 w 1646376"/>
                <a:gd name="connsiteY81" fmla="*/ 1362035 h 2223308"/>
                <a:gd name="connsiteX82" fmla="*/ 345665 w 1646376"/>
                <a:gd name="connsiteY82" fmla="*/ 1362585 h 2223308"/>
                <a:gd name="connsiteX83" fmla="*/ 281592 w 1646376"/>
                <a:gd name="connsiteY83" fmla="*/ 1434907 h 2223308"/>
                <a:gd name="connsiteX84" fmla="*/ 281592 w 1646376"/>
                <a:gd name="connsiteY84" fmla="*/ 1434907 h 2223308"/>
                <a:gd name="connsiteX85" fmla="*/ 209819 w 1646376"/>
                <a:gd name="connsiteY85" fmla="*/ 1232513 h 2223308"/>
                <a:gd name="connsiteX86" fmla="*/ 118521 w 1646376"/>
                <a:gd name="connsiteY86" fmla="*/ 1561404 h 2223308"/>
                <a:gd name="connsiteX87" fmla="*/ 117697 w 1646376"/>
                <a:gd name="connsiteY87" fmla="*/ 1561404 h 2223308"/>
                <a:gd name="connsiteX88" fmla="*/ 54448 w 1646376"/>
                <a:gd name="connsiteY88" fmla="*/ 1561404 h 2223308"/>
                <a:gd name="connsiteX89" fmla="*/ 36849 w 1646376"/>
                <a:gd name="connsiteY89" fmla="*/ 1579003 h 2223308"/>
                <a:gd name="connsiteX90" fmla="*/ 37399 w 1646376"/>
                <a:gd name="connsiteY90" fmla="*/ 1583128 h 2223308"/>
                <a:gd name="connsiteX91" fmla="*/ 54998 w 1646376"/>
                <a:gd name="connsiteY91" fmla="*/ 1599353 h 2223308"/>
                <a:gd name="connsiteX92" fmla="*/ 110547 w 1646376"/>
                <a:gd name="connsiteY92" fmla="*/ 1599353 h 2223308"/>
                <a:gd name="connsiteX93" fmla="*/ 99547 w 1646376"/>
                <a:gd name="connsiteY93" fmla="*/ 1657101 h 2223308"/>
                <a:gd name="connsiteX94" fmla="*/ 98722 w 1646376"/>
                <a:gd name="connsiteY94" fmla="*/ 1657101 h 2223308"/>
                <a:gd name="connsiteX95" fmla="*/ 35749 w 1646376"/>
                <a:gd name="connsiteY95" fmla="*/ 1657101 h 2223308"/>
                <a:gd name="connsiteX96" fmla="*/ 18149 w 1646376"/>
                <a:gd name="connsiteY96" fmla="*/ 1674700 h 2223308"/>
                <a:gd name="connsiteX97" fmla="*/ 18699 w 1646376"/>
                <a:gd name="connsiteY97" fmla="*/ 1678825 h 2223308"/>
                <a:gd name="connsiteX98" fmla="*/ 36299 w 1646376"/>
                <a:gd name="connsiteY98" fmla="*/ 1695050 h 2223308"/>
                <a:gd name="connsiteX99" fmla="*/ 93497 w 1646376"/>
                <a:gd name="connsiteY99" fmla="*/ 1695050 h 2223308"/>
                <a:gd name="connsiteX100" fmla="*/ 86897 w 1646376"/>
                <a:gd name="connsiteY100" fmla="*/ 1743998 h 2223308"/>
                <a:gd name="connsiteX101" fmla="*/ 86072 w 1646376"/>
                <a:gd name="connsiteY101" fmla="*/ 1743998 h 2223308"/>
                <a:gd name="connsiteX102" fmla="*/ 17599 w 1646376"/>
                <a:gd name="connsiteY102" fmla="*/ 1743998 h 2223308"/>
                <a:gd name="connsiteX103" fmla="*/ 0 w 1646376"/>
                <a:gd name="connsiteY103" fmla="*/ 1761598 h 2223308"/>
                <a:gd name="connsiteX104" fmla="*/ 550 w 1646376"/>
                <a:gd name="connsiteY104" fmla="*/ 1765448 h 2223308"/>
                <a:gd name="connsiteX105" fmla="*/ 312941 w 1646376"/>
                <a:gd name="connsiteY105" fmla="*/ 1792122 h 2223308"/>
                <a:gd name="connsiteX106" fmla="*/ 312391 w 1646376"/>
                <a:gd name="connsiteY106" fmla="*/ 1787722 h 2223308"/>
                <a:gd name="connsiteX107" fmla="*/ 313216 w 1646376"/>
                <a:gd name="connsiteY107" fmla="*/ 1787997 h 2223308"/>
                <a:gd name="connsiteX108" fmla="*/ 312941 w 1646376"/>
                <a:gd name="connsiteY108" fmla="*/ 1792122 h 22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646376" h="2223308">
                  <a:moveTo>
                    <a:pt x="550" y="1765448"/>
                  </a:moveTo>
                  <a:cubicBezTo>
                    <a:pt x="1375" y="1774522"/>
                    <a:pt x="8800" y="1781672"/>
                    <a:pt x="18149" y="1781672"/>
                  </a:cubicBezTo>
                  <a:lnTo>
                    <a:pt x="82498" y="1781672"/>
                  </a:lnTo>
                  <a:cubicBezTo>
                    <a:pt x="75898" y="1849320"/>
                    <a:pt x="74523" y="1916968"/>
                    <a:pt x="80573" y="1980491"/>
                  </a:cubicBezTo>
                  <a:lnTo>
                    <a:pt x="70398" y="1980491"/>
                  </a:lnTo>
                  <a:cubicBezTo>
                    <a:pt x="55823" y="1980491"/>
                    <a:pt x="43999" y="1992316"/>
                    <a:pt x="43999" y="2006890"/>
                  </a:cubicBezTo>
                  <a:cubicBezTo>
                    <a:pt x="43999" y="2021465"/>
                    <a:pt x="55823" y="2033290"/>
                    <a:pt x="70398" y="2033290"/>
                  </a:cubicBezTo>
                  <a:lnTo>
                    <a:pt x="87722" y="2033290"/>
                  </a:lnTo>
                  <a:cubicBezTo>
                    <a:pt x="100647" y="2106713"/>
                    <a:pt x="126221" y="2172436"/>
                    <a:pt x="169120" y="2223309"/>
                  </a:cubicBezTo>
                  <a:lnTo>
                    <a:pt x="216144" y="2223309"/>
                  </a:lnTo>
                  <a:lnTo>
                    <a:pt x="263167" y="2223309"/>
                  </a:lnTo>
                  <a:cubicBezTo>
                    <a:pt x="306066" y="2172711"/>
                    <a:pt x="331365" y="2106713"/>
                    <a:pt x="344290" y="2033290"/>
                  </a:cubicBezTo>
                  <a:lnTo>
                    <a:pt x="361614" y="2033290"/>
                  </a:lnTo>
                  <a:cubicBezTo>
                    <a:pt x="376189" y="2033290"/>
                    <a:pt x="388013" y="2021465"/>
                    <a:pt x="388013" y="2006890"/>
                  </a:cubicBezTo>
                  <a:cubicBezTo>
                    <a:pt x="388013" y="1992316"/>
                    <a:pt x="376189" y="1980491"/>
                    <a:pt x="361614" y="1980491"/>
                  </a:cubicBezTo>
                  <a:lnTo>
                    <a:pt x="351165" y="1980491"/>
                  </a:lnTo>
                  <a:cubicBezTo>
                    <a:pt x="359414" y="1893869"/>
                    <a:pt x="353640" y="1799822"/>
                    <a:pt x="340440" y="1708249"/>
                  </a:cubicBezTo>
                  <a:cubicBezTo>
                    <a:pt x="342090" y="1704399"/>
                    <a:pt x="344015" y="1700550"/>
                    <a:pt x="346215" y="1696425"/>
                  </a:cubicBezTo>
                  <a:cubicBezTo>
                    <a:pt x="358039" y="1674150"/>
                    <a:pt x="375639" y="1651326"/>
                    <a:pt x="400938" y="1631802"/>
                  </a:cubicBezTo>
                  <a:cubicBezTo>
                    <a:pt x="411113" y="1669476"/>
                    <a:pt x="417988" y="1690375"/>
                    <a:pt x="417988" y="1690375"/>
                  </a:cubicBezTo>
                  <a:lnTo>
                    <a:pt x="435037" y="1690375"/>
                  </a:lnTo>
                  <a:cubicBezTo>
                    <a:pt x="432837" y="1694225"/>
                    <a:pt x="431462" y="1698625"/>
                    <a:pt x="431462" y="1703574"/>
                  </a:cubicBezTo>
                  <a:cubicBezTo>
                    <a:pt x="431462" y="1708249"/>
                    <a:pt x="432837" y="1712374"/>
                    <a:pt x="434762" y="1716224"/>
                  </a:cubicBezTo>
                  <a:lnTo>
                    <a:pt x="427337" y="1716224"/>
                  </a:lnTo>
                  <a:lnTo>
                    <a:pt x="612682" y="2134212"/>
                  </a:lnTo>
                  <a:lnTo>
                    <a:pt x="649806" y="2134212"/>
                  </a:lnTo>
                  <a:cubicBezTo>
                    <a:pt x="653931" y="2173535"/>
                    <a:pt x="687205" y="2204335"/>
                    <a:pt x="727628" y="2204335"/>
                  </a:cubicBezTo>
                  <a:lnTo>
                    <a:pt x="915448" y="2204335"/>
                  </a:lnTo>
                  <a:cubicBezTo>
                    <a:pt x="955872" y="2204335"/>
                    <a:pt x="989146" y="2173535"/>
                    <a:pt x="993271" y="2134212"/>
                  </a:cubicBezTo>
                  <a:lnTo>
                    <a:pt x="1030394" y="2134212"/>
                  </a:lnTo>
                  <a:lnTo>
                    <a:pt x="1215739" y="1716224"/>
                  </a:lnTo>
                  <a:lnTo>
                    <a:pt x="1208314" y="1716224"/>
                  </a:lnTo>
                  <a:cubicBezTo>
                    <a:pt x="1210514" y="1712374"/>
                    <a:pt x="1211614" y="1708249"/>
                    <a:pt x="1211614" y="1703574"/>
                  </a:cubicBezTo>
                  <a:cubicBezTo>
                    <a:pt x="1211614" y="1698625"/>
                    <a:pt x="1210239" y="1694225"/>
                    <a:pt x="1208039" y="1690375"/>
                  </a:cubicBezTo>
                  <a:lnTo>
                    <a:pt x="1225089" y="1690375"/>
                  </a:lnTo>
                  <a:cubicBezTo>
                    <a:pt x="1225089" y="1690375"/>
                    <a:pt x="1232513" y="1667551"/>
                    <a:pt x="1243238" y="1627127"/>
                  </a:cubicBezTo>
                  <a:cubicBezTo>
                    <a:pt x="1272112" y="1647751"/>
                    <a:pt x="1291362" y="1672500"/>
                    <a:pt x="1304011" y="1696425"/>
                  </a:cubicBezTo>
                  <a:cubicBezTo>
                    <a:pt x="1289712" y="1791572"/>
                    <a:pt x="1282837" y="1890019"/>
                    <a:pt x="1291637" y="1980491"/>
                  </a:cubicBezTo>
                  <a:lnTo>
                    <a:pt x="1281187" y="1980491"/>
                  </a:lnTo>
                  <a:cubicBezTo>
                    <a:pt x="1266612" y="1980491"/>
                    <a:pt x="1254788" y="1992316"/>
                    <a:pt x="1254788" y="2006890"/>
                  </a:cubicBezTo>
                  <a:cubicBezTo>
                    <a:pt x="1254788" y="2021465"/>
                    <a:pt x="1266612" y="2033290"/>
                    <a:pt x="1281187" y="2033290"/>
                  </a:cubicBezTo>
                  <a:lnTo>
                    <a:pt x="1298511" y="2033290"/>
                  </a:lnTo>
                  <a:cubicBezTo>
                    <a:pt x="1311436" y="2106713"/>
                    <a:pt x="1337010" y="2172436"/>
                    <a:pt x="1379909" y="2223309"/>
                  </a:cubicBezTo>
                  <a:lnTo>
                    <a:pt x="1426933" y="2223309"/>
                  </a:lnTo>
                  <a:lnTo>
                    <a:pt x="1473956" y="2223309"/>
                  </a:lnTo>
                  <a:cubicBezTo>
                    <a:pt x="1516855" y="2172711"/>
                    <a:pt x="1542154" y="2106713"/>
                    <a:pt x="1555354" y="2033290"/>
                  </a:cubicBezTo>
                  <a:lnTo>
                    <a:pt x="1572678" y="2033290"/>
                  </a:lnTo>
                  <a:cubicBezTo>
                    <a:pt x="1587253" y="2033290"/>
                    <a:pt x="1599078" y="2021465"/>
                    <a:pt x="1599078" y="2006890"/>
                  </a:cubicBezTo>
                  <a:cubicBezTo>
                    <a:pt x="1599078" y="1992316"/>
                    <a:pt x="1587253" y="1980491"/>
                    <a:pt x="1572678" y="1980491"/>
                  </a:cubicBezTo>
                  <a:lnTo>
                    <a:pt x="1562504" y="1980491"/>
                  </a:lnTo>
                  <a:cubicBezTo>
                    <a:pt x="1568828" y="1915593"/>
                    <a:pt x="1567178" y="1846570"/>
                    <a:pt x="1560304" y="1777272"/>
                  </a:cubicBezTo>
                  <a:lnTo>
                    <a:pt x="1628777" y="1777272"/>
                  </a:lnTo>
                  <a:cubicBezTo>
                    <a:pt x="1638401" y="1777272"/>
                    <a:pt x="1646376" y="1769297"/>
                    <a:pt x="1646376" y="1759673"/>
                  </a:cubicBezTo>
                  <a:cubicBezTo>
                    <a:pt x="1646376" y="1759123"/>
                    <a:pt x="1646376" y="1758848"/>
                    <a:pt x="1646101" y="1758298"/>
                  </a:cubicBezTo>
                  <a:cubicBezTo>
                    <a:pt x="1646101" y="1757748"/>
                    <a:pt x="1646376" y="1757473"/>
                    <a:pt x="1646376" y="1756923"/>
                  </a:cubicBezTo>
                  <a:cubicBezTo>
                    <a:pt x="1646376" y="1747298"/>
                    <a:pt x="1638401" y="1739323"/>
                    <a:pt x="1628777" y="1739323"/>
                  </a:cubicBezTo>
                  <a:lnTo>
                    <a:pt x="1556454" y="1739323"/>
                  </a:lnTo>
                  <a:lnTo>
                    <a:pt x="1556179" y="1739323"/>
                  </a:lnTo>
                  <a:cubicBezTo>
                    <a:pt x="1554254" y="1723099"/>
                    <a:pt x="1551779" y="1706599"/>
                    <a:pt x="1549304" y="1690375"/>
                  </a:cubicBezTo>
                  <a:lnTo>
                    <a:pt x="1610902" y="1690375"/>
                  </a:lnTo>
                  <a:cubicBezTo>
                    <a:pt x="1620527" y="1690375"/>
                    <a:pt x="1628502" y="1682400"/>
                    <a:pt x="1628502" y="1672775"/>
                  </a:cubicBezTo>
                  <a:cubicBezTo>
                    <a:pt x="1628502" y="1672500"/>
                    <a:pt x="1628502" y="1671950"/>
                    <a:pt x="1628502" y="1671675"/>
                  </a:cubicBezTo>
                  <a:cubicBezTo>
                    <a:pt x="1628502" y="1671400"/>
                    <a:pt x="1628502" y="1670850"/>
                    <a:pt x="1628502" y="1670576"/>
                  </a:cubicBezTo>
                  <a:cubicBezTo>
                    <a:pt x="1628502" y="1660951"/>
                    <a:pt x="1620527" y="1652976"/>
                    <a:pt x="1610902" y="1652976"/>
                  </a:cubicBezTo>
                  <a:lnTo>
                    <a:pt x="1543529" y="1652976"/>
                  </a:lnTo>
                  <a:lnTo>
                    <a:pt x="1542979" y="1652976"/>
                  </a:lnTo>
                  <a:cubicBezTo>
                    <a:pt x="1539404" y="1633451"/>
                    <a:pt x="1535829" y="1613927"/>
                    <a:pt x="1531980" y="1594953"/>
                  </a:cubicBezTo>
                  <a:lnTo>
                    <a:pt x="1592203" y="1594953"/>
                  </a:lnTo>
                  <a:cubicBezTo>
                    <a:pt x="1601828" y="1594953"/>
                    <a:pt x="1609802" y="1586978"/>
                    <a:pt x="1609802" y="1577353"/>
                  </a:cubicBezTo>
                  <a:cubicBezTo>
                    <a:pt x="1609802" y="1577078"/>
                    <a:pt x="1609802" y="1576528"/>
                    <a:pt x="1609802" y="1576253"/>
                  </a:cubicBezTo>
                  <a:cubicBezTo>
                    <a:pt x="1609802" y="1575978"/>
                    <a:pt x="1609802" y="1575428"/>
                    <a:pt x="1609802" y="1575153"/>
                  </a:cubicBezTo>
                  <a:cubicBezTo>
                    <a:pt x="1609802" y="1565529"/>
                    <a:pt x="1601828" y="1557554"/>
                    <a:pt x="1592203" y="1557554"/>
                  </a:cubicBezTo>
                  <a:lnTo>
                    <a:pt x="1524555" y="1557554"/>
                  </a:lnTo>
                  <a:lnTo>
                    <a:pt x="1524005" y="1557554"/>
                  </a:lnTo>
                  <a:cubicBezTo>
                    <a:pt x="1483031" y="1375234"/>
                    <a:pt x="1421433" y="1232788"/>
                    <a:pt x="1421433" y="1232788"/>
                  </a:cubicBezTo>
                  <a:cubicBezTo>
                    <a:pt x="1421433" y="1232788"/>
                    <a:pt x="1396409" y="1312261"/>
                    <a:pt x="1363685" y="1428583"/>
                  </a:cubicBezTo>
                  <a:lnTo>
                    <a:pt x="1305111" y="1362585"/>
                  </a:lnTo>
                  <a:lnTo>
                    <a:pt x="1298237" y="1354885"/>
                  </a:lnTo>
                  <a:cubicBezTo>
                    <a:pt x="1345260" y="1024345"/>
                    <a:pt x="1347735" y="520010"/>
                    <a:pt x="1029569" y="172695"/>
                  </a:cubicBezTo>
                  <a:cubicBezTo>
                    <a:pt x="971546" y="109172"/>
                    <a:pt x="902798" y="50873"/>
                    <a:pt x="821676" y="0"/>
                  </a:cubicBezTo>
                  <a:cubicBezTo>
                    <a:pt x="740553" y="50873"/>
                    <a:pt x="671805" y="109172"/>
                    <a:pt x="613782" y="172695"/>
                  </a:cubicBezTo>
                  <a:cubicBezTo>
                    <a:pt x="293416" y="522484"/>
                    <a:pt x="298366" y="1031769"/>
                    <a:pt x="346215" y="1362035"/>
                  </a:cubicBezTo>
                  <a:lnTo>
                    <a:pt x="345665" y="1362585"/>
                  </a:lnTo>
                  <a:lnTo>
                    <a:pt x="281592" y="1434907"/>
                  </a:lnTo>
                  <a:lnTo>
                    <a:pt x="281592" y="1434907"/>
                  </a:lnTo>
                  <a:cubicBezTo>
                    <a:pt x="248043" y="1315011"/>
                    <a:pt x="209819" y="1232513"/>
                    <a:pt x="209819" y="1232513"/>
                  </a:cubicBezTo>
                  <a:cubicBezTo>
                    <a:pt x="209819" y="1232513"/>
                    <a:pt x="159495" y="1377159"/>
                    <a:pt x="118521" y="1561404"/>
                  </a:cubicBezTo>
                  <a:lnTo>
                    <a:pt x="117697" y="1561404"/>
                  </a:lnTo>
                  <a:lnTo>
                    <a:pt x="54448" y="1561404"/>
                  </a:lnTo>
                  <a:cubicBezTo>
                    <a:pt x="44824" y="1561404"/>
                    <a:pt x="36849" y="1569379"/>
                    <a:pt x="36849" y="1579003"/>
                  </a:cubicBezTo>
                  <a:cubicBezTo>
                    <a:pt x="36849" y="1580378"/>
                    <a:pt x="37124" y="1581753"/>
                    <a:pt x="37399" y="1583128"/>
                  </a:cubicBezTo>
                  <a:cubicBezTo>
                    <a:pt x="38224" y="1592203"/>
                    <a:pt x="45649" y="1599353"/>
                    <a:pt x="54998" y="1599353"/>
                  </a:cubicBezTo>
                  <a:lnTo>
                    <a:pt x="110547" y="1599353"/>
                  </a:lnTo>
                  <a:cubicBezTo>
                    <a:pt x="106697" y="1618327"/>
                    <a:pt x="103122" y="1637576"/>
                    <a:pt x="99547" y="1657101"/>
                  </a:cubicBezTo>
                  <a:lnTo>
                    <a:pt x="98722" y="1657101"/>
                  </a:lnTo>
                  <a:lnTo>
                    <a:pt x="35749" y="1657101"/>
                  </a:lnTo>
                  <a:cubicBezTo>
                    <a:pt x="26124" y="1657101"/>
                    <a:pt x="18149" y="1665076"/>
                    <a:pt x="18149" y="1674700"/>
                  </a:cubicBezTo>
                  <a:cubicBezTo>
                    <a:pt x="18149" y="1676075"/>
                    <a:pt x="18424" y="1677450"/>
                    <a:pt x="18699" y="1678825"/>
                  </a:cubicBezTo>
                  <a:cubicBezTo>
                    <a:pt x="19524" y="1687900"/>
                    <a:pt x="26949" y="1695050"/>
                    <a:pt x="36299" y="1695050"/>
                  </a:cubicBezTo>
                  <a:lnTo>
                    <a:pt x="93497" y="1695050"/>
                  </a:lnTo>
                  <a:cubicBezTo>
                    <a:pt x="91022" y="1711274"/>
                    <a:pt x="88822" y="1727774"/>
                    <a:pt x="86897" y="1743998"/>
                  </a:cubicBezTo>
                  <a:lnTo>
                    <a:pt x="86072" y="1743998"/>
                  </a:lnTo>
                  <a:lnTo>
                    <a:pt x="17599" y="1743998"/>
                  </a:lnTo>
                  <a:cubicBezTo>
                    <a:pt x="7975" y="1743998"/>
                    <a:pt x="0" y="1751973"/>
                    <a:pt x="0" y="1761598"/>
                  </a:cubicBezTo>
                  <a:cubicBezTo>
                    <a:pt x="0" y="1762698"/>
                    <a:pt x="275" y="1764073"/>
                    <a:pt x="550" y="1765448"/>
                  </a:cubicBezTo>
                  <a:close/>
                  <a:moveTo>
                    <a:pt x="312941" y="1792122"/>
                  </a:moveTo>
                  <a:lnTo>
                    <a:pt x="312391" y="1787722"/>
                  </a:lnTo>
                  <a:lnTo>
                    <a:pt x="313216" y="1787997"/>
                  </a:lnTo>
                  <a:cubicBezTo>
                    <a:pt x="312941" y="1790747"/>
                    <a:pt x="312941" y="1792122"/>
                    <a:pt x="312941" y="1792122"/>
                  </a:cubicBezTo>
                  <a:close/>
                </a:path>
              </a:pathLst>
            </a:custGeom>
            <a:solidFill>
              <a:srgbClr val="E6E6E6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0B31924-9693-4F87-992D-8D30B421EDE0}"/>
                </a:ext>
              </a:extLst>
            </p:cNvPr>
            <p:cNvSpPr/>
            <p:nvPr/>
          </p:nvSpPr>
          <p:spPr>
            <a:xfrm>
              <a:off x="9859465" y="784430"/>
              <a:ext cx="41547" cy="209956"/>
            </a:xfrm>
            <a:custGeom>
              <a:avLst/>
              <a:gdLst>
                <a:gd name="connsiteX0" fmla="*/ 4423 w 41547"/>
                <a:gd name="connsiteY0" fmla="*/ 200607 h 209956"/>
                <a:gd name="connsiteX1" fmla="*/ 16798 w 41547"/>
                <a:gd name="connsiteY1" fmla="*/ 3712 h 209956"/>
                <a:gd name="connsiteX2" fmla="*/ 24498 w 41547"/>
                <a:gd name="connsiteY2" fmla="*/ 3712 h 209956"/>
                <a:gd name="connsiteX3" fmla="*/ 36872 w 41547"/>
                <a:gd name="connsiteY3" fmla="*/ 200607 h 209956"/>
                <a:gd name="connsiteX4" fmla="*/ 41547 w 41547"/>
                <a:gd name="connsiteY4" fmla="*/ 205281 h 209956"/>
                <a:gd name="connsiteX5" fmla="*/ 36872 w 41547"/>
                <a:gd name="connsiteY5" fmla="*/ 209956 h 209956"/>
                <a:gd name="connsiteX6" fmla="*/ 4698 w 41547"/>
                <a:gd name="connsiteY6" fmla="*/ 209956 h 209956"/>
                <a:gd name="connsiteX7" fmla="*/ 23 w 41547"/>
                <a:gd name="connsiteY7" fmla="*/ 205281 h 209956"/>
                <a:gd name="connsiteX8" fmla="*/ 4423 w 41547"/>
                <a:gd name="connsiteY8" fmla="*/ 200607 h 20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47" h="209956">
                  <a:moveTo>
                    <a:pt x="4423" y="200607"/>
                  </a:moveTo>
                  <a:lnTo>
                    <a:pt x="16798" y="3712"/>
                  </a:lnTo>
                  <a:cubicBezTo>
                    <a:pt x="17073" y="-1237"/>
                    <a:pt x="24223" y="-1237"/>
                    <a:pt x="24498" y="3712"/>
                  </a:cubicBezTo>
                  <a:lnTo>
                    <a:pt x="36872" y="200607"/>
                  </a:lnTo>
                  <a:cubicBezTo>
                    <a:pt x="39347" y="200607"/>
                    <a:pt x="41547" y="202806"/>
                    <a:pt x="41547" y="205281"/>
                  </a:cubicBezTo>
                  <a:cubicBezTo>
                    <a:pt x="41547" y="207756"/>
                    <a:pt x="39347" y="209956"/>
                    <a:pt x="36872" y="209956"/>
                  </a:cubicBezTo>
                  <a:lnTo>
                    <a:pt x="4698" y="209956"/>
                  </a:lnTo>
                  <a:cubicBezTo>
                    <a:pt x="2223" y="209956"/>
                    <a:pt x="23" y="207756"/>
                    <a:pt x="23" y="205281"/>
                  </a:cubicBezTo>
                  <a:cubicBezTo>
                    <a:pt x="-252" y="202806"/>
                    <a:pt x="1948" y="200607"/>
                    <a:pt x="4423" y="200607"/>
                  </a:cubicBezTo>
                  <a:close/>
                </a:path>
              </a:pathLst>
            </a:custGeom>
            <a:solidFill>
              <a:srgbClr val="E6E6E6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173" name="Graphic 2">
              <a:extLst>
                <a:ext uri="{FF2B5EF4-FFF2-40B4-BE49-F238E27FC236}">
                  <a16:creationId xmlns:a16="http://schemas.microsoft.com/office/drawing/2014/main" id="{54E53D50-D61E-411E-A0C5-E9D6CDC231D1}"/>
                </a:ext>
              </a:extLst>
            </p:cNvPr>
            <p:cNvGrpSpPr/>
            <p:nvPr/>
          </p:nvGrpSpPr>
          <p:grpSpPr>
            <a:xfrm>
              <a:off x="9055963" y="784636"/>
              <a:ext cx="1646376" cy="2417109"/>
              <a:chOff x="9055963" y="784636"/>
              <a:chExt cx="1646376" cy="2417109"/>
            </a:xfrm>
          </p:grpSpPr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36519E3-C405-43E8-804C-4BD6B7BEE58A}"/>
                  </a:ext>
                </a:extLst>
              </p:cNvPr>
              <p:cNvSpPr/>
              <p:nvPr/>
            </p:nvSpPr>
            <p:spPr>
              <a:xfrm>
                <a:off x="9487420" y="2655887"/>
                <a:ext cx="780706" cy="52798"/>
              </a:xfrm>
              <a:custGeom>
                <a:avLst/>
                <a:gdLst>
                  <a:gd name="connsiteX0" fmla="*/ 26404 w 780706"/>
                  <a:gd name="connsiteY0" fmla="*/ 52798 h 52798"/>
                  <a:gd name="connsiteX1" fmla="*/ 754307 w 780706"/>
                  <a:gd name="connsiteY1" fmla="*/ 52798 h 52798"/>
                  <a:gd name="connsiteX2" fmla="*/ 780707 w 780706"/>
                  <a:gd name="connsiteY2" fmla="*/ 26399 h 52798"/>
                  <a:gd name="connsiteX3" fmla="*/ 780707 w 780706"/>
                  <a:gd name="connsiteY3" fmla="*/ 26399 h 52798"/>
                  <a:gd name="connsiteX4" fmla="*/ 754307 w 780706"/>
                  <a:gd name="connsiteY4" fmla="*/ 0 h 52798"/>
                  <a:gd name="connsiteX5" fmla="*/ 26404 w 780706"/>
                  <a:gd name="connsiteY5" fmla="*/ 0 h 52798"/>
                  <a:gd name="connsiteX6" fmla="*/ 5 w 780706"/>
                  <a:gd name="connsiteY6" fmla="*/ 26399 h 52798"/>
                  <a:gd name="connsiteX7" fmla="*/ 5 w 780706"/>
                  <a:gd name="connsiteY7" fmla="*/ 26399 h 52798"/>
                  <a:gd name="connsiteX8" fmla="*/ 26404 w 780706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0706" h="52798">
                    <a:moveTo>
                      <a:pt x="26404" y="52798"/>
                    </a:moveTo>
                    <a:lnTo>
                      <a:pt x="754307" y="52798"/>
                    </a:lnTo>
                    <a:cubicBezTo>
                      <a:pt x="768882" y="52798"/>
                      <a:pt x="780707" y="40974"/>
                      <a:pt x="780707" y="26399"/>
                    </a:cubicBezTo>
                    <a:lnTo>
                      <a:pt x="780707" y="26399"/>
                    </a:lnTo>
                    <a:cubicBezTo>
                      <a:pt x="780707" y="11825"/>
                      <a:pt x="768882" y="0"/>
                      <a:pt x="754307" y="0"/>
                    </a:cubicBezTo>
                    <a:lnTo>
                      <a:pt x="26404" y="0"/>
                    </a:lnTo>
                    <a:cubicBezTo>
                      <a:pt x="11829" y="0"/>
                      <a:pt x="5" y="11825"/>
                      <a:pt x="5" y="26399"/>
                    </a:cubicBezTo>
                    <a:lnTo>
                      <a:pt x="5" y="26399"/>
                    </a:lnTo>
                    <a:cubicBezTo>
                      <a:pt x="-270" y="40699"/>
                      <a:pt x="11829" y="52798"/>
                      <a:pt x="26404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16DF94D3-7E04-47FE-B7A1-ED6F7DFC435D}"/>
                  </a:ext>
                </a:extLst>
              </p:cNvPr>
              <p:cNvSpPr/>
              <p:nvPr/>
            </p:nvSpPr>
            <p:spPr>
              <a:xfrm>
                <a:off x="9705493" y="3026026"/>
                <a:ext cx="344564" cy="156745"/>
              </a:xfrm>
              <a:custGeom>
                <a:avLst/>
                <a:gdLst>
                  <a:gd name="connsiteX0" fmla="*/ 78373 w 344564"/>
                  <a:gd name="connsiteY0" fmla="*/ 156745 h 156745"/>
                  <a:gd name="connsiteX1" fmla="*/ 266192 w 344564"/>
                  <a:gd name="connsiteY1" fmla="*/ 156745 h 156745"/>
                  <a:gd name="connsiteX2" fmla="*/ 344565 w 344564"/>
                  <a:gd name="connsiteY2" fmla="*/ 78373 h 156745"/>
                  <a:gd name="connsiteX3" fmla="*/ 344565 w 344564"/>
                  <a:gd name="connsiteY3" fmla="*/ 78373 h 156745"/>
                  <a:gd name="connsiteX4" fmla="*/ 266192 w 344564"/>
                  <a:gd name="connsiteY4" fmla="*/ 0 h 156745"/>
                  <a:gd name="connsiteX5" fmla="*/ 78373 w 344564"/>
                  <a:gd name="connsiteY5" fmla="*/ 0 h 156745"/>
                  <a:gd name="connsiteX6" fmla="*/ 0 w 344564"/>
                  <a:gd name="connsiteY6" fmla="*/ 78373 h 156745"/>
                  <a:gd name="connsiteX7" fmla="*/ 0 w 344564"/>
                  <a:gd name="connsiteY7" fmla="*/ 78373 h 156745"/>
                  <a:gd name="connsiteX8" fmla="*/ 78373 w 344564"/>
                  <a:gd name="connsiteY8" fmla="*/ 156745 h 15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564" h="156745">
                    <a:moveTo>
                      <a:pt x="78373" y="156745"/>
                    </a:moveTo>
                    <a:lnTo>
                      <a:pt x="266192" y="156745"/>
                    </a:lnTo>
                    <a:cubicBezTo>
                      <a:pt x="309366" y="156745"/>
                      <a:pt x="344565" y="121546"/>
                      <a:pt x="344565" y="78373"/>
                    </a:cubicBezTo>
                    <a:lnTo>
                      <a:pt x="344565" y="78373"/>
                    </a:lnTo>
                    <a:cubicBezTo>
                      <a:pt x="344565" y="35199"/>
                      <a:pt x="309366" y="0"/>
                      <a:pt x="266192" y="0"/>
                    </a:cubicBezTo>
                    <a:lnTo>
                      <a:pt x="78373" y="0"/>
                    </a:lnTo>
                    <a:cubicBezTo>
                      <a:pt x="35199" y="0"/>
                      <a:pt x="0" y="35199"/>
                      <a:pt x="0" y="78373"/>
                    </a:cubicBezTo>
                    <a:lnTo>
                      <a:pt x="0" y="78373"/>
                    </a:lnTo>
                    <a:cubicBezTo>
                      <a:pt x="0" y="121546"/>
                      <a:pt x="35199" y="156745"/>
                      <a:pt x="78373" y="1567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3316A1AC-A2A8-4890-874E-7C9C42364E99}"/>
                  </a:ext>
                </a:extLst>
              </p:cNvPr>
              <p:cNvSpPr/>
              <p:nvPr/>
            </p:nvSpPr>
            <p:spPr>
              <a:xfrm>
                <a:off x="9378168" y="1151132"/>
                <a:ext cx="997974" cy="1517679"/>
              </a:xfrm>
              <a:custGeom>
                <a:avLst/>
                <a:gdLst>
                  <a:gd name="connsiteX0" fmla="*/ 24559 w 997974"/>
                  <a:gd name="connsiteY0" fmla="*/ 1194565 h 1517679"/>
                  <a:gd name="connsiteX1" fmla="*/ 39134 w 997974"/>
                  <a:gd name="connsiteY1" fmla="*/ 1178065 h 1517679"/>
                  <a:gd name="connsiteX2" fmla="*/ 57833 w 997974"/>
                  <a:gd name="connsiteY2" fmla="*/ 1154691 h 1517679"/>
                  <a:gd name="connsiteX3" fmla="*/ 117231 w 997974"/>
                  <a:gd name="connsiteY3" fmla="*/ 1431608 h 1517679"/>
                  <a:gd name="connsiteX4" fmla="*/ 77083 w 997974"/>
                  <a:gd name="connsiteY4" fmla="*/ 1454432 h 1517679"/>
                  <a:gd name="connsiteX5" fmla="*/ 95232 w 997974"/>
                  <a:gd name="connsiteY5" fmla="*/ 1517680 h 1517679"/>
                  <a:gd name="connsiteX6" fmla="*/ 250602 w 997974"/>
                  <a:gd name="connsiteY6" fmla="*/ 1517680 h 1517679"/>
                  <a:gd name="connsiteX7" fmla="*/ 498920 w 997974"/>
                  <a:gd name="connsiteY7" fmla="*/ 1517680 h 1517679"/>
                  <a:gd name="connsiteX8" fmla="*/ 747238 w 997974"/>
                  <a:gd name="connsiteY8" fmla="*/ 1517680 h 1517679"/>
                  <a:gd name="connsiteX9" fmla="*/ 902608 w 997974"/>
                  <a:gd name="connsiteY9" fmla="*/ 1517680 h 1517679"/>
                  <a:gd name="connsiteX10" fmla="*/ 920757 w 997974"/>
                  <a:gd name="connsiteY10" fmla="*/ 1454432 h 1517679"/>
                  <a:gd name="connsiteX11" fmla="*/ 880609 w 997974"/>
                  <a:gd name="connsiteY11" fmla="*/ 1431608 h 1517679"/>
                  <a:gd name="connsiteX12" fmla="*/ 940007 w 997974"/>
                  <a:gd name="connsiteY12" fmla="*/ 1154691 h 1517679"/>
                  <a:gd name="connsiteX13" fmla="*/ 958706 w 997974"/>
                  <a:gd name="connsiteY13" fmla="*/ 1178065 h 1517679"/>
                  <a:gd name="connsiteX14" fmla="*/ 973281 w 997974"/>
                  <a:gd name="connsiteY14" fmla="*/ 1194565 h 1517679"/>
                  <a:gd name="connsiteX15" fmla="*/ 706539 w 997974"/>
                  <a:gd name="connsiteY15" fmla="*/ 0 h 1517679"/>
                  <a:gd name="connsiteX16" fmla="*/ 638616 w 997974"/>
                  <a:gd name="connsiteY16" fmla="*/ 22274 h 1517679"/>
                  <a:gd name="connsiteX17" fmla="*/ 638616 w 997974"/>
                  <a:gd name="connsiteY17" fmla="*/ 22274 h 1517679"/>
                  <a:gd name="connsiteX18" fmla="*/ 359499 w 997974"/>
                  <a:gd name="connsiteY18" fmla="*/ 22274 h 1517679"/>
                  <a:gd name="connsiteX19" fmla="*/ 359499 w 997974"/>
                  <a:gd name="connsiteY19" fmla="*/ 22274 h 1517679"/>
                  <a:gd name="connsiteX20" fmla="*/ 291851 w 997974"/>
                  <a:gd name="connsiteY20" fmla="*/ 0 h 1517679"/>
                  <a:gd name="connsiteX21" fmla="*/ 24559 w 997974"/>
                  <a:gd name="connsiteY21" fmla="*/ 1194565 h 1517679"/>
                  <a:gd name="connsiteX22" fmla="*/ 241253 w 997974"/>
                  <a:gd name="connsiteY22" fmla="*/ 672630 h 1517679"/>
                  <a:gd name="connsiteX23" fmla="*/ 499470 w 997974"/>
                  <a:gd name="connsiteY23" fmla="*/ 414413 h 1517679"/>
                  <a:gd name="connsiteX24" fmla="*/ 757687 w 997974"/>
                  <a:gd name="connsiteY24" fmla="*/ 672630 h 1517679"/>
                  <a:gd name="connsiteX25" fmla="*/ 499470 w 997974"/>
                  <a:gd name="connsiteY25" fmla="*/ 930847 h 1517679"/>
                  <a:gd name="connsiteX26" fmla="*/ 241253 w 997974"/>
                  <a:gd name="connsiteY26" fmla="*/ 672630 h 151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97974" h="1517679">
                    <a:moveTo>
                      <a:pt x="24559" y="1194565"/>
                    </a:moveTo>
                    <a:lnTo>
                      <a:pt x="39134" y="1178065"/>
                    </a:lnTo>
                    <a:lnTo>
                      <a:pt x="57833" y="1154691"/>
                    </a:lnTo>
                    <a:lnTo>
                      <a:pt x="117231" y="1431608"/>
                    </a:lnTo>
                    <a:cubicBezTo>
                      <a:pt x="102107" y="1438207"/>
                      <a:pt x="88907" y="1445907"/>
                      <a:pt x="77083" y="1454432"/>
                    </a:cubicBezTo>
                    <a:cubicBezTo>
                      <a:pt x="87807" y="1494856"/>
                      <a:pt x="95232" y="1517680"/>
                      <a:pt x="95232" y="1517680"/>
                    </a:cubicBezTo>
                    <a:lnTo>
                      <a:pt x="250602" y="1517680"/>
                    </a:lnTo>
                    <a:lnTo>
                      <a:pt x="498920" y="1517680"/>
                    </a:lnTo>
                    <a:lnTo>
                      <a:pt x="747238" y="1517680"/>
                    </a:lnTo>
                    <a:lnTo>
                      <a:pt x="902608" y="1517680"/>
                    </a:lnTo>
                    <a:cubicBezTo>
                      <a:pt x="902608" y="1517680"/>
                      <a:pt x="910033" y="1494856"/>
                      <a:pt x="920757" y="1454432"/>
                    </a:cubicBezTo>
                    <a:cubicBezTo>
                      <a:pt x="908933" y="1446182"/>
                      <a:pt x="895733" y="1438482"/>
                      <a:pt x="880609" y="1431608"/>
                    </a:cubicBezTo>
                    <a:lnTo>
                      <a:pt x="940007" y="1154691"/>
                    </a:lnTo>
                    <a:lnTo>
                      <a:pt x="958706" y="1178065"/>
                    </a:lnTo>
                    <a:lnTo>
                      <a:pt x="973281" y="1194565"/>
                    </a:lnTo>
                    <a:cubicBezTo>
                      <a:pt x="1021954" y="864299"/>
                      <a:pt x="1028279" y="351715"/>
                      <a:pt x="706539" y="0"/>
                    </a:cubicBezTo>
                    <a:lnTo>
                      <a:pt x="638616" y="22274"/>
                    </a:lnTo>
                    <a:lnTo>
                      <a:pt x="638616" y="22274"/>
                    </a:lnTo>
                    <a:lnTo>
                      <a:pt x="359499" y="22274"/>
                    </a:lnTo>
                    <a:lnTo>
                      <a:pt x="359499" y="22274"/>
                    </a:lnTo>
                    <a:lnTo>
                      <a:pt x="291851" y="0"/>
                    </a:lnTo>
                    <a:cubicBezTo>
                      <a:pt x="-30439" y="351715"/>
                      <a:pt x="-23840" y="864299"/>
                      <a:pt x="24559" y="1194565"/>
                    </a:cubicBezTo>
                    <a:close/>
                    <a:moveTo>
                      <a:pt x="241253" y="672630"/>
                    </a:moveTo>
                    <a:cubicBezTo>
                      <a:pt x="241253" y="529909"/>
                      <a:pt x="356749" y="414413"/>
                      <a:pt x="499470" y="414413"/>
                    </a:cubicBezTo>
                    <a:cubicBezTo>
                      <a:pt x="642191" y="414413"/>
                      <a:pt x="757687" y="529909"/>
                      <a:pt x="757687" y="672630"/>
                    </a:cubicBezTo>
                    <a:cubicBezTo>
                      <a:pt x="757687" y="815351"/>
                      <a:pt x="642191" y="930847"/>
                      <a:pt x="499470" y="930847"/>
                    </a:cubicBezTo>
                    <a:cubicBezTo>
                      <a:pt x="356749" y="930847"/>
                      <a:pt x="241253" y="815076"/>
                      <a:pt x="241253" y="672630"/>
                    </a:cubicBezTo>
                    <a:close/>
                  </a:path>
                </a:pathLst>
              </a:custGeom>
              <a:solidFill>
                <a:srgbClr val="DCD7D8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3626188-1C83-489B-B570-2D674F2F2545}"/>
                  </a:ext>
                </a:extLst>
              </p:cNvPr>
              <p:cNvSpPr/>
              <p:nvPr/>
            </p:nvSpPr>
            <p:spPr>
              <a:xfrm>
                <a:off x="10014034" y="2682561"/>
                <a:ext cx="265917" cy="417987"/>
              </a:xfrm>
              <a:custGeom>
                <a:avLst/>
                <a:gdLst>
                  <a:gd name="connsiteX0" fmla="*/ 265917 w 265917"/>
                  <a:gd name="connsiteY0" fmla="*/ 0 h 417987"/>
                  <a:gd name="connsiteX1" fmla="*/ 80298 w 265917"/>
                  <a:gd name="connsiteY1" fmla="*/ 417988 h 417987"/>
                  <a:gd name="connsiteX2" fmla="*/ 0 w 265917"/>
                  <a:gd name="connsiteY2" fmla="*/ 417988 h 417987"/>
                  <a:gd name="connsiteX3" fmla="*/ 114397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265917" y="0"/>
                    </a:moveTo>
                    <a:lnTo>
                      <a:pt x="80298" y="417988"/>
                    </a:lnTo>
                    <a:lnTo>
                      <a:pt x="0" y="417988"/>
                    </a:lnTo>
                    <a:lnTo>
                      <a:pt x="114397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8524CCEA-2A52-472C-8AB0-73D06FA2ADDC}"/>
                  </a:ext>
                </a:extLst>
              </p:cNvPr>
              <p:cNvSpPr/>
              <p:nvPr/>
            </p:nvSpPr>
            <p:spPr>
              <a:xfrm>
                <a:off x="9491000" y="2682561"/>
                <a:ext cx="265917" cy="417987"/>
              </a:xfrm>
              <a:custGeom>
                <a:avLst/>
                <a:gdLst>
                  <a:gd name="connsiteX0" fmla="*/ 151521 w 265917"/>
                  <a:gd name="connsiteY0" fmla="*/ 0 h 417987"/>
                  <a:gd name="connsiteX1" fmla="*/ 265917 w 265917"/>
                  <a:gd name="connsiteY1" fmla="*/ 417988 h 417987"/>
                  <a:gd name="connsiteX2" fmla="*/ 185619 w 265917"/>
                  <a:gd name="connsiteY2" fmla="*/ 417988 h 417987"/>
                  <a:gd name="connsiteX3" fmla="*/ 0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151521" y="0"/>
                    </a:moveTo>
                    <a:lnTo>
                      <a:pt x="265917" y="417988"/>
                    </a:lnTo>
                    <a:lnTo>
                      <a:pt x="185619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7050FA3-9E4B-4364-8B96-B1F240BAC088}"/>
                  </a:ext>
                </a:extLst>
              </p:cNvPr>
              <p:cNvSpPr/>
              <p:nvPr/>
            </p:nvSpPr>
            <p:spPr>
              <a:xfrm>
                <a:off x="9642520" y="2682561"/>
                <a:ext cx="485910" cy="417987"/>
              </a:xfrm>
              <a:custGeom>
                <a:avLst/>
                <a:gdLst>
                  <a:gd name="connsiteX0" fmla="*/ 242818 w 485910"/>
                  <a:gd name="connsiteY0" fmla="*/ 0 h 417987"/>
                  <a:gd name="connsiteX1" fmla="*/ 485911 w 485910"/>
                  <a:gd name="connsiteY1" fmla="*/ 0 h 417987"/>
                  <a:gd name="connsiteX2" fmla="*/ 371514 w 485910"/>
                  <a:gd name="connsiteY2" fmla="*/ 417988 h 417987"/>
                  <a:gd name="connsiteX3" fmla="*/ 242818 w 485910"/>
                  <a:gd name="connsiteY3" fmla="*/ 417988 h 417987"/>
                  <a:gd name="connsiteX4" fmla="*/ 114397 w 485910"/>
                  <a:gd name="connsiteY4" fmla="*/ 417988 h 417987"/>
                  <a:gd name="connsiteX5" fmla="*/ 0 w 485910"/>
                  <a:gd name="connsiteY5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910" h="417987">
                    <a:moveTo>
                      <a:pt x="242818" y="0"/>
                    </a:moveTo>
                    <a:lnTo>
                      <a:pt x="485911" y="0"/>
                    </a:lnTo>
                    <a:lnTo>
                      <a:pt x="371514" y="417988"/>
                    </a:lnTo>
                    <a:lnTo>
                      <a:pt x="242818" y="417988"/>
                    </a:lnTo>
                    <a:lnTo>
                      <a:pt x="114397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686F282D-F7D4-4C51-BE00-01EAD5F847D7}"/>
                  </a:ext>
                </a:extLst>
              </p:cNvPr>
              <p:cNvSpPr/>
              <p:nvPr/>
            </p:nvSpPr>
            <p:spPr>
              <a:xfrm>
                <a:off x="10014034" y="2686686"/>
                <a:ext cx="265917" cy="417987"/>
              </a:xfrm>
              <a:custGeom>
                <a:avLst/>
                <a:gdLst>
                  <a:gd name="connsiteX0" fmla="*/ 265917 w 265917"/>
                  <a:gd name="connsiteY0" fmla="*/ 0 h 417987"/>
                  <a:gd name="connsiteX1" fmla="*/ 80298 w 265917"/>
                  <a:gd name="connsiteY1" fmla="*/ 417988 h 417987"/>
                  <a:gd name="connsiteX2" fmla="*/ 0 w 265917"/>
                  <a:gd name="connsiteY2" fmla="*/ 417988 h 417987"/>
                  <a:gd name="connsiteX3" fmla="*/ 114397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265917" y="0"/>
                    </a:moveTo>
                    <a:lnTo>
                      <a:pt x="80298" y="417988"/>
                    </a:lnTo>
                    <a:lnTo>
                      <a:pt x="0" y="417988"/>
                    </a:lnTo>
                    <a:lnTo>
                      <a:pt x="1143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B8026A96-0A69-47B9-932D-CB4185BD87EC}"/>
                  </a:ext>
                </a:extLst>
              </p:cNvPr>
              <p:cNvSpPr/>
              <p:nvPr/>
            </p:nvSpPr>
            <p:spPr>
              <a:xfrm>
                <a:off x="9491000" y="2686686"/>
                <a:ext cx="265917" cy="417987"/>
              </a:xfrm>
              <a:custGeom>
                <a:avLst/>
                <a:gdLst>
                  <a:gd name="connsiteX0" fmla="*/ 151521 w 265917"/>
                  <a:gd name="connsiteY0" fmla="*/ 0 h 417987"/>
                  <a:gd name="connsiteX1" fmla="*/ 265917 w 265917"/>
                  <a:gd name="connsiteY1" fmla="*/ 417988 h 417987"/>
                  <a:gd name="connsiteX2" fmla="*/ 185619 w 265917"/>
                  <a:gd name="connsiteY2" fmla="*/ 417988 h 417987"/>
                  <a:gd name="connsiteX3" fmla="*/ 0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151521" y="0"/>
                    </a:moveTo>
                    <a:lnTo>
                      <a:pt x="265917" y="417988"/>
                    </a:lnTo>
                    <a:lnTo>
                      <a:pt x="185619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0AD8A174-82B3-44A3-ACD0-E7F6746608D3}"/>
                  </a:ext>
                </a:extLst>
              </p:cNvPr>
              <p:cNvSpPr/>
              <p:nvPr/>
            </p:nvSpPr>
            <p:spPr>
              <a:xfrm>
                <a:off x="9642520" y="2686686"/>
                <a:ext cx="485910" cy="417987"/>
              </a:xfrm>
              <a:custGeom>
                <a:avLst/>
                <a:gdLst>
                  <a:gd name="connsiteX0" fmla="*/ 242818 w 485910"/>
                  <a:gd name="connsiteY0" fmla="*/ 0 h 417987"/>
                  <a:gd name="connsiteX1" fmla="*/ 485911 w 485910"/>
                  <a:gd name="connsiteY1" fmla="*/ 0 h 417987"/>
                  <a:gd name="connsiteX2" fmla="*/ 371514 w 485910"/>
                  <a:gd name="connsiteY2" fmla="*/ 417988 h 417987"/>
                  <a:gd name="connsiteX3" fmla="*/ 242818 w 485910"/>
                  <a:gd name="connsiteY3" fmla="*/ 417988 h 417987"/>
                  <a:gd name="connsiteX4" fmla="*/ 114397 w 485910"/>
                  <a:gd name="connsiteY4" fmla="*/ 417988 h 417987"/>
                  <a:gd name="connsiteX5" fmla="*/ 0 w 485910"/>
                  <a:gd name="connsiteY5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910" h="417987">
                    <a:moveTo>
                      <a:pt x="242818" y="0"/>
                    </a:moveTo>
                    <a:lnTo>
                      <a:pt x="485911" y="0"/>
                    </a:lnTo>
                    <a:lnTo>
                      <a:pt x="371514" y="417988"/>
                    </a:lnTo>
                    <a:lnTo>
                      <a:pt x="242818" y="417988"/>
                    </a:lnTo>
                    <a:lnTo>
                      <a:pt x="114397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7EAD5FC-7FBE-4F21-BFFD-81867FB1B484}"/>
                  </a:ext>
                </a:extLst>
              </p:cNvPr>
              <p:cNvSpPr/>
              <p:nvPr/>
            </p:nvSpPr>
            <p:spPr>
              <a:xfrm>
                <a:off x="10344060" y="2210675"/>
                <a:ext cx="278464" cy="755677"/>
              </a:xfrm>
              <a:custGeom>
                <a:avLst/>
                <a:gdLst>
                  <a:gd name="connsiteX0" fmla="*/ 42313 w 278464"/>
                  <a:gd name="connsiteY0" fmla="*/ 559883 h 755677"/>
                  <a:gd name="connsiteX1" fmla="*/ 90712 w 278464"/>
                  <a:gd name="connsiteY1" fmla="*/ 227968 h 755677"/>
                  <a:gd name="connsiteX2" fmla="*/ 72287 w 278464"/>
                  <a:gd name="connsiteY2" fmla="*/ 207069 h 755677"/>
                  <a:gd name="connsiteX3" fmla="*/ 139110 w 278464"/>
                  <a:gd name="connsiteY3" fmla="*/ 0 h 755677"/>
                  <a:gd name="connsiteX4" fmla="*/ 236182 w 278464"/>
                  <a:gd name="connsiteY4" fmla="*/ 327240 h 755677"/>
                  <a:gd name="connsiteX5" fmla="*/ 179534 w 278464"/>
                  <a:gd name="connsiteY5" fmla="*/ 327240 h 755677"/>
                  <a:gd name="connsiteX6" fmla="*/ 161934 w 278464"/>
                  <a:gd name="connsiteY6" fmla="*/ 344840 h 755677"/>
                  <a:gd name="connsiteX7" fmla="*/ 179534 w 278464"/>
                  <a:gd name="connsiteY7" fmla="*/ 362439 h 755677"/>
                  <a:gd name="connsiteX8" fmla="*/ 243882 w 278464"/>
                  <a:gd name="connsiteY8" fmla="*/ 362439 h 755677"/>
                  <a:gd name="connsiteX9" fmla="*/ 255432 w 278464"/>
                  <a:gd name="connsiteY9" fmla="*/ 422663 h 755677"/>
                  <a:gd name="connsiteX10" fmla="*/ 198233 w 278464"/>
                  <a:gd name="connsiteY10" fmla="*/ 422663 h 755677"/>
                  <a:gd name="connsiteX11" fmla="*/ 180634 w 278464"/>
                  <a:gd name="connsiteY11" fmla="*/ 440262 h 755677"/>
                  <a:gd name="connsiteX12" fmla="*/ 198233 w 278464"/>
                  <a:gd name="connsiteY12" fmla="*/ 457861 h 755677"/>
                  <a:gd name="connsiteX13" fmla="*/ 261207 w 278464"/>
                  <a:gd name="connsiteY13" fmla="*/ 457861 h 755677"/>
                  <a:gd name="connsiteX14" fmla="*/ 268356 w 278464"/>
                  <a:gd name="connsiteY14" fmla="*/ 509560 h 755677"/>
                  <a:gd name="connsiteX15" fmla="*/ 216383 w 278464"/>
                  <a:gd name="connsiteY15" fmla="*/ 509560 h 755677"/>
                  <a:gd name="connsiteX16" fmla="*/ 198783 w 278464"/>
                  <a:gd name="connsiteY16" fmla="*/ 527159 h 755677"/>
                  <a:gd name="connsiteX17" fmla="*/ 216383 w 278464"/>
                  <a:gd name="connsiteY17" fmla="*/ 544759 h 755677"/>
                  <a:gd name="connsiteX18" fmla="*/ 272206 w 278464"/>
                  <a:gd name="connsiteY18" fmla="*/ 544759 h 755677"/>
                  <a:gd name="connsiteX19" fmla="*/ 273856 w 278464"/>
                  <a:gd name="connsiteY19" fmla="*/ 755677 h 755677"/>
                  <a:gd name="connsiteX20" fmla="*/ 4639 w 278464"/>
                  <a:gd name="connsiteY20" fmla="*/ 755677 h 755677"/>
                  <a:gd name="connsiteX21" fmla="*/ 16464 w 278464"/>
                  <a:gd name="connsiteY21" fmla="*/ 463911 h 755677"/>
                  <a:gd name="connsiteX22" fmla="*/ 42313 w 278464"/>
                  <a:gd name="connsiteY22" fmla="*/ 559883 h 7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8464" h="755677">
                    <a:moveTo>
                      <a:pt x="42313" y="559883"/>
                    </a:moveTo>
                    <a:lnTo>
                      <a:pt x="90712" y="227968"/>
                    </a:lnTo>
                    <a:lnTo>
                      <a:pt x="72287" y="207069"/>
                    </a:lnTo>
                    <a:cubicBezTo>
                      <a:pt x="106111" y="84697"/>
                      <a:pt x="139110" y="0"/>
                      <a:pt x="139110" y="0"/>
                    </a:cubicBezTo>
                    <a:cubicBezTo>
                      <a:pt x="139110" y="0"/>
                      <a:pt x="195208" y="143821"/>
                      <a:pt x="236182" y="327240"/>
                    </a:cubicBezTo>
                    <a:lnTo>
                      <a:pt x="179534" y="327240"/>
                    </a:lnTo>
                    <a:cubicBezTo>
                      <a:pt x="169909" y="327240"/>
                      <a:pt x="161934" y="335215"/>
                      <a:pt x="161934" y="344840"/>
                    </a:cubicBezTo>
                    <a:cubicBezTo>
                      <a:pt x="161934" y="354464"/>
                      <a:pt x="169909" y="362439"/>
                      <a:pt x="179534" y="362439"/>
                    </a:cubicBezTo>
                    <a:lnTo>
                      <a:pt x="243882" y="362439"/>
                    </a:lnTo>
                    <a:cubicBezTo>
                      <a:pt x="248007" y="382239"/>
                      <a:pt x="251857" y="402313"/>
                      <a:pt x="255432" y="422663"/>
                    </a:cubicBezTo>
                    <a:lnTo>
                      <a:pt x="198233" y="422663"/>
                    </a:lnTo>
                    <a:cubicBezTo>
                      <a:pt x="188609" y="422663"/>
                      <a:pt x="180634" y="430637"/>
                      <a:pt x="180634" y="440262"/>
                    </a:cubicBezTo>
                    <a:cubicBezTo>
                      <a:pt x="180634" y="449887"/>
                      <a:pt x="188609" y="457861"/>
                      <a:pt x="198233" y="457861"/>
                    </a:cubicBezTo>
                    <a:lnTo>
                      <a:pt x="261207" y="457861"/>
                    </a:lnTo>
                    <a:cubicBezTo>
                      <a:pt x="263956" y="474911"/>
                      <a:pt x="266156" y="492235"/>
                      <a:pt x="268356" y="509560"/>
                    </a:cubicBezTo>
                    <a:lnTo>
                      <a:pt x="216383" y="509560"/>
                    </a:lnTo>
                    <a:cubicBezTo>
                      <a:pt x="206758" y="509560"/>
                      <a:pt x="198783" y="517535"/>
                      <a:pt x="198783" y="527159"/>
                    </a:cubicBezTo>
                    <a:cubicBezTo>
                      <a:pt x="198783" y="536784"/>
                      <a:pt x="206758" y="544759"/>
                      <a:pt x="216383" y="544759"/>
                    </a:cubicBezTo>
                    <a:lnTo>
                      <a:pt x="272206" y="544759"/>
                    </a:lnTo>
                    <a:cubicBezTo>
                      <a:pt x="279356" y="616532"/>
                      <a:pt x="281006" y="688580"/>
                      <a:pt x="273856" y="755677"/>
                    </a:cubicBezTo>
                    <a:lnTo>
                      <a:pt x="4639" y="755677"/>
                    </a:lnTo>
                    <a:cubicBezTo>
                      <a:pt x="-5261" y="663280"/>
                      <a:pt x="1614" y="561808"/>
                      <a:pt x="16464" y="463911"/>
                    </a:cubicBezTo>
                    <a:cubicBezTo>
                      <a:pt x="42863" y="513685"/>
                      <a:pt x="42313" y="559883"/>
                      <a:pt x="42313" y="559883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185" name="Graphic 2">
                <a:extLst>
                  <a:ext uri="{FF2B5EF4-FFF2-40B4-BE49-F238E27FC236}">
                    <a16:creationId xmlns:a16="http://schemas.microsoft.com/office/drawing/2014/main" id="{DDD0256A-BB53-4ED3-B7DD-F59EF8EF3A2E}"/>
                  </a:ext>
                </a:extLst>
              </p:cNvPr>
              <p:cNvGrpSpPr/>
              <p:nvPr/>
            </p:nvGrpSpPr>
            <p:grpSpPr>
              <a:xfrm>
                <a:off x="10259602" y="2301147"/>
                <a:ext cx="183969" cy="469686"/>
                <a:chOff x="10259602" y="2301147"/>
                <a:chExt cx="183969" cy="469686"/>
              </a:xfrm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699C63A9-CA59-4998-BBD7-6BCFB43DDF9F}"/>
                    </a:ext>
                  </a:extLst>
                </p:cNvPr>
                <p:cNvSpPr/>
                <p:nvPr/>
              </p:nvSpPr>
              <p:spPr>
                <a:xfrm>
                  <a:off x="10268401" y="2301147"/>
                  <a:ext cx="175169" cy="465011"/>
                </a:xfrm>
                <a:custGeom>
                  <a:avLst/>
                  <a:gdLst>
                    <a:gd name="connsiteX0" fmla="*/ 59398 w 175169"/>
                    <a:gd name="connsiteY0" fmla="*/ 0 h 465011"/>
                    <a:gd name="connsiteX1" fmla="*/ 78098 w 175169"/>
                    <a:gd name="connsiteY1" fmla="*/ 23374 h 465011"/>
                    <a:gd name="connsiteX2" fmla="*/ 92672 w 175169"/>
                    <a:gd name="connsiteY2" fmla="*/ 39874 h 465011"/>
                    <a:gd name="connsiteX3" fmla="*/ 156745 w 175169"/>
                    <a:gd name="connsiteY3" fmla="*/ 112197 h 465011"/>
                    <a:gd name="connsiteX4" fmla="*/ 175170 w 175169"/>
                    <a:gd name="connsiteY4" fmla="*/ 133096 h 465011"/>
                    <a:gd name="connsiteX5" fmla="*/ 126771 w 175169"/>
                    <a:gd name="connsiteY5" fmla="*/ 465011 h 465011"/>
                    <a:gd name="connsiteX6" fmla="*/ 100922 w 175169"/>
                    <a:gd name="connsiteY6" fmla="*/ 369314 h 465011"/>
                    <a:gd name="connsiteX7" fmla="*/ 40149 w 175169"/>
                    <a:gd name="connsiteY7" fmla="*/ 300016 h 465011"/>
                    <a:gd name="connsiteX8" fmla="*/ 0 w 175169"/>
                    <a:gd name="connsiteY8" fmla="*/ 277192 h 465011"/>
                    <a:gd name="connsiteX9" fmla="*/ 59398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59398" y="0"/>
                      </a:moveTo>
                      <a:lnTo>
                        <a:pt x="78098" y="23374"/>
                      </a:lnTo>
                      <a:lnTo>
                        <a:pt x="92672" y="39874"/>
                      </a:lnTo>
                      <a:lnTo>
                        <a:pt x="156745" y="112197"/>
                      </a:lnTo>
                      <a:lnTo>
                        <a:pt x="175170" y="133096"/>
                      </a:lnTo>
                      <a:lnTo>
                        <a:pt x="126771" y="465011"/>
                      </a:lnTo>
                      <a:cubicBezTo>
                        <a:pt x="126771" y="465011"/>
                        <a:pt x="127321" y="418812"/>
                        <a:pt x="100922" y="369314"/>
                      </a:cubicBezTo>
                      <a:cubicBezTo>
                        <a:pt x="87997" y="345390"/>
                        <a:pt x="68748" y="320366"/>
                        <a:pt x="40149" y="300016"/>
                      </a:cubicBezTo>
                      <a:cubicBezTo>
                        <a:pt x="28324" y="291766"/>
                        <a:pt x="15125" y="284067"/>
                        <a:pt x="0" y="277192"/>
                      </a:cubicBezTo>
                      <a:lnTo>
                        <a:pt x="59398" y="0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F2681D88-5D12-4F60-BC13-A64806ED6A53}"/>
                    </a:ext>
                  </a:extLst>
                </p:cNvPr>
                <p:cNvSpPr/>
                <p:nvPr/>
              </p:nvSpPr>
              <p:spPr>
                <a:xfrm>
                  <a:off x="10386373" y="2724910"/>
                  <a:ext cx="9225" cy="45648"/>
                </a:xfrm>
                <a:custGeom>
                  <a:avLst/>
                  <a:gdLst>
                    <a:gd name="connsiteX0" fmla="*/ 8525 w 9225"/>
                    <a:gd name="connsiteY0" fmla="*/ 40974 h 45648"/>
                    <a:gd name="connsiteX1" fmla="*/ 0 w 9225"/>
                    <a:gd name="connsiteY1" fmla="*/ 45649 h 45648"/>
                    <a:gd name="connsiteX2" fmla="*/ 825 w 9225"/>
                    <a:gd name="connsiteY2" fmla="*/ 0 h 45648"/>
                    <a:gd name="connsiteX3" fmla="*/ 8525 w 9225"/>
                    <a:gd name="connsiteY3" fmla="*/ 40974 h 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25" h="45648">
                      <a:moveTo>
                        <a:pt x="8525" y="40974"/>
                      </a:moveTo>
                      <a:lnTo>
                        <a:pt x="0" y="45649"/>
                      </a:lnTo>
                      <a:lnTo>
                        <a:pt x="825" y="0"/>
                      </a:lnTo>
                      <a:cubicBezTo>
                        <a:pt x="825" y="275"/>
                        <a:pt x="12100" y="9350"/>
                        <a:pt x="8525" y="40974"/>
                      </a:cubicBez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861E8EDE-7931-4961-8BF8-E90ABFADDC3A}"/>
                    </a:ext>
                  </a:extLst>
                </p:cNvPr>
                <p:cNvSpPr/>
                <p:nvPr/>
              </p:nvSpPr>
              <p:spPr>
                <a:xfrm>
                  <a:off x="10319000" y="2301147"/>
                  <a:ext cx="8799" cy="25574"/>
                </a:xfrm>
                <a:custGeom>
                  <a:avLst/>
                  <a:gdLst>
                    <a:gd name="connsiteX0" fmla="*/ 8800 w 8799"/>
                    <a:gd name="connsiteY0" fmla="*/ 0 h 25574"/>
                    <a:gd name="connsiteX1" fmla="*/ 0 w 8799"/>
                    <a:gd name="connsiteY1" fmla="*/ 4675 h 25574"/>
                    <a:gd name="connsiteX2" fmla="*/ 5500 w 8799"/>
                    <a:gd name="connsiteY2" fmla="*/ 25574 h 2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99" h="25574">
                      <a:moveTo>
                        <a:pt x="8800" y="0"/>
                      </a:moveTo>
                      <a:lnTo>
                        <a:pt x="0" y="4675"/>
                      </a:lnTo>
                      <a:lnTo>
                        <a:pt x="5500" y="25574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01D6DB7D-1F64-44B7-A95B-05BBAB508551}"/>
                    </a:ext>
                  </a:extLst>
                </p:cNvPr>
                <p:cNvSpPr/>
                <p:nvPr/>
              </p:nvSpPr>
              <p:spPr>
                <a:xfrm>
                  <a:off x="10259602" y="2305822"/>
                  <a:ext cx="175169" cy="465011"/>
                </a:xfrm>
                <a:custGeom>
                  <a:avLst/>
                  <a:gdLst>
                    <a:gd name="connsiteX0" fmla="*/ 59398 w 175169"/>
                    <a:gd name="connsiteY0" fmla="*/ 0 h 465011"/>
                    <a:gd name="connsiteX1" fmla="*/ 78098 w 175169"/>
                    <a:gd name="connsiteY1" fmla="*/ 23374 h 465011"/>
                    <a:gd name="connsiteX2" fmla="*/ 92672 w 175169"/>
                    <a:gd name="connsiteY2" fmla="*/ 39874 h 465011"/>
                    <a:gd name="connsiteX3" fmla="*/ 156745 w 175169"/>
                    <a:gd name="connsiteY3" fmla="*/ 112197 h 465011"/>
                    <a:gd name="connsiteX4" fmla="*/ 175170 w 175169"/>
                    <a:gd name="connsiteY4" fmla="*/ 133096 h 465011"/>
                    <a:gd name="connsiteX5" fmla="*/ 126771 w 175169"/>
                    <a:gd name="connsiteY5" fmla="*/ 465011 h 465011"/>
                    <a:gd name="connsiteX6" fmla="*/ 100922 w 175169"/>
                    <a:gd name="connsiteY6" fmla="*/ 369314 h 465011"/>
                    <a:gd name="connsiteX7" fmla="*/ 40149 w 175169"/>
                    <a:gd name="connsiteY7" fmla="*/ 300016 h 465011"/>
                    <a:gd name="connsiteX8" fmla="*/ 0 w 175169"/>
                    <a:gd name="connsiteY8" fmla="*/ 277192 h 465011"/>
                    <a:gd name="connsiteX9" fmla="*/ 59398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59398" y="0"/>
                      </a:moveTo>
                      <a:lnTo>
                        <a:pt x="78098" y="23374"/>
                      </a:lnTo>
                      <a:lnTo>
                        <a:pt x="92672" y="39874"/>
                      </a:lnTo>
                      <a:lnTo>
                        <a:pt x="156745" y="112197"/>
                      </a:lnTo>
                      <a:lnTo>
                        <a:pt x="175170" y="133096"/>
                      </a:lnTo>
                      <a:lnTo>
                        <a:pt x="126771" y="465011"/>
                      </a:lnTo>
                      <a:cubicBezTo>
                        <a:pt x="126771" y="465011"/>
                        <a:pt x="127321" y="418813"/>
                        <a:pt x="100922" y="369314"/>
                      </a:cubicBezTo>
                      <a:cubicBezTo>
                        <a:pt x="87997" y="345390"/>
                        <a:pt x="68748" y="320366"/>
                        <a:pt x="40149" y="300016"/>
                      </a:cubicBezTo>
                      <a:cubicBezTo>
                        <a:pt x="28324" y="291766"/>
                        <a:pt x="15125" y="284067"/>
                        <a:pt x="0" y="277192"/>
                      </a:cubicBezTo>
                      <a:lnTo>
                        <a:pt x="5939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8199342C-7566-4BA5-965F-4707D3BDA42F}"/>
                  </a:ext>
                </a:extLst>
              </p:cNvPr>
              <p:cNvSpPr/>
              <p:nvPr/>
            </p:nvSpPr>
            <p:spPr>
              <a:xfrm>
                <a:off x="10505719" y="2535715"/>
                <a:ext cx="159770" cy="35198"/>
              </a:xfrm>
              <a:custGeom>
                <a:avLst/>
                <a:gdLst>
                  <a:gd name="connsiteX0" fmla="*/ 17874 w 159770"/>
                  <a:gd name="connsiteY0" fmla="*/ 0 h 35198"/>
                  <a:gd name="connsiteX1" fmla="*/ 74523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1948 w 159770"/>
                  <a:gd name="connsiteY5" fmla="*/ 35199 h 35198"/>
                  <a:gd name="connsiteX6" fmla="*/ 17599 w 159770"/>
                  <a:gd name="connsiteY6" fmla="*/ 35199 h 35198"/>
                  <a:gd name="connsiteX7" fmla="*/ 0 w 159770"/>
                  <a:gd name="connsiteY7" fmla="*/ 17599 h 35198"/>
                  <a:gd name="connsiteX8" fmla="*/ 17874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874" y="0"/>
                    </a:moveTo>
                    <a:lnTo>
                      <a:pt x="74523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1948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275" y="7975"/>
                      <a:pt x="8250" y="0"/>
                      <a:pt x="1787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1BB33909-3ECE-4ADA-B393-04FF6093AB9A}"/>
                  </a:ext>
                </a:extLst>
              </p:cNvPr>
              <p:cNvSpPr/>
              <p:nvPr/>
            </p:nvSpPr>
            <p:spPr>
              <a:xfrm>
                <a:off x="10505719" y="2538190"/>
                <a:ext cx="159770" cy="35199"/>
              </a:xfrm>
              <a:custGeom>
                <a:avLst/>
                <a:gdLst>
                  <a:gd name="connsiteX0" fmla="*/ 17874 w 159770"/>
                  <a:gd name="connsiteY0" fmla="*/ 0 h 35199"/>
                  <a:gd name="connsiteX1" fmla="*/ 74523 w 159770"/>
                  <a:gd name="connsiteY1" fmla="*/ 0 h 35199"/>
                  <a:gd name="connsiteX2" fmla="*/ 142171 w 159770"/>
                  <a:gd name="connsiteY2" fmla="*/ 0 h 35199"/>
                  <a:gd name="connsiteX3" fmla="*/ 159770 w 159770"/>
                  <a:gd name="connsiteY3" fmla="*/ 17600 h 35199"/>
                  <a:gd name="connsiteX4" fmla="*/ 142171 w 159770"/>
                  <a:gd name="connsiteY4" fmla="*/ 35199 h 35199"/>
                  <a:gd name="connsiteX5" fmla="*/ 81948 w 159770"/>
                  <a:gd name="connsiteY5" fmla="*/ 35199 h 35199"/>
                  <a:gd name="connsiteX6" fmla="*/ 17599 w 159770"/>
                  <a:gd name="connsiteY6" fmla="*/ 35199 h 35199"/>
                  <a:gd name="connsiteX7" fmla="*/ 0 w 159770"/>
                  <a:gd name="connsiteY7" fmla="*/ 17600 h 35199"/>
                  <a:gd name="connsiteX8" fmla="*/ 17874 w 159770"/>
                  <a:gd name="connsiteY8" fmla="*/ 0 h 3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9">
                    <a:moveTo>
                      <a:pt x="17874" y="0"/>
                    </a:moveTo>
                    <a:lnTo>
                      <a:pt x="74523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600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1948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600"/>
                    </a:cubicBezTo>
                    <a:cubicBezTo>
                      <a:pt x="275" y="7975"/>
                      <a:pt x="8250" y="0"/>
                      <a:pt x="178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265FD931-B166-4127-88CD-9EC6B83FD8CD}"/>
                  </a:ext>
                </a:extLst>
              </p:cNvPr>
              <p:cNvSpPr/>
              <p:nvPr/>
            </p:nvSpPr>
            <p:spPr>
              <a:xfrm>
                <a:off x="10524969" y="2631413"/>
                <a:ext cx="159770" cy="35198"/>
              </a:xfrm>
              <a:custGeom>
                <a:avLst/>
                <a:gdLst>
                  <a:gd name="connsiteX0" fmla="*/ 17600 w 159770"/>
                  <a:gd name="connsiteY0" fmla="*/ 0 h 35198"/>
                  <a:gd name="connsiteX1" fmla="*/ 74798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0573 w 159770"/>
                  <a:gd name="connsiteY5" fmla="*/ 35199 h 35198"/>
                  <a:gd name="connsiteX6" fmla="*/ 17600 w 159770"/>
                  <a:gd name="connsiteY6" fmla="*/ 35199 h 35198"/>
                  <a:gd name="connsiteX7" fmla="*/ 0 w 159770"/>
                  <a:gd name="connsiteY7" fmla="*/ 17599 h 35198"/>
                  <a:gd name="connsiteX8" fmla="*/ 17600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600" y="0"/>
                    </a:moveTo>
                    <a:lnTo>
                      <a:pt x="74798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0573" y="35199"/>
                    </a:lnTo>
                    <a:lnTo>
                      <a:pt x="17600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6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C2A51778-0918-4CF4-B56F-C02F750FDDD6}"/>
                  </a:ext>
                </a:extLst>
              </p:cNvPr>
              <p:cNvSpPr/>
              <p:nvPr/>
            </p:nvSpPr>
            <p:spPr>
              <a:xfrm>
                <a:off x="10524969" y="2633613"/>
                <a:ext cx="159770" cy="35198"/>
              </a:xfrm>
              <a:custGeom>
                <a:avLst/>
                <a:gdLst>
                  <a:gd name="connsiteX0" fmla="*/ 17600 w 159770"/>
                  <a:gd name="connsiteY0" fmla="*/ 0 h 35198"/>
                  <a:gd name="connsiteX1" fmla="*/ 74798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0573 w 159770"/>
                  <a:gd name="connsiteY5" fmla="*/ 35199 h 35198"/>
                  <a:gd name="connsiteX6" fmla="*/ 17600 w 159770"/>
                  <a:gd name="connsiteY6" fmla="*/ 35199 h 35198"/>
                  <a:gd name="connsiteX7" fmla="*/ 0 w 159770"/>
                  <a:gd name="connsiteY7" fmla="*/ 17599 h 35198"/>
                  <a:gd name="connsiteX8" fmla="*/ 17600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600" y="0"/>
                    </a:moveTo>
                    <a:lnTo>
                      <a:pt x="74798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0573" y="35199"/>
                    </a:lnTo>
                    <a:lnTo>
                      <a:pt x="17600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3F47663-B481-47D3-8FA9-61F06356A627}"/>
                  </a:ext>
                </a:extLst>
              </p:cNvPr>
              <p:cNvSpPr/>
              <p:nvPr/>
            </p:nvSpPr>
            <p:spPr>
              <a:xfrm>
                <a:off x="10542843" y="2717760"/>
                <a:ext cx="159495" cy="35198"/>
              </a:xfrm>
              <a:custGeom>
                <a:avLst/>
                <a:gdLst>
                  <a:gd name="connsiteX0" fmla="*/ 17599 w 159495"/>
                  <a:gd name="connsiteY0" fmla="*/ 0 h 35198"/>
                  <a:gd name="connsiteX1" fmla="*/ 69573 w 159495"/>
                  <a:gd name="connsiteY1" fmla="*/ 0 h 35198"/>
                  <a:gd name="connsiteX2" fmla="*/ 141896 w 159495"/>
                  <a:gd name="connsiteY2" fmla="*/ 0 h 35198"/>
                  <a:gd name="connsiteX3" fmla="*/ 159495 w 159495"/>
                  <a:gd name="connsiteY3" fmla="*/ 17599 h 35198"/>
                  <a:gd name="connsiteX4" fmla="*/ 141896 w 159495"/>
                  <a:gd name="connsiteY4" fmla="*/ 35199 h 35198"/>
                  <a:gd name="connsiteX5" fmla="*/ 73423 w 159495"/>
                  <a:gd name="connsiteY5" fmla="*/ 35199 h 35198"/>
                  <a:gd name="connsiteX6" fmla="*/ 17599 w 159495"/>
                  <a:gd name="connsiteY6" fmla="*/ 35199 h 35198"/>
                  <a:gd name="connsiteX7" fmla="*/ 0 w 159495"/>
                  <a:gd name="connsiteY7" fmla="*/ 17599 h 35198"/>
                  <a:gd name="connsiteX8" fmla="*/ 17599 w 159495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95" h="35198">
                    <a:moveTo>
                      <a:pt x="17599" y="0"/>
                    </a:moveTo>
                    <a:lnTo>
                      <a:pt x="69573" y="0"/>
                    </a:lnTo>
                    <a:lnTo>
                      <a:pt x="141896" y="0"/>
                    </a:lnTo>
                    <a:cubicBezTo>
                      <a:pt x="151521" y="0"/>
                      <a:pt x="159495" y="7975"/>
                      <a:pt x="159495" y="17599"/>
                    </a:cubicBezTo>
                    <a:cubicBezTo>
                      <a:pt x="159495" y="27224"/>
                      <a:pt x="151521" y="35199"/>
                      <a:pt x="141896" y="35199"/>
                    </a:cubicBezTo>
                    <a:lnTo>
                      <a:pt x="73423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5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908E439-CD20-4F48-B055-0B62E618CD74}"/>
                  </a:ext>
                </a:extLst>
              </p:cNvPr>
              <p:cNvSpPr/>
              <p:nvPr/>
            </p:nvSpPr>
            <p:spPr>
              <a:xfrm>
                <a:off x="10542843" y="2720510"/>
                <a:ext cx="159495" cy="35198"/>
              </a:xfrm>
              <a:custGeom>
                <a:avLst/>
                <a:gdLst>
                  <a:gd name="connsiteX0" fmla="*/ 17599 w 159495"/>
                  <a:gd name="connsiteY0" fmla="*/ 0 h 35198"/>
                  <a:gd name="connsiteX1" fmla="*/ 69573 w 159495"/>
                  <a:gd name="connsiteY1" fmla="*/ 0 h 35198"/>
                  <a:gd name="connsiteX2" fmla="*/ 141896 w 159495"/>
                  <a:gd name="connsiteY2" fmla="*/ 0 h 35198"/>
                  <a:gd name="connsiteX3" fmla="*/ 159495 w 159495"/>
                  <a:gd name="connsiteY3" fmla="*/ 17599 h 35198"/>
                  <a:gd name="connsiteX4" fmla="*/ 141896 w 159495"/>
                  <a:gd name="connsiteY4" fmla="*/ 35199 h 35198"/>
                  <a:gd name="connsiteX5" fmla="*/ 73423 w 159495"/>
                  <a:gd name="connsiteY5" fmla="*/ 35199 h 35198"/>
                  <a:gd name="connsiteX6" fmla="*/ 17599 w 159495"/>
                  <a:gd name="connsiteY6" fmla="*/ 35199 h 35198"/>
                  <a:gd name="connsiteX7" fmla="*/ 0 w 159495"/>
                  <a:gd name="connsiteY7" fmla="*/ 17599 h 35198"/>
                  <a:gd name="connsiteX8" fmla="*/ 17599 w 159495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95" h="35198">
                    <a:moveTo>
                      <a:pt x="17599" y="0"/>
                    </a:moveTo>
                    <a:lnTo>
                      <a:pt x="69573" y="0"/>
                    </a:lnTo>
                    <a:lnTo>
                      <a:pt x="141896" y="0"/>
                    </a:lnTo>
                    <a:cubicBezTo>
                      <a:pt x="151521" y="0"/>
                      <a:pt x="159495" y="7975"/>
                      <a:pt x="159495" y="17599"/>
                    </a:cubicBezTo>
                    <a:cubicBezTo>
                      <a:pt x="159495" y="27224"/>
                      <a:pt x="151521" y="35199"/>
                      <a:pt x="141896" y="35199"/>
                    </a:cubicBezTo>
                    <a:lnTo>
                      <a:pt x="73423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5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D0E348-5646-43C0-B5F0-A2EEDB08E969}"/>
                  </a:ext>
                </a:extLst>
              </p:cNvPr>
              <p:cNvSpPr/>
              <p:nvPr/>
            </p:nvSpPr>
            <p:spPr>
              <a:xfrm>
                <a:off x="10354199" y="3007327"/>
                <a:ext cx="258217" cy="194419"/>
              </a:xfrm>
              <a:custGeom>
                <a:avLst/>
                <a:gdLst>
                  <a:gd name="connsiteX0" fmla="*/ 176270 w 258217"/>
                  <a:gd name="connsiteY0" fmla="*/ 194419 h 194419"/>
                  <a:gd name="connsiteX1" fmla="*/ 129246 w 258217"/>
                  <a:gd name="connsiteY1" fmla="*/ 194419 h 194419"/>
                  <a:gd name="connsiteX2" fmla="*/ 82223 w 258217"/>
                  <a:gd name="connsiteY2" fmla="*/ 194419 h 194419"/>
                  <a:gd name="connsiteX3" fmla="*/ 0 w 258217"/>
                  <a:gd name="connsiteY3" fmla="*/ 0 h 194419"/>
                  <a:gd name="connsiteX4" fmla="*/ 258217 w 258217"/>
                  <a:gd name="connsiteY4" fmla="*/ 0 h 194419"/>
                  <a:gd name="connsiteX5" fmla="*/ 176270 w 258217"/>
                  <a:gd name="connsiteY5" fmla="*/ 194419 h 19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7" h="194419">
                    <a:moveTo>
                      <a:pt x="176270" y="194419"/>
                    </a:moveTo>
                    <a:lnTo>
                      <a:pt x="129246" y="194419"/>
                    </a:lnTo>
                    <a:lnTo>
                      <a:pt x="82223" y="194419"/>
                    </a:lnTo>
                    <a:cubicBezTo>
                      <a:pt x="38499" y="142721"/>
                      <a:pt x="12925" y="75348"/>
                      <a:pt x="0" y="0"/>
                    </a:cubicBezTo>
                    <a:lnTo>
                      <a:pt x="258217" y="0"/>
                    </a:lnTo>
                    <a:cubicBezTo>
                      <a:pt x="245568" y="75348"/>
                      <a:pt x="219993" y="142721"/>
                      <a:pt x="176270" y="194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71006700-0509-4A9A-91C1-AAC33BBB913A}"/>
                  </a:ext>
                </a:extLst>
              </p:cNvPr>
              <p:cNvSpPr/>
              <p:nvPr/>
            </p:nvSpPr>
            <p:spPr>
              <a:xfrm>
                <a:off x="9132610" y="2211225"/>
                <a:ext cx="278331" cy="755952"/>
              </a:xfrm>
              <a:custGeom>
                <a:avLst/>
                <a:gdLst>
                  <a:gd name="connsiteX0" fmla="*/ 83398 w 278331"/>
                  <a:gd name="connsiteY0" fmla="*/ 531284 h 755952"/>
                  <a:gd name="connsiteX1" fmla="*/ 65798 w 278331"/>
                  <a:gd name="connsiteY1" fmla="*/ 513685 h 755952"/>
                  <a:gd name="connsiteX2" fmla="*/ 9700 w 278331"/>
                  <a:gd name="connsiteY2" fmla="*/ 513685 h 755952"/>
                  <a:gd name="connsiteX3" fmla="*/ 16850 w 278331"/>
                  <a:gd name="connsiteY3" fmla="*/ 461986 h 755952"/>
                  <a:gd name="connsiteX4" fmla="*/ 83948 w 278331"/>
                  <a:gd name="connsiteY4" fmla="*/ 461986 h 755952"/>
                  <a:gd name="connsiteX5" fmla="*/ 101547 w 278331"/>
                  <a:gd name="connsiteY5" fmla="*/ 444387 h 755952"/>
                  <a:gd name="connsiteX6" fmla="*/ 83948 w 278331"/>
                  <a:gd name="connsiteY6" fmla="*/ 426787 h 755952"/>
                  <a:gd name="connsiteX7" fmla="*/ 22349 w 278331"/>
                  <a:gd name="connsiteY7" fmla="*/ 426787 h 755952"/>
                  <a:gd name="connsiteX8" fmla="*/ 33624 w 278331"/>
                  <a:gd name="connsiteY8" fmla="*/ 366564 h 755952"/>
                  <a:gd name="connsiteX9" fmla="*/ 102372 w 278331"/>
                  <a:gd name="connsiteY9" fmla="*/ 366564 h 755952"/>
                  <a:gd name="connsiteX10" fmla="*/ 119972 w 278331"/>
                  <a:gd name="connsiteY10" fmla="*/ 348965 h 755952"/>
                  <a:gd name="connsiteX11" fmla="*/ 102372 w 278331"/>
                  <a:gd name="connsiteY11" fmla="*/ 331365 h 755952"/>
                  <a:gd name="connsiteX12" fmla="*/ 41324 w 278331"/>
                  <a:gd name="connsiteY12" fmla="*/ 331365 h 755952"/>
                  <a:gd name="connsiteX13" fmla="*/ 139221 w 278331"/>
                  <a:gd name="connsiteY13" fmla="*/ 0 h 755952"/>
                  <a:gd name="connsiteX14" fmla="*/ 206044 w 278331"/>
                  <a:gd name="connsiteY14" fmla="*/ 207069 h 755952"/>
                  <a:gd name="connsiteX15" fmla="*/ 187619 w 278331"/>
                  <a:gd name="connsiteY15" fmla="*/ 227968 h 755952"/>
                  <a:gd name="connsiteX16" fmla="*/ 236018 w 278331"/>
                  <a:gd name="connsiteY16" fmla="*/ 559883 h 755952"/>
                  <a:gd name="connsiteX17" fmla="*/ 261867 w 278331"/>
                  <a:gd name="connsiteY17" fmla="*/ 464186 h 755952"/>
                  <a:gd name="connsiteX18" fmla="*/ 273692 w 278331"/>
                  <a:gd name="connsiteY18" fmla="*/ 755953 h 755952"/>
                  <a:gd name="connsiteX19" fmla="*/ 4750 w 278331"/>
                  <a:gd name="connsiteY19" fmla="*/ 755953 h 755952"/>
                  <a:gd name="connsiteX20" fmla="*/ 5850 w 278331"/>
                  <a:gd name="connsiteY20" fmla="*/ 548884 h 755952"/>
                  <a:gd name="connsiteX21" fmla="*/ 65798 w 278331"/>
                  <a:gd name="connsiteY21" fmla="*/ 548884 h 755952"/>
                  <a:gd name="connsiteX22" fmla="*/ 83398 w 278331"/>
                  <a:gd name="connsiteY22" fmla="*/ 531284 h 75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8331" h="755952">
                    <a:moveTo>
                      <a:pt x="83398" y="531284"/>
                    </a:moveTo>
                    <a:cubicBezTo>
                      <a:pt x="83398" y="521659"/>
                      <a:pt x="75423" y="513685"/>
                      <a:pt x="65798" y="513685"/>
                    </a:cubicBezTo>
                    <a:lnTo>
                      <a:pt x="9700" y="513685"/>
                    </a:lnTo>
                    <a:cubicBezTo>
                      <a:pt x="11900" y="496360"/>
                      <a:pt x="14100" y="479036"/>
                      <a:pt x="16850" y="461986"/>
                    </a:cubicBezTo>
                    <a:lnTo>
                      <a:pt x="83948" y="461986"/>
                    </a:lnTo>
                    <a:cubicBezTo>
                      <a:pt x="93572" y="461986"/>
                      <a:pt x="101547" y="454011"/>
                      <a:pt x="101547" y="444387"/>
                    </a:cubicBezTo>
                    <a:cubicBezTo>
                      <a:pt x="101547" y="434762"/>
                      <a:pt x="93572" y="426787"/>
                      <a:pt x="83948" y="426787"/>
                    </a:cubicBezTo>
                    <a:lnTo>
                      <a:pt x="22349" y="426787"/>
                    </a:lnTo>
                    <a:cubicBezTo>
                      <a:pt x="25924" y="406438"/>
                      <a:pt x="29774" y="386364"/>
                      <a:pt x="33624" y="366564"/>
                    </a:cubicBezTo>
                    <a:lnTo>
                      <a:pt x="102372" y="366564"/>
                    </a:lnTo>
                    <a:cubicBezTo>
                      <a:pt x="111997" y="366564"/>
                      <a:pt x="119972" y="358589"/>
                      <a:pt x="119972" y="348965"/>
                    </a:cubicBezTo>
                    <a:cubicBezTo>
                      <a:pt x="119972" y="339340"/>
                      <a:pt x="111997" y="331365"/>
                      <a:pt x="102372" y="331365"/>
                    </a:cubicBezTo>
                    <a:lnTo>
                      <a:pt x="41324" y="331365"/>
                    </a:lnTo>
                    <a:cubicBezTo>
                      <a:pt x="82298" y="146021"/>
                      <a:pt x="139221" y="0"/>
                      <a:pt x="139221" y="0"/>
                    </a:cubicBezTo>
                    <a:cubicBezTo>
                      <a:pt x="139221" y="0"/>
                      <a:pt x="172220" y="84697"/>
                      <a:pt x="206044" y="207069"/>
                    </a:cubicBezTo>
                    <a:lnTo>
                      <a:pt x="187619" y="227968"/>
                    </a:lnTo>
                    <a:lnTo>
                      <a:pt x="236018" y="559883"/>
                    </a:lnTo>
                    <a:cubicBezTo>
                      <a:pt x="236018" y="559883"/>
                      <a:pt x="235468" y="513685"/>
                      <a:pt x="261867" y="464186"/>
                    </a:cubicBezTo>
                    <a:cubicBezTo>
                      <a:pt x="276717" y="562083"/>
                      <a:pt x="283592" y="663555"/>
                      <a:pt x="273692" y="755953"/>
                    </a:cubicBezTo>
                    <a:lnTo>
                      <a:pt x="4750" y="755953"/>
                    </a:lnTo>
                    <a:cubicBezTo>
                      <a:pt x="-2400" y="689679"/>
                      <a:pt x="-1025" y="619282"/>
                      <a:pt x="5850" y="548884"/>
                    </a:cubicBezTo>
                    <a:lnTo>
                      <a:pt x="65798" y="548884"/>
                    </a:lnTo>
                    <a:cubicBezTo>
                      <a:pt x="75423" y="548884"/>
                      <a:pt x="83398" y="540909"/>
                      <a:pt x="83398" y="531284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194" name="Graphic 2">
                <a:extLst>
                  <a:ext uri="{FF2B5EF4-FFF2-40B4-BE49-F238E27FC236}">
                    <a16:creationId xmlns:a16="http://schemas.microsoft.com/office/drawing/2014/main" id="{ACDEF79A-64B1-4D5B-99A9-769FFE1D513D}"/>
                  </a:ext>
                </a:extLst>
              </p:cNvPr>
              <p:cNvGrpSpPr/>
              <p:nvPr/>
            </p:nvGrpSpPr>
            <p:grpSpPr>
              <a:xfrm>
                <a:off x="9055963" y="2539840"/>
                <a:ext cx="196344" cy="217518"/>
                <a:chOff x="9055963" y="2539840"/>
                <a:chExt cx="196344" cy="217518"/>
              </a:xfrm>
              <a:solidFill>
                <a:srgbClr val="CCCCCC"/>
              </a:solidFill>
            </p:grpSpPr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6F9D25C2-8406-4172-B60F-B3715D8586FD}"/>
                    </a:ext>
                  </a:extLst>
                </p:cNvPr>
                <p:cNvSpPr/>
                <p:nvPr/>
              </p:nvSpPr>
              <p:spPr>
                <a:xfrm>
                  <a:off x="9092811" y="253984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848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314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848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314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F22BFE27-D3A1-47FB-ABCB-D19CF834C845}"/>
                    </a:ext>
                  </a:extLst>
                </p:cNvPr>
                <p:cNvSpPr/>
                <p:nvPr/>
              </p:nvSpPr>
              <p:spPr>
                <a:xfrm>
                  <a:off x="9074112" y="2635263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573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479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573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479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F337221F-A3D7-4B68-8FAE-F2A15234995C}"/>
                    </a:ext>
                  </a:extLst>
                </p:cNvPr>
                <p:cNvSpPr/>
                <p:nvPr/>
              </p:nvSpPr>
              <p:spPr>
                <a:xfrm>
                  <a:off x="9055963" y="272216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0 h 35198"/>
                    <a:gd name="connsiteX1" fmla="*/ 85797 w 159495"/>
                    <a:gd name="connsiteY1" fmla="*/ 0 h 35198"/>
                    <a:gd name="connsiteX2" fmla="*/ 141896 w 159495"/>
                    <a:gd name="connsiteY2" fmla="*/ 0 h 35198"/>
                    <a:gd name="connsiteX3" fmla="*/ 159495 w 159495"/>
                    <a:gd name="connsiteY3" fmla="*/ 17599 h 35198"/>
                    <a:gd name="connsiteX4" fmla="*/ 141896 w 159495"/>
                    <a:gd name="connsiteY4" fmla="*/ 35199 h 35198"/>
                    <a:gd name="connsiteX5" fmla="*/ 82223 w 159495"/>
                    <a:gd name="connsiteY5" fmla="*/ 35199 h 35198"/>
                    <a:gd name="connsiteX6" fmla="*/ 17599 w 159495"/>
                    <a:gd name="connsiteY6" fmla="*/ 35199 h 35198"/>
                    <a:gd name="connsiteX7" fmla="*/ 0 w 159495"/>
                    <a:gd name="connsiteY7" fmla="*/ 17599 h 35198"/>
                    <a:gd name="connsiteX8" fmla="*/ 17599 w 159495"/>
                    <a:gd name="connsiteY8" fmla="*/ 0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0"/>
                      </a:moveTo>
                      <a:lnTo>
                        <a:pt x="85797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82223" y="35199"/>
                      </a:lnTo>
                      <a:lnTo>
                        <a:pt x="17599" y="35199"/>
                      </a:ln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195" name="Graphic 2">
                <a:extLst>
                  <a:ext uri="{FF2B5EF4-FFF2-40B4-BE49-F238E27FC236}">
                    <a16:creationId xmlns:a16="http://schemas.microsoft.com/office/drawing/2014/main" id="{33F44573-9E40-4ED2-A00A-3444F047565C}"/>
                  </a:ext>
                </a:extLst>
              </p:cNvPr>
              <p:cNvGrpSpPr/>
              <p:nvPr/>
            </p:nvGrpSpPr>
            <p:grpSpPr>
              <a:xfrm>
                <a:off x="9056237" y="2542590"/>
                <a:ext cx="196619" cy="217518"/>
                <a:chOff x="9056237" y="2542590"/>
                <a:chExt cx="196619" cy="217518"/>
              </a:xfrm>
              <a:solidFill>
                <a:srgbClr val="000000"/>
              </a:solidFill>
            </p:grpSpPr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F08E1F00-EBB4-4B66-AA62-3B68438F3FBF}"/>
                    </a:ext>
                  </a:extLst>
                </p:cNvPr>
                <p:cNvSpPr/>
                <p:nvPr/>
              </p:nvSpPr>
              <p:spPr>
                <a:xfrm>
                  <a:off x="9093086" y="2542590"/>
                  <a:ext cx="159770" cy="35198"/>
                </a:xfrm>
                <a:custGeom>
                  <a:avLst/>
                  <a:gdLst>
                    <a:gd name="connsiteX0" fmla="*/ 17599 w 159770"/>
                    <a:gd name="connsiteY0" fmla="*/ 35199 h 35198"/>
                    <a:gd name="connsiteX1" fmla="*/ 0 w 159770"/>
                    <a:gd name="connsiteY1" fmla="*/ 17599 h 35198"/>
                    <a:gd name="connsiteX2" fmla="*/ 17599 w 159770"/>
                    <a:gd name="connsiteY2" fmla="*/ 0 h 35198"/>
                    <a:gd name="connsiteX3" fmla="*/ 80848 w 159770"/>
                    <a:gd name="connsiteY3" fmla="*/ 0 h 35198"/>
                    <a:gd name="connsiteX4" fmla="*/ 142171 w 159770"/>
                    <a:gd name="connsiteY4" fmla="*/ 0 h 35198"/>
                    <a:gd name="connsiteX5" fmla="*/ 159770 w 159770"/>
                    <a:gd name="connsiteY5" fmla="*/ 17599 h 35198"/>
                    <a:gd name="connsiteX6" fmla="*/ 142171 w 159770"/>
                    <a:gd name="connsiteY6" fmla="*/ 35199 h 35198"/>
                    <a:gd name="connsiteX7" fmla="*/ 73423 w 159770"/>
                    <a:gd name="connsiteY7" fmla="*/ 35199 h 35198"/>
                    <a:gd name="connsiteX8" fmla="*/ 17599 w 159770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770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848" y="0"/>
                      </a:lnTo>
                      <a:lnTo>
                        <a:pt x="142171" y="0"/>
                      </a:lnTo>
                      <a:cubicBezTo>
                        <a:pt x="151795" y="0"/>
                        <a:pt x="159770" y="7975"/>
                        <a:pt x="159770" y="17599"/>
                      </a:cubicBezTo>
                      <a:cubicBezTo>
                        <a:pt x="159770" y="27224"/>
                        <a:pt x="151795" y="35199"/>
                        <a:pt x="142171" y="35199"/>
                      </a:cubicBezTo>
                      <a:lnTo>
                        <a:pt x="73423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94D03C09-7022-494C-AA3C-7D3AE66CEA4D}"/>
                    </a:ext>
                  </a:extLst>
                </p:cNvPr>
                <p:cNvSpPr/>
                <p:nvPr/>
              </p:nvSpPr>
              <p:spPr>
                <a:xfrm>
                  <a:off x="9074387" y="2638012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573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479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573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479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565ECF39-3B1B-48E0-9F65-4F2624739E29}"/>
                    </a:ext>
                  </a:extLst>
                </p:cNvPr>
                <p:cNvSpPr/>
                <p:nvPr/>
              </p:nvSpPr>
              <p:spPr>
                <a:xfrm>
                  <a:off x="9056237" y="272491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0 h 35198"/>
                    <a:gd name="connsiteX1" fmla="*/ 85797 w 159495"/>
                    <a:gd name="connsiteY1" fmla="*/ 0 h 35198"/>
                    <a:gd name="connsiteX2" fmla="*/ 141896 w 159495"/>
                    <a:gd name="connsiteY2" fmla="*/ 0 h 35198"/>
                    <a:gd name="connsiteX3" fmla="*/ 159495 w 159495"/>
                    <a:gd name="connsiteY3" fmla="*/ 17599 h 35198"/>
                    <a:gd name="connsiteX4" fmla="*/ 141896 w 159495"/>
                    <a:gd name="connsiteY4" fmla="*/ 35199 h 35198"/>
                    <a:gd name="connsiteX5" fmla="*/ 82223 w 159495"/>
                    <a:gd name="connsiteY5" fmla="*/ 35199 h 35198"/>
                    <a:gd name="connsiteX6" fmla="*/ 17599 w 159495"/>
                    <a:gd name="connsiteY6" fmla="*/ 35199 h 35198"/>
                    <a:gd name="connsiteX7" fmla="*/ 0 w 159495"/>
                    <a:gd name="connsiteY7" fmla="*/ 17599 h 35198"/>
                    <a:gd name="connsiteX8" fmla="*/ 17599 w 159495"/>
                    <a:gd name="connsiteY8" fmla="*/ 0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0"/>
                      </a:moveTo>
                      <a:lnTo>
                        <a:pt x="85797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82223" y="35199"/>
                      </a:lnTo>
                      <a:lnTo>
                        <a:pt x="17599" y="35199"/>
                      </a:ln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7FEBCB9B-BCF1-4AA1-B6A7-8A2CCDB2DCD0}"/>
                  </a:ext>
                </a:extLst>
              </p:cNvPr>
              <p:cNvSpPr/>
              <p:nvPr/>
            </p:nvSpPr>
            <p:spPr>
              <a:xfrm>
                <a:off x="9142860" y="3007327"/>
                <a:ext cx="258217" cy="194419"/>
              </a:xfrm>
              <a:custGeom>
                <a:avLst/>
                <a:gdLst>
                  <a:gd name="connsiteX0" fmla="*/ 175995 w 258217"/>
                  <a:gd name="connsiteY0" fmla="*/ 194419 h 194419"/>
                  <a:gd name="connsiteX1" fmla="*/ 128971 w 258217"/>
                  <a:gd name="connsiteY1" fmla="*/ 194419 h 194419"/>
                  <a:gd name="connsiteX2" fmla="*/ 82223 w 258217"/>
                  <a:gd name="connsiteY2" fmla="*/ 194419 h 194419"/>
                  <a:gd name="connsiteX3" fmla="*/ 0 w 258217"/>
                  <a:gd name="connsiteY3" fmla="*/ 0 h 194419"/>
                  <a:gd name="connsiteX4" fmla="*/ 258217 w 258217"/>
                  <a:gd name="connsiteY4" fmla="*/ 0 h 194419"/>
                  <a:gd name="connsiteX5" fmla="*/ 175995 w 258217"/>
                  <a:gd name="connsiteY5" fmla="*/ 194419 h 19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7" h="194419">
                    <a:moveTo>
                      <a:pt x="175995" y="194419"/>
                    </a:moveTo>
                    <a:lnTo>
                      <a:pt x="128971" y="194419"/>
                    </a:lnTo>
                    <a:lnTo>
                      <a:pt x="82223" y="194419"/>
                    </a:lnTo>
                    <a:cubicBezTo>
                      <a:pt x="38499" y="142721"/>
                      <a:pt x="12925" y="75348"/>
                      <a:pt x="0" y="0"/>
                    </a:cubicBezTo>
                    <a:lnTo>
                      <a:pt x="258217" y="0"/>
                    </a:lnTo>
                    <a:cubicBezTo>
                      <a:pt x="245293" y="75348"/>
                      <a:pt x="219718" y="142721"/>
                      <a:pt x="175995" y="194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2FA4181C-14A5-484D-8370-C19A2B6ED4B6}"/>
                  </a:ext>
                </a:extLst>
              </p:cNvPr>
              <p:cNvSpPr/>
              <p:nvPr/>
            </p:nvSpPr>
            <p:spPr>
              <a:xfrm>
                <a:off x="9670019" y="978437"/>
                <a:ext cx="415512" cy="194969"/>
              </a:xfrm>
              <a:custGeom>
                <a:avLst/>
                <a:gdLst>
                  <a:gd name="connsiteX0" fmla="*/ 207619 w 415512"/>
                  <a:gd name="connsiteY0" fmla="*/ 0 h 194969"/>
                  <a:gd name="connsiteX1" fmla="*/ 415513 w 415512"/>
                  <a:gd name="connsiteY1" fmla="*/ 172695 h 194969"/>
                  <a:gd name="connsiteX2" fmla="*/ 347590 w 415512"/>
                  <a:gd name="connsiteY2" fmla="*/ 194969 h 194969"/>
                  <a:gd name="connsiteX3" fmla="*/ 347590 w 415512"/>
                  <a:gd name="connsiteY3" fmla="*/ 194969 h 194969"/>
                  <a:gd name="connsiteX4" fmla="*/ 67648 w 415512"/>
                  <a:gd name="connsiteY4" fmla="*/ 194969 h 194969"/>
                  <a:gd name="connsiteX5" fmla="*/ 67648 w 415512"/>
                  <a:gd name="connsiteY5" fmla="*/ 194969 h 194969"/>
                  <a:gd name="connsiteX6" fmla="*/ 0 w 415512"/>
                  <a:gd name="connsiteY6" fmla="*/ 172695 h 194969"/>
                  <a:gd name="connsiteX7" fmla="*/ 207619 w 415512"/>
                  <a:gd name="connsiteY7" fmla="*/ 0 h 19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5512" h="194969">
                    <a:moveTo>
                      <a:pt x="207619" y="0"/>
                    </a:moveTo>
                    <a:cubicBezTo>
                      <a:pt x="288741" y="50873"/>
                      <a:pt x="357489" y="109172"/>
                      <a:pt x="415513" y="172695"/>
                    </a:cubicBezTo>
                    <a:lnTo>
                      <a:pt x="347590" y="194969"/>
                    </a:lnTo>
                    <a:lnTo>
                      <a:pt x="347590" y="194969"/>
                    </a:lnTo>
                    <a:lnTo>
                      <a:pt x="67648" y="194969"/>
                    </a:lnTo>
                    <a:lnTo>
                      <a:pt x="67648" y="194969"/>
                    </a:lnTo>
                    <a:lnTo>
                      <a:pt x="0" y="172695"/>
                    </a:lnTo>
                    <a:cubicBezTo>
                      <a:pt x="57748" y="109172"/>
                      <a:pt x="126496" y="50873"/>
                      <a:pt x="207619" y="0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FADE9D9E-F222-4A25-9B07-3E93B17A7A16}"/>
                  </a:ext>
                </a:extLst>
              </p:cNvPr>
              <p:cNvSpPr/>
              <p:nvPr/>
            </p:nvSpPr>
            <p:spPr>
              <a:xfrm>
                <a:off x="9609246" y="1542445"/>
                <a:ext cx="552183" cy="552183"/>
              </a:xfrm>
              <a:custGeom>
                <a:avLst/>
                <a:gdLst>
                  <a:gd name="connsiteX0" fmla="*/ 0 w 552183"/>
                  <a:gd name="connsiteY0" fmla="*/ 276092 h 552183"/>
                  <a:gd name="connsiteX1" fmla="*/ 276092 w 552183"/>
                  <a:gd name="connsiteY1" fmla="*/ 0 h 552183"/>
                  <a:gd name="connsiteX2" fmla="*/ 552184 w 552183"/>
                  <a:gd name="connsiteY2" fmla="*/ 276092 h 552183"/>
                  <a:gd name="connsiteX3" fmla="*/ 276092 w 552183"/>
                  <a:gd name="connsiteY3" fmla="*/ 552184 h 552183"/>
                  <a:gd name="connsiteX4" fmla="*/ 0 w 552183"/>
                  <a:gd name="connsiteY4" fmla="*/ 276092 h 552183"/>
                  <a:gd name="connsiteX5" fmla="*/ 36299 w 552183"/>
                  <a:gd name="connsiteY5" fmla="*/ 276092 h 552183"/>
                  <a:gd name="connsiteX6" fmla="*/ 276092 w 552183"/>
                  <a:gd name="connsiteY6" fmla="*/ 515885 h 552183"/>
                  <a:gd name="connsiteX7" fmla="*/ 515885 w 552183"/>
                  <a:gd name="connsiteY7" fmla="*/ 276092 h 552183"/>
                  <a:gd name="connsiteX8" fmla="*/ 276092 w 552183"/>
                  <a:gd name="connsiteY8" fmla="*/ 36299 h 552183"/>
                  <a:gd name="connsiteX9" fmla="*/ 36299 w 552183"/>
                  <a:gd name="connsiteY9" fmla="*/ 276092 h 5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183" h="552183">
                    <a:moveTo>
                      <a:pt x="0" y="276092"/>
                    </a:moveTo>
                    <a:cubicBezTo>
                      <a:pt x="0" y="124021"/>
                      <a:pt x="123746" y="0"/>
                      <a:pt x="276092" y="0"/>
                    </a:cubicBezTo>
                    <a:cubicBezTo>
                      <a:pt x="428162" y="0"/>
                      <a:pt x="552184" y="123746"/>
                      <a:pt x="552184" y="276092"/>
                    </a:cubicBezTo>
                    <a:cubicBezTo>
                      <a:pt x="552184" y="428162"/>
                      <a:pt x="428437" y="552184"/>
                      <a:pt x="276092" y="552184"/>
                    </a:cubicBezTo>
                    <a:cubicBezTo>
                      <a:pt x="124021" y="552184"/>
                      <a:pt x="0" y="428437"/>
                      <a:pt x="0" y="276092"/>
                    </a:cubicBezTo>
                    <a:close/>
                    <a:moveTo>
                      <a:pt x="36299" y="276092"/>
                    </a:moveTo>
                    <a:cubicBezTo>
                      <a:pt x="36299" y="408363"/>
                      <a:pt x="143821" y="515885"/>
                      <a:pt x="276092" y="515885"/>
                    </a:cubicBezTo>
                    <a:cubicBezTo>
                      <a:pt x="408363" y="515885"/>
                      <a:pt x="515885" y="408363"/>
                      <a:pt x="515885" y="276092"/>
                    </a:cubicBezTo>
                    <a:cubicBezTo>
                      <a:pt x="515885" y="143821"/>
                      <a:pt x="408363" y="36299"/>
                      <a:pt x="276092" y="36299"/>
                    </a:cubicBezTo>
                    <a:cubicBezTo>
                      <a:pt x="143821" y="36299"/>
                      <a:pt x="36299" y="143821"/>
                      <a:pt x="36299" y="2760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94E4B07F-2AD3-41E7-8C26-35829549F24C}"/>
                  </a:ext>
                </a:extLst>
              </p:cNvPr>
              <p:cNvSpPr/>
              <p:nvPr/>
            </p:nvSpPr>
            <p:spPr>
              <a:xfrm>
                <a:off x="9625746" y="1570494"/>
                <a:ext cx="503785" cy="503785"/>
              </a:xfrm>
              <a:custGeom>
                <a:avLst/>
                <a:gdLst>
                  <a:gd name="connsiteX0" fmla="*/ 503785 w 503785"/>
                  <a:gd name="connsiteY0" fmla="*/ 251893 h 503785"/>
                  <a:gd name="connsiteX1" fmla="*/ 251893 w 503785"/>
                  <a:gd name="connsiteY1" fmla="*/ 503785 h 503785"/>
                  <a:gd name="connsiteX2" fmla="*/ 0 w 503785"/>
                  <a:gd name="connsiteY2" fmla="*/ 251893 h 503785"/>
                  <a:gd name="connsiteX3" fmla="*/ 251893 w 503785"/>
                  <a:gd name="connsiteY3" fmla="*/ 0 h 503785"/>
                  <a:gd name="connsiteX4" fmla="*/ 503785 w 503785"/>
                  <a:gd name="connsiteY4" fmla="*/ 251893 h 50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3785" h="503785">
                    <a:moveTo>
                      <a:pt x="503785" y="251893"/>
                    </a:moveTo>
                    <a:cubicBezTo>
                      <a:pt x="503785" y="391009"/>
                      <a:pt x="391009" y="503785"/>
                      <a:pt x="251893" y="503785"/>
                    </a:cubicBezTo>
                    <a:cubicBezTo>
                      <a:pt x="112776" y="503785"/>
                      <a:pt x="0" y="391009"/>
                      <a:pt x="0" y="251893"/>
                    </a:cubicBezTo>
                    <a:cubicBezTo>
                      <a:pt x="0" y="112776"/>
                      <a:pt x="112776" y="0"/>
                      <a:pt x="251893" y="0"/>
                    </a:cubicBezTo>
                    <a:cubicBezTo>
                      <a:pt x="391009" y="0"/>
                      <a:pt x="503785" y="112776"/>
                      <a:pt x="503785" y="251893"/>
                    </a:cubicBezTo>
                    <a:close/>
                  </a:path>
                </a:pathLst>
              </a:custGeom>
              <a:solidFill>
                <a:srgbClr val="86B2CD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0A6694A-CC2C-4D0F-BC7F-542AAE9BA624}"/>
                  </a:ext>
                </a:extLst>
              </p:cNvPr>
              <p:cNvSpPr/>
              <p:nvPr/>
            </p:nvSpPr>
            <p:spPr>
              <a:xfrm>
                <a:off x="9601546" y="1546295"/>
                <a:ext cx="552183" cy="552183"/>
              </a:xfrm>
              <a:custGeom>
                <a:avLst/>
                <a:gdLst>
                  <a:gd name="connsiteX0" fmla="*/ 0 w 552183"/>
                  <a:gd name="connsiteY0" fmla="*/ 276092 h 552183"/>
                  <a:gd name="connsiteX1" fmla="*/ 276092 w 552183"/>
                  <a:gd name="connsiteY1" fmla="*/ 0 h 552183"/>
                  <a:gd name="connsiteX2" fmla="*/ 552184 w 552183"/>
                  <a:gd name="connsiteY2" fmla="*/ 276092 h 552183"/>
                  <a:gd name="connsiteX3" fmla="*/ 276092 w 552183"/>
                  <a:gd name="connsiteY3" fmla="*/ 552184 h 552183"/>
                  <a:gd name="connsiteX4" fmla="*/ 0 w 552183"/>
                  <a:gd name="connsiteY4" fmla="*/ 276092 h 552183"/>
                  <a:gd name="connsiteX5" fmla="*/ 36299 w 552183"/>
                  <a:gd name="connsiteY5" fmla="*/ 276092 h 552183"/>
                  <a:gd name="connsiteX6" fmla="*/ 276092 w 552183"/>
                  <a:gd name="connsiteY6" fmla="*/ 515885 h 552183"/>
                  <a:gd name="connsiteX7" fmla="*/ 515885 w 552183"/>
                  <a:gd name="connsiteY7" fmla="*/ 276092 h 552183"/>
                  <a:gd name="connsiteX8" fmla="*/ 276092 w 552183"/>
                  <a:gd name="connsiteY8" fmla="*/ 36299 h 552183"/>
                  <a:gd name="connsiteX9" fmla="*/ 36299 w 552183"/>
                  <a:gd name="connsiteY9" fmla="*/ 276092 h 5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183" h="552183">
                    <a:moveTo>
                      <a:pt x="0" y="276092"/>
                    </a:moveTo>
                    <a:cubicBezTo>
                      <a:pt x="0" y="124021"/>
                      <a:pt x="123746" y="0"/>
                      <a:pt x="276092" y="0"/>
                    </a:cubicBezTo>
                    <a:cubicBezTo>
                      <a:pt x="428162" y="0"/>
                      <a:pt x="552184" y="123746"/>
                      <a:pt x="552184" y="276092"/>
                    </a:cubicBezTo>
                    <a:cubicBezTo>
                      <a:pt x="552184" y="428162"/>
                      <a:pt x="428437" y="552184"/>
                      <a:pt x="276092" y="552184"/>
                    </a:cubicBezTo>
                    <a:cubicBezTo>
                      <a:pt x="124021" y="552184"/>
                      <a:pt x="0" y="428437"/>
                      <a:pt x="0" y="276092"/>
                    </a:cubicBezTo>
                    <a:close/>
                    <a:moveTo>
                      <a:pt x="36299" y="276092"/>
                    </a:moveTo>
                    <a:cubicBezTo>
                      <a:pt x="36299" y="408363"/>
                      <a:pt x="143821" y="515885"/>
                      <a:pt x="276092" y="515885"/>
                    </a:cubicBezTo>
                    <a:cubicBezTo>
                      <a:pt x="408363" y="515885"/>
                      <a:pt x="515885" y="408363"/>
                      <a:pt x="515885" y="276092"/>
                    </a:cubicBezTo>
                    <a:cubicBezTo>
                      <a:pt x="515885" y="143821"/>
                      <a:pt x="408363" y="36299"/>
                      <a:pt x="276092" y="36299"/>
                    </a:cubicBezTo>
                    <a:cubicBezTo>
                      <a:pt x="143821" y="36299"/>
                      <a:pt x="36299" y="143821"/>
                      <a:pt x="36299" y="276092"/>
                    </a:cubicBezTo>
                    <a:close/>
                  </a:path>
                </a:pathLst>
              </a:custGeom>
              <a:solidFill>
                <a:srgbClr val="312C2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FB961B0-2A0C-4194-A9D0-8A7BF8B64E38}"/>
                  </a:ext>
                </a:extLst>
              </p:cNvPr>
              <p:cNvSpPr/>
              <p:nvPr/>
            </p:nvSpPr>
            <p:spPr>
              <a:xfrm>
                <a:off x="9953536" y="1667841"/>
                <a:ext cx="56098" cy="56098"/>
              </a:xfrm>
              <a:custGeom>
                <a:avLst/>
                <a:gdLst>
                  <a:gd name="connsiteX0" fmla="*/ 28049 w 56098"/>
                  <a:gd name="connsiteY0" fmla="*/ 56098 h 56098"/>
                  <a:gd name="connsiteX1" fmla="*/ 28049 w 56098"/>
                  <a:gd name="connsiteY1" fmla="*/ 56098 h 56098"/>
                  <a:gd name="connsiteX2" fmla="*/ 56098 w 56098"/>
                  <a:gd name="connsiteY2" fmla="*/ 28049 h 56098"/>
                  <a:gd name="connsiteX3" fmla="*/ 56098 w 56098"/>
                  <a:gd name="connsiteY3" fmla="*/ 28049 h 56098"/>
                  <a:gd name="connsiteX4" fmla="*/ 28049 w 56098"/>
                  <a:gd name="connsiteY4" fmla="*/ 0 h 56098"/>
                  <a:gd name="connsiteX5" fmla="*/ 28049 w 56098"/>
                  <a:gd name="connsiteY5" fmla="*/ 0 h 56098"/>
                  <a:gd name="connsiteX6" fmla="*/ 0 w 56098"/>
                  <a:gd name="connsiteY6" fmla="*/ 28049 h 56098"/>
                  <a:gd name="connsiteX7" fmla="*/ 0 w 56098"/>
                  <a:gd name="connsiteY7" fmla="*/ 28049 h 56098"/>
                  <a:gd name="connsiteX8" fmla="*/ 28049 w 56098"/>
                  <a:gd name="connsiteY8" fmla="*/ 56098 h 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098" h="56098">
                    <a:moveTo>
                      <a:pt x="28049" y="56098"/>
                    </a:moveTo>
                    <a:lnTo>
                      <a:pt x="28049" y="56098"/>
                    </a:lnTo>
                    <a:cubicBezTo>
                      <a:pt x="43449" y="56098"/>
                      <a:pt x="56098" y="43449"/>
                      <a:pt x="56098" y="28049"/>
                    </a:cubicBezTo>
                    <a:lnTo>
                      <a:pt x="56098" y="28049"/>
                    </a:lnTo>
                    <a:cubicBezTo>
                      <a:pt x="56098" y="12650"/>
                      <a:pt x="43449" y="0"/>
                      <a:pt x="28049" y="0"/>
                    </a:cubicBezTo>
                    <a:lnTo>
                      <a:pt x="28049" y="0"/>
                    </a:lnTo>
                    <a:cubicBezTo>
                      <a:pt x="12650" y="0"/>
                      <a:pt x="0" y="12650"/>
                      <a:pt x="0" y="28049"/>
                    </a:cubicBezTo>
                    <a:lnTo>
                      <a:pt x="0" y="28049"/>
                    </a:lnTo>
                    <a:cubicBezTo>
                      <a:pt x="0" y="43449"/>
                      <a:pt x="12650" y="56098"/>
                      <a:pt x="28049" y="560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202" name="Graphic 2">
                <a:extLst>
                  <a:ext uri="{FF2B5EF4-FFF2-40B4-BE49-F238E27FC236}">
                    <a16:creationId xmlns:a16="http://schemas.microsoft.com/office/drawing/2014/main" id="{9854945F-5747-4128-8733-B0680BD15E3D}"/>
                  </a:ext>
                </a:extLst>
              </p:cNvPr>
              <p:cNvGrpSpPr/>
              <p:nvPr/>
            </p:nvGrpSpPr>
            <p:grpSpPr>
              <a:xfrm>
                <a:off x="9319130" y="2301147"/>
                <a:ext cx="183969" cy="469686"/>
                <a:chOff x="9319130" y="2301147"/>
                <a:chExt cx="183969" cy="469686"/>
              </a:xfrm>
            </p:grpSpPr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B16D771D-1638-447E-BD42-7A8CC230FC57}"/>
                    </a:ext>
                  </a:extLst>
                </p:cNvPr>
                <p:cNvSpPr/>
                <p:nvPr/>
              </p:nvSpPr>
              <p:spPr>
                <a:xfrm>
                  <a:off x="9319130" y="2301147"/>
                  <a:ext cx="175169" cy="465011"/>
                </a:xfrm>
                <a:custGeom>
                  <a:avLst/>
                  <a:gdLst>
                    <a:gd name="connsiteX0" fmla="*/ 116047 w 175169"/>
                    <a:gd name="connsiteY0" fmla="*/ 0 h 465011"/>
                    <a:gd name="connsiteX1" fmla="*/ 97072 w 175169"/>
                    <a:gd name="connsiteY1" fmla="*/ 23374 h 465011"/>
                    <a:gd name="connsiteX2" fmla="*/ 82498 w 175169"/>
                    <a:gd name="connsiteY2" fmla="*/ 39874 h 465011"/>
                    <a:gd name="connsiteX3" fmla="*/ 18424 w 175169"/>
                    <a:gd name="connsiteY3" fmla="*/ 112197 h 465011"/>
                    <a:gd name="connsiteX4" fmla="*/ 0 w 175169"/>
                    <a:gd name="connsiteY4" fmla="*/ 133096 h 465011"/>
                    <a:gd name="connsiteX5" fmla="*/ 48399 w 175169"/>
                    <a:gd name="connsiteY5" fmla="*/ 465011 h 465011"/>
                    <a:gd name="connsiteX6" fmla="*/ 74248 w 175169"/>
                    <a:gd name="connsiteY6" fmla="*/ 369314 h 465011"/>
                    <a:gd name="connsiteX7" fmla="*/ 135021 w 175169"/>
                    <a:gd name="connsiteY7" fmla="*/ 300016 h 465011"/>
                    <a:gd name="connsiteX8" fmla="*/ 175170 w 175169"/>
                    <a:gd name="connsiteY8" fmla="*/ 277192 h 465011"/>
                    <a:gd name="connsiteX9" fmla="*/ 116047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116047" y="0"/>
                      </a:moveTo>
                      <a:lnTo>
                        <a:pt x="97072" y="23374"/>
                      </a:lnTo>
                      <a:lnTo>
                        <a:pt x="82498" y="39874"/>
                      </a:lnTo>
                      <a:lnTo>
                        <a:pt x="18424" y="112197"/>
                      </a:lnTo>
                      <a:lnTo>
                        <a:pt x="0" y="133096"/>
                      </a:lnTo>
                      <a:lnTo>
                        <a:pt x="48399" y="465011"/>
                      </a:lnTo>
                      <a:cubicBezTo>
                        <a:pt x="48399" y="465011"/>
                        <a:pt x="47849" y="418812"/>
                        <a:pt x="74248" y="369314"/>
                      </a:cubicBezTo>
                      <a:cubicBezTo>
                        <a:pt x="87172" y="345390"/>
                        <a:pt x="106422" y="320366"/>
                        <a:pt x="135021" y="300016"/>
                      </a:cubicBezTo>
                      <a:cubicBezTo>
                        <a:pt x="146846" y="291766"/>
                        <a:pt x="160045" y="284067"/>
                        <a:pt x="175170" y="277192"/>
                      </a:cubicBezTo>
                      <a:lnTo>
                        <a:pt x="116047" y="0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E77FD4C5-2F4A-4EE9-80BF-4DBE440A6D9D}"/>
                    </a:ext>
                  </a:extLst>
                </p:cNvPr>
                <p:cNvSpPr/>
                <p:nvPr/>
              </p:nvSpPr>
              <p:spPr>
                <a:xfrm>
                  <a:off x="9367116" y="2724910"/>
                  <a:ext cx="9211" cy="45648"/>
                </a:xfrm>
                <a:custGeom>
                  <a:avLst/>
                  <a:gdLst>
                    <a:gd name="connsiteX0" fmla="*/ 687 w 9211"/>
                    <a:gd name="connsiteY0" fmla="*/ 40974 h 45648"/>
                    <a:gd name="connsiteX1" fmla="*/ 9212 w 9211"/>
                    <a:gd name="connsiteY1" fmla="*/ 45649 h 45648"/>
                    <a:gd name="connsiteX2" fmla="*/ 8387 w 9211"/>
                    <a:gd name="connsiteY2" fmla="*/ 0 h 45648"/>
                    <a:gd name="connsiteX3" fmla="*/ 687 w 9211"/>
                    <a:gd name="connsiteY3" fmla="*/ 40974 h 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" h="45648">
                      <a:moveTo>
                        <a:pt x="687" y="40974"/>
                      </a:moveTo>
                      <a:lnTo>
                        <a:pt x="9212" y="45649"/>
                      </a:lnTo>
                      <a:lnTo>
                        <a:pt x="8387" y="0"/>
                      </a:lnTo>
                      <a:cubicBezTo>
                        <a:pt x="8662" y="275"/>
                        <a:pt x="-2888" y="9350"/>
                        <a:pt x="687" y="40974"/>
                      </a:cubicBez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CC62F17A-1E4C-41EA-A56E-3D49ED47D598}"/>
                    </a:ext>
                  </a:extLst>
                </p:cNvPr>
                <p:cNvSpPr/>
                <p:nvPr/>
              </p:nvSpPr>
              <p:spPr>
                <a:xfrm>
                  <a:off x="9435176" y="2301147"/>
                  <a:ext cx="8524" cy="25574"/>
                </a:xfrm>
                <a:custGeom>
                  <a:avLst/>
                  <a:gdLst>
                    <a:gd name="connsiteX0" fmla="*/ 0 w 8524"/>
                    <a:gd name="connsiteY0" fmla="*/ 0 h 25574"/>
                    <a:gd name="connsiteX1" fmla="*/ 8525 w 8524"/>
                    <a:gd name="connsiteY1" fmla="*/ 4675 h 25574"/>
                    <a:gd name="connsiteX2" fmla="*/ 3025 w 8524"/>
                    <a:gd name="connsiteY2" fmla="*/ 25574 h 2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524" h="25574">
                      <a:moveTo>
                        <a:pt x="0" y="0"/>
                      </a:moveTo>
                      <a:lnTo>
                        <a:pt x="8525" y="4675"/>
                      </a:lnTo>
                      <a:lnTo>
                        <a:pt x="3025" y="25574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252119D5-82D5-4CA0-9020-B2D8E4BC56D0}"/>
                    </a:ext>
                  </a:extLst>
                </p:cNvPr>
                <p:cNvSpPr/>
                <p:nvPr/>
              </p:nvSpPr>
              <p:spPr>
                <a:xfrm>
                  <a:off x="9327929" y="2305822"/>
                  <a:ext cx="175169" cy="465011"/>
                </a:xfrm>
                <a:custGeom>
                  <a:avLst/>
                  <a:gdLst>
                    <a:gd name="connsiteX0" fmla="*/ 115772 w 175169"/>
                    <a:gd name="connsiteY0" fmla="*/ 0 h 465011"/>
                    <a:gd name="connsiteX1" fmla="*/ 97072 w 175169"/>
                    <a:gd name="connsiteY1" fmla="*/ 23374 h 465011"/>
                    <a:gd name="connsiteX2" fmla="*/ 82498 w 175169"/>
                    <a:gd name="connsiteY2" fmla="*/ 39874 h 465011"/>
                    <a:gd name="connsiteX3" fmla="*/ 18424 w 175169"/>
                    <a:gd name="connsiteY3" fmla="*/ 112197 h 465011"/>
                    <a:gd name="connsiteX4" fmla="*/ 0 w 175169"/>
                    <a:gd name="connsiteY4" fmla="*/ 133096 h 465011"/>
                    <a:gd name="connsiteX5" fmla="*/ 48399 w 175169"/>
                    <a:gd name="connsiteY5" fmla="*/ 465011 h 465011"/>
                    <a:gd name="connsiteX6" fmla="*/ 74248 w 175169"/>
                    <a:gd name="connsiteY6" fmla="*/ 369314 h 465011"/>
                    <a:gd name="connsiteX7" fmla="*/ 135021 w 175169"/>
                    <a:gd name="connsiteY7" fmla="*/ 300016 h 465011"/>
                    <a:gd name="connsiteX8" fmla="*/ 175170 w 175169"/>
                    <a:gd name="connsiteY8" fmla="*/ 277192 h 465011"/>
                    <a:gd name="connsiteX9" fmla="*/ 115772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115772" y="0"/>
                      </a:moveTo>
                      <a:lnTo>
                        <a:pt x="97072" y="23374"/>
                      </a:lnTo>
                      <a:lnTo>
                        <a:pt x="82498" y="39874"/>
                      </a:lnTo>
                      <a:lnTo>
                        <a:pt x="18424" y="112197"/>
                      </a:lnTo>
                      <a:lnTo>
                        <a:pt x="0" y="133096"/>
                      </a:lnTo>
                      <a:lnTo>
                        <a:pt x="48399" y="465011"/>
                      </a:lnTo>
                      <a:cubicBezTo>
                        <a:pt x="48399" y="465011"/>
                        <a:pt x="47849" y="418813"/>
                        <a:pt x="74248" y="369314"/>
                      </a:cubicBezTo>
                      <a:cubicBezTo>
                        <a:pt x="87172" y="345390"/>
                        <a:pt x="106422" y="320366"/>
                        <a:pt x="135021" y="300016"/>
                      </a:cubicBezTo>
                      <a:cubicBezTo>
                        <a:pt x="146846" y="291766"/>
                        <a:pt x="160045" y="284067"/>
                        <a:pt x="175170" y="277192"/>
                      </a:cubicBezTo>
                      <a:lnTo>
                        <a:pt x="11577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4424DB6-4C92-4BF8-9F74-25FC77895281}"/>
                  </a:ext>
                </a:extLst>
              </p:cNvPr>
              <p:cNvSpPr/>
              <p:nvPr/>
            </p:nvSpPr>
            <p:spPr>
              <a:xfrm>
                <a:off x="9099957" y="2959203"/>
                <a:ext cx="344019" cy="52798"/>
              </a:xfrm>
              <a:custGeom>
                <a:avLst/>
                <a:gdLst>
                  <a:gd name="connsiteX0" fmla="*/ 26404 w 344019"/>
                  <a:gd name="connsiteY0" fmla="*/ 52798 h 52798"/>
                  <a:gd name="connsiteX1" fmla="*/ 317620 w 344019"/>
                  <a:gd name="connsiteY1" fmla="*/ 52798 h 52798"/>
                  <a:gd name="connsiteX2" fmla="*/ 344019 w 344019"/>
                  <a:gd name="connsiteY2" fmla="*/ 26399 h 52798"/>
                  <a:gd name="connsiteX3" fmla="*/ 344019 w 344019"/>
                  <a:gd name="connsiteY3" fmla="*/ 26399 h 52798"/>
                  <a:gd name="connsiteX4" fmla="*/ 317620 w 344019"/>
                  <a:gd name="connsiteY4" fmla="*/ 0 h 52798"/>
                  <a:gd name="connsiteX5" fmla="*/ 26404 w 344019"/>
                  <a:gd name="connsiteY5" fmla="*/ 0 h 52798"/>
                  <a:gd name="connsiteX6" fmla="*/ 5 w 344019"/>
                  <a:gd name="connsiteY6" fmla="*/ 26399 h 52798"/>
                  <a:gd name="connsiteX7" fmla="*/ 5 w 344019"/>
                  <a:gd name="connsiteY7" fmla="*/ 26399 h 52798"/>
                  <a:gd name="connsiteX8" fmla="*/ 26404 w 344019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019" h="52798">
                    <a:moveTo>
                      <a:pt x="26404" y="52798"/>
                    </a:moveTo>
                    <a:lnTo>
                      <a:pt x="317620" y="52798"/>
                    </a:lnTo>
                    <a:cubicBezTo>
                      <a:pt x="332195" y="52798"/>
                      <a:pt x="344019" y="40974"/>
                      <a:pt x="344019" y="26399"/>
                    </a:cubicBezTo>
                    <a:lnTo>
                      <a:pt x="344019" y="26399"/>
                    </a:lnTo>
                    <a:cubicBezTo>
                      <a:pt x="344019" y="11825"/>
                      <a:pt x="332195" y="0"/>
                      <a:pt x="317620" y="0"/>
                    </a:cubicBezTo>
                    <a:lnTo>
                      <a:pt x="26404" y="0"/>
                    </a:lnTo>
                    <a:cubicBezTo>
                      <a:pt x="11829" y="0"/>
                      <a:pt x="5" y="11825"/>
                      <a:pt x="5" y="26399"/>
                    </a:cubicBezTo>
                    <a:lnTo>
                      <a:pt x="5" y="26399"/>
                    </a:lnTo>
                    <a:cubicBezTo>
                      <a:pt x="-270" y="40699"/>
                      <a:pt x="11829" y="52798"/>
                      <a:pt x="26404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B8826F31-9751-4320-9278-A184D80ACEF7}"/>
                  </a:ext>
                </a:extLst>
              </p:cNvPr>
              <p:cNvSpPr/>
              <p:nvPr/>
            </p:nvSpPr>
            <p:spPr>
              <a:xfrm>
                <a:off x="10311300" y="2959203"/>
                <a:ext cx="344014" cy="52798"/>
              </a:xfrm>
              <a:custGeom>
                <a:avLst/>
                <a:gdLst>
                  <a:gd name="connsiteX0" fmla="*/ 26399 w 344014"/>
                  <a:gd name="connsiteY0" fmla="*/ 52798 h 52798"/>
                  <a:gd name="connsiteX1" fmla="*/ 317616 w 344014"/>
                  <a:gd name="connsiteY1" fmla="*/ 52798 h 52798"/>
                  <a:gd name="connsiteX2" fmla="*/ 344015 w 344014"/>
                  <a:gd name="connsiteY2" fmla="*/ 26399 h 52798"/>
                  <a:gd name="connsiteX3" fmla="*/ 344015 w 344014"/>
                  <a:gd name="connsiteY3" fmla="*/ 26399 h 52798"/>
                  <a:gd name="connsiteX4" fmla="*/ 317616 w 344014"/>
                  <a:gd name="connsiteY4" fmla="*/ 0 h 52798"/>
                  <a:gd name="connsiteX5" fmla="*/ 26399 w 344014"/>
                  <a:gd name="connsiteY5" fmla="*/ 0 h 52798"/>
                  <a:gd name="connsiteX6" fmla="*/ 0 w 344014"/>
                  <a:gd name="connsiteY6" fmla="*/ 26399 h 52798"/>
                  <a:gd name="connsiteX7" fmla="*/ 0 w 344014"/>
                  <a:gd name="connsiteY7" fmla="*/ 26399 h 52798"/>
                  <a:gd name="connsiteX8" fmla="*/ 26399 w 344014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014" h="52798">
                    <a:moveTo>
                      <a:pt x="26399" y="52798"/>
                    </a:moveTo>
                    <a:lnTo>
                      <a:pt x="317616" y="52798"/>
                    </a:lnTo>
                    <a:cubicBezTo>
                      <a:pt x="332190" y="52798"/>
                      <a:pt x="344015" y="40974"/>
                      <a:pt x="344015" y="26399"/>
                    </a:cubicBezTo>
                    <a:lnTo>
                      <a:pt x="344015" y="26399"/>
                    </a:lnTo>
                    <a:cubicBezTo>
                      <a:pt x="344015" y="11825"/>
                      <a:pt x="332190" y="0"/>
                      <a:pt x="317616" y="0"/>
                    </a:cubicBezTo>
                    <a:lnTo>
                      <a:pt x="26399" y="0"/>
                    </a:lnTo>
                    <a:cubicBezTo>
                      <a:pt x="11825" y="0"/>
                      <a:pt x="0" y="11825"/>
                      <a:pt x="0" y="26399"/>
                    </a:cubicBezTo>
                    <a:lnTo>
                      <a:pt x="0" y="26399"/>
                    </a:lnTo>
                    <a:cubicBezTo>
                      <a:pt x="0" y="40699"/>
                      <a:pt x="11825" y="52798"/>
                      <a:pt x="26399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00FF29A9-4CC1-4A35-9827-F238DA38ED16}"/>
                  </a:ext>
                </a:extLst>
              </p:cNvPr>
              <p:cNvSpPr/>
              <p:nvPr/>
            </p:nvSpPr>
            <p:spPr>
              <a:xfrm>
                <a:off x="9861139" y="784636"/>
                <a:ext cx="32998" cy="205625"/>
              </a:xfrm>
              <a:custGeom>
                <a:avLst/>
                <a:gdLst>
                  <a:gd name="connsiteX0" fmla="*/ 20349 w 32998"/>
                  <a:gd name="connsiteY0" fmla="*/ 3506 h 205625"/>
                  <a:gd name="connsiteX1" fmla="*/ 32999 w 32998"/>
                  <a:gd name="connsiteY1" fmla="*/ 205625 h 205625"/>
                  <a:gd name="connsiteX2" fmla="*/ 16499 w 32998"/>
                  <a:gd name="connsiteY2" fmla="*/ 205625 h 205625"/>
                  <a:gd name="connsiteX3" fmla="*/ 0 w 32998"/>
                  <a:gd name="connsiteY3" fmla="*/ 205625 h 205625"/>
                  <a:gd name="connsiteX4" fmla="*/ 12650 w 32998"/>
                  <a:gd name="connsiteY4" fmla="*/ 3506 h 205625"/>
                  <a:gd name="connsiteX5" fmla="*/ 20349 w 32998"/>
                  <a:gd name="connsiteY5" fmla="*/ 3506 h 20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8" h="205625">
                    <a:moveTo>
                      <a:pt x="20349" y="3506"/>
                    </a:moveTo>
                    <a:lnTo>
                      <a:pt x="32999" y="205625"/>
                    </a:lnTo>
                    <a:lnTo>
                      <a:pt x="16499" y="205625"/>
                    </a:lnTo>
                    <a:lnTo>
                      <a:pt x="0" y="205625"/>
                    </a:lnTo>
                    <a:lnTo>
                      <a:pt x="12650" y="3506"/>
                    </a:lnTo>
                    <a:cubicBezTo>
                      <a:pt x="12925" y="-1169"/>
                      <a:pt x="20074" y="-1169"/>
                      <a:pt x="20349" y="35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EB4C11D-F745-448A-AD34-4FBD4BFA8C32}"/>
                </a:ext>
              </a:extLst>
            </p:cNvPr>
            <p:cNvSpPr/>
            <p:nvPr/>
          </p:nvSpPr>
          <p:spPr>
            <a:xfrm>
              <a:off x="9857014" y="985037"/>
              <a:ext cx="41523" cy="9349"/>
            </a:xfrm>
            <a:custGeom>
              <a:avLst/>
              <a:gdLst>
                <a:gd name="connsiteX0" fmla="*/ 4675 w 41523"/>
                <a:gd name="connsiteY0" fmla="*/ 9350 h 9349"/>
                <a:gd name="connsiteX1" fmla="*/ 36849 w 41523"/>
                <a:gd name="connsiteY1" fmla="*/ 9350 h 9349"/>
                <a:gd name="connsiteX2" fmla="*/ 41524 w 41523"/>
                <a:gd name="connsiteY2" fmla="*/ 4675 h 9349"/>
                <a:gd name="connsiteX3" fmla="*/ 41524 w 41523"/>
                <a:gd name="connsiteY3" fmla="*/ 4675 h 9349"/>
                <a:gd name="connsiteX4" fmla="*/ 36849 w 41523"/>
                <a:gd name="connsiteY4" fmla="*/ 0 h 9349"/>
                <a:gd name="connsiteX5" fmla="*/ 4675 w 41523"/>
                <a:gd name="connsiteY5" fmla="*/ 0 h 9349"/>
                <a:gd name="connsiteX6" fmla="*/ 0 w 41523"/>
                <a:gd name="connsiteY6" fmla="*/ 4675 h 9349"/>
                <a:gd name="connsiteX7" fmla="*/ 0 w 41523"/>
                <a:gd name="connsiteY7" fmla="*/ 4675 h 9349"/>
                <a:gd name="connsiteX8" fmla="*/ 4675 w 41523"/>
                <a:gd name="connsiteY8" fmla="*/ 9350 h 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23" h="9349">
                  <a:moveTo>
                    <a:pt x="4675" y="9350"/>
                  </a:moveTo>
                  <a:lnTo>
                    <a:pt x="36849" y="9350"/>
                  </a:lnTo>
                  <a:cubicBezTo>
                    <a:pt x="39324" y="9350"/>
                    <a:pt x="41524" y="7150"/>
                    <a:pt x="41524" y="4675"/>
                  </a:cubicBezTo>
                  <a:lnTo>
                    <a:pt x="41524" y="4675"/>
                  </a:lnTo>
                  <a:cubicBezTo>
                    <a:pt x="41524" y="2200"/>
                    <a:pt x="39324" y="0"/>
                    <a:pt x="36849" y="0"/>
                  </a:cubicBezTo>
                  <a:lnTo>
                    <a:pt x="4675" y="0"/>
                  </a:lnTo>
                  <a:cubicBezTo>
                    <a:pt x="2200" y="0"/>
                    <a:pt x="0" y="2200"/>
                    <a:pt x="0" y="4675"/>
                  </a:cubicBezTo>
                  <a:lnTo>
                    <a:pt x="0" y="4675"/>
                  </a:lnTo>
                  <a:cubicBezTo>
                    <a:pt x="0" y="7150"/>
                    <a:pt x="1925" y="9350"/>
                    <a:pt x="4675" y="9350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35F026F-F986-4024-996E-6E58A7228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1218" y="1604357"/>
            <a:ext cx="8257125" cy="3262896"/>
          </a:xfrm>
          <a:prstGeom prst="rect">
            <a:avLst/>
          </a:prstGeom>
        </p:spPr>
      </p:pic>
      <p:grpSp>
        <p:nvGrpSpPr>
          <p:cNvPr id="90" name="Graphic 2">
            <a:extLst>
              <a:ext uri="{FF2B5EF4-FFF2-40B4-BE49-F238E27FC236}">
                <a16:creationId xmlns:a16="http://schemas.microsoft.com/office/drawing/2014/main" id="{42D1E7DA-7F83-4144-8E8C-F4D14443DE52}"/>
              </a:ext>
            </a:extLst>
          </p:cNvPr>
          <p:cNvGrpSpPr/>
          <p:nvPr/>
        </p:nvGrpSpPr>
        <p:grpSpPr>
          <a:xfrm rot="5400000">
            <a:off x="2933544" y="2170770"/>
            <a:ext cx="1652425" cy="7519514"/>
            <a:chOff x="9055963" y="784430"/>
            <a:chExt cx="1652425" cy="751951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D3870FF-8926-4BE7-9516-D1C5D35AC240}"/>
                </a:ext>
              </a:extLst>
            </p:cNvPr>
            <p:cNvSpPr/>
            <p:nvPr/>
          </p:nvSpPr>
          <p:spPr>
            <a:xfrm>
              <a:off x="9433251" y="3541086"/>
              <a:ext cx="904723" cy="4762858"/>
            </a:xfrm>
            <a:custGeom>
              <a:avLst/>
              <a:gdLst>
                <a:gd name="connsiteX0" fmla="*/ 327515 w 904723"/>
                <a:gd name="connsiteY0" fmla="*/ 0 h 4762858"/>
                <a:gd name="connsiteX1" fmla="*/ 452362 w 904723"/>
                <a:gd name="connsiteY1" fmla="*/ 0 h 4762858"/>
                <a:gd name="connsiteX2" fmla="*/ 577208 w 904723"/>
                <a:gd name="connsiteY2" fmla="*/ 0 h 4762858"/>
                <a:gd name="connsiteX3" fmla="*/ 904723 w 904723"/>
                <a:gd name="connsiteY3" fmla="*/ 4762859 h 4762858"/>
                <a:gd name="connsiteX4" fmla="*/ 452087 w 904723"/>
                <a:gd name="connsiteY4" fmla="*/ 4762859 h 4762858"/>
                <a:gd name="connsiteX5" fmla="*/ 0 w 904723"/>
                <a:gd name="connsiteY5" fmla="*/ 4762859 h 4762858"/>
                <a:gd name="connsiteX6" fmla="*/ 327515 w 904723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723" h="4762858">
                  <a:moveTo>
                    <a:pt x="327515" y="0"/>
                  </a:moveTo>
                  <a:lnTo>
                    <a:pt x="452362" y="0"/>
                  </a:lnTo>
                  <a:lnTo>
                    <a:pt x="577208" y="0"/>
                  </a:lnTo>
                  <a:cubicBezTo>
                    <a:pt x="577208" y="0"/>
                    <a:pt x="468311" y="4387220"/>
                    <a:pt x="904723" y="4762859"/>
                  </a:cubicBezTo>
                  <a:lnTo>
                    <a:pt x="452087" y="4762859"/>
                  </a:lnTo>
                  <a:lnTo>
                    <a:pt x="0" y="4762859"/>
                  </a:lnTo>
                  <a:cubicBezTo>
                    <a:pt x="436412" y="4387220"/>
                    <a:pt x="327515" y="0"/>
                    <a:pt x="327515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D01C383-54FE-4B95-A713-9B370FF22134}"/>
                </a:ext>
              </a:extLst>
            </p:cNvPr>
            <p:cNvSpPr/>
            <p:nvPr/>
          </p:nvSpPr>
          <p:spPr>
            <a:xfrm>
              <a:off x="9541048" y="3541086"/>
              <a:ext cx="689129" cy="4762858"/>
            </a:xfrm>
            <a:custGeom>
              <a:avLst/>
              <a:gdLst>
                <a:gd name="connsiteX0" fmla="*/ 249418 w 689129"/>
                <a:gd name="connsiteY0" fmla="*/ 0 h 4762858"/>
                <a:gd name="connsiteX1" fmla="*/ 344565 w 689129"/>
                <a:gd name="connsiteY1" fmla="*/ 0 h 4762858"/>
                <a:gd name="connsiteX2" fmla="*/ 439712 w 689129"/>
                <a:gd name="connsiteY2" fmla="*/ 0 h 4762858"/>
                <a:gd name="connsiteX3" fmla="*/ 689130 w 689129"/>
                <a:gd name="connsiteY3" fmla="*/ 4762859 h 4762858"/>
                <a:gd name="connsiteX4" fmla="*/ 344290 w 689129"/>
                <a:gd name="connsiteY4" fmla="*/ 4762859 h 4762858"/>
                <a:gd name="connsiteX5" fmla="*/ 0 w 689129"/>
                <a:gd name="connsiteY5" fmla="*/ 4762859 h 4762858"/>
                <a:gd name="connsiteX6" fmla="*/ 249418 w 689129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9129" h="4762858">
                  <a:moveTo>
                    <a:pt x="249418" y="0"/>
                  </a:moveTo>
                  <a:lnTo>
                    <a:pt x="344565" y="0"/>
                  </a:lnTo>
                  <a:lnTo>
                    <a:pt x="439712" y="0"/>
                  </a:lnTo>
                  <a:cubicBezTo>
                    <a:pt x="439712" y="0"/>
                    <a:pt x="356664" y="4387220"/>
                    <a:pt x="689130" y="4762859"/>
                  </a:cubicBezTo>
                  <a:lnTo>
                    <a:pt x="344290" y="4762859"/>
                  </a:lnTo>
                  <a:lnTo>
                    <a:pt x="0" y="4762859"/>
                  </a:lnTo>
                  <a:cubicBezTo>
                    <a:pt x="332465" y="4387220"/>
                    <a:pt x="249418" y="0"/>
                    <a:pt x="249418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CF29FB0-8581-4FB3-987C-4920E2772DFD}"/>
                </a:ext>
              </a:extLst>
            </p:cNvPr>
            <p:cNvSpPr/>
            <p:nvPr/>
          </p:nvSpPr>
          <p:spPr>
            <a:xfrm>
              <a:off x="9640045" y="3541086"/>
              <a:ext cx="490585" cy="4762858"/>
            </a:xfrm>
            <a:custGeom>
              <a:avLst/>
              <a:gdLst>
                <a:gd name="connsiteX0" fmla="*/ 177645 w 490585"/>
                <a:gd name="connsiteY0" fmla="*/ 0 h 4762858"/>
                <a:gd name="connsiteX1" fmla="*/ 245293 w 490585"/>
                <a:gd name="connsiteY1" fmla="*/ 0 h 4762858"/>
                <a:gd name="connsiteX2" fmla="*/ 312941 w 490585"/>
                <a:gd name="connsiteY2" fmla="*/ 0 h 4762858"/>
                <a:gd name="connsiteX3" fmla="*/ 490586 w 490585"/>
                <a:gd name="connsiteY3" fmla="*/ 4762859 h 4762858"/>
                <a:gd name="connsiteX4" fmla="*/ 245293 w 490585"/>
                <a:gd name="connsiteY4" fmla="*/ 4762859 h 4762858"/>
                <a:gd name="connsiteX5" fmla="*/ 0 w 490585"/>
                <a:gd name="connsiteY5" fmla="*/ 4762859 h 4762858"/>
                <a:gd name="connsiteX6" fmla="*/ 177645 w 490585"/>
                <a:gd name="connsiteY6" fmla="*/ 0 h 4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585" h="4762858">
                  <a:moveTo>
                    <a:pt x="177645" y="0"/>
                  </a:moveTo>
                  <a:lnTo>
                    <a:pt x="245293" y="0"/>
                  </a:lnTo>
                  <a:lnTo>
                    <a:pt x="312941" y="0"/>
                  </a:lnTo>
                  <a:cubicBezTo>
                    <a:pt x="312941" y="0"/>
                    <a:pt x="253817" y="4387220"/>
                    <a:pt x="490586" y="4762859"/>
                  </a:cubicBezTo>
                  <a:lnTo>
                    <a:pt x="245293" y="4762859"/>
                  </a:lnTo>
                  <a:lnTo>
                    <a:pt x="0" y="4762859"/>
                  </a:lnTo>
                  <a:cubicBezTo>
                    <a:pt x="236768" y="4387220"/>
                    <a:pt x="177645" y="0"/>
                    <a:pt x="177645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868736-DE50-43BD-8ED3-A9628311C2B6}"/>
                </a:ext>
              </a:extLst>
            </p:cNvPr>
            <p:cNvSpPr/>
            <p:nvPr/>
          </p:nvSpPr>
          <p:spPr>
            <a:xfrm>
              <a:off x="9620521" y="3161322"/>
              <a:ext cx="529634" cy="513134"/>
            </a:xfrm>
            <a:custGeom>
              <a:avLst/>
              <a:gdLst>
                <a:gd name="connsiteX0" fmla="*/ 529634 w 529634"/>
                <a:gd name="connsiteY0" fmla="*/ 256567 h 513134"/>
                <a:gd name="connsiteX1" fmla="*/ 264817 w 529634"/>
                <a:gd name="connsiteY1" fmla="*/ 513135 h 513134"/>
                <a:gd name="connsiteX2" fmla="*/ 0 w 529634"/>
                <a:gd name="connsiteY2" fmla="*/ 256567 h 513134"/>
                <a:gd name="connsiteX3" fmla="*/ 264817 w 529634"/>
                <a:gd name="connsiteY3" fmla="*/ 0 h 513134"/>
                <a:gd name="connsiteX4" fmla="*/ 529634 w 529634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34" h="513134">
                  <a:moveTo>
                    <a:pt x="529634" y="256567"/>
                  </a:moveTo>
                  <a:cubicBezTo>
                    <a:pt x="529634" y="398266"/>
                    <a:pt x="411072" y="513135"/>
                    <a:pt x="264817" y="513135"/>
                  </a:cubicBezTo>
                  <a:cubicBezTo>
                    <a:pt x="118563" y="513135"/>
                    <a:pt x="0" y="398266"/>
                    <a:pt x="0" y="256567"/>
                  </a:cubicBezTo>
                  <a:cubicBezTo>
                    <a:pt x="0" y="114869"/>
                    <a:pt x="118563" y="0"/>
                    <a:pt x="264817" y="0"/>
                  </a:cubicBezTo>
                  <a:cubicBezTo>
                    <a:pt x="411072" y="0"/>
                    <a:pt x="529634" y="114869"/>
                    <a:pt x="529634" y="256567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ED3E693-03FA-40C2-98FA-FCEFDCF49843}"/>
                </a:ext>
              </a:extLst>
            </p:cNvPr>
            <p:cNvSpPr/>
            <p:nvPr/>
          </p:nvSpPr>
          <p:spPr>
            <a:xfrm rot="-2700000">
              <a:off x="9628870" y="3161367"/>
              <a:ext cx="513129" cy="513129"/>
            </a:xfrm>
            <a:custGeom>
              <a:avLst/>
              <a:gdLst>
                <a:gd name="connsiteX0" fmla="*/ 513130 w 513129"/>
                <a:gd name="connsiteY0" fmla="*/ 256565 h 513129"/>
                <a:gd name="connsiteX1" fmla="*/ 256565 w 513129"/>
                <a:gd name="connsiteY1" fmla="*/ 513130 h 513129"/>
                <a:gd name="connsiteX2" fmla="*/ 0 w 513129"/>
                <a:gd name="connsiteY2" fmla="*/ 256565 h 513129"/>
                <a:gd name="connsiteX3" fmla="*/ 256565 w 513129"/>
                <a:gd name="connsiteY3" fmla="*/ 0 h 513129"/>
                <a:gd name="connsiteX4" fmla="*/ 513130 w 513129"/>
                <a:gd name="connsiteY4" fmla="*/ 256565 h 51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29" h="513129">
                  <a:moveTo>
                    <a:pt x="513130" y="256565"/>
                  </a:moveTo>
                  <a:cubicBezTo>
                    <a:pt x="513130" y="398262"/>
                    <a:pt x="398262" y="513130"/>
                    <a:pt x="256565" y="513130"/>
                  </a:cubicBezTo>
                  <a:cubicBezTo>
                    <a:pt x="114868" y="513130"/>
                    <a:pt x="0" y="398262"/>
                    <a:pt x="0" y="256565"/>
                  </a:cubicBezTo>
                  <a:cubicBezTo>
                    <a:pt x="0" y="114868"/>
                    <a:pt x="114868" y="0"/>
                    <a:pt x="256565" y="0"/>
                  </a:cubicBezTo>
                  <a:cubicBezTo>
                    <a:pt x="398262" y="0"/>
                    <a:pt x="513130" y="114868"/>
                    <a:pt x="513130" y="256565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A87BB648-1435-41A0-87C6-A610C25F9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8191" y="2810672"/>
              <a:ext cx="907473" cy="1209964"/>
            </a:xfrm>
            <a:custGeom>
              <a:avLst/>
              <a:gdLst>
                <a:gd name="connsiteX0" fmla="*/ 12 w 907473"/>
                <a:gd name="connsiteY0" fmla="*/ 74 h 1209964"/>
                <a:gd name="connsiteX1" fmla="*/ 907485 w 907473"/>
                <a:gd name="connsiteY1" fmla="*/ 74 h 1209964"/>
                <a:gd name="connsiteX2" fmla="*/ 907485 w 907473"/>
                <a:gd name="connsiteY2" fmla="*/ 1210038 h 1209964"/>
                <a:gd name="connsiteX3" fmla="*/ 12 w 907473"/>
                <a:gd name="connsiteY3" fmla="*/ 1210038 h 12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473" h="1209964">
                  <a:moveTo>
                    <a:pt x="12" y="74"/>
                  </a:moveTo>
                  <a:lnTo>
                    <a:pt x="907485" y="74"/>
                  </a:lnTo>
                  <a:lnTo>
                    <a:pt x="907485" y="1210038"/>
                  </a:lnTo>
                  <a:lnTo>
                    <a:pt x="12" y="1210038"/>
                  </a:lnTo>
                  <a:close/>
                </a:path>
              </a:pathLst>
            </a:custGeom>
          </p:spPr>
        </p:pic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990DA05-A4BA-4C53-B244-12F3BB34344C}"/>
                </a:ext>
              </a:extLst>
            </p:cNvPr>
            <p:cNvSpPr/>
            <p:nvPr/>
          </p:nvSpPr>
          <p:spPr>
            <a:xfrm>
              <a:off x="9695869" y="3161321"/>
              <a:ext cx="378938" cy="513135"/>
            </a:xfrm>
            <a:custGeom>
              <a:avLst/>
              <a:gdLst>
                <a:gd name="connsiteX0" fmla="*/ 0 w 378938"/>
                <a:gd name="connsiteY0" fmla="*/ 256568 h 513135"/>
                <a:gd name="connsiteX1" fmla="*/ 189469 w 378938"/>
                <a:gd name="connsiteY1" fmla="*/ 513135 h 513135"/>
                <a:gd name="connsiteX2" fmla="*/ 378939 w 378938"/>
                <a:gd name="connsiteY2" fmla="*/ 256568 h 513135"/>
                <a:gd name="connsiteX3" fmla="*/ 189469 w 378938"/>
                <a:gd name="connsiteY3" fmla="*/ 0 h 513135"/>
                <a:gd name="connsiteX4" fmla="*/ 0 w 378938"/>
                <a:gd name="connsiteY4" fmla="*/ 256568 h 5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938" h="513135">
                  <a:moveTo>
                    <a:pt x="0" y="256568"/>
                  </a:moveTo>
                  <a:cubicBezTo>
                    <a:pt x="0" y="398189"/>
                    <a:pt x="84972" y="513135"/>
                    <a:pt x="189469" y="513135"/>
                  </a:cubicBezTo>
                  <a:cubicBezTo>
                    <a:pt x="294241" y="513135"/>
                    <a:pt x="378939" y="398189"/>
                    <a:pt x="378939" y="256568"/>
                  </a:cubicBezTo>
                  <a:cubicBezTo>
                    <a:pt x="378939" y="114947"/>
                    <a:pt x="293966" y="0"/>
                    <a:pt x="189469" y="0"/>
                  </a:cubicBezTo>
                  <a:cubicBezTo>
                    <a:pt x="84972" y="-275"/>
                    <a:pt x="0" y="114672"/>
                    <a:pt x="0" y="256568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EC6EF5D-2C33-44CB-91EA-F07D4A2EA664}"/>
                </a:ext>
              </a:extLst>
            </p:cNvPr>
            <p:cNvSpPr/>
            <p:nvPr/>
          </p:nvSpPr>
          <p:spPr>
            <a:xfrm>
              <a:off x="9705493" y="3161321"/>
              <a:ext cx="359689" cy="513135"/>
            </a:xfrm>
            <a:custGeom>
              <a:avLst/>
              <a:gdLst>
                <a:gd name="connsiteX0" fmla="*/ 0 w 359689"/>
                <a:gd name="connsiteY0" fmla="*/ 256568 h 513135"/>
                <a:gd name="connsiteX1" fmla="*/ 179845 w 359689"/>
                <a:gd name="connsiteY1" fmla="*/ 513135 h 513135"/>
                <a:gd name="connsiteX2" fmla="*/ 359689 w 359689"/>
                <a:gd name="connsiteY2" fmla="*/ 256568 h 513135"/>
                <a:gd name="connsiteX3" fmla="*/ 179845 w 359689"/>
                <a:gd name="connsiteY3" fmla="*/ 0 h 513135"/>
                <a:gd name="connsiteX4" fmla="*/ 0 w 359689"/>
                <a:gd name="connsiteY4" fmla="*/ 256568 h 5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89" h="513135">
                  <a:moveTo>
                    <a:pt x="0" y="256568"/>
                  </a:moveTo>
                  <a:cubicBezTo>
                    <a:pt x="0" y="398189"/>
                    <a:pt x="80573" y="513135"/>
                    <a:pt x="179845" y="513135"/>
                  </a:cubicBezTo>
                  <a:cubicBezTo>
                    <a:pt x="279117" y="513135"/>
                    <a:pt x="359689" y="398189"/>
                    <a:pt x="359689" y="256568"/>
                  </a:cubicBezTo>
                  <a:cubicBezTo>
                    <a:pt x="359689" y="114947"/>
                    <a:pt x="279117" y="0"/>
                    <a:pt x="179845" y="0"/>
                  </a:cubicBezTo>
                  <a:cubicBezTo>
                    <a:pt x="80573" y="-275"/>
                    <a:pt x="0" y="114672"/>
                    <a:pt x="0" y="256568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7C97F56D-6D2E-416F-BB3A-53F0A358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8191" y="2810672"/>
              <a:ext cx="907473" cy="1209964"/>
            </a:xfrm>
            <a:custGeom>
              <a:avLst/>
              <a:gdLst>
                <a:gd name="connsiteX0" fmla="*/ 12 w 907473"/>
                <a:gd name="connsiteY0" fmla="*/ 74 h 1209964"/>
                <a:gd name="connsiteX1" fmla="*/ 907485 w 907473"/>
                <a:gd name="connsiteY1" fmla="*/ 74 h 1209964"/>
                <a:gd name="connsiteX2" fmla="*/ 907485 w 907473"/>
                <a:gd name="connsiteY2" fmla="*/ 1210038 h 1209964"/>
                <a:gd name="connsiteX3" fmla="*/ 12 w 907473"/>
                <a:gd name="connsiteY3" fmla="*/ 1210038 h 12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473" h="1209964">
                  <a:moveTo>
                    <a:pt x="12" y="74"/>
                  </a:moveTo>
                  <a:lnTo>
                    <a:pt x="907485" y="74"/>
                  </a:lnTo>
                  <a:lnTo>
                    <a:pt x="907485" y="1210038"/>
                  </a:lnTo>
                  <a:lnTo>
                    <a:pt x="12" y="1210038"/>
                  </a:lnTo>
                  <a:close/>
                </a:path>
              </a:pathLst>
            </a:custGeom>
          </p:spPr>
        </p:pic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1F9D562-6EAC-4FED-AD12-3A690CFF3FE2}"/>
                </a:ext>
              </a:extLst>
            </p:cNvPr>
            <p:cNvSpPr/>
            <p:nvPr/>
          </p:nvSpPr>
          <p:spPr>
            <a:xfrm>
              <a:off x="9766266" y="3161322"/>
              <a:ext cx="238142" cy="513134"/>
            </a:xfrm>
            <a:custGeom>
              <a:avLst/>
              <a:gdLst>
                <a:gd name="connsiteX0" fmla="*/ 238143 w 238142"/>
                <a:gd name="connsiteY0" fmla="*/ 256567 h 513134"/>
                <a:gd name="connsiteX1" fmla="*/ 119072 w 238142"/>
                <a:gd name="connsiteY1" fmla="*/ 513135 h 513134"/>
                <a:gd name="connsiteX2" fmla="*/ 0 w 238142"/>
                <a:gd name="connsiteY2" fmla="*/ 256567 h 513134"/>
                <a:gd name="connsiteX3" fmla="*/ 119072 w 238142"/>
                <a:gd name="connsiteY3" fmla="*/ 0 h 513134"/>
                <a:gd name="connsiteX4" fmla="*/ 238143 w 238142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2" h="513134">
                  <a:moveTo>
                    <a:pt x="238143" y="256567"/>
                  </a:moveTo>
                  <a:cubicBezTo>
                    <a:pt x="238143" y="398266"/>
                    <a:pt x="184833" y="513135"/>
                    <a:pt x="119072" y="513135"/>
                  </a:cubicBezTo>
                  <a:cubicBezTo>
                    <a:pt x="53310" y="513135"/>
                    <a:pt x="0" y="398266"/>
                    <a:pt x="0" y="256567"/>
                  </a:cubicBezTo>
                  <a:cubicBezTo>
                    <a:pt x="0" y="114869"/>
                    <a:pt x="53310" y="0"/>
                    <a:pt x="119072" y="0"/>
                  </a:cubicBezTo>
                  <a:cubicBezTo>
                    <a:pt x="184833" y="0"/>
                    <a:pt x="238143" y="114869"/>
                    <a:pt x="238143" y="256567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E8D72CA-2BF7-40D8-A263-268B284EF95F}"/>
                </a:ext>
              </a:extLst>
            </p:cNvPr>
            <p:cNvSpPr/>
            <p:nvPr/>
          </p:nvSpPr>
          <p:spPr>
            <a:xfrm>
              <a:off x="9776991" y="3161322"/>
              <a:ext cx="217243" cy="513134"/>
            </a:xfrm>
            <a:custGeom>
              <a:avLst/>
              <a:gdLst>
                <a:gd name="connsiteX0" fmla="*/ 0 w 217243"/>
                <a:gd name="connsiteY0" fmla="*/ 256567 h 513134"/>
                <a:gd name="connsiteX1" fmla="*/ 108622 w 217243"/>
                <a:gd name="connsiteY1" fmla="*/ 513135 h 513134"/>
                <a:gd name="connsiteX2" fmla="*/ 217244 w 217243"/>
                <a:gd name="connsiteY2" fmla="*/ 256567 h 513134"/>
                <a:gd name="connsiteX3" fmla="*/ 108622 w 217243"/>
                <a:gd name="connsiteY3" fmla="*/ 0 h 513134"/>
                <a:gd name="connsiteX4" fmla="*/ 0 w 217243"/>
                <a:gd name="connsiteY4" fmla="*/ 256567 h 5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43" h="513134">
                  <a:moveTo>
                    <a:pt x="0" y="256567"/>
                  </a:moveTo>
                  <a:cubicBezTo>
                    <a:pt x="0" y="398188"/>
                    <a:pt x="48674" y="513135"/>
                    <a:pt x="108622" y="513135"/>
                  </a:cubicBezTo>
                  <a:cubicBezTo>
                    <a:pt x="168570" y="513135"/>
                    <a:pt x="217244" y="398188"/>
                    <a:pt x="217244" y="256567"/>
                  </a:cubicBezTo>
                  <a:cubicBezTo>
                    <a:pt x="217244" y="114947"/>
                    <a:pt x="168570" y="0"/>
                    <a:pt x="108622" y="0"/>
                  </a:cubicBezTo>
                  <a:cubicBezTo>
                    <a:pt x="48674" y="0"/>
                    <a:pt x="0" y="114672"/>
                    <a:pt x="0" y="256567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94165F-651B-44AA-9270-9A4E96859A97}"/>
                </a:ext>
              </a:extLst>
            </p:cNvPr>
            <p:cNvSpPr/>
            <p:nvPr/>
          </p:nvSpPr>
          <p:spPr>
            <a:xfrm>
              <a:off x="9136810" y="3302668"/>
              <a:ext cx="270591" cy="5001276"/>
            </a:xfrm>
            <a:custGeom>
              <a:avLst/>
              <a:gdLst>
                <a:gd name="connsiteX0" fmla="*/ 97897 w 270591"/>
                <a:gd name="connsiteY0" fmla="*/ 0 h 5001276"/>
                <a:gd name="connsiteX1" fmla="*/ 135296 w 270591"/>
                <a:gd name="connsiteY1" fmla="*/ 0 h 5001276"/>
                <a:gd name="connsiteX2" fmla="*/ 172695 w 270591"/>
                <a:gd name="connsiteY2" fmla="*/ 0 h 5001276"/>
                <a:gd name="connsiteX3" fmla="*/ 270592 w 270591"/>
                <a:gd name="connsiteY3" fmla="*/ 5001277 h 5001276"/>
                <a:gd name="connsiteX4" fmla="*/ 135021 w 270591"/>
                <a:gd name="connsiteY4" fmla="*/ 5001277 h 5001276"/>
                <a:gd name="connsiteX5" fmla="*/ 0 w 270591"/>
                <a:gd name="connsiteY5" fmla="*/ 5001277 h 5001276"/>
                <a:gd name="connsiteX6" fmla="*/ 97897 w 270591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91" h="5001276">
                  <a:moveTo>
                    <a:pt x="97897" y="0"/>
                  </a:moveTo>
                  <a:lnTo>
                    <a:pt x="135296" y="0"/>
                  </a:lnTo>
                  <a:lnTo>
                    <a:pt x="172695" y="0"/>
                  </a:lnTo>
                  <a:cubicBezTo>
                    <a:pt x="172695" y="0"/>
                    <a:pt x="140246" y="4571464"/>
                    <a:pt x="270592" y="5001277"/>
                  </a:cubicBezTo>
                  <a:lnTo>
                    <a:pt x="135021" y="5001277"/>
                  </a:lnTo>
                  <a:lnTo>
                    <a:pt x="0" y="5001277"/>
                  </a:lnTo>
                  <a:cubicBezTo>
                    <a:pt x="130346" y="4571464"/>
                    <a:pt x="97897" y="0"/>
                    <a:pt x="97897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2158647-D895-4EB5-9E0D-5089B0A258F6}"/>
                </a:ext>
              </a:extLst>
            </p:cNvPr>
            <p:cNvSpPr/>
            <p:nvPr/>
          </p:nvSpPr>
          <p:spPr>
            <a:xfrm>
              <a:off x="9168984" y="3302668"/>
              <a:ext cx="205693" cy="5001276"/>
            </a:xfrm>
            <a:custGeom>
              <a:avLst/>
              <a:gdLst>
                <a:gd name="connsiteX0" fmla="*/ 74523 w 205693"/>
                <a:gd name="connsiteY0" fmla="*/ 0 h 5001276"/>
                <a:gd name="connsiteX1" fmla="*/ 102847 w 205693"/>
                <a:gd name="connsiteY1" fmla="*/ 0 h 5001276"/>
                <a:gd name="connsiteX2" fmla="*/ 131171 w 205693"/>
                <a:gd name="connsiteY2" fmla="*/ 0 h 5001276"/>
                <a:gd name="connsiteX3" fmla="*/ 205694 w 205693"/>
                <a:gd name="connsiteY3" fmla="*/ 5001277 h 5001276"/>
                <a:gd name="connsiteX4" fmla="*/ 102847 w 205693"/>
                <a:gd name="connsiteY4" fmla="*/ 5001277 h 5001276"/>
                <a:gd name="connsiteX5" fmla="*/ 0 w 205693"/>
                <a:gd name="connsiteY5" fmla="*/ 5001277 h 5001276"/>
                <a:gd name="connsiteX6" fmla="*/ 74523 w 205693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93" h="5001276">
                  <a:moveTo>
                    <a:pt x="74523" y="0"/>
                  </a:moveTo>
                  <a:lnTo>
                    <a:pt x="102847" y="0"/>
                  </a:lnTo>
                  <a:lnTo>
                    <a:pt x="131171" y="0"/>
                  </a:lnTo>
                  <a:cubicBezTo>
                    <a:pt x="131171" y="0"/>
                    <a:pt x="106422" y="4571464"/>
                    <a:pt x="205694" y="5001277"/>
                  </a:cubicBezTo>
                  <a:lnTo>
                    <a:pt x="102847" y="5001277"/>
                  </a:lnTo>
                  <a:lnTo>
                    <a:pt x="0" y="5001277"/>
                  </a:lnTo>
                  <a:cubicBezTo>
                    <a:pt x="99272" y="4571464"/>
                    <a:pt x="74523" y="0"/>
                    <a:pt x="74523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730A056-877E-46DB-AD23-2A90A97CBEB7}"/>
                </a:ext>
              </a:extLst>
            </p:cNvPr>
            <p:cNvSpPr/>
            <p:nvPr/>
          </p:nvSpPr>
          <p:spPr>
            <a:xfrm>
              <a:off x="9198683" y="3302668"/>
              <a:ext cx="146845" cy="5001276"/>
            </a:xfrm>
            <a:custGeom>
              <a:avLst/>
              <a:gdLst>
                <a:gd name="connsiteX0" fmla="*/ 53073 w 146845"/>
                <a:gd name="connsiteY0" fmla="*/ 0 h 5001276"/>
                <a:gd name="connsiteX1" fmla="*/ 73423 w 146845"/>
                <a:gd name="connsiteY1" fmla="*/ 0 h 5001276"/>
                <a:gd name="connsiteX2" fmla="*/ 93772 w 146845"/>
                <a:gd name="connsiteY2" fmla="*/ 0 h 5001276"/>
                <a:gd name="connsiteX3" fmla="*/ 146846 w 146845"/>
                <a:gd name="connsiteY3" fmla="*/ 5001277 h 5001276"/>
                <a:gd name="connsiteX4" fmla="*/ 73148 w 146845"/>
                <a:gd name="connsiteY4" fmla="*/ 5001277 h 5001276"/>
                <a:gd name="connsiteX5" fmla="*/ 0 w 146845"/>
                <a:gd name="connsiteY5" fmla="*/ 5001277 h 5001276"/>
                <a:gd name="connsiteX6" fmla="*/ 53073 w 146845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845" h="5001276">
                  <a:moveTo>
                    <a:pt x="53073" y="0"/>
                  </a:moveTo>
                  <a:lnTo>
                    <a:pt x="73423" y="0"/>
                  </a:lnTo>
                  <a:lnTo>
                    <a:pt x="93772" y="0"/>
                  </a:lnTo>
                  <a:cubicBezTo>
                    <a:pt x="93772" y="0"/>
                    <a:pt x="76173" y="4571464"/>
                    <a:pt x="146846" y="5001277"/>
                  </a:cubicBezTo>
                  <a:lnTo>
                    <a:pt x="73148" y="5001277"/>
                  </a:lnTo>
                  <a:lnTo>
                    <a:pt x="0" y="5001277"/>
                  </a:lnTo>
                  <a:cubicBezTo>
                    <a:pt x="70673" y="4571464"/>
                    <a:pt x="53073" y="0"/>
                    <a:pt x="53073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C51F7D8-0686-4461-817F-34348E01A79E}"/>
                </a:ext>
              </a:extLst>
            </p:cNvPr>
            <p:cNvSpPr/>
            <p:nvPr/>
          </p:nvSpPr>
          <p:spPr>
            <a:xfrm>
              <a:off x="9192633" y="3189096"/>
              <a:ext cx="158395" cy="153445"/>
            </a:xfrm>
            <a:custGeom>
              <a:avLst/>
              <a:gdLst>
                <a:gd name="connsiteX0" fmla="*/ 0 w 158395"/>
                <a:gd name="connsiteY0" fmla="*/ 76723 h 153445"/>
                <a:gd name="connsiteX1" fmla="*/ 79198 w 158395"/>
                <a:gd name="connsiteY1" fmla="*/ 153445 h 153445"/>
                <a:gd name="connsiteX2" fmla="*/ 158395 w 158395"/>
                <a:gd name="connsiteY2" fmla="*/ 76723 h 153445"/>
                <a:gd name="connsiteX3" fmla="*/ 79198 w 158395"/>
                <a:gd name="connsiteY3" fmla="*/ 0 h 153445"/>
                <a:gd name="connsiteX4" fmla="*/ 0 w 15839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95" h="153445">
                  <a:moveTo>
                    <a:pt x="0" y="76723"/>
                  </a:moveTo>
                  <a:cubicBezTo>
                    <a:pt x="0" y="119071"/>
                    <a:pt x="35474" y="153445"/>
                    <a:pt x="79198" y="153445"/>
                  </a:cubicBezTo>
                  <a:cubicBezTo>
                    <a:pt x="122921" y="153445"/>
                    <a:pt x="158395" y="119071"/>
                    <a:pt x="158395" y="76723"/>
                  </a:cubicBezTo>
                  <a:cubicBezTo>
                    <a:pt x="158395" y="34374"/>
                    <a:pt x="122921" y="0"/>
                    <a:pt x="79198" y="0"/>
                  </a:cubicBezTo>
                  <a:cubicBezTo>
                    <a:pt x="354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8A95877-90D1-4AF8-93DE-A10B44CE04D3}"/>
                </a:ext>
              </a:extLst>
            </p:cNvPr>
            <p:cNvSpPr/>
            <p:nvPr/>
          </p:nvSpPr>
          <p:spPr>
            <a:xfrm>
              <a:off x="9195108" y="3189096"/>
              <a:ext cx="153445" cy="153445"/>
            </a:xfrm>
            <a:custGeom>
              <a:avLst/>
              <a:gdLst>
                <a:gd name="connsiteX0" fmla="*/ 0 w 153445"/>
                <a:gd name="connsiteY0" fmla="*/ 76723 h 153445"/>
                <a:gd name="connsiteX1" fmla="*/ 76723 w 153445"/>
                <a:gd name="connsiteY1" fmla="*/ 153445 h 153445"/>
                <a:gd name="connsiteX2" fmla="*/ 153445 w 153445"/>
                <a:gd name="connsiteY2" fmla="*/ 76723 h 153445"/>
                <a:gd name="connsiteX3" fmla="*/ 76723 w 153445"/>
                <a:gd name="connsiteY3" fmla="*/ 0 h 153445"/>
                <a:gd name="connsiteX4" fmla="*/ 0 w 15344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45" h="153445">
                  <a:moveTo>
                    <a:pt x="0" y="76723"/>
                  </a:moveTo>
                  <a:cubicBezTo>
                    <a:pt x="0" y="119071"/>
                    <a:pt x="34374" y="153445"/>
                    <a:pt x="76723" y="153445"/>
                  </a:cubicBezTo>
                  <a:cubicBezTo>
                    <a:pt x="119071" y="153445"/>
                    <a:pt x="153445" y="119071"/>
                    <a:pt x="153445" y="76723"/>
                  </a:cubicBezTo>
                  <a:cubicBezTo>
                    <a:pt x="153445" y="34374"/>
                    <a:pt x="119071" y="0"/>
                    <a:pt x="76723" y="0"/>
                  </a:cubicBezTo>
                  <a:cubicBezTo>
                    <a:pt x="343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CA68C8E4-320D-4B78-AE39-0A2AA8F2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3199" y="3113163"/>
              <a:ext cx="274991" cy="302491"/>
            </a:xfrm>
            <a:custGeom>
              <a:avLst/>
              <a:gdLst>
                <a:gd name="connsiteX0" fmla="*/ 2 w 274991"/>
                <a:gd name="connsiteY0" fmla="*/ 85 h 302491"/>
                <a:gd name="connsiteX1" fmla="*/ 274994 w 274991"/>
                <a:gd name="connsiteY1" fmla="*/ 85 h 302491"/>
                <a:gd name="connsiteX2" fmla="*/ 274994 w 274991"/>
                <a:gd name="connsiteY2" fmla="*/ 302576 h 302491"/>
                <a:gd name="connsiteX3" fmla="*/ 2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2" y="85"/>
                  </a:moveTo>
                  <a:lnTo>
                    <a:pt x="274994" y="85"/>
                  </a:lnTo>
                  <a:lnTo>
                    <a:pt x="274994" y="302576"/>
                  </a:lnTo>
                  <a:lnTo>
                    <a:pt x="2" y="302576"/>
                  </a:lnTo>
                  <a:close/>
                </a:path>
              </a:pathLst>
            </a:custGeom>
          </p:spPr>
        </p:pic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8F6202-F600-4666-9591-62E387E6BCAB}"/>
                </a:ext>
              </a:extLst>
            </p:cNvPr>
            <p:cNvSpPr/>
            <p:nvPr/>
          </p:nvSpPr>
          <p:spPr>
            <a:xfrm>
              <a:off x="9215183" y="3189096"/>
              <a:ext cx="113296" cy="153445"/>
            </a:xfrm>
            <a:custGeom>
              <a:avLst/>
              <a:gdLst>
                <a:gd name="connsiteX0" fmla="*/ 0 w 113296"/>
                <a:gd name="connsiteY0" fmla="*/ 76723 h 153445"/>
                <a:gd name="connsiteX1" fmla="*/ 56648 w 113296"/>
                <a:gd name="connsiteY1" fmla="*/ 153445 h 153445"/>
                <a:gd name="connsiteX2" fmla="*/ 113297 w 113296"/>
                <a:gd name="connsiteY2" fmla="*/ 76723 h 153445"/>
                <a:gd name="connsiteX3" fmla="*/ 56648 w 113296"/>
                <a:gd name="connsiteY3" fmla="*/ 0 h 153445"/>
                <a:gd name="connsiteX4" fmla="*/ 0 w 1132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96" h="153445">
                  <a:moveTo>
                    <a:pt x="0" y="76723"/>
                  </a:moveTo>
                  <a:cubicBezTo>
                    <a:pt x="0" y="119071"/>
                    <a:pt x="25299" y="153445"/>
                    <a:pt x="56648" y="153445"/>
                  </a:cubicBezTo>
                  <a:cubicBezTo>
                    <a:pt x="87997" y="153445"/>
                    <a:pt x="113297" y="119071"/>
                    <a:pt x="113297" y="76723"/>
                  </a:cubicBezTo>
                  <a:cubicBezTo>
                    <a:pt x="113297" y="34374"/>
                    <a:pt x="87997" y="0"/>
                    <a:pt x="56648" y="0"/>
                  </a:cubicBezTo>
                  <a:cubicBezTo>
                    <a:pt x="255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586D01-AB65-4CB8-B682-FD22A883CE99}"/>
                </a:ext>
              </a:extLst>
            </p:cNvPr>
            <p:cNvSpPr/>
            <p:nvPr/>
          </p:nvSpPr>
          <p:spPr>
            <a:xfrm>
              <a:off x="9218208" y="3189096"/>
              <a:ext cx="107796" cy="153445"/>
            </a:xfrm>
            <a:custGeom>
              <a:avLst/>
              <a:gdLst>
                <a:gd name="connsiteX0" fmla="*/ 0 w 107796"/>
                <a:gd name="connsiteY0" fmla="*/ 76723 h 153445"/>
                <a:gd name="connsiteX1" fmla="*/ 53898 w 107796"/>
                <a:gd name="connsiteY1" fmla="*/ 153445 h 153445"/>
                <a:gd name="connsiteX2" fmla="*/ 107797 w 107796"/>
                <a:gd name="connsiteY2" fmla="*/ 76723 h 153445"/>
                <a:gd name="connsiteX3" fmla="*/ 53898 w 107796"/>
                <a:gd name="connsiteY3" fmla="*/ 0 h 153445"/>
                <a:gd name="connsiteX4" fmla="*/ 0 w 1077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96" h="153445">
                  <a:moveTo>
                    <a:pt x="0" y="76723"/>
                  </a:moveTo>
                  <a:cubicBezTo>
                    <a:pt x="0" y="119071"/>
                    <a:pt x="24199" y="153445"/>
                    <a:pt x="53898" y="153445"/>
                  </a:cubicBezTo>
                  <a:cubicBezTo>
                    <a:pt x="83598" y="153445"/>
                    <a:pt x="107797" y="119071"/>
                    <a:pt x="107797" y="76723"/>
                  </a:cubicBezTo>
                  <a:cubicBezTo>
                    <a:pt x="107797" y="34374"/>
                    <a:pt x="83598" y="0"/>
                    <a:pt x="53898" y="0"/>
                  </a:cubicBezTo>
                  <a:cubicBezTo>
                    <a:pt x="2392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BC712AA9-2CA5-4187-94B7-D23DD8E51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0698" y="3113163"/>
              <a:ext cx="274991" cy="302491"/>
            </a:xfrm>
            <a:custGeom>
              <a:avLst/>
              <a:gdLst>
                <a:gd name="connsiteX0" fmla="*/ 3 w 274991"/>
                <a:gd name="connsiteY0" fmla="*/ 85 h 302491"/>
                <a:gd name="connsiteX1" fmla="*/ 274995 w 274991"/>
                <a:gd name="connsiteY1" fmla="*/ 85 h 302491"/>
                <a:gd name="connsiteX2" fmla="*/ 274995 w 274991"/>
                <a:gd name="connsiteY2" fmla="*/ 302576 h 302491"/>
                <a:gd name="connsiteX3" fmla="*/ 3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3" y="85"/>
                  </a:moveTo>
                  <a:lnTo>
                    <a:pt x="274995" y="85"/>
                  </a:lnTo>
                  <a:lnTo>
                    <a:pt x="274995" y="302576"/>
                  </a:lnTo>
                  <a:lnTo>
                    <a:pt x="3" y="302576"/>
                  </a:lnTo>
                  <a:close/>
                </a:path>
              </a:pathLst>
            </a:custGeom>
          </p:spPr>
        </p:pic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667C71F-FDAB-4802-95A5-B2D31BE1E083}"/>
                </a:ext>
              </a:extLst>
            </p:cNvPr>
            <p:cNvSpPr/>
            <p:nvPr/>
          </p:nvSpPr>
          <p:spPr>
            <a:xfrm>
              <a:off x="9236357" y="3189096"/>
              <a:ext cx="70947" cy="153445"/>
            </a:xfrm>
            <a:custGeom>
              <a:avLst/>
              <a:gdLst>
                <a:gd name="connsiteX0" fmla="*/ 0 w 70947"/>
                <a:gd name="connsiteY0" fmla="*/ 76723 h 153445"/>
                <a:gd name="connsiteX1" fmla="*/ 35474 w 70947"/>
                <a:gd name="connsiteY1" fmla="*/ 153445 h 153445"/>
                <a:gd name="connsiteX2" fmla="*/ 70948 w 70947"/>
                <a:gd name="connsiteY2" fmla="*/ 76723 h 153445"/>
                <a:gd name="connsiteX3" fmla="*/ 35474 w 70947"/>
                <a:gd name="connsiteY3" fmla="*/ 0 h 153445"/>
                <a:gd name="connsiteX4" fmla="*/ 0 w 7094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7" h="153445">
                  <a:moveTo>
                    <a:pt x="0" y="76723"/>
                  </a:moveTo>
                  <a:cubicBezTo>
                    <a:pt x="0" y="119071"/>
                    <a:pt x="15950" y="153445"/>
                    <a:pt x="35474" y="153445"/>
                  </a:cubicBezTo>
                  <a:cubicBezTo>
                    <a:pt x="55273" y="153445"/>
                    <a:pt x="70948" y="119071"/>
                    <a:pt x="70948" y="76723"/>
                  </a:cubicBezTo>
                  <a:cubicBezTo>
                    <a:pt x="70948" y="34374"/>
                    <a:pt x="54998" y="0"/>
                    <a:pt x="35474" y="0"/>
                  </a:cubicBezTo>
                  <a:cubicBezTo>
                    <a:pt x="15950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E2E97D-B955-4349-B607-25A8E5B55548}"/>
                </a:ext>
              </a:extLst>
            </p:cNvPr>
            <p:cNvSpPr/>
            <p:nvPr/>
          </p:nvSpPr>
          <p:spPr>
            <a:xfrm>
              <a:off x="9239382" y="3189096"/>
              <a:ext cx="64898" cy="153445"/>
            </a:xfrm>
            <a:custGeom>
              <a:avLst/>
              <a:gdLst>
                <a:gd name="connsiteX0" fmla="*/ 0 w 64898"/>
                <a:gd name="connsiteY0" fmla="*/ 76723 h 153445"/>
                <a:gd name="connsiteX1" fmla="*/ 32449 w 64898"/>
                <a:gd name="connsiteY1" fmla="*/ 153445 h 153445"/>
                <a:gd name="connsiteX2" fmla="*/ 64898 w 64898"/>
                <a:gd name="connsiteY2" fmla="*/ 76723 h 153445"/>
                <a:gd name="connsiteX3" fmla="*/ 32449 w 64898"/>
                <a:gd name="connsiteY3" fmla="*/ 0 h 153445"/>
                <a:gd name="connsiteX4" fmla="*/ 0 w 64898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98" h="153445">
                  <a:moveTo>
                    <a:pt x="0" y="76723"/>
                  </a:moveTo>
                  <a:cubicBezTo>
                    <a:pt x="0" y="119071"/>
                    <a:pt x="14575" y="153445"/>
                    <a:pt x="32449" y="153445"/>
                  </a:cubicBezTo>
                  <a:cubicBezTo>
                    <a:pt x="50324" y="153445"/>
                    <a:pt x="64898" y="119071"/>
                    <a:pt x="64898" y="76723"/>
                  </a:cubicBezTo>
                  <a:cubicBezTo>
                    <a:pt x="64898" y="34374"/>
                    <a:pt x="50324" y="0"/>
                    <a:pt x="32449" y="0"/>
                  </a:cubicBezTo>
                  <a:cubicBezTo>
                    <a:pt x="14575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1C67E96-047F-4A65-9A0D-999EB53B2F70}"/>
                </a:ext>
              </a:extLst>
            </p:cNvPr>
            <p:cNvSpPr/>
            <p:nvPr/>
          </p:nvSpPr>
          <p:spPr>
            <a:xfrm>
              <a:off x="10348424" y="3302668"/>
              <a:ext cx="270591" cy="5001276"/>
            </a:xfrm>
            <a:custGeom>
              <a:avLst/>
              <a:gdLst>
                <a:gd name="connsiteX0" fmla="*/ 97897 w 270591"/>
                <a:gd name="connsiteY0" fmla="*/ 0 h 5001276"/>
                <a:gd name="connsiteX1" fmla="*/ 135296 w 270591"/>
                <a:gd name="connsiteY1" fmla="*/ 0 h 5001276"/>
                <a:gd name="connsiteX2" fmla="*/ 172695 w 270591"/>
                <a:gd name="connsiteY2" fmla="*/ 0 h 5001276"/>
                <a:gd name="connsiteX3" fmla="*/ 270592 w 270591"/>
                <a:gd name="connsiteY3" fmla="*/ 5001277 h 5001276"/>
                <a:gd name="connsiteX4" fmla="*/ 135296 w 270591"/>
                <a:gd name="connsiteY4" fmla="*/ 5001277 h 5001276"/>
                <a:gd name="connsiteX5" fmla="*/ 0 w 270591"/>
                <a:gd name="connsiteY5" fmla="*/ 5001277 h 5001276"/>
                <a:gd name="connsiteX6" fmla="*/ 97897 w 270591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91" h="5001276">
                  <a:moveTo>
                    <a:pt x="97897" y="0"/>
                  </a:moveTo>
                  <a:lnTo>
                    <a:pt x="135296" y="0"/>
                  </a:lnTo>
                  <a:lnTo>
                    <a:pt x="172695" y="0"/>
                  </a:lnTo>
                  <a:cubicBezTo>
                    <a:pt x="172695" y="0"/>
                    <a:pt x="140246" y="4571464"/>
                    <a:pt x="270592" y="5001277"/>
                  </a:cubicBezTo>
                  <a:lnTo>
                    <a:pt x="135296" y="5001277"/>
                  </a:lnTo>
                  <a:lnTo>
                    <a:pt x="0" y="5001277"/>
                  </a:lnTo>
                  <a:cubicBezTo>
                    <a:pt x="130621" y="4571464"/>
                    <a:pt x="97897" y="0"/>
                    <a:pt x="97897" y="0"/>
                  </a:cubicBezTo>
                  <a:close/>
                </a:path>
              </a:pathLst>
            </a:custGeom>
            <a:solidFill>
              <a:srgbClr val="F19F8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A239C31-3F63-49F2-BF8A-9292BE8CFAB5}"/>
                </a:ext>
              </a:extLst>
            </p:cNvPr>
            <p:cNvSpPr/>
            <p:nvPr/>
          </p:nvSpPr>
          <p:spPr>
            <a:xfrm>
              <a:off x="10380048" y="3302668"/>
              <a:ext cx="206243" cy="5001276"/>
            </a:xfrm>
            <a:custGeom>
              <a:avLst/>
              <a:gdLst>
                <a:gd name="connsiteX0" fmla="*/ 75073 w 206243"/>
                <a:gd name="connsiteY0" fmla="*/ 0 h 5001276"/>
                <a:gd name="connsiteX1" fmla="*/ 103397 w 206243"/>
                <a:gd name="connsiteY1" fmla="*/ 0 h 5001276"/>
                <a:gd name="connsiteX2" fmla="*/ 131721 w 206243"/>
                <a:gd name="connsiteY2" fmla="*/ 0 h 5001276"/>
                <a:gd name="connsiteX3" fmla="*/ 206244 w 206243"/>
                <a:gd name="connsiteY3" fmla="*/ 5001277 h 5001276"/>
                <a:gd name="connsiteX4" fmla="*/ 103122 w 206243"/>
                <a:gd name="connsiteY4" fmla="*/ 5001277 h 5001276"/>
                <a:gd name="connsiteX5" fmla="*/ 0 w 206243"/>
                <a:gd name="connsiteY5" fmla="*/ 5001277 h 5001276"/>
                <a:gd name="connsiteX6" fmla="*/ 75073 w 206243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43" h="5001276">
                  <a:moveTo>
                    <a:pt x="75073" y="0"/>
                  </a:moveTo>
                  <a:lnTo>
                    <a:pt x="103397" y="0"/>
                  </a:lnTo>
                  <a:lnTo>
                    <a:pt x="131721" y="0"/>
                  </a:lnTo>
                  <a:cubicBezTo>
                    <a:pt x="131721" y="0"/>
                    <a:pt x="106972" y="4571464"/>
                    <a:pt x="206244" y="5001277"/>
                  </a:cubicBezTo>
                  <a:lnTo>
                    <a:pt x="103122" y="5001277"/>
                  </a:lnTo>
                  <a:lnTo>
                    <a:pt x="0" y="5001277"/>
                  </a:lnTo>
                  <a:cubicBezTo>
                    <a:pt x="100097" y="4571464"/>
                    <a:pt x="75073" y="0"/>
                    <a:pt x="75073" y="0"/>
                  </a:cubicBezTo>
                  <a:close/>
                </a:path>
              </a:pathLst>
            </a:custGeom>
            <a:solidFill>
              <a:srgbClr val="F7BF7E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8E2B82F-5EA0-4B46-BF57-DD379BA1C0CF}"/>
                </a:ext>
              </a:extLst>
            </p:cNvPr>
            <p:cNvSpPr/>
            <p:nvPr/>
          </p:nvSpPr>
          <p:spPr>
            <a:xfrm>
              <a:off x="10410297" y="3302668"/>
              <a:ext cx="146845" cy="5001276"/>
            </a:xfrm>
            <a:custGeom>
              <a:avLst/>
              <a:gdLst>
                <a:gd name="connsiteX0" fmla="*/ 53073 w 146845"/>
                <a:gd name="connsiteY0" fmla="*/ 0 h 5001276"/>
                <a:gd name="connsiteX1" fmla="*/ 73423 w 146845"/>
                <a:gd name="connsiteY1" fmla="*/ 0 h 5001276"/>
                <a:gd name="connsiteX2" fmla="*/ 93772 w 146845"/>
                <a:gd name="connsiteY2" fmla="*/ 0 h 5001276"/>
                <a:gd name="connsiteX3" fmla="*/ 146846 w 146845"/>
                <a:gd name="connsiteY3" fmla="*/ 5001277 h 5001276"/>
                <a:gd name="connsiteX4" fmla="*/ 73423 w 146845"/>
                <a:gd name="connsiteY4" fmla="*/ 5001277 h 5001276"/>
                <a:gd name="connsiteX5" fmla="*/ 0 w 146845"/>
                <a:gd name="connsiteY5" fmla="*/ 5001277 h 5001276"/>
                <a:gd name="connsiteX6" fmla="*/ 53073 w 146845"/>
                <a:gd name="connsiteY6" fmla="*/ 0 h 500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845" h="5001276">
                  <a:moveTo>
                    <a:pt x="53073" y="0"/>
                  </a:moveTo>
                  <a:lnTo>
                    <a:pt x="73423" y="0"/>
                  </a:lnTo>
                  <a:lnTo>
                    <a:pt x="93772" y="0"/>
                  </a:lnTo>
                  <a:cubicBezTo>
                    <a:pt x="93772" y="0"/>
                    <a:pt x="76173" y="4571464"/>
                    <a:pt x="146846" y="5001277"/>
                  </a:cubicBezTo>
                  <a:lnTo>
                    <a:pt x="73423" y="5001277"/>
                  </a:lnTo>
                  <a:lnTo>
                    <a:pt x="0" y="5001277"/>
                  </a:lnTo>
                  <a:cubicBezTo>
                    <a:pt x="70673" y="4571464"/>
                    <a:pt x="53073" y="0"/>
                    <a:pt x="53073" y="0"/>
                  </a:cubicBezTo>
                  <a:close/>
                </a:path>
              </a:pathLst>
            </a:custGeom>
            <a:solidFill>
              <a:srgbClr val="FFFF6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5C4300E-4806-4FA3-ABB0-092C53A0AF16}"/>
                </a:ext>
              </a:extLst>
            </p:cNvPr>
            <p:cNvSpPr/>
            <p:nvPr/>
          </p:nvSpPr>
          <p:spPr>
            <a:xfrm>
              <a:off x="10404522" y="3189096"/>
              <a:ext cx="158395" cy="153445"/>
            </a:xfrm>
            <a:custGeom>
              <a:avLst/>
              <a:gdLst>
                <a:gd name="connsiteX0" fmla="*/ 0 w 158395"/>
                <a:gd name="connsiteY0" fmla="*/ 76723 h 153445"/>
                <a:gd name="connsiteX1" fmla="*/ 79198 w 158395"/>
                <a:gd name="connsiteY1" fmla="*/ 153445 h 153445"/>
                <a:gd name="connsiteX2" fmla="*/ 158395 w 158395"/>
                <a:gd name="connsiteY2" fmla="*/ 76723 h 153445"/>
                <a:gd name="connsiteX3" fmla="*/ 79198 w 158395"/>
                <a:gd name="connsiteY3" fmla="*/ 0 h 153445"/>
                <a:gd name="connsiteX4" fmla="*/ 0 w 15839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95" h="153445">
                  <a:moveTo>
                    <a:pt x="0" y="76723"/>
                  </a:moveTo>
                  <a:cubicBezTo>
                    <a:pt x="0" y="119071"/>
                    <a:pt x="35474" y="153445"/>
                    <a:pt x="79198" y="153445"/>
                  </a:cubicBezTo>
                  <a:cubicBezTo>
                    <a:pt x="122921" y="153445"/>
                    <a:pt x="158395" y="119071"/>
                    <a:pt x="158395" y="76723"/>
                  </a:cubicBezTo>
                  <a:cubicBezTo>
                    <a:pt x="158395" y="34374"/>
                    <a:pt x="122921" y="0"/>
                    <a:pt x="79198" y="0"/>
                  </a:cubicBezTo>
                  <a:cubicBezTo>
                    <a:pt x="354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2F2F2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F92806E-3245-462D-9690-EF4D8A5C5364}"/>
                </a:ext>
              </a:extLst>
            </p:cNvPr>
            <p:cNvSpPr/>
            <p:nvPr/>
          </p:nvSpPr>
          <p:spPr>
            <a:xfrm>
              <a:off x="10406997" y="3189096"/>
              <a:ext cx="153445" cy="153445"/>
            </a:xfrm>
            <a:custGeom>
              <a:avLst/>
              <a:gdLst>
                <a:gd name="connsiteX0" fmla="*/ 0 w 153445"/>
                <a:gd name="connsiteY0" fmla="*/ 76723 h 153445"/>
                <a:gd name="connsiteX1" fmla="*/ 76723 w 153445"/>
                <a:gd name="connsiteY1" fmla="*/ 153445 h 153445"/>
                <a:gd name="connsiteX2" fmla="*/ 153445 w 153445"/>
                <a:gd name="connsiteY2" fmla="*/ 76723 h 153445"/>
                <a:gd name="connsiteX3" fmla="*/ 76723 w 153445"/>
                <a:gd name="connsiteY3" fmla="*/ 0 h 153445"/>
                <a:gd name="connsiteX4" fmla="*/ 0 w 153445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45" h="153445">
                  <a:moveTo>
                    <a:pt x="0" y="76723"/>
                  </a:moveTo>
                  <a:cubicBezTo>
                    <a:pt x="0" y="119071"/>
                    <a:pt x="34374" y="153445"/>
                    <a:pt x="76723" y="153445"/>
                  </a:cubicBezTo>
                  <a:cubicBezTo>
                    <a:pt x="119071" y="153445"/>
                    <a:pt x="153445" y="119071"/>
                    <a:pt x="153445" y="76723"/>
                  </a:cubicBezTo>
                  <a:cubicBezTo>
                    <a:pt x="153445" y="34374"/>
                    <a:pt x="119071" y="0"/>
                    <a:pt x="76723" y="0"/>
                  </a:cubicBezTo>
                  <a:cubicBezTo>
                    <a:pt x="34374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15A24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AA26939E-8248-4B3D-969B-FFEAAB9FF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3163" y="3113163"/>
              <a:ext cx="274991" cy="302491"/>
            </a:xfrm>
            <a:custGeom>
              <a:avLst/>
              <a:gdLst>
                <a:gd name="connsiteX0" fmla="*/ 46 w 274991"/>
                <a:gd name="connsiteY0" fmla="*/ 85 h 302491"/>
                <a:gd name="connsiteX1" fmla="*/ 275038 w 274991"/>
                <a:gd name="connsiteY1" fmla="*/ 85 h 302491"/>
                <a:gd name="connsiteX2" fmla="*/ 275038 w 274991"/>
                <a:gd name="connsiteY2" fmla="*/ 302576 h 302491"/>
                <a:gd name="connsiteX3" fmla="*/ 46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46" y="85"/>
                  </a:moveTo>
                  <a:lnTo>
                    <a:pt x="275038" y="85"/>
                  </a:lnTo>
                  <a:lnTo>
                    <a:pt x="275038" y="302576"/>
                  </a:lnTo>
                  <a:lnTo>
                    <a:pt x="46" y="302576"/>
                  </a:lnTo>
                  <a:close/>
                </a:path>
              </a:pathLst>
            </a:custGeom>
          </p:spPr>
        </p:pic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4A8180B-B0CB-47FF-8551-4C424BA81472}"/>
                </a:ext>
              </a:extLst>
            </p:cNvPr>
            <p:cNvSpPr/>
            <p:nvPr/>
          </p:nvSpPr>
          <p:spPr>
            <a:xfrm>
              <a:off x="10427072" y="3189096"/>
              <a:ext cx="113296" cy="153445"/>
            </a:xfrm>
            <a:custGeom>
              <a:avLst/>
              <a:gdLst>
                <a:gd name="connsiteX0" fmla="*/ 0 w 113296"/>
                <a:gd name="connsiteY0" fmla="*/ 76723 h 153445"/>
                <a:gd name="connsiteX1" fmla="*/ 56648 w 113296"/>
                <a:gd name="connsiteY1" fmla="*/ 153445 h 153445"/>
                <a:gd name="connsiteX2" fmla="*/ 113297 w 113296"/>
                <a:gd name="connsiteY2" fmla="*/ 76723 h 153445"/>
                <a:gd name="connsiteX3" fmla="*/ 56648 w 113296"/>
                <a:gd name="connsiteY3" fmla="*/ 0 h 153445"/>
                <a:gd name="connsiteX4" fmla="*/ 0 w 1132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96" h="153445">
                  <a:moveTo>
                    <a:pt x="0" y="76723"/>
                  </a:moveTo>
                  <a:cubicBezTo>
                    <a:pt x="0" y="119071"/>
                    <a:pt x="25299" y="153445"/>
                    <a:pt x="56648" y="153445"/>
                  </a:cubicBezTo>
                  <a:cubicBezTo>
                    <a:pt x="87997" y="153445"/>
                    <a:pt x="113297" y="119071"/>
                    <a:pt x="113297" y="76723"/>
                  </a:cubicBezTo>
                  <a:cubicBezTo>
                    <a:pt x="113297" y="34374"/>
                    <a:pt x="87997" y="0"/>
                    <a:pt x="56648" y="0"/>
                  </a:cubicBezTo>
                  <a:cubicBezTo>
                    <a:pt x="25299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C49323B-BB4C-4916-8DAF-F28BF30DAC0F}"/>
                </a:ext>
              </a:extLst>
            </p:cNvPr>
            <p:cNvSpPr/>
            <p:nvPr/>
          </p:nvSpPr>
          <p:spPr>
            <a:xfrm>
              <a:off x="10429822" y="3189096"/>
              <a:ext cx="107796" cy="153445"/>
            </a:xfrm>
            <a:custGeom>
              <a:avLst/>
              <a:gdLst>
                <a:gd name="connsiteX0" fmla="*/ 0 w 107796"/>
                <a:gd name="connsiteY0" fmla="*/ 76723 h 153445"/>
                <a:gd name="connsiteX1" fmla="*/ 53898 w 107796"/>
                <a:gd name="connsiteY1" fmla="*/ 153445 h 153445"/>
                <a:gd name="connsiteX2" fmla="*/ 107797 w 107796"/>
                <a:gd name="connsiteY2" fmla="*/ 76723 h 153445"/>
                <a:gd name="connsiteX3" fmla="*/ 53898 w 107796"/>
                <a:gd name="connsiteY3" fmla="*/ 0 h 153445"/>
                <a:gd name="connsiteX4" fmla="*/ 0 w 107796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96" h="153445">
                  <a:moveTo>
                    <a:pt x="0" y="76723"/>
                  </a:moveTo>
                  <a:cubicBezTo>
                    <a:pt x="0" y="119071"/>
                    <a:pt x="24199" y="153445"/>
                    <a:pt x="53898" y="153445"/>
                  </a:cubicBezTo>
                  <a:cubicBezTo>
                    <a:pt x="83598" y="153445"/>
                    <a:pt x="107797" y="119071"/>
                    <a:pt x="107797" y="76723"/>
                  </a:cubicBezTo>
                  <a:cubicBezTo>
                    <a:pt x="107797" y="34374"/>
                    <a:pt x="83598" y="0"/>
                    <a:pt x="53898" y="0"/>
                  </a:cubicBezTo>
                  <a:cubicBezTo>
                    <a:pt x="24199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BB03B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67ECE97B-DEB5-44A1-A8E9-C0FEF969B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50663" y="3113163"/>
              <a:ext cx="274991" cy="302491"/>
            </a:xfrm>
            <a:custGeom>
              <a:avLst/>
              <a:gdLst>
                <a:gd name="connsiteX0" fmla="*/ 47 w 274991"/>
                <a:gd name="connsiteY0" fmla="*/ 85 h 302491"/>
                <a:gd name="connsiteX1" fmla="*/ 275039 w 274991"/>
                <a:gd name="connsiteY1" fmla="*/ 85 h 302491"/>
                <a:gd name="connsiteX2" fmla="*/ 275039 w 274991"/>
                <a:gd name="connsiteY2" fmla="*/ 302576 h 302491"/>
                <a:gd name="connsiteX3" fmla="*/ 47 w 274991"/>
                <a:gd name="connsiteY3" fmla="*/ 302576 h 30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91" h="302491">
                  <a:moveTo>
                    <a:pt x="47" y="85"/>
                  </a:moveTo>
                  <a:lnTo>
                    <a:pt x="275039" y="85"/>
                  </a:lnTo>
                  <a:lnTo>
                    <a:pt x="275039" y="302576"/>
                  </a:lnTo>
                  <a:lnTo>
                    <a:pt x="47" y="302576"/>
                  </a:lnTo>
                  <a:close/>
                </a:path>
              </a:pathLst>
            </a:custGeom>
          </p:spPr>
        </p:pic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FE3D96F-CD69-4688-B64F-D3E6CB555BAA}"/>
                </a:ext>
              </a:extLst>
            </p:cNvPr>
            <p:cNvSpPr/>
            <p:nvPr/>
          </p:nvSpPr>
          <p:spPr>
            <a:xfrm>
              <a:off x="10447971" y="3189096"/>
              <a:ext cx="70947" cy="153445"/>
            </a:xfrm>
            <a:custGeom>
              <a:avLst/>
              <a:gdLst>
                <a:gd name="connsiteX0" fmla="*/ 0 w 70947"/>
                <a:gd name="connsiteY0" fmla="*/ 76723 h 153445"/>
                <a:gd name="connsiteX1" fmla="*/ 35474 w 70947"/>
                <a:gd name="connsiteY1" fmla="*/ 153445 h 153445"/>
                <a:gd name="connsiteX2" fmla="*/ 70948 w 70947"/>
                <a:gd name="connsiteY2" fmla="*/ 76723 h 153445"/>
                <a:gd name="connsiteX3" fmla="*/ 35474 w 70947"/>
                <a:gd name="connsiteY3" fmla="*/ 0 h 153445"/>
                <a:gd name="connsiteX4" fmla="*/ 0 w 7094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7" h="153445">
                  <a:moveTo>
                    <a:pt x="0" y="76723"/>
                  </a:moveTo>
                  <a:cubicBezTo>
                    <a:pt x="0" y="119071"/>
                    <a:pt x="15950" y="153445"/>
                    <a:pt x="35474" y="153445"/>
                  </a:cubicBezTo>
                  <a:cubicBezTo>
                    <a:pt x="55273" y="153445"/>
                    <a:pt x="70948" y="119071"/>
                    <a:pt x="70948" y="76723"/>
                  </a:cubicBezTo>
                  <a:cubicBezTo>
                    <a:pt x="70948" y="34374"/>
                    <a:pt x="54998" y="0"/>
                    <a:pt x="35474" y="0"/>
                  </a:cubicBezTo>
                  <a:cubicBezTo>
                    <a:pt x="15950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7F6F444-3B1B-42CE-9298-F203788ADDDD}"/>
                </a:ext>
              </a:extLst>
            </p:cNvPr>
            <p:cNvSpPr/>
            <p:nvPr/>
          </p:nvSpPr>
          <p:spPr>
            <a:xfrm>
              <a:off x="10451271" y="3189096"/>
              <a:ext cx="64897" cy="153445"/>
            </a:xfrm>
            <a:custGeom>
              <a:avLst/>
              <a:gdLst>
                <a:gd name="connsiteX0" fmla="*/ 0 w 64897"/>
                <a:gd name="connsiteY0" fmla="*/ 76723 h 153445"/>
                <a:gd name="connsiteX1" fmla="*/ 32449 w 64897"/>
                <a:gd name="connsiteY1" fmla="*/ 153445 h 153445"/>
                <a:gd name="connsiteX2" fmla="*/ 64898 w 64897"/>
                <a:gd name="connsiteY2" fmla="*/ 76723 h 153445"/>
                <a:gd name="connsiteX3" fmla="*/ 32449 w 64897"/>
                <a:gd name="connsiteY3" fmla="*/ 0 h 153445"/>
                <a:gd name="connsiteX4" fmla="*/ 0 w 64897"/>
                <a:gd name="connsiteY4" fmla="*/ 76723 h 1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97" h="153445">
                  <a:moveTo>
                    <a:pt x="0" y="76723"/>
                  </a:moveTo>
                  <a:cubicBezTo>
                    <a:pt x="0" y="119071"/>
                    <a:pt x="14575" y="153445"/>
                    <a:pt x="32449" y="153445"/>
                  </a:cubicBezTo>
                  <a:cubicBezTo>
                    <a:pt x="50323" y="153445"/>
                    <a:pt x="64898" y="119071"/>
                    <a:pt x="64898" y="76723"/>
                  </a:cubicBezTo>
                  <a:cubicBezTo>
                    <a:pt x="64898" y="34374"/>
                    <a:pt x="50323" y="0"/>
                    <a:pt x="32449" y="0"/>
                  </a:cubicBezTo>
                  <a:cubicBezTo>
                    <a:pt x="14575" y="0"/>
                    <a:pt x="0" y="34374"/>
                    <a:pt x="0" y="76723"/>
                  </a:cubicBezTo>
                  <a:close/>
                </a:path>
              </a:pathLst>
            </a:custGeom>
            <a:solidFill>
              <a:srgbClr val="FCEE21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4C0EB50-44EB-416F-88E4-5F4B808CDDFE}"/>
                </a:ext>
              </a:extLst>
            </p:cNvPr>
            <p:cNvSpPr/>
            <p:nvPr/>
          </p:nvSpPr>
          <p:spPr>
            <a:xfrm>
              <a:off x="9062012" y="978437"/>
              <a:ext cx="1646376" cy="2223308"/>
            </a:xfrm>
            <a:custGeom>
              <a:avLst/>
              <a:gdLst>
                <a:gd name="connsiteX0" fmla="*/ 550 w 1646376"/>
                <a:gd name="connsiteY0" fmla="*/ 1765448 h 2223308"/>
                <a:gd name="connsiteX1" fmla="*/ 18149 w 1646376"/>
                <a:gd name="connsiteY1" fmla="*/ 1781672 h 2223308"/>
                <a:gd name="connsiteX2" fmla="*/ 82498 w 1646376"/>
                <a:gd name="connsiteY2" fmla="*/ 1781672 h 2223308"/>
                <a:gd name="connsiteX3" fmla="*/ 80573 w 1646376"/>
                <a:gd name="connsiteY3" fmla="*/ 1980491 h 2223308"/>
                <a:gd name="connsiteX4" fmla="*/ 70398 w 1646376"/>
                <a:gd name="connsiteY4" fmla="*/ 1980491 h 2223308"/>
                <a:gd name="connsiteX5" fmla="*/ 43999 w 1646376"/>
                <a:gd name="connsiteY5" fmla="*/ 2006890 h 2223308"/>
                <a:gd name="connsiteX6" fmla="*/ 70398 w 1646376"/>
                <a:gd name="connsiteY6" fmla="*/ 2033290 h 2223308"/>
                <a:gd name="connsiteX7" fmla="*/ 87722 w 1646376"/>
                <a:gd name="connsiteY7" fmla="*/ 2033290 h 2223308"/>
                <a:gd name="connsiteX8" fmla="*/ 169120 w 1646376"/>
                <a:gd name="connsiteY8" fmla="*/ 2223309 h 2223308"/>
                <a:gd name="connsiteX9" fmla="*/ 216144 w 1646376"/>
                <a:gd name="connsiteY9" fmla="*/ 2223309 h 2223308"/>
                <a:gd name="connsiteX10" fmla="*/ 263167 w 1646376"/>
                <a:gd name="connsiteY10" fmla="*/ 2223309 h 2223308"/>
                <a:gd name="connsiteX11" fmla="*/ 344290 w 1646376"/>
                <a:gd name="connsiteY11" fmla="*/ 2033290 h 2223308"/>
                <a:gd name="connsiteX12" fmla="*/ 361614 w 1646376"/>
                <a:gd name="connsiteY12" fmla="*/ 2033290 h 2223308"/>
                <a:gd name="connsiteX13" fmla="*/ 388013 w 1646376"/>
                <a:gd name="connsiteY13" fmla="*/ 2006890 h 2223308"/>
                <a:gd name="connsiteX14" fmla="*/ 361614 w 1646376"/>
                <a:gd name="connsiteY14" fmla="*/ 1980491 h 2223308"/>
                <a:gd name="connsiteX15" fmla="*/ 351165 w 1646376"/>
                <a:gd name="connsiteY15" fmla="*/ 1980491 h 2223308"/>
                <a:gd name="connsiteX16" fmla="*/ 340440 w 1646376"/>
                <a:gd name="connsiteY16" fmla="*/ 1708249 h 2223308"/>
                <a:gd name="connsiteX17" fmla="*/ 346215 w 1646376"/>
                <a:gd name="connsiteY17" fmla="*/ 1696425 h 2223308"/>
                <a:gd name="connsiteX18" fmla="*/ 400938 w 1646376"/>
                <a:gd name="connsiteY18" fmla="*/ 1631802 h 2223308"/>
                <a:gd name="connsiteX19" fmla="*/ 417988 w 1646376"/>
                <a:gd name="connsiteY19" fmla="*/ 1690375 h 2223308"/>
                <a:gd name="connsiteX20" fmla="*/ 435037 w 1646376"/>
                <a:gd name="connsiteY20" fmla="*/ 1690375 h 2223308"/>
                <a:gd name="connsiteX21" fmla="*/ 431462 w 1646376"/>
                <a:gd name="connsiteY21" fmla="*/ 1703574 h 2223308"/>
                <a:gd name="connsiteX22" fmla="*/ 434762 w 1646376"/>
                <a:gd name="connsiteY22" fmla="*/ 1716224 h 2223308"/>
                <a:gd name="connsiteX23" fmla="*/ 427337 w 1646376"/>
                <a:gd name="connsiteY23" fmla="*/ 1716224 h 2223308"/>
                <a:gd name="connsiteX24" fmla="*/ 612682 w 1646376"/>
                <a:gd name="connsiteY24" fmla="*/ 2134212 h 2223308"/>
                <a:gd name="connsiteX25" fmla="*/ 649806 w 1646376"/>
                <a:gd name="connsiteY25" fmla="*/ 2134212 h 2223308"/>
                <a:gd name="connsiteX26" fmla="*/ 727628 w 1646376"/>
                <a:gd name="connsiteY26" fmla="*/ 2204335 h 2223308"/>
                <a:gd name="connsiteX27" fmla="*/ 915448 w 1646376"/>
                <a:gd name="connsiteY27" fmla="*/ 2204335 h 2223308"/>
                <a:gd name="connsiteX28" fmla="*/ 993271 w 1646376"/>
                <a:gd name="connsiteY28" fmla="*/ 2134212 h 2223308"/>
                <a:gd name="connsiteX29" fmla="*/ 1030394 w 1646376"/>
                <a:gd name="connsiteY29" fmla="*/ 2134212 h 2223308"/>
                <a:gd name="connsiteX30" fmla="*/ 1215739 w 1646376"/>
                <a:gd name="connsiteY30" fmla="*/ 1716224 h 2223308"/>
                <a:gd name="connsiteX31" fmla="*/ 1208314 w 1646376"/>
                <a:gd name="connsiteY31" fmla="*/ 1716224 h 2223308"/>
                <a:gd name="connsiteX32" fmla="*/ 1211614 w 1646376"/>
                <a:gd name="connsiteY32" fmla="*/ 1703574 h 2223308"/>
                <a:gd name="connsiteX33" fmla="*/ 1208039 w 1646376"/>
                <a:gd name="connsiteY33" fmla="*/ 1690375 h 2223308"/>
                <a:gd name="connsiteX34" fmla="*/ 1225089 w 1646376"/>
                <a:gd name="connsiteY34" fmla="*/ 1690375 h 2223308"/>
                <a:gd name="connsiteX35" fmla="*/ 1243238 w 1646376"/>
                <a:gd name="connsiteY35" fmla="*/ 1627127 h 2223308"/>
                <a:gd name="connsiteX36" fmla="*/ 1304011 w 1646376"/>
                <a:gd name="connsiteY36" fmla="*/ 1696425 h 2223308"/>
                <a:gd name="connsiteX37" fmla="*/ 1291637 w 1646376"/>
                <a:gd name="connsiteY37" fmla="*/ 1980491 h 2223308"/>
                <a:gd name="connsiteX38" fmla="*/ 1281187 w 1646376"/>
                <a:gd name="connsiteY38" fmla="*/ 1980491 h 2223308"/>
                <a:gd name="connsiteX39" fmla="*/ 1254788 w 1646376"/>
                <a:gd name="connsiteY39" fmla="*/ 2006890 h 2223308"/>
                <a:gd name="connsiteX40" fmla="*/ 1281187 w 1646376"/>
                <a:gd name="connsiteY40" fmla="*/ 2033290 h 2223308"/>
                <a:gd name="connsiteX41" fmla="*/ 1298511 w 1646376"/>
                <a:gd name="connsiteY41" fmla="*/ 2033290 h 2223308"/>
                <a:gd name="connsiteX42" fmla="*/ 1379909 w 1646376"/>
                <a:gd name="connsiteY42" fmla="*/ 2223309 h 2223308"/>
                <a:gd name="connsiteX43" fmla="*/ 1426933 w 1646376"/>
                <a:gd name="connsiteY43" fmla="*/ 2223309 h 2223308"/>
                <a:gd name="connsiteX44" fmla="*/ 1473956 w 1646376"/>
                <a:gd name="connsiteY44" fmla="*/ 2223309 h 2223308"/>
                <a:gd name="connsiteX45" fmla="*/ 1555354 w 1646376"/>
                <a:gd name="connsiteY45" fmla="*/ 2033290 h 2223308"/>
                <a:gd name="connsiteX46" fmla="*/ 1572678 w 1646376"/>
                <a:gd name="connsiteY46" fmla="*/ 2033290 h 2223308"/>
                <a:gd name="connsiteX47" fmla="*/ 1599078 w 1646376"/>
                <a:gd name="connsiteY47" fmla="*/ 2006890 h 2223308"/>
                <a:gd name="connsiteX48" fmla="*/ 1572678 w 1646376"/>
                <a:gd name="connsiteY48" fmla="*/ 1980491 h 2223308"/>
                <a:gd name="connsiteX49" fmla="*/ 1562504 w 1646376"/>
                <a:gd name="connsiteY49" fmla="*/ 1980491 h 2223308"/>
                <a:gd name="connsiteX50" fmla="*/ 1560304 w 1646376"/>
                <a:gd name="connsiteY50" fmla="*/ 1777272 h 2223308"/>
                <a:gd name="connsiteX51" fmla="*/ 1628777 w 1646376"/>
                <a:gd name="connsiteY51" fmla="*/ 1777272 h 2223308"/>
                <a:gd name="connsiteX52" fmla="*/ 1646376 w 1646376"/>
                <a:gd name="connsiteY52" fmla="*/ 1759673 h 2223308"/>
                <a:gd name="connsiteX53" fmla="*/ 1646101 w 1646376"/>
                <a:gd name="connsiteY53" fmla="*/ 1758298 h 2223308"/>
                <a:gd name="connsiteX54" fmla="*/ 1646376 w 1646376"/>
                <a:gd name="connsiteY54" fmla="*/ 1756923 h 2223308"/>
                <a:gd name="connsiteX55" fmla="*/ 1628777 w 1646376"/>
                <a:gd name="connsiteY55" fmla="*/ 1739323 h 2223308"/>
                <a:gd name="connsiteX56" fmla="*/ 1556454 w 1646376"/>
                <a:gd name="connsiteY56" fmla="*/ 1739323 h 2223308"/>
                <a:gd name="connsiteX57" fmla="*/ 1556179 w 1646376"/>
                <a:gd name="connsiteY57" fmla="*/ 1739323 h 2223308"/>
                <a:gd name="connsiteX58" fmla="*/ 1549304 w 1646376"/>
                <a:gd name="connsiteY58" fmla="*/ 1690375 h 2223308"/>
                <a:gd name="connsiteX59" fmla="*/ 1610902 w 1646376"/>
                <a:gd name="connsiteY59" fmla="*/ 1690375 h 2223308"/>
                <a:gd name="connsiteX60" fmla="*/ 1628502 w 1646376"/>
                <a:gd name="connsiteY60" fmla="*/ 1672775 h 2223308"/>
                <a:gd name="connsiteX61" fmla="*/ 1628502 w 1646376"/>
                <a:gd name="connsiteY61" fmla="*/ 1671675 h 2223308"/>
                <a:gd name="connsiteX62" fmla="*/ 1628502 w 1646376"/>
                <a:gd name="connsiteY62" fmla="*/ 1670576 h 2223308"/>
                <a:gd name="connsiteX63" fmla="*/ 1610902 w 1646376"/>
                <a:gd name="connsiteY63" fmla="*/ 1652976 h 2223308"/>
                <a:gd name="connsiteX64" fmla="*/ 1543529 w 1646376"/>
                <a:gd name="connsiteY64" fmla="*/ 1652976 h 2223308"/>
                <a:gd name="connsiteX65" fmla="*/ 1542979 w 1646376"/>
                <a:gd name="connsiteY65" fmla="*/ 1652976 h 2223308"/>
                <a:gd name="connsiteX66" fmla="*/ 1531980 w 1646376"/>
                <a:gd name="connsiteY66" fmla="*/ 1594953 h 2223308"/>
                <a:gd name="connsiteX67" fmla="*/ 1592203 w 1646376"/>
                <a:gd name="connsiteY67" fmla="*/ 1594953 h 2223308"/>
                <a:gd name="connsiteX68" fmla="*/ 1609802 w 1646376"/>
                <a:gd name="connsiteY68" fmla="*/ 1577353 h 2223308"/>
                <a:gd name="connsiteX69" fmla="*/ 1609802 w 1646376"/>
                <a:gd name="connsiteY69" fmla="*/ 1576253 h 2223308"/>
                <a:gd name="connsiteX70" fmla="*/ 1609802 w 1646376"/>
                <a:gd name="connsiteY70" fmla="*/ 1575153 h 2223308"/>
                <a:gd name="connsiteX71" fmla="*/ 1592203 w 1646376"/>
                <a:gd name="connsiteY71" fmla="*/ 1557554 h 2223308"/>
                <a:gd name="connsiteX72" fmla="*/ 1524555 w 1646376"/>
                <a:gd name="connsiteY72" fmla="*/ 1557554 h 2223308"/>
                <a:gd name="connsiteX73" fmla="*/ 1524005 w 1646376"/>
                <a:gd name="connsiteY73" fmla="*/ 1557554 h 2223308"/>
                <a:gd name="connsiteX74" fmla="*/ 1421433 w 1646376"/>
                <a:gd name="connsiteY74" fmla="*/ 1232788 h 2223308"/>
                <a:gd name="connsiteX75" fmla="*/ 1363685 w 1646376"/>
                <a:gd name="connsiteY75" fmla="*/ 1428583 h 2223308"/>
                <a:gd name="connsiteX76" fmla="*/ 1305111 w 1646376"/>
                <a:gd name="connsiteY76" fmla="*/ 1362585 h 2223308"/>
                <a:gd name="connsiteX77" fmla="*/ 1298237 w 1646376"/>
                <a:gd name="connsiteY77" fmla="*/ 1354885 h 2223308"/>
                <a:gd name="connsiteX78" fmla="*/ 1029569 w 1646376"/>
                <a:gd name="connsiteY78" fmla="*/ 172695 h 2223308"/>
                <a:gd name="connsiteX79" fmla="*/ 821676 w 1646376"/>
                <a:gd name="connsiteY79" fmla="*/ 0 h 2223308"/>
                <a:gd name="connsiteX80" fmla="*/ 613782 w 1646376"/>
                <a:gd name="connsiteY80" fmla="*/ 172695 h 2223308"/>
                <a:gd name="connsiteX81" fmla="*/ 346215 w 1646376"/>
                <a:gd name="connsiteY81" fmla="*/ 1362035 h 2223308"/>
                <a:gd name="connsiteX82" fmla="*/ 345665 w 1646376"/>
                <a:gd name="connsiteY82" fmla="*/ 1362585 h 2223308"/>
                <a:gd name="connsiteX83" fmla="*/ 281592 w 1646376"/>
                <a:gd name="connsiteY83" fmla="*/ 1434907 h 2223308"/>
                <a:gd name="connsiteX84" fmla="*/ 281592 w 1646376"/>
                <a:gd name="connsiteY84" fmla="*/ 1434907 h 2223308"/>
                <a:gd name="connsiteX85" fmla="*/ 209819 w 1646376"/>
                <a:gd name="connsiteY85" fmla="*/ 1232513 h 2223308"/>
                <a:gd name="connsiteX86" fmla="*/ 118521 w 1646376"/>
                <a:gd name="connsiteY86" fmla="*/ 1561404 h 2223308"/>
                <a:gd name="connsiteX87" fmla="*/ 117697 w 1646376"/>
                <a:gd name="connsiteY87" fmla="*/ 1561404 h 2223308"/>
                <a:gd name="connsiteX88" fmla="*/ 54448 w 1646376"/>
                <a:gd name="connsiteY88" fmla="*/ 1561404 h 2223308"/>
                <a:gd name="connsiteX89" fmla="*/ 36849 w 1646376"/>
                <a:gd name="connsiteY89" fmla="*/ 1579003 h 2223308"/>
                <a:gd name="connsiteX90" fmla="*/ 37399 w 1646376"/>
                <a:gd name="connsiteY90" fmla="*/ 1583128 h 2223308"/>
                <a:gd name="connsiteX91" fmla="*/ 54998 w 1646376"/>
                <a:gd name="connsiteY91" fmla="*/ 1599353 h 2223308"/>
                <a:gd name="connsiteX92" fmla="*/ 110547 w 1646376"/>
                <a:gd name="connsiteY92" fmla="*/ 1599353 h 2223308"/>
                <a:gd name="connsiteX93" fmla="*/ 99547 w 1646376"/>
                <a:gd name="connsiteY93" fmla="*/ 1657101 h 2223308"/>
                <a:gd name="connsiteX94" fmla="*/ 98722 w 1646376"/>
                <a:gd name="connsiteY94" fmla="*/ 1657101 h 2223308"/>
                <a:gd name="connsiteX95" fmla="*/ 35749 w 1646376"/>
                <a:gd name="connsiteY95" fmla="*/ 1657101 h 2223308"/>
                <a:gd name="connsiteX96" fmla="*/ 18149 w 1646376"/>
                <a:gd name="connsiteY96" fmla="*/ 1674700 h 2223308"/>
                <a:gd name="connsiteX97" fmla="*/ 18699 w 1646376"/>
                <a:gd name="connsiteY97" fmla="*/ 1678825 h 2223308"/>
                <a:gd name="connsiteX98" fmla="*/ 36299 w 1646376"/>
                <a:gd name="connsiteY98" fmla="*/ 1695050 h 2223308"/>
                <a:gd name="connsiteX99" fmla="*/ 93497 w 1646376"/>
                <a:gd name="connsiteY99" fmla="*/ 1695050 h 2223308"/>
                <a:gd name="connsiteX100" fmla="*/ 86897 w 1646376"/>
                <a:gd name="connsiteY100" fmla="*/ 1743998 h 2223308"/>
                <a:gd name="connsiteX101" fmla="*/ 86072 w 1646376"/>
                <a:gd name="connsiteY101" fmla="*/ 1743998 h 2223308"/>
                <a:gd name="connsiteX102" fmla="*/ 17599 w 1646376"/>
                <a:gd name="connsiteY102" fmla="*/ 1743998 h 2223308"/>
                <a:gd name="connsiteX103" fmla="*/ 0 w 1646376"/>
                <a:gd name="connsiteY103" fmla="*/ 1761598 h 2223308"/>
                <a:gd name="connsiteX104" fmla="*/ 550 w 1646376"/>
                <a:gd name="connsiteY104" fmla="*/ 1765448 h 2223308"/>
                <a:gd name="connsiteX105" fmla="*/ 312941 w 1646376"/>
                <a:gd name="connsiteY105" fmla="*/ 1792122 h 2223308"/>
                <a:gd name="connsiteX106" fmla="*/ 312391 w 1646376"/>
                <a:gd name="connsiteY106" fmla="*/ 1787722 h 2223308"/>
                <a:gd name="connsiteX107" fmla="*/ 313216 w 1646376"/>
                <a:gd name="connsiteY107" fmla="*/ 1787997 h 2223308"/>
                <a:gd name="connsiteX108" fmla="*/ 312941 w 1646376"/>
                <a:gd name="connsiteY108" fmla="*/ 1792122 h 22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646376" h="2223308">
                  <a:moveTo>
                    <a:pt x="550" y="1765448"/>
                  </a:moveTo>
                  <a:cubicBezTo>
                    <a:pt x="1375" y="1774522"/>
                    <a:pt x="8800" y="1781672"/>
                    <a:pt x="18149" y="1781672"/>
                  </a:cubicBezTo>
                  <a:lnTo>
                    <a:pt x="82498" y="1781672"/>
                  </a:lnTo>
                  <a:cubicBezTo>
                    <a:pt x="75898" y="1849320"/>
                    <a:pt x="74523" y="1916968"/>
                    <a:pt x="80573" y="1980491"/>
                  </a:cubicBezTo>
                  <a:lnTo>
                    <a:pt x="70398" y="1980491"/>
                  </a:lnTo>
                  <a:cubicBezTo>
                    <a:pt x="55823" y="1980491"/>
                    <a:pt x="43999" y="1992316"/>
                    <a:pt x="43999" y="2006890"/>
                  </a:cubicBezTo>
                  <a:cubicBezTo>
                    <a:pt x="43999" y="2021465"/>
                    <a:pt x="55823" y="2033290"/>
                    <a:pt x="70398" y="2033290"/>
                  </a:cubicBezTo>
                  <a:lnTo>
                    <a:pt x="87722" y="2033290"/>
                  </a:lnTo>
                  <a:cubicBezTo>
                    <a:pt x="100647" y="2106713"/>
                    <a:pt x="126221" y="2172436"/>
                    <a:pt x="169120" y="2223309"/>
                  </a:cubicBezTo>
                  <a:lnTo>
                    <a:pt x="216144" y="2223309"/>
                  </a:lnTo>
                  <a:lnTo>
                    <a:pt x="263167" y="2223309"/>
                  </a:lnTo>
                  <a:cubicBezTo>
                    <a:pt x="306066" y="2172711"/>
                    <a:pt x="331365" y="2106713"/>
                    <a:pt x="344290" y="2033290"/>
                  </a:cubicBezTo>
                  <a:lnTo>
                    <a:pt x="361614" y="2033290"/>
                  </a:lnTo>
                  <a:cubicBezTo>
                    <a:pt x="376189" y="2033290"/>
                    <a:pt x="388013" y="2021465"/>
                    <a:pt x="388013" y="2006890"/>
                  </a:cubicBezTo>
                  <a:cubicBezTo>
                    <a:pt x="388013" y="1992316"/>
                    <a:pt x="376189" y="1980491"/>
                    <a:pt x="361614" y="1980491"/>
                  </a:cubicBezTo>
                  <a:lnTo>
                    <a:pt x="351165" y="1980491"/>
                  </a:lnTo>
                  <a:cubicBezTo>
                    <a:pt x="359414" y="1893869"/>
                    <a:pt x="353640" y="1799822"/>
                    <a:pt x="340440" y="1708249"/>
                  </a:cubicBezTo>
                  <a:cubicBezTo>
                    <a:pt x="342090" y="1704399"/>
                    <a:pt x="344015" y="1700550"/>
                    <a:pt x="346215" y="1696425"/>
                  </a:cubicBezTo>
                  <a:cubicBezTo>
                    <a:pt x="358039" y="1674150"/>
                    <a:pt x="375639" y="1651326"/>
                    <a:pt x="400938" y="1631802"/>
                  </a:cubicBezTo>
                  <a:cubicBezTo>
                    <a:pt x="411113" y="1669476"/>
                    <a:pt x="417988" y="1690375"/>
                    <a:pt x="417988" y="1690375"/>
                  </a:cubicBezTo>
                  <a:lnTo>
                    <a:pt x="435037" y="1690375"/>
                  </a:lnTo>
                  <a:cubicBezTo>
                    <a:pt x="432837" y="1694225"/>
                    <a:pt x="431462" y="1698625"/>
                    <a:pt x="431462" y="1703574"/>
                  </a:cubicBezTo>
                  <a:cubicBezTo>
                    <a:pt x="431462" y="1708249"/>
                    <a:pt x="432837" y="1712374"/>
                    <a:pt x="434762" y="1716224"/>
                  </a:cubicBezTo>
                  <a:lnTo>
                    <a:pt x="427337" y="1716224"/>
                  </a:lnTo>
                  <a:lnTo>
                    <a:pt x="612682" y="2134212"/>
                  </a:lnTo>
                  <a:lnTo>
                    <a:pt x="649806" y="2134212"/>
                  </a:lnTo>
                  <a:cubicBezTo>
                    <a:pt x="653931" y="2173535"/>
                    <a:pt x="687205" y="2204335"/>
                    <a:pt x="727628" y="2204335"/>
                  </a:cubicBezTo>
                  <a:lnTo>
                    <a:pt x="915448" y="2204335"/>
                  </a:lnTo>
                  <a:cubicBezTo>
                    <a:pt x="955872" y="2204335"/>
                    <a:pt x="989146" y="2173535"/>
                    <a:pt x="993271" y="2134212"/>
                  </a:cubicBezTo>
                  <a:lnTo>
                    <a:pt x="1030394" y="2134212"/>
                  </a:lnTo>
                  <a:lnTo>
                    <a:pt x="1215739" y="1716224"/>
                  </a:lnTo>
                  <a:lnTo>
                    <a:pt x="1208314" y="1716224"/>
                  </a:lnTo>
                  <a:cubicBezTo>
                    <a:pt x="1210514" y="1712374"/>
                    <a:pt x="1211614" y="1708249"/>
                    <a:pt x="1211614" y="1703574"/>
                  </a:cubicBezTo>
                  <a:cubicBezTo>
                    <a:pt x="1211614" y="1698625"/>
                    <a:pt x="1210239" y="1694225"/>
                    <a:pt x="1208039" y="1690375"/>
                  </a:cubicBezTo>
                  <a:lnTo>
                    <a:pt x="1225089" y="1690375"/>
                  </a:lnTo>
                  <a:cubicBezTo>
                    <a:pt x="1225089" y="1690375"/>
                    <a:pt x="1232513" y="1667551"/>
                    <a:pt x="1243238" y="1627127"/>
                  </a:cubicBezTo>
                  <a:cubicBezTo>
                    <a:pt x="1272112" y="1647751"/>
                    <a:pt x="1291362" y="1672500"/>
                    <a:pt x="1304011" y="1696425"/>
                  </a:cubicBezTo>
                  <a:cubicBezTo>
                    <a:pt x="1289712" y="1791572"/>
                    <a:pt x="1282837" y="1890019"/>
                    <a:pt x="1291637" y="1980491"/>
                  </a:cubicBezTo>
                  <a:lnTo>
                    <a:pt x="1281187" y="1980491"/>
                  </a:lnTo>
                  <a:cubicBezTo>
                    <a:pt x="1266612" y="1980491"/>
                    <a:pt x="1254788" y="1992316"/>
                    <a:pt x="1254788" y="2006890"/>
                  </a:cubicBezTo>
                  <a:cubicBezTo>
                    <a:pt x="1254788" y="2021465"/>
                    <a:pt x="1266612" y="2033290"/>
                    <a:pt x="1281187" y="2033290"/>
                  </a:cubicBezTo>
                  <a:lnTo>
                    <a:pt x="1298511" y="2033290"/>
                  </a:lnTo>
                  <a:cubicBezTo>
                    <a:pt x="1311436" y="2106713"/>
                    <a:pt x="1337010" y="2172436"/>
                    <a:pt x="1379909" y="2223309"/>
                  </a:cubicBezTo>
                  <a:lnTo>
                    <a:pt x="1426933" y="2223309"/>
                  </a:lnTo>
                  <a:lnTo>
                    <a:pt x="1473956" y="2223309"/>
                  </a:lnTo>
                  <a:cubicBezTo>
                    <a:pt x="1516855" y="2172711"/>
                    <a:pt x="1542154" y="2106713"/>
                    <a:pt x="1555354" y="2033290"/>
                  </a:cubicBezTo>
                  <a:lnTo>
                    <a:pt x="1572678" y="2033290"/>
                  </a:lnTo>
                  <a:cubicBezTo>
                    <a:pt x="1587253" y="2033290"/>
                    <a:pt x="1599078" y="2021465"/>
                    <a:pt x="1599078" y="2006890"/>
                  </a:cubicBezTo>
                  <a:cubicBezTo>
                    <a:pt x="1599078" y="1992316"/>
                    <a:pt x="1587253" y="1980491"/>
                    <a:pt x="1572678" y="1980491"/>
                  </a:cubicBezTo>
                  <a:lnTo>
                    <a:pt x="1562504" y="1980491"/>
                  </a:lnTo>
                  <a:cubicBezTo>
                    <a:pt x="1568828" y="1915593"/>
                    <a:pt x="1567178" y="1846570"/>
                    <a:pt x="1560304" y="1777272"/>
                  </a:cubicBezTo>
                  <a:lnTo>
                    <a:pt x="1628777" y="1777272"/>
                  </a:lnTo>
                  <a:cubicBezTo>
                    <a:pt x="1638401" y="1777272"/>
                    <a:pt x="1646376" y="1769297"/>
                    <a:pt x="1646376" y="1759673"/>
                  </a:cubicBezTo>
                  <a:cubicBezTo>
                    <a:pt x="1646376" y="1759123"/>
                    <a:pt x="1646376" y="1758848"/>
                    <a:pt x="1646101" y="1758298"/>
                  </a:cubicBezTo>
                  <a:cubicBezTo>
                    <a:pt x="1646101" y="1757748"/>
                    <a:pt x="1646376" y="1757473"/>
                    <a:pt x="1646376" y="1756923"/>
                  </a:cubicBezTo>
                  <a:cubicBezTo>
                    <a:pt x="1646376" y="1747298"/>
                    <a:pt x="1638401" y="1739323"/>
                    <a:pt x="1628777" y="1739323"/>
                  </a:cubicBezTo>
                  <a:lnTo>
                    <a:pt x="1556454" y="1739323"/>
                  </a:lnTo>
                  <a:lnTo>
                    <a:pt x="1556179" y="1739323"/>
                  </a:lnTo>
                  <a:cubicBezTo>
                    <a:pt x="1554254" y="1723099"/>
                    <a:pt x="1551779" y="1706599"/>
                    <a:pt x="1549304" y="1690375"/>
                  </a:cubicBezTo>
                  <a:lnTo>
                    <a:pt x="1610902" y="1690375"/>
                  </a:lnTo>
                  <a:cubicBezTo>
                    <a:pt x="1620527" y="1690375"/>
                    <a:pt x="1628502" y="1682400"/>
                    <a:pt x="1628502" y="1672775"/>
                  </a:cubicBezTo>
                  <a:cubicBezTo>
                    <a:pt x="1628502" y="1672500"/>
                    <a:pt x="1628502" y="1671950"/>
                    <a:pt x="1628502" y="1671675"/>
                  </a:cubicBezTo>
                  <a:cubicBezTo>
                    <a:pt x="1628502" y="1671400"/>
                    <a:pt x="1628502" y="1670850"/>
                    <a:pt x="1628502" y="1670576"/>
                  </a:cubicBezTo>
                  <a:cubicBezTo>
                    <a:pt x="1628502" y="1660951"/>
                    <a:pt x="1620527" y="1652976"/>
                    <a:pt x="1610902" y="1652976"/>
                  </a:cubicBezTo>
                  <a:lnTo>
                    <a:pt x="1543529" y="1652976"/>
                  </a:lnTo>
                  <a:lnTo>
                    <a:pt x="1542979" y="1652976"/>
                  </a:lnTo>
                  <a:cubicBezTo>
                    <a:pt x="1539404" y="1633451"/>
                    <a:pt x="1535829" y="1613927"/>
                    <a:pt x="1531980" y="1594953"/>
                  </a:cubicBezTo>
                  <a:lnTo>
                    <a:pt x="1592203" y="1594953"/>
                  </a:lnTo>
                  <a:cubicBezTo>
                    <a:pt x="1601828" y="1594953"/>
                    <a:pt x="1609802" y="1586978"/>
                    <a:pt x="1609802" y="1577353"/>
                  </a:cubicBezTo>
                  <a:cubicBezTo>
                    <a:pt x="1609802" y="1577078"/>
                    <a:pt x="1609802" y="1576528"/>
                    <a:pt x="1609802" y="1576253"/>
                  </a:cubicBezTo>
                  <a:cubicBezTo>
                    <a:pt x="1609802" y="1575978"/>
                    <a:pt x="1609802" y="1575428"/>
                    <a:pt x="1609802" y="1575153"/>
                  </a:cubicBezTo>
                  <a:cubicBezTo>
                    <a:pt x="1609802" y="1565529"/>
                    <a:pt x="1601828" y="1557554"/>
                    <a:pt x="1592203" y="1557554"/>
                  </a:cubicBezTo>
                  <a:lnTo>
                    <a:pt x="1524555" y="1557554"/>
                  </a:lnTo>
                  <a:lnTo>
                    <a:pt x="1524005" y="1557554"/>
                  </a:lnTo>
                  <a:cubicBezTo>
                    <a:pt x="1483031" y="1375234"/>
                    <a:pt x="1421433" y="1232788"/>
                    <a:pt x="1421433" y="1232788"/>
                  </a:cubicBezTo>
                  <a:cubicBezTo>
                    <a:pt x="1421433" y="1232788"/>
                    <a:pt x="1396409" y="1312261"/>
                    <a:pt x="1363685" y="1428583"/>
                  </a:cubicBezTo>
                  <a:lnTo>
                    <a:pt x="1305111" y="1362585"/>
                  </a:lnTo>
                  <a:lnTo>
                    <a:pt x="1298237" y="1354885"/>
                  </a:lnTo>
                  <a:cubicBezTo>
                    <a:pt x="1345260" y="1024345"/>
                    <a:pt x="1347735" y="520010"/>
                    <a:pt x="1029569" y="172695"/>
                  </a:cubicBezTo>
                  <a:cubicBezTo>
                    <a:pt x="971546" y="109172"/>
                    <a:pt x="902798" y="50873"/>
                    <a:pt x="821676" y="0"/>
                  </a:cubicBezTo>
                  <a:cubicBezTo>
                    <a:pt x="740553" y="50873"/>
                    <a:pt x="671805" y="109172"/>
                    <a:pt x="613782" y="172695"/>
                  </a:cubicBezTo>
                  <a:cubicBezTo>
                    <a:pt x="293416" y="522484"/>
                    <a:pt x="298366" y="1031769"/>
                    <a:pt x="346215" y="1362035"/>
                  </a:cubicBezTo>
                  <a:lnTo>
                    <a:pt x="345665" y="1362585"/>
                  </a:lnTo>
                  <a:lnTo>
                    <a:pt x="281592" y="1434907"/>
                  </a:lnTo>
                  <a:lnTo>
                    <a:pt x="281592" y="1434907"/>
                  </a:lnTo>
                  <a:cubicBezTo>
                    <a:pt x="248043" y="1315011"/>
                    <a:pt x="209819" y="1232513"/>
                    <a:pt x="209819" y="1232513"/>
                  </a:cubicBezTo>
                  <a:cubicBezTo>
                    <a:pt x="209819" y="1232513"/>
                    <a:pt x="159495" y="1377159"/>
                    <a:pt x="118521" y="1561404"/>
                  </a:cubicBezTo>
                  <a:lnTo>
                    <a:pt x="117697" y="1561404"/>
                  </a:lnTo>
                  <a:lnTo>
                    <a:pt x="54448" y="1561404"/>
                  </a:lnTo>
                  <a:cubicBezTo>
                    <a:pt x="44824" y="1561404"/>
                    <a:pt x="36849" y="1569379"/>
                    <a:pt x="36849" y="1579003"/>
                  </a:cubicBezTo>
                  <a:cubicBezTo>
                    <a:pt x="36849" y="1580378"/>
                    <a:pt x="37124" y="1581753"/>
                    <a:pt x="37399" y="1583128"/>
                  </a:cubicBezTo>
                  <a:cubicBezTo>
                    <a:pt x="38224" y="1592203"/>
                    <a:pt x="45649" y="1599353"/>
                    <a:pt x="54998" y="1599353"/>
                  </a:cubicBezTo>
                  <a:lnTo>
                    <a:pt x="110547" y="1599353"/>
                  </a:lnTo>
                  <a:cubicBezTo>
                    <a:pt x="106697" y="1618327"/>
                    <a:pt x="103122" y="1637576"/>
                    <a:pt x="99547" y="1657101"/>
                  </a:cubicBezTo>
                  <a:lnTo>
                    <a:pt x="98722" y="1657101"/>
                  </a:lnTo>
                  <a:lnTo>
                    <a:pt x="35749" y="1657101"/>
                  </a:lnTo>
                  <a:cubicBezTo>
                    <a:pt x="26124" y="1657101"/>
                    <a:pt x="18149" y="1665076"/>
                    <a:pt x="18149" y="1674700"/>
                  </a:cubicBezTo>
                  <a:cubicBezTo>
                    <a:pt x="18149" y="1676075"/>
                    <a:pt x="18424" y="1677450"/>
                    <a:pt x="18699" y="1678825"/>
                  </a:cubicBezTo>
                  <a:cubicBezTo>
                    <a:pt x="19524" y="1687900"/>
                    <a:pt x="26949" y="1695050"/>
                    <a:pt x="36299" y="1695050"/>
                  </a:cubicBezTo>
                  <a:lnTo>
                    <a:pt x="93497" y="1695050"/>
                  </a:lnTo>
                  <a:cubicBezTo>
                    <a:pt x="91022" y="1711274"/>
                    <a:pt x="88822" y="1727774"/>
                    <a:pt x="86897" y="1743998"/>
                  </a:cubicBezTo>
                  <a:lnTo>
                    <a:pt x="86072" y="1743998"/>
                  </a:lnTo>
                  <a:lnTo>
                    <a:pt x="17599" y="1743998"/>
                  </a:lnTo>
                  <a:cubicBezTo>
                    <a:pt x="7975" y="1743998"/>
                    <a:pt x="0" y="1751973"/>
                    <a:pt x="0" y="1761598"/>
                  </a:cubicBezTo>
                  <a:cubicBezTo>
                    <a:pt x="0" y="1762698"/>
                    <a:pt x="275" y="1764073"/>
                    <a:pt x="550" y="1765448"/>
                  </a:cubicBezTo>
                  <a:close/>
                  <a:moveTo>
                    <a:pt x="312941" y="1792122"/>
                  </a:moveTo>
                  <a:lnTo>
                    <a:pt x="312391" y="1787722"/>
                  </a:lnTo>
                  <a:lnTo>
                    <a:pt x="313216" y="1787997"/>
                  </a:lnTo>
                  <a:cubicBezTo>
                    <a:pt x="312941" y="1790747"/>
                    <a:pt x="312941" y="1792122"/>
                    <a:pt x="312941" y="1792122"/>
                  </a:cubicBezTo>
                  <a:close/>
                </a:path>
              </a:pathLst>
            </a:custGeom>
            <a:solidFill>
              <a:srgbClr val="E6E6E6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CAAB322-D9F3-45FD-9A85-6C5C27B2C9ED}"/>
                </a:ext>
              </a:extLst>
            </p:cNvPr>
            <p:cNvSpPr/>
            <p:nvPr/>
          </p:nvSpPr>
          <p:spPr>
            <a:xfrm>
              <a:off x="9859465" y="784430"/>
              <a:ext cx="41547" cy="209956"/>
            </a:xfrm>
            <a:custGeom>
              <a:avLst/>
              <a:gdLst>
                <a:gd name="connsiteX0" fmla="*/ 4423 w 41547"/>
                <a:gd name="connsiteY0" fmla="*/ 200607 h 209956"/>
                <a:gd name="connsiteX1" fmla="*/ 16798 w 41547"/>
                <a:gd name="connsiteY1" fmla="*/ 3712 h 209956"/>
                <a:gd name="connsiteX2" fmla="*/ 24498 w 41547"/>
                <a:gd name="connsiteY2" fmla="*/ 3712 h 209956"/>
                <a:gd name="connsiteX3" fmla="*/ 36872 w 41547"/>
                <a:gd name="connsiteY3" fmla="*/ 200607 h 209956"/>
                <a:gd name="connsiteX4" fmla="*/ 41547 w 41547"/>
                <a:gd name="connsiteY4" fmla="*/ 205281 h 209956"/>
                <a:gd name="connsiteX5" fmla="*/ 36872 w 41547"/>
                <a:gd name="connsiteY5" fmla="*/ 209956 h 209956"/>
                <a:gd name="connsiteX6" fmla="*/ 4698 w 41547"/>
                <a:gd name="connsiteY6" fmla="*/ 209956 h 209956"/>
                <a:gd name="connsiteX7" fmla="*/ 23 w 41547"/>
                <a:gd name="connsiteY7" fmla="*/ 205281 h 209956"/>
                <a:gd name="connsiteX8" fmla="*/ 4423 w 41547"/>
                <a:gd name="connsiteY8" fmla="*/ 200607 h 20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47" h="209956">
                  <a:moveTo>
                    <a:pt x="4423" y="200607"/>
                  </a:moveTo>
                  <a:lnTo>
                    <a:pt x="16798" y="3712"/>
                  </a:lnTo>
                  <a:cubicBezTo>
                    <a:pt x="17073" y="-1237"/>
                    <a:pt x="24223" y="-1237"/>
                    <a:pt x="24498" y="3712"/>
                  </a:cubicBezTo>
                  <a:lnTo>
                    <a:pt x="36872" y="200607"/>
                  </a:lnTo>
                  <a:cubicBezTo>
                    <a:pt x="39347" y="200607"/>
                    <a:pt x="41547" y="202806"/>
                    <a:pt x="41547" y="205281"/>
                  </a:cubicBezTo>
                  <a:cubicBezTo>
                    <a:pt x="41547" y="207756"/>
                    <a:pt x="39347" y="209956"/>
                    <a:pt x="36872" y="209956"/>
                  </a:cubicBezTo>
                  <a:lnTo>
                    <a:pt x="4698" y="209956"/>
                  </a:lnTo>
                  <a:cubicBezTo>
                    <a:pt x="2223" y="209956"/>
                    <a:pt x="23" y="207756"/>
                    <a:pt x="23" y="205281"/>
                  </a:cubicBezTo>
                  <a:cubicBezTo>
                    <a:pt x="-252" y="202806"/>
                    <a:pt x="1948" y="200607"/>
                    <a:pt x="4423" y="200607"/>
                  </a:cubicBezTo>
                  <a:close/>
                </a:path>
              </a:pathLst>
            </a:custGeom>
            <a:solidFill>
              <a:srgbClr val="E6E6E6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126" name="Graphic 2">
              <a:extLst>
                <a:ext uri="{FF2B5EF4-FFF2-40B4-BE49-F238E27FC236}">
                  <a16:creationId xmlns:a16="http://schemas.microsoft.com/office/drawing/2014/main" id="{2EB669B8-DDAA-40F6-8295-C3910FCA3217}"/>
                </a:ext>
              </a:extLst>
            </p:cNvPr>
            <p:cNvGrpSpPr/>
            <p:nvPr/>
          </p:nvGrpSpPr>
          <p:grpSpPr>
            <a:xfrm>
              <a:off x="9055963" y="784636"/>
              <a:ext cx="1646376" cy="2417109"/>
              <a:chOff x="9055963" y="784636"/>
              <a:chExt cx="1646376" cy="2417109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C413FBF-7FB4-48E6-ADB5-9567F4EBDA6A}"/>
                  </a:ext>
                </a:extLst>
              </p:cNvPr>
              <p:cNvSpPr/>
              <p:nvPr/>
            </p:nvSpPr>
            <p:spPr>
              <a:xfrm>
                <a:off x="9487420" y="2655887"/>
                <a:ext cx="780706" cy="52798"/>
              </a:xfrm>
              <a:custGeom>
                <a:avLst/>
                <a:gdLst>
                  <a:gd name="connsiteX0" fmla="*/ 26404 w 780706"/>
                  <a:gd name="connsiteY0" fmla="*/ 52798 h 52798"/>
                  <a:gd name="connsiteX1" fmla="*/ 754307 w 780706"/>
                  <a:gd name="connsiteY1" fmla="*/ 52798 h 52798"/>
                  <a:gd name="connsiteX2" fmla="*/ 780707 w 780706"/>
                  <a:gd name="connsiteY2" fmla="*/ 26399 h 52798"/>
                  <a:gd name="connsiteX3" fmla="*/ 780707 w 780706"/>
                  <a:gd name="connsiteY3" fmla="*/ 26399 h 52798"/>
                  <a:gd name="connsiteX4" fmla="*/ 754307 w 780706"/>
                  <a:gd name="connsiteY4" fmla="*/ 0 h 52798"/>
                  <a:gd name="connsiteX5" fmla="*/ 26404 w 780706"/>
                  <a:gd name="connsiteY5" fmla="*/ 0 h 52798"/>
                  <a:gd name="connsiteX6" fmla="*/ 5 w 780706"/>
                  <a:gd name="connsiteY6" fmla="*/ 26399 h 52798"/>
                  <a:gd name="connsiteX7" fmla="*/ 5 w 780706"/>
                  <a:gd name="connsiteY7" fmla="*/ 26399 h 52798"/>
                  <a:gd name="connsiteX8" fmla="*/ 26404 w 780706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0706" h="52798">
                    <a:moveTo>
                      <a:pt x="26404" y="52798"/>
                    </a:moveTo>
                    <a:lnTo>
                      <a:pt x="754307" y="52798"/>
                    </a:lnTo>
                    <a:cubicBezTo>
                      <a:pt x="768882" y="52798"/>
                      <a:pt x="780707" y="40974"/>
                      <a:pt x="780707" y="26399"/>
                    </a:cubicBezTo>
                    <a:lnTo>
                      <a:pt x="780707" y="26399"/>
                    </a:lnTo>
                    <a:cubicBezTo>
                      <a:pt x="780707" y="11825"/>
                      <a:pt x="768882" y="0"/>
                      <a:pt x="754307" y="0"/>
                    </a:cubicBezTo>
                    <a:lnTo>
                      <a:pt x="26404" y="0"/>
                    </a:lnTo>
                    <a:cubicBezTo>
                      <a:pt x="11829" y="0"/>
                      <a:pt x="5" y="11825"/>
                      <a:pt x="5" y="26399"/>
                    </a:cubicBezTo>
                    <a:lnTo>
                      <a:pt x="5" y="26399"/>
                    </a:lnTo>
                    <a:cubicBezTo>
                      <a:pt x="-270" y="40699"/>
                      <a:pt x="11829" y="52798"/>
                      <a:pt x="26404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BFE23D5E-2718-4D9D-B158-91F33C2B5E80}"/>
                  </a:ext>
                </a:extLst>
              </p:cNvPr>
              <p:cNvSpPr/>
              <p:nvPr/>
            </p:nvSpPr>
            <p:spPr>
              <a:xfrm>
                <a:off x="9705493" y="3026026"/>
                <a:ext cx="344564" cy="156745"/>
              </a:xfrm>
              <a:custGeom>
                <a:avLst/>
                <a:gdLst>
                  <a:gd name="connsiteX0" fmla="*/ 78373 w 344564"/>
                  <a:gd name="connsiteY0" fmla="*/ 156745 h 156745"/>
                  <a:gd name="connsiteX1" fmla="*/ 266192 w 344564"/>
                  <a:gd name="connsiteY1" fmla="*/ 156745 h 156745"/>
                  <a:gd name="connsiteX2" fmla="*/ 344565 w 344564"/>
                  <a:gd name="connsiteY2" fmla="*/ 78373 h 156745"/>
                  <a:gd name="connsiteX3" fmla="*/ 344565 w 344564"/>
                  <a:gd name="connsiteY3" fmla="*/ 78373 h 156745"/>
                  <a:gd name="connsiteX4" fmla="*/ 266192 w 344564"/>
                  <a:gd name="connsiteY4" fmla="*/ 0 h 156745"/>
                  <a:gd name="connsiteX5" fmla="*/ 78373 w 344564"/>
                  <a:gd name="connsiteY5" fmla="*/ 0 h 156745"/>
                  <a:gd name="connsiteX6" fmla="*/ 0 w 344564"/>
                  <a:gd name="connsiteY6" fmla="*/ 78373 h 156745"/>
                  <a:gd name="connsiteX7" fmla="*/ 0 w 344564"/>
                  <a:gd name="connsiteY7" fmla="*/ 78373 h 156745"/>
                  <a:gd name="connsiteX8" fmla="*/ 78373 w 344564"/>
                  <a:gd name="connsiteY8" fmla="*/ 156745 h 15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564" h="156745">
                    <a:moveTo>
                      <a:pt x="78373" y="156745"/>
                    </a:moveTo>
                    <a:lnTo>
                      <a:pt x="266192" y="156745"/>
                    </a:lnTo>
                    <a:cubicBezTo>
                      <a:pt x="309366" y="156745"/>
                      <a:pt x="344565" y="121546"/>
                      <a:pt x="344565" y="78373"/>
                    </a:cubicBezTo>
                    <a:lnTo>
                      <a:pt x="344565" y="78373"/>
                    </a:lnTo>
                    <a:cubicBezTo>
                      <a:pt x="344565" y="35199"/>
                      <a:pt x="309366" y="0"/>
                      <a:pt x="266192" y="0"/>
                    </a:cubicBezTo>
                    <a:lnTo>
                      <a:pt x="78373" y="0"/>
                    </a:lnTo>
                    <a:cubicBezTo>
                      <a:pt x="35199" y="0"/>
                      <a:pt x="0" y="35199"/>
                      <a:pt x="0" y="78373"/>
                    </a:cubicBezTo>
                    <a:lnTo>
                      <a:pt x="0" y="78373"/>
                    </a:lnTo>
                    <a:cubicBezTo>
                      <a:pt x="0" y="121546"/>
                      <a:pt x="35199" y="156745"/>
                      <a:pt x="78373" y="1567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FF1B7AA8-3269-4B5C-BB19-2F03C94C0C40}"/>
                  </a:ext>
                </a:extLst>
              </p:cNvPr>
              <p:cNvSpPr/>
              <p:nvPr/>
            </p:nvSpPr>
            <p:spPr>
              <a:xfrm>
                <a:off x="9378168" y="1151132"/>
                <a:ext cx="997974" cy="1517679"/>
              </a:xfrm>
              <a:custGeom>
                <a:avLst/>
                <a:gdLst>
                  <a:gd name="connsiteX0" fmla="*/ 24559 w 997974"/>
                  <a:gd name="connsiteY0" fmla="*/ 1194565 h 1517679"/>
                  <a:gd name="connsiteX1" fmla="*/ 39134 w 997974"/>
                  <a:gd name="connsiteY1" fmla="*/ 1178065 h 1517679"/>
                  <a:gd name="connsiteX2" fmla="*/ 57833 w 997974"/>
                  <a:gd name="connsiteY2" fmla="*/ 1154691 h 1517679"/>
                  <a:gd name="connsiteX3" fmla="*/ 117231 w 997974"/>
                  <a:gd name="connsiteY3" fmla="*/ 1431608 h 1517679"/>
                  <a:gd name="connsiteX4" fmla="*/ 77083 w 997974"/>
                  <a:gd name="connsiteY4" fmla="*/ 1454432 h 1517679"/>
                  <a:gd name="connsiteX5" fmla="*/ 95232 w 997974"/>
                  <a:gd name="connsiteY5" fmla="*/ 1517680 h 1517679"/>
                  <a:gd name="connsiteX6" fmla="*/ 250602 w 997974"/>
                  <a:gd name="connsiteY6" fmla="*/ 1517680 h 1517679"/>
                  <a:gd name="connsiteX7" fmla="*/ 498920 w 997974"/>
                  <a:gd name="connsiteY7" fmla="*/ 1517680 h 1517679"/>
                  <a:gd name="connsiteX8" fmla="*/ 747238 w 997974"/>
                  <a:gd name="connsiteY8" fmla="*/ 1517680 h 1517679"/>
                  <a:gd name="connsiteX9" fmla="*/ 902608 w 997974"/>
                  <a:gd name="connsiteY9" fmla="*/ 1517680 h 1517679"/>
                  <a:gd name="connsiteX10" fmla="*/ 920757 w 997974"/>
                  <a:gd name="connsiteY10" fmla="*/ 1454432 h 1517679"/>
                  <a:gd name="connsiteX11" fmla="*/ 880609 w 997974"/>
                  <a:gd name="connsiteY11" fmla="*/ 1431608 h 1517679"/>
                  <a:gd name="connsiteX12" fmla="*/ 940007 w 997974"/>
                  <a:gd name="connsiteY12" fmla="*/ 1154691 h 1517679"/>
                  <a:gd name="connsiteX13" fmla="*/ 958706 w 997974"/>
                  <a:gd name="connsiteY13" fmla="*/ 1178065 h 1517679"/>
                  <a:gd name="connsiteX14" fmla="*/ 973281 w 997974"/>
                  <a:gd name="connsiteY14" fmla="*/ 1194565 h 1517679"/>
                  <a:gd name="connsiteX15" fmla="*/ 706539 w 997974"/>
                  <a:gd name="connsiteY15" fmla="*/ 0 h 1517679"/>
                  <a:gd name="connsiteX16" fmla="*/ 638616 w 997974"/>
                  <a:gd name="connsiteY16" fmla="*/ 22274 h 1517679"/>
                  <a:gd name="connsiteX17" fmla="*/ 638616 w 997974"/>
                  <a:gd name="connsiteY17" fmla="*/ 22274 h 1517679"/>
                  <a:gd name="connsiteX18" fmla="*/ 359499 w 997974"/>
                  <a:gd name="connsiteY18" fmla="*/ 22274 h 1517679"/>
                  <a:gd name="connsiteX19" fmla="*/ 359499 w 997974"/>
                  <a:gd name="connsiteY19" fmla="*/ 22274 h 1517679"/>
                  <a:gd name="connsiteX20" fmla="*/ 291851 w 997974"/>
                  <a:gd name="connsiteY20" fmla="*/ 0 h 1517679"/>
                  <a:gd name="connsiteX21" fmla="*/ 24559 w 997974"/>
                  <a:gd name="connsiteY21" fmla="*/ 1194565 h 1517679"/>
                  <a:gd name="connsiteX22" fmla="*/ 241253 w 997974"/>
                  <a:gd name="connsiteY22" fmla="*/ 672630 h 1517679"/>
                  <a:gd name="connsiteX23" fmla="*/ 499470 w 997974"/>
                  <a:gd name="connsiteY23" fmla="*/ 414413 h 1517679"/>
                  <a:gd name="connsiteX24" fmla="*/ 757687 w 997974"/>
                  <a:gd name="connsiteY24" fmla="*/ 672630 h 1517679"/>
                  <a:gd name="connsiteX25" fmla="*/ 499470 w 997974"/>
                  <a:gd name="connsiteY25" fmla="*/ 930847 h 1517679"/>
                  <a:gd name="connsiteX26" fmla="*/ 241253 w 997974"/>
                  <a:gd name="connsiteY26" fmla="*/ 672630 h 151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97974" h="1517679">
                    <a:moveTo>
                      <a:pt x="24559" y="1194565"/>
                    </a:moveTo>
                    <a:lnTo>
                      <a:pt x="39134" y="1178065"/>
                    </a:lnTo>
                    <a:lnTo>
                      <a:pt x="57833" y="1154691"/>
                    </a:lnTo>
                    <a:lnTo>
                      <a:pt x="117231" y="1431608"/>
                    </a:lnTo>
                    <a:cubicBezTo>
                      <a:pt x="102107" y="1438207"/>
                      <a:pt x="88907" y="1445907"/>
                      <a:pt x="77083" y="1454432"/>
                    </a:cubicBezTo>
                    <a:cubicBezTo>
                      <a:pt x="87807" y="1494856"/>
                      <a:pt x="95232" y="1517680"/>
                      <a:pt x="95232" y="1517680"/>
                    </a:cubicBezTo>
                    <a:lnTo>
                      <a:pt x="250602" y="1517680"/>
                    </a:lnTo>
                    <a:lnTo>
                      <a:pt x="498920" y="1517680"/>
                    </a:lnTo>
                    <a:lnTo>
                      <a:pt x="747238" y="1517680"/>
                    </a:lnTo>
                    <a:lnTo>
                      <a:pt x="902608" y="1517680"/>
                    </a:lnTo>
                    <a:cubicBezTo>
                      <a:pt x="902608" y="1517680"/>
                      <a:pt x="910033" y="1494856"/>
                      <a:pt x="920757" y="1454432"/>
                    </a:cubicBezTo>
                    <a:cubicBezTo>
                      <a:pt x="908933" y="1446182"/>
                      <a:pt x="895733" y="1438482"/>
                      <a:pt x="880609" y="1431608"/>
                    </a:cubicBezTo>
                    <a:lnTo>
                      <a:pt x="940007" y="1154691"/>
                    </a:lnTo>
                    <a:lnTo>
                      <a:pt x="958706" y="1178065"/>
                    </a:lnTo>
                    <a:lnTo>
                      <a:pt x="973281" y="1194565"/>
                    </a:lnTo>
                    <a:cubicBezTo>
                      <a:pt x="1021954" y="864299"/>
                      <a:pt x="1028279" y="351715"/>
                      <a:pt x="706539" y="0"/>
                    </a:cubicBezTo>
                    <a:lnTo>
                      <a:pt x="638616" y="22274"/>
                    </a:lnTo>
                    <a:lnTo>
                      <a:pt x="638616" y="22274"/>
                    </a:lnTo>
                    <a:lnTo>
                      <a:pt x="359499" y="22274"/>
                    </a:lnTo>
                    <a:lnTo>
                      <a:pt x="359499" y="22274"/>
                    </a:lnTo>
                    <a:lnTo>
                      <a:pt x="291851" y="0"/>
                    </a:lnTo>
                    <a:cubicBezTo>
                      <a:pt x="-30439" y="351715"/>
                      <a:pt x="-23840" y="864299"/>
                      <a:pt x="24559" y="1194565"/>
                    </a:cubicBezTo>
                    <a:close/>
                    <a:moveTo>
                      <a:pt x="241253" y="672630"/>
                    </a:moveTo>
                    <a:cubicBezTo>
                      <a:pt x="241253" y="529909"/>
                      <a:pt x="356749" y="414413"/>
                      <a:pt x="499470" y="414413"/>
                    </a:cubicBezTo>
                    <a:cubicBezTo>
                      <a:pt x="642191" y="414413"/>
                      <a:pt x="757687" y="529909"/>
                      <a:pt x="757687" y="672630"/>
                    </a:cubicBezTo>
                    <a:cubicBezTo>
                      <a:pt x="757687" y="815351"/>
                      <a:pt x="642191" y="930847"/>
                      <a:pt x="499470" y="930847"/>
                    </a:cubicBezTo>
                    <a:cubicBezTo>
                      <a:pt x="356749" y="930847"/>
                      <a:pt x="241253" y="815076"/>
                      <a:pt x="241253" y="672630"/>
                    </a:cubicBezTo>
                    <a:close/>
                  </a:path>
                </a:pathLst>
              </a:custGeom>
              <a:solidFill>
                <a:srgbClr val="DCD7D8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B93CC89C-3C7B-4A06-9056-4CA7E6D881C2}"/>
                  </a:ext>
                </a:extLst>
              </p:cNvPr>
              <p:cNvSpPr/>
              <p:nvPr/>
            </p:nvSpPr>
            <p:spPr>
              <a:xfrm>
                <a:off x="10014034" y="2682561"/>
                <a:ext cx="265917" cy="417987"/>
              </a:xfrm>
              <a:custGeom>
                <a:avLst/>
                <a:gdLst>
                  <a:gd name="connsiteX0" fmla="*/ 265917 w 265917"/>
                  <a:gd name="connsiteY0" fmla="*/ 0 h 417987"/>
                  <a:gd name="connsiteX1" fmla="*/ 80298 w 265917"/>
                  <a:gd name="connsiteY1" fmla="*/ 417988 h 417987"/>
                  <a:gd name="connsiteX2" fmla="*/ 0 w 265917"/>
                  <a:gd name="connsiteY2" fmla="*/ 417988 h 417987"/>
                  <a:gd name="connsiteX3" fmla="*/ 114397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265917" y="0"/>
                    </a:moveTo>
                    <a:lnTo>
                      <a:pt x="80298" y="417988"/>
                    </a:lnTo>
                    <a:lnTo>
                      <a:pt x="0" y="417988"/>
                    </a:lnTo>
                    <a:lnTo>
                      <a:pt x="114397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ED6ACA6E-9606-4E3E-A9C3-7EB363F0168A}"/>
                  </a:ext>
                </a:extLst>
              </p:cNvPr>
              <p:cNvSpPr/>
              <p:nvPr/>
            </p:nvSpPr>
            <p:spPr>
              <a:xfrm>
                <a:off x="9491000" y="2682561"/>
                <a:ext cx="265917" cy="417987"/>
              </a:xfrm>
              <a:custGeom>
                <a:avLst/>
                <a:gdLst>
                  <a:gd name="connsiteX0" fmla="*/ 151521 w 265917"/>
                  <a:gd name="connsiteY0" fmla="*/ 0 h 417987"/>
                  <a:gd name="connsiteX1" fmla="*/ 265917 w 265917"/>
                  <a:gd name="connsiteY1" fmla="*/ 417988 h 417987"/>
                  <a:gd name="connsiteX2" fmla="*/ 185619 w 265917"/>
                  <a:gd name="connsiteY2" fmla="*/ 417988 h 417987"/>
                  <a:gd name="connsiteX3" fmla="*/ 0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151521" y="0"/>
                    </a:moveTo>
                    <a:lnTo>
                      <a:pt x="265917" y="417988"/>
                    </a:lnTo>
                    <a:lnTo>
                      <a:pt x="185619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8614D36-6CE7-48B1-AD6E-C5BB38ECF341}"/>
                  </a:ext>
                </a:extLst>
              </p:cNvPr>
              <p:cNvSpPr/>
              <p:nvPr/>
            </p:nvSpPr>
            <p:spPr>
              <a:xfrm>
                <a:off x="9642520" y="2682561"/>
                <a:ext cx="485910" cy="417987"/>
              </a:xfrm>
              <a:custGeom>
                <a:avLst/>
                <a:gdLst>
                  <a:gd name="connsiteX0" fmla="*/ 242818 w 485910"/>
                  <a:gd name="connsiteY0" fmla="*/ 0 h 417987"/>
                  <a:gd name="connsiteX1" fmla="*/ 485911 w 485910"/>
                  <a:gd name="connsiteY1" fmla="*/ 0 h 417987"/>
                  <a:gd name="connsiteX2" fmla="*/ 371514 w 485910"/>
                  <a:gd name="connsiteY2" fmla="*/ 417988 h 417987"/>
                  <a:gd name="connsiteX3" fmla="*/ 242818 w 485910"/>
                  <a:gd name="connsiteY3" fmla="*/ 417988 h 417987"/>
                  <a:gd name="connsiteX4" fmla="*/ 114397 w 485910"/>
                  <a:gd name="connsiteY4" fmla="*/ 417988 h 417987"/>
                  <a:gd name="connsiteX5" fmla="*/ 0 w 485910"/>
                  <a:gd name="connsiteY5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910" h="417987">
                    <a:moveTo>
                      <a:pt x="242818" y="0"/>
                    </a:moveTo>
                    <a:lnTo>
                      <a:pt x="485911" y="0"/>
                    </a:lnTo>
                    <a:lnTo>
                      <a:pt x="371514" y="417988"/>
                    </a:lnTo>
                    <a:lnTo>
                      <a:pt x="242818" y="417988"/>
                    </a:lnTo>
                    <a:lnTo>
                      <a:pt x="114397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8FA90E2-778E-4569-87BD-3AEE83CC0AA5}"/>
                  </a:ext>
                </a:extLst>
              </p:cNvPr>
              <p:cNvSpPr/>
              <p:nvPr/>
            </p:nvSpPr>
            <p:spPr>
              <a:xfrm>
                <a:off x="10014034" y="2686686"/>
                <a:ext cx="265917" cy="417987"/>
              </a:xfrm>
              <a:custGeom>
                <a:avLst/>
                <a:gdLst>
                  <a:gd name="connsiteX0" fmla="*/ 265917 w 265917"/>
                  <a:gd name="connsiteY0" fmla="*/ 0 h 417987"/>
                  <a:gd name="connsiteX1" fmla="*/ 80298 w 265917"/>
                  <a:gd name="connsiteY1" fmla="*/ 417988 h 417987"/>
                  <a:gd name="connsiteX2" fmla="*/ 0 w 265917"/>
                  <a:gd name="connsiteY2" fmla="*/ 417988 h 417987"/>
                  <a:gd name="connsiteX3" fmla="*/ 114397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265917" y="0"/>
                    </a:moveTo>
                    <a:lnTo>
                      <a:pt x="80298" y="417988"/>
                    </a:lnTo>
                    <a:lnTo>
                      <a:pt x="0" y="417988"/>
                    </a:lnTo>
                    <a:lnTo>
                      <a:pt x="1143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CD3E377-F982-40AA-96BD-19B1415AA488}"/>
                  </a:ext>
                </a:extLst>
              </p:cNvPr>
              <p:cNvSpPr/>
              <p:nvPr/>
            </p:nvSpPr>
            <p:spPr>
              <a:xfrm>
                <a:off x="9491000" y="2686686"/>
                <a:ext cx="265917" cy="417987"/>
              </a:xfrm>
              <a:custGeom>
                <a:avLst/>
                <a:gdLst>
                  <a:gd name="connsiteX0" fmla="*/ 151521 w 265917"/>
                  <a:gd name="connsiteY0" fmla="*/ 0 h 417987"/>
                  <a:gd name="connsiteX1" fmla="*/ 265917 w 265917"/>
                  <a:gd name="connsiteY1" fmla="*/ 417988 h 417987"/>
                  <a:gd name="connsiteX2" fmla="*/ 185619 w 265917"/>
                  <a:gd name="connsiteY2" fmla="*/ 417988 h 417987"/>
                  <a:gd name="connsiteX3" fmla="*/ 0 w 265917"/>
                  <a:gd name="connsiteY3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917" h="417987">
                    <a:moveTo>
                      <a:pt x="151521" y="0"/>
                    </a:moveTo>
                    <a:lnTo>
                      <a:pt x="265917" y="417988"/>
                    </a:lnTo>
                    <a:lnTo>
                      <a:pt x="185619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1AB32C89-C5D9-47D6-9FA7-1EB52AFAD8F5}"/>
                  </a:ext>
                </a:extLst>
              </p:cNvPr>
              <p:cNvSpPr/>
              <p:nvPr/>
            </p:nvSpPr>
            <p:spPr>
              <a:xfrm>
                <a:off x="9642520" y="2686686"/>
                <a:ext cx="485910" cy="417987"/>
              </a:xfrm>
              <a:custGeom>
                <a:avLst/>
                <a:gdLst>
                  <a:gd name="connsiteX0" fmla="*/ 242818 w 485910"/>
                  <a:gd name="connsiteY0" fmla="*/ 0 h 417987"/>
                  <a:gd name="connsiteX1" fmla="*/ 485911 w 485910"/>
                  <a:gd name="connsiteY1" fmla="*/ 0 h 417987"/>
                  <a:gd name="connsiteX2" fmla="*/ 371514 w 485910"/>
                  <a:gd name="connsiteY2" fmla="*/ 417988 h 417987"/>
                  <a:gd name="connsiteX3" fmla="*/ 242818 w 485910"/>
                  <a:gd name="connsiteY3" fmla="*/ 417988 h 417987"/>
                  <a:gd name="connsiteX4" fmla="*/ 114397 w 485910"/>
                  <a:gd name="connsiteY4" fmla="*/ 417988 h 417987"/>
                  <a:gd name="connsiteX5" fmla="*/ 0 w 485910"/>
                  <a:gd name="connsiteY5" fmla="*/ 0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5910" h="417987">
                    <a:moveTo>
                      <a:pt x="242818" y="0"/>
                    </a:moveTo>
                    <a:lnTo>
                      <a:pt x="485911" y="0"/>
                    </a:lnTo>
                    <a:lnTo>
                      <a:pt x="371514" y="417988"/>
                    </a:lnTo>
                    <a:lnTo>
                      <a:pt x="242818" y="417988"/>
                    </a:lnTo>
                    <a:lnTo>
                      <a:pt x="114397" y="4179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9502F70-F8B4-4EAA-8122-F27E4F3F8F79}"/>
                  </a:ext>
                </a:extLst>
              </p:cNvPr>
              <p:cNvSpPr/>
              <p:nvPr/>
            </p:nvSpPr>
            <p:spPr>
              <a:xfrm>
                <a:off x="10344060" y="2210675"/>
                <a:ext cx="278464" cy="755677"/>
              </a:xfrm>
              <a:custGeom>
                <a:avLst/>
                <a:gdLst>
                  <a:gd name="connsiteX0" fmla="*/ 42313 w 278464"/>
                  <a:gd name="connsiteY0" fmla="*/ 559883 h 755677"/>
                  <a:gd name="connsiteX1" fmla="*/ 90712 w 278464"/>
                  <a:gd name="connsiteY1" fmla="*/ 227968 h 755677"/>
                  <a:gd name="connsiteX2" fmla="*/ 72287 w 278464"/>
                  <a:gd name="connsiteY2" fmla="*/ 207069 h 755677"/>
                  <a:gd name="connsiteX3" fmla="*/ 139110 w 278464"/>
                  <a:gd name="connsiteY3" fmla="*/ 0 h 755677"/>
                  <a:gd name="connsiteX4" fmla="*/ 236182 w 278464"/>
                  <a:gd name="connsiteY4" fmla="*/ 327240 h 755677"/>
                  <a:gd name="connsiteX5" fmla="*/ 179534 w 278464"/>
                  <a:gd name="connsiteY5" fmla="*/ 327240 h 755677"/>
                  <a:gd name="connsiteX6" fmla="*/ 161934 w 278464"/>
                  <a:gd name="connsiteY6" fmla="*/ 344840 h 755677"/>
                  <a:gd name="connsiteX7" fmla="*/ 179534 w 278464"/>
                  <a:gd name="connsiteY7" fmla="*/ 362439 h 755677"/>
                  <a:gd name="connsiteX8" fmla="*/ 243882 w 278464"/>
                  <a:gd name="connsiteY8" fmla="*/ 362439 h 755677"/>
                  <a:gd name="connsiteX9" fmla="*/ 255432 w 278464"/>
                  <a:gd name="connsiteY9" fmla="*/ 422663 h 755677"/>
                  <a:gd name="connsiteX10" fmla="*/ 198233 w 278464"/>
                  <a:gd name="connsiteY10" fmla="*/ 422663 h 755677"/>
                  <a:gd name="connsiteX11" fmla="*/ 180634 w 278464"/>
                  <a:gd name="connsiteY11" fmla="*/ 440262 h 755677"/>
                  <a:gd name="connsiteX12" fmla="*/ 198233 w 278464"/>
                  <a:gd name="connsiteY12" fmla="*/ 457861 h 755677"/>
                  <a:gd name="connsiteX13" fmla="*/ 261207 w 278464"/>
                  <a:gd name="connsiteY13" fmla="*/ 457861 h 755677"/>
                  <a:gd name="connsiteX14" fmla="*/ 268356 w 278464"/>
                  <a:gd name="connsiteY14" fmla="*/ 509560 h 755677"/>
                  <a:gd name="connsiteX15" fmla="*/ 216383 w 278464"/>
                  <a:gd name="connsiteY15" fmla="*/ 509560 h 755677"/>
                  <a:gd name="connsiteX16" fmla="*/ 198783 w 278464"/>
                  <a:gd name="connsiteY16" fmla="*/ 527159 h 755677"/>
                  <a:gd name="connsiteX17" fmla="*/ 216383 w 278464"/>
                  <a:gd name="connsiteY17" fmla="*/ 544759 h 755677"/>
                  <a:gd name="connsiteX18" fmla="*/ 272206 w 278464"/>
                  <a:gd name="connsiteY18" fmla="*/ 544759 h 755677"/>
                  <a:gd name="connsiteX19" fmla="*/ 273856 w 278464"/>
                  <a:gd name="connsiteY19" fmla="*/ 755677 h 755677"/>
                  <a:gd name="connsiteX20" fmla="*/ 4639 w 278464"/>
                  <a:gd name="connsiteY20" fmla="*/ 755677 h 755677"/>
                  <a:gd name="connsiteX21" fmla="*/ 16464 w 278464"/>
                  <a:gd name="connsiteY21" fmla="*/ 463911 h 755677"/>
                  <a:gd name="connsiteX22" fmla="*/ 42313 w 278464"/>
                  <a:gd name="connsiteY22" fmla="*/ 559883 h 755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8464" h="755677">
                    <a:moveTo>
                      <a:pt x="42313" y="559883"/>
                    </a:moveTo>
                    <a:lnTo>
                      <a:pt x="90712" y="227968"/>
                    </a:lnTo>
                    <a:lnTo>
                      <a:pt x="72287" y="207069"/>
                    </a:lnTo>
                    <a:cubicBezTo>
                      <a:pt x="106111" y="84697"/>
                      <a:pt x="139110" y="0"/>
                      <a:pt x="139110" y="0"/>
                    </a:cubicBezTo>
                    <a:cubicBezTo>
                      <a:pt x="139110" y="0"/>
                      <a:pt x="195208" y="143821"/>
                      <a:pt x="236182" y="327240"/>
                    </a:cubicBezTo>
                    <a:lnTo>
                      <a:pt x="179534" y="327240"/>
                    </a:lnTo>
                    <a:cubicBezTo>
                      <a:pt x="169909" y="327240"/>
                      <a:pt x="161934" y="335215"/>
                      <a:pt x="161934" y="344840"/>
                    </a:cubicBezTo>
                    <a:cubicBezTo>
                      <a:pt x="161934" y="354464"/>
                      <a:pt x="169909" y="362439"/>
                      <a:pt x="179534" y="362439"/>
                    </a:cubicBezTo>
                    <a:lnTo>
                      <a:pt x="243882" y="362439"/>
                    </a:lnTo>
                    <a:cubicBezTo>
                      <a:pt x="248007" y="382239"/>
                      <a:pt x="251857" y="402313"/>
                      <a:pt x="255432" y="422663"/>
                    </a:cubicBezTo>
                    <a:lnTo>
                      <a:pt x="198233" y="422663"/>
                    </a:lnTo>
                    <a:cubicBezTo>
                      <a:pt x="188609" y="422663"/>
                      <a:pt x="180634" y="430637"/>
                      <a:pt x="180634" y="440262"/>
                    </a:cubicBezTo>
                    <a:cubicBezTo>
                      <a:pt x="180634" y="449887"/>
                      <a:pt x="188609" y="457861"/>
                      <a:pt x="198233" y="457861"/>
                    </a:cubicBezTo>
                    <a:lnTo>
                      <a:pt x="261207" y="457861"/>
                    </a:lnTo>
                    <a:cubicBezTo>
                      <a:pt x="263956" y="474911"/>
                      <a:pt x="266156" y="492235"/>
                      <a:pt x="268356" y="509560"/>
                    </a:cubicBezTo>
                    <a:lnTo>
                      <a:pt x="216383" y="509560"/>
                    </a:lnTo>
                    <a:cubicBezTo>
                      <a:pt x="206758" y="509560"/>
                      <a:pt x="198783" y="517535"/>
                      <a:pt x="198783" y="527159"/>
                    </a:cubicBezTo>
                    <a:cubicBezTo>
                      <a:pt x="198783" y="536784"/>
                      <a:pt x="206758" y="544759"/>
                      <a:pt x="216383" y="544759"/>
                    </a:cubicBezTo>
                    <a:lnTo>
                      <a:pt x="272206" y="544759"/>
                    </a:lnTo>
                    <a:cubicBezTo>
                      <a:pt x="279356" y="616532"/>
                      <a:pt x="281006" y="688580"/>
                      <a:pt x="273856" y="755677"/>
                    </a:cubicBezTo>
                    <a:lnTo>
                      <a:pt x="4639" y="755677"/>
                    </a:lnTo>
                    <a:cubicBezTo>
                      <a:pt x="-5261" y="663280"/>
                      <a:pt x="1614" y="561808"/>
                      <a:pt x="16464" y="463911"/>
                    </a:cubicBezTo>
                    <a:cubicBezTo>
                      <a:pt x="42863" y="513685"/>
                      <a:pt x="42313" y="559883"/>
                      <a:pt x="42313" y="559883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222" name="Graphic 2">
                <a:extLst>
                  <a:ext uri="{FF2B5EF4-FFF2-40B4-BE49-F238E27FC236}">
                    <a16:creationId xmlns:a16="http://schemas.microsoft.com/office/drawing/2014/main" id="{E2B6C61C-8998-4291-95AA-CD8D08B930FC}"/>
                  </a:ext>
                </a:extLst>
              </p:cNvPr>
              <p:cNvGrpSpPr/>
              <p:nvPr/>
            </p:nvGrpSpPr>
            <p:grpSpPr>
              <a:xfrm>
                <a:off x="10259602" y="2301147"/>
                <a:ext cx="183969" cy="469686"/>
                <a:chOff x="10259602" y="2301147"/>
                <a:chExt cx="183969" cy="469686"/>
              </a:xfrm>
            </p:grpSpPr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C6F6A052-93F1-40C8-83D9-569771A50A39}"/>
                    </a:ext>
                  </a:extLst>
                </p:cNvPr>
                <p:cNvSpPr/>
                <p:nvPr/>
              </p:nvSpPr>
              <p:spPr>
                <a:xfrm>
                  <a:off x="10268401" y="2301147"/>
                  <a:ext cx="175169" cy="465011"/>
                </a:xfrm>
                <a:custGeom>
                  <a:avLst/>
                  <a:gdLst>
                    <a:gd name="connsiteX0" fmla="*/ 59398 w 175169"/>
                    <a:gd name="connsiteY0" fmla="*/ 0 h 465011"/>
                    <a:gd name="connsiteX1" fmla="*/ 78098 w 175169"/>
                    <a:gd name="connsiteY1" fmla="*/ 23374 h 465011"/>
                    <a:gd name="connsiteX2" fmla="*/ 92672 w 175169"/>
                    <a:gd name="connsiteY2" fmla="*/ 39874 h 465011"/>
                    <a:gd name="connsiteX3" fmla="*/ 156745 w 175169"/>
                    <a:gd name="connsiteY3" fmla="*/ 112197 h 465011"/>
                    <a:gd name="connsiteX4" fmla="*/ 175170 w 175169"/>
                    <a:gd name="connsiteY4" fmla="*/ 133096 h 465011"/>
                    <a:gd name="connsiteX5" fmla="*/ 126771 w 175169"/>
                    <a:gd name="connsiteY5" fmla="*/ 465011 h 465011"/>
                    <a:gd name="connsiteX6" fmla="*/ 100922 w 175169"/>
                    <a:gd name="connsiteY6" fmla="*/ 369314 h 465011"/>
                    <a:gd name="connsiteX7" fmla="*/ 40149 w 175169"/>
                    <a:gd name="connsiteY7" fmla="*/ 300016 h 465011"/>
                    <a:gd name="connsiteX8" fmla="*/ 0 w 175169"/>
                    <a:gd name="connsiteY8" fmla="*/ 277192 h 465011"/>
                    <a:gd name="connsiteX9" fmla="*/ 59398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59398" y="0"/>
                      </a:moveTo>
                      <a:lnTo>
                        <a:pt x="78098" y="23374"/>
                      </a:lnTo>
                      <a:lnTo>
                        <a:pt x="92672" y="39874"/>
                      </a:lnTo>
                      <a:lnTo>
                        <a:pt x="156745" y="112197"/>
                      </a:lnTo>
                      <a:lnTo>
                        <a:pt x="175170" y="133096"/>
                      </a:lnTo>
                      <a:lnTo>
                        <a:pt x="126771" y="465011"/>
                      </a:lnTo>
                      <a:cubicBezTo>
                        <a:pt x="126771" y="465011"/>
                        <a:pt x="127321" y="418812"/>
                        <a:pt x="100922" y="369314"/>
                      </a:cubicBezTo>
                      <a:cubicBezTo>
                        <a:pt x="87997" y="345390"/>
                        <a:pt x="68748" y="320366"/>
                        <a:pt x="40149" y="300016"/>
                      </a:cubicBezTo>
                      <a:cubicBezTo>
                        <a:pt x="28324" y="291766"/>
                        <a:pt x="15125" y="284067"/>
                        <a:pt x="0" y="277192"/>
                      </a:cubicBezTo>
                      <a:lnTo>
                        <a:pt x="59398" y="0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3E628A71-A943-4605-BDE5-2B7DC855670D}"/>
                    </a:ext>
                  </a:extLst>
                </p:cNvPr>
                <p:cNvSpPr/>
                <p:nvPr/>
              </p:nvSpPr>
              <p:spPr>
                <a:xfrm>
                  <a:off x="10386373" y="2724910"/>
                  <a:ext cx="9225" cy="45648"/>
                </a:xfrm>
                <a:custGeom>
                  <a:avLst/>
                  <a:gdLst>
                    <a:gd name="connsiteX0" fmla="*/ 8525 w 9225"/>
                    <a:gd name="connsiteY0" fmla="*/ 40974 h 45648"/>
                    <a:gd name="connsiteX1" fmla="*/ 0 w 9225"/>
                    <a:gd name="connsiteY1" fmla="*/ 45649 h 45648"/>
                    <a:gd name="connsiteX2" fmla="*/ 825 w 9225"/>
                    <a:gd name="connsiteY2" fmla="*/ 0 h 45648"/>
                    <a:gd name="connsiteX3" fmla="*/ 8525 w 9225"/>
                    <a:gd name="connsiteY3" fmla="*/ 40974 h 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25" h="45648">
                      <a:moveTo>
                        <a:pt x="8525" y="40974"/>
                      </a:moveTo>
                      <a:lnTo>
                        <a:pt x="0" y="45649"/>
                      </a:lnTo>
                      <a:lnTo>
                        <a:pt x="825" y="0"/>
                      </a:lnTo>
                      <a:cubicBezTo>
                        <a:pt x="825" y="275"/>
                        <a:pt x="12100" y="9350"/>
                        <a:pt x="8525" y="40974"/>
                      </a:cubicBez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A2913D13-87B7-4ECA-B5BE-DDD6C8CA2520}"/>
                    </a:ext>
                  </a:extLst>
                </p:cNvPr>
                <p:cNvSpPr/>
                <p:nvPr/>
              </p:nvSpPr>
              <p:spPr>
                <a:xfrm>
                  <a:off x="10319000" y="2301147"/>
                  <a:ext cx="8799" cy="25574"/>
                </a:xfrm>
                <a:custGeom>
                  <a:avLst/>
                  <a:gdLst>
                    <a:gd name="connsiteX0" fmla="*/ 8800 w 8799"/>
                    <a:gd name="connsiteY0" fmla="*/ 0 h 25574"/>
                    <a:gd name="connsiteX1" fmla="*/ 0 w 8799"/>
                    <a:gd name="connsiteY1" fmla="*/ 4675 h 25574"/>
                    <a:gd name="connsiteX2" fmla="*/ 5500 w 8799"/>
                    <a:gd name="connsiteY2" fmla="*/ 25574 h 2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99" h="25574">
                      <a:moveTo>
                        <a:pt x="8800" y="0"/>
                      </a:moveTo>
                      <a:lnTo>
                        <a:pt x="0" y="4675"/>
                      </a:lnTo>
                      <a:lnTo>
                        <a:pt x="5500" y="25574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3DBDA397-C292-4B3A-BF12-11148E4A98EB}"/>
                    </a:ext>
                  </a:extLst>
                </p:cNvPr>
                <p:cNvSpPr/>
                <p:nvPr/>
              </p:nvSpPr>
              <p:spPr>
                <a:xfrm>
                  <a:off x="10259602" y="2305822"/>
                  <a:ext cx="175169" cy="465011"/>
                </a:xfrm>
                <a:custGeom>
                  <a:avLst/>
                  <a:gdLst>
                    <a:gd name="connsiteX0" fmla="*/ 59398 w 175169"/>
                    <a:gd name="connsiteY0" fmla="*/ 0 h 465011"/>
                    <a:gd name="connsiteX1" fmla="*/ 78098 w 175169"/>
                    <a:gd name="connsiteY1" fmla="*/ 23374 h 465011"/>
                    <a:gd name="connsiteX2" fmla="*/ 92672 w 175169"/>
                    <a:gd name="connsiteY2" fmla="*/ 39874 h 465011"/>
                    <a:gd name="connsiteX3" fmla="*/ 156745 w 175169"/>
                    <a:gd name="connsiteY3" fmla="*/ 112197 h 465011"/>
                    <a:gd name="connsiteX4" fmla="*/ 175170 w 175169"/>
                    <a:gd name="connsiteY4" fmla="*/ 133096 h 465011"/>
                    <a:gd name="connsiteX5" fmla="*/ 126771 w 175169"/>
                    <a:gd name="connsiteY5" fmla="*/ 465011 h 465011"/>
                    <a:gd name="connsiteX6" fmla="*/ 100922 w 175169"/>
                    <a:gd name="connsiteY6" fmla="*/ 369314 h 465011"/>
                    <a:gd name="connsiteX7" fmla="*/ 40149 w 175169"/>
                    <a:gd name="connsiteY7" fmla="*/ 300016 h 465011"/>
                    <a:gd name="connsiteX8" fmla="*/ 0 w 175169"/>
                    <a:gd name="connsiteY8" fmla="*/ 277192 h 465011"/>
                    <a:gd name="connsiteX9" fmla="*/ 59398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59398" y="0"/>
                      </a:moveTo>
                      <a:lnTo>
                        <a:pt x="78098" y="23374"/>
                      </a:lnTo>
                      <a:lnTo>
                        <a:pt x="92672" y="39874"/>
                      </a:lnTo>
                      <a:lnTo>
                        <a:pt x="156745" y="112197"/>
                      </a:lnTo>
                      <a:lnTo>
                        <a:pt x="175170" y="133096"/>
                      </a:lnTo>
                      <a:lnTo>
                        <a:pt x="126771" y="465011"/>
                      </a:lnTo>
                      <a:cubicBezTo>
                        <a:pt x="126771" y="465011"/>
                        <a:pt x="127321" y="418813"/>
                        <a:pt x="100922" y="369314"/>
                      </a:cubicBezTo>
                      <a:cubicBezTo>
                        <a:pt x="87997" y="345390"/>
                        <a:pt x="68748" y="320366"/>
                        <a:pt x="40149" y="300016"/>
                      </a:cubicBezTo>
                      <a:cubicBezTo>
                        <a:pt x="28324" y="291766"/>
                        <a:pt x="15125" y="284067"/>
                        <a:pt x="0" y="277192"/>
                      </a:cubicBezTo>
                      <a:lnTo>
                        <a:pt x="5939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5CABF0A1-23D6-4DB7-A387-D4ED1141840B}"/>
                  </a:ext>
                </a:extLst>
              </p:cNvPr>
              <p:cNvSpPr/>
              <p:nvPr/>
            </p:nvSpPr>
            <p:spPr>
              <a:xfrm>
                <a:off x="10505719" y="2535715"/>
                <a:ext cx="159770" cy="35198"/>
              </a:xfrm>
              <a:custGeom>
                <a:avLst/>
                <a:gdLst>
                  <a:gd name="connsiteX0" fmla="*/ 17874 w 159770"/>
                  <a:gd name="connsiteY0" fmla="*/ 0 h 35198"/>
                  <a:gd name="connsiteX1" fmla="*/ 74523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1948 w 159770"/>
                  <a:gd name="connsiteY5" fmla="*/ 35199 h 35198"/>
                  <a:gd name="connsiteX6" fmla="*/ 17599 w 159770"/>
                  <a:gd name="connsiteY6" fmla="*/ 35199 h 35198"/>
                  <a:gd name="connsiteX7" fmla="*/ 0 w 159770"/>
                  <a:gd name="connsiteY7" fmla="*/ 17599 h 35198"/>
                  <a:gd name="connsiteX8" fmla="*/ 17874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874" y="0"/>
                    </a:moveTo>
                    <a:lnTo>
                      <a:pt x="74523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1948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275" y="7975"/>
                      <a:pt x="8250" y="0"/>
                      <a:pt x="1787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B1ABE83-BDDD-4343-AB36-80848EE2A8D5}"/>
                  </a:ext>
                </a:extLst>
              </p:cNvPr>
              <p:cNvSpPr/>
              <p:nvPr/>
            </p:nvSpPr>
            <p:spPr>
              <a:xfrm>
                <a:off x="10505719" y="2538190"/>
                <a:ext cx="159770" cy="35199"/>
              </a:xfrm>
              <a:custGeom>
                <a:avLst/>
                <a:gdLst>
                  <a:gd name="connsiteX0" fmla="*/ 17874 w 159770"/>
                  <a:gd name="connsiteY0" fmla="*/ 0 h 35199"/>
                  <a:gd name="connsiteX1" fmla="*/ 74523 w 159770"/>
                  <a:gd name="connsiteY1" fmla="*/ 0 h 35199"/>
                  <a:gd name="connsiteX2" fmla="*/ 142171 w 159770"/>
                  <a:gd name="connsiteY2" fmla="*/ 0 h 35199"/>
                  <a:gd name="connsiteX3" fmla="*/ 159770 w 159770"/>
                  <a:gd name="connsiteY3" fmla="*/ 17600 h 35199"/>
                  <a:gd name="connsiteX4" fmla="*/ 142171 w 159770"/>
                  <a:gd name="connsiteY4" fmla="*/ 35199 h 35199"/>
                  <a:gd name="connsiteX5" fmla="*/ 81948 w 159770"/>
                  <a:gd name="connsiteY5" fmla="*/ 35199 h 35199"/>
                  <a:gd name="connsiteX6" fmla="*/ 17599 w 159770"/>
                  <a:gd name="connsiteY6" fmla="*/ 35199 h 35199"/>
                  <a:gd name="connsiteX7" fmla="*/ 0 w 159770"/>
                  <a:gd name="connsiteY7" fmla="*/ 17600 h 35199"/>
                  <a:gd name="connsiteX8" fmla="*/ 17874 w 159770"/>
                  <a:gd name="connsiteY8" fmla="*/ 0 h 3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9">
                    <a:moveTo>
                      <a:pt x="17874" y="0"/>
                    </a:moveTo>
                    <a:lnTo>
                      <a:pt x="74523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600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1948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600"/>
                    </a:cubicBezTo>
                    <a:cubicBezTo>
                      <a:pt x="275" y="7975"/>
                      <a:pt x="8250" y="0"/>
                      <a:pt x="178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50B859F2-D5F3-42FB-9E22-00CA8813F96F}"/>
                  </a:ext>
                </a:extLst>
              </p:cNvPr>
              <p:cNvSpPr/>
              <p:nvPr/>
            </p:nvSpPr>
            <p:spPr>
              <a:xfrm>
                <a:off x="10524969" y="2631413"/>
                <a:ext cx="159770" cy="35198"/>
              </a:xfrm>
              <a:custGeom>
                <a:avLst/>
                <a:gdLst>
                  <a:gd name="connsiteX0" fmla="*/ 17600 w 159770"/>
                  <a:gd name="connsiteY0" fmla="*/ 0 h 35198"/>
                  <a:gd name="connsiteX1" fmla="*/ 74798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0573 w 159770"/>
                  <a:gd name="connsiteY5" fmla="*/ 35199 h 35198"/>
                  <a:gd name="connsiteX6" fmla="*/ 17600 w 159770"/>
                  <a:gd name="connsiteY6" fmla="*/ 35199 h 35198"/>
                  <a:gd name="connsiteX7" fmla="*/ 0 w 159770"/>
                  <a:gd name="connsiteY7" fmla="*/ 17599 h 35198"/>
                  <a:gd name="connsiteX8" fmla="*/ 17600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600" y="0"/>
                    </a:moveTo>
                    <a:lnTo>
                      <a:pt x="74798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0573" y="35199"/>
                    </a:lnTo>
                    <a:lnTo>
                      <a:pt x="17600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6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B34C0DD4-0426-4E9C-AF31-A16CDBCA38E7}"/>
                  </a:ext>
                </a:extLst>
              </p:cNvPr>
              <p:cNvSpPr/>
              <p:nvPr/>
            </p:nvSpPr>
            <p:spPr>
              <a:xfrm>
                <a:off x="10524969" y="2633613"/>
                <a:ext cx="159770" cy="35198"/>
              </a:xfrm>
              <a:custGeom>
                <a:avLst/>
                <a:gdLst>
                  <a:gd name="connsiteX0" fmla="*/ 17600 w 159770"/>
                  <a:gd name="connsiteY0" fmla="*/ 0 h 35198"/>
                  <a:gd name="connsiteX1" fmla="*/ 74798 w 159770"/>
                  <a:gd name="connsiteY1" fmla="*/ 0 h 35198"/>
                  <a:gd name="connsiteX2" fmla="*/ 142171 w 159770"/>
                  <a:gd name="connsiteY2" fmla="*/ 0 h 35198"/>
                  <a:gd name="connsiteX3" fmla="*/ 159770 w 159770"/>
                  <a:gd name="connsiteY3" fmla="*/ 17599 h 35198"/>
                  <a:gd name="connsiteX4" fmla="*/ 142171 w 159770"/>
                  <a:gd name="connsiteY4" fmla="*/ 35199 h 35198"/>
                  <a:gd name="connsiteX5" fmla="*/ 80573 w 159770"/>
                  <a:gd name="connsiteY5" fmla="*/ 35199 h 35198"/>
                  <a:gd name="connsiteX6" fmla="*/ 17600 w 159770"/>
                  <a:gd name="connsiteY6" fmla="*/ 35199 h 35198"/>
                  <a:gd name="connsiteX7" fmla="*/ 0 w 159770"/>
                  <a:gd name="connsiteY7" fmla="*/ 17599 h 35198"/>
                  <a:gd name="connsiteX8" fmla="*/ 17600 w 159770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70" h="35198">
                    <a:moveTo>
                      <a:pt x="17600" y="0"/>
                    </a:moveTo>
                    <a:lnTo>
                      <a:pt x="74798" y="0"/>
                    </a:lnTo>
                    <a:lnTo>
                      <a:pt x="142171" y="0"/>
                    </a:lnTo>
                    <a:cubicBezTo>
                      <a:pt x="151796" y="0"/>
                      <a:pt x="159770" y="7975"/>
                      <a:pt x="159770" y="17599"/>
                    </a:cubicBezTo>
                    <a:cubicBezTo>
                      <a:pt x="159770" y="27224"/>
                      <a:pt x="151796" y="35199"/>
                      <a:pt x="142171" y="35199"/>
                    </a:cubicBezTo>
                    <a:lnTo>
                      <a:pt x="80573" y="35199"/>
                    </a:lnTo>
                    <a:lnTo>
                      <a:pt x="17600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7992368D-F119-4ABB-9BD7-4B8D70597929}"/>
                  </a:ext>
                </a:extLst>
              </p:cNvPr>
              <p:cNvSpPr/>
              <p:nvPr/>
            </p:nvSpPr>
            <p:spPr>
              <a:xfrm>
                <a:off x="10542843" y="2717760"/>
                <a:ext cx="159495" cy="35198"/>
              </a:xfrm>
              <a:custGeom>
                <a:avLst/>
                <a:gdLst>
                  <a:gd name="connsiteX0" fmla="*/ 17599 w 159495"/>
                  <a:gd name="connsiteY0" fmla="*/ 0 h 35198"/>
                  <a:gd name="connsiteX1" fmla="*/ 69573 w 159495"/>
                  <a:gd name="connsiteY1" fmla="*/ 0 h 35198"/>
                  <a:gd name="connsiteX2" fmla="*/ 141896 w 159495"/>
                  <a:gd name="connsiteY2" fmla="*/ 0 h 35198"/>
                  <a:gd name="connsiteX3" fmla="*/ 159495 w 159495"/>
                  <a:gd name="connsiteY3" fmla="*/ 17599 h 35198"/>
                  <a:gd name="connsiteX4" fmla="*/ 141896 w 159495"/>
                  <a:gd name="connsiteY4" fmla="*/ 35199 h 35198"/>
                  <a:gd name="connsiteX5" fmla="*/ 73423 w 159495"/>
                  <a:gd name="connsiteY5" fmla="*/ 35199 h 35198"/>
                  <a:gd name="connsiteX6" fmla="*/ 17599 w 159495"/>
                  <a:gd name="connsiteY6" fmla="*/ 35199 h 35198"/>
                  <a:gd name="connsiteX7" fmla="*/ 0 w 159495"/>
                  <a:gd name="connsiteY7" fmla="*/ 17599 h 35198"/>
                  <a:gd name="connsiteX8" fmla="*/ 17599 w 159495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95" h="35198">
                    <a:moveTo>
                      <a:pt x="17599" y="0"/>
                    </a:moveTo>
                    <a:lnTo>
                      <a:pt x="69573" y="0"/>
                    </a:lnTo>
                    <a:lnTo>
                      <a:pt x="141896" y="0"/>
                    </a:lnTo>
                    <a:cubicBezTo>
                      <a:pt x="151521" y="0"/>
                      <a:pt x="159495" y="7975"/>
                      <a:pt x="159495" y="17599"/>
                    </a:cubicBezTo>
                    <a:cubicBezTo>
                      <a:pt x="159495" y="27224"/>
                      <a:pt x="151521" y="35199"/>
                      <a:pt x="141896" y="35199"/>
                    </a:cubicBezTo>
                    <a:lnTo>
                      <a:pt x="73423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5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83213C5-1CF2-4C79-A565-5F5A08531898}"/>
                  </a:ext>
                </a:extLst>
              </p:cNvPr>
              <p:cNvSpPr/>
              <p:nvPr/>
            </p:nvSpPr>
            <p:spPr>
              <a:xfrm>
                <a:off x="10542843" y="2720510"/>
                <a:ext cx="159495" cy="35198"/>
              </a:xfrm>
              <a:custGeom>
                <a:avLst/>
                <a:gdLst>
                  <a:gd name="connsiteX0" fmla="*/ 17599 w 159495"/>
                  <a:gd name="connsiteY0" fmla="*/ 0 h 35198"/>
                  <a:gd name="connsiteX1" fmla="*/ 69573 w 159495"/>
                  <a:gd name="connsiteY1" fmla="*/ 0 h 35198"/>
                  <a:gd name="connsiteX2" fmla="*/ 141896 w 159495"/>
                  <a:gd name="connsiteY2" fmla="*/ 0 h 35198"/>
                  <a:gd name="connsiteX3" fmla="*/ 159495 w 159495"/>
                  <a:gd name="connsiteY3" fmla="*/ 17599 h 35198"/>
                  <a:gd name="connsiteX4" fmla="*/ 141896 w 159495"/>
                  <a:gd name="connsiteY4" fmla="*/ 35199 h 35198"/>
                  <a:gd name="connsiteX5" fmla="*/ 73423 w 159495"/>
                  <a:gd name="connsiteY5" fmla="*/ 35199 h 35198"/>
                  <a:gd name="connsiteX6" fmla="*/ 17599 w 159495"/>
                  <a:gd name="connsiteY6" fmla="*/ 35199 h 35198"/>
                  <a:gd name="connsiteX7" fmla="*/ 0 w 159495"/>
                  <a:gd name="connsiteY7" fmla="*/ 17599 h 35198"/>
                  <a:gd name="connsiteX8" fmla="*/ 17599 w 159495"/>
                  <a:gd name="connsiteY8" fmla="*/ 0 h 3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95" h="35198">
                    <a:moveTo>
                      <a:pt x="17599" y="0"/>
                    </a:moveTo>
                    <a:lnTo>
                      <a:pt x="69573" y="0"/>
                    </a:lnTo>
                    <a:lnTo>
                      <a:pt x="141896" y="0"/>
                    </a:lnTo>
                    <a:cubicBezTo>
                      <a:pt x="151521" y="0"/>
                      <a:pt x="159495" y="7975"/>
                      <a:pt x="159495" y="17599"/>
                    </a:cubicBezTo>
                    <a:cubicBezTo>
                      <a:pt x="159495" y="27224"/>
                      <a:pt x="151521" y="35199"/>
                      <a:pt x="141896" y="35199"/>
                    </a:cubicBezTo>
                    <a:lnTo>
                      <a:pt x="73423" y="35199"/>
                    </a:lnTo>
                    <a:lnTo>
                      <a:pt x="17599" y="35199"/>
                    </a:lnTo>
                    <a:cubicBezTo>
                      <a:pt x="7975" y="35199"/>
                      <a:pt x="0" y="27224"/>
                      <a:pt x="0" y="17599"/>
                    </a:cubicBezTo>
                    <a:cubicBezTo>
                      <a:pt x="0" y="7975"/>
                      <a:pt x="7975" y="0"/>
                      <a:pt x="175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CD0DD44-5A38-4B83-B2F5-FDF0B803CF02}"/>
                  </a:ext>
                </a:extLst>
              </p:cNvPr>
              <p:cNvSpPr/>
              <p:nvPr/>
            </p:nvSpPr>
            <p:spPr>
              <a:xfrm>
                <a:off x="10354199" y="3007327"/>
                <a:ext cx="258217" cy="194419"/>
              </a:xfrm>
              <a:custGeom>
                <a:avLst/>
                <a:gdLst>
                  <a:gd name="connsiteX0" fmla="*/ 176270 w 258217"/>
                  <a:gd name="connsiteY0" fmla="*/ 194419 h 194419"/>
                  <a:gd name="connsiteX1" fmla="*/ 129246 w 258217"/>
                  <a:gd name="connsiteY1" fmla="*/ 194419 h 194419"/>
                  <a:gd name="connsiteX2" fmla="*/ 82223 w 258217"/>
                  <a:gd name="connsiteY2" fmla="*/ 194419 h 194419"/>
                  <a:gd name="connsiteX3" fmla="*/ 0 w 258217"/>
                  <a:gd name="connsiteY3" fmla="*/ 0 h 194419"/>
                  <a:gd name="connsiteX4" fmla="*/ 258217 w 258217"/>
                  <a:gd name="connsiteY4" fmla="*/ 0 h 194419"/>
                  <a:gd name="connsiteX5" fmla="*/ 176270 w 258217"/>
                  <a:gd name="connsiteY5" fmla="*/ 194419 h 19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7" h="194419">
                    <a:moveTo>
                      <a:pt x="176270" y="194419"/>
                    </a:moveTo>
                    <a:lnTo>
                      <a:pt x="129246" y="194419"/>
                    </a:lnTo>
                    <a:lnTo>
                      <a:pt x="82223" y="194419"/>
                    </a:lnTo>
                    <a:cubicBezTo>
                      <a:pt x="38499" y="142721"/>
                      <a:pt x="12925" y="75348"/>
                      <a:pt x="0" y="0"/>
                    </a:cubicBezTo>
                    <a:lnTo>
                      <a:pt x="258217" y="0"/>
                    </a:lnTo>
                    <a:cubicBezTo>
                      <a:pt x="245568" y="75348"/>
                      <a:pt x="219993" y="142721"/>
                      <a:pt x="176270" y="194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2244E4D-D581-44FB-85D1-D2BC3EF33A33}"/>
                  </a:ext>
                </a:extLst>
              </p:cNvPr>
              <p:cNvSpPr/>
              <p:nvPr/>
            </p:nvSpPr>
            <p:spPr>
              <a:xfrm>
                <a:off x="9132610" y="2211225"/>
                <a:ext cx="278331" cy="755952"/>
              </a:xfrm>
              <a:custGeom>
                <a:avLst/>
                <a:gdLst>
                  <a:gd name="connsiteX0" fmla="*/ 83398 w 278331"/>
                  <a:gd name="connsiteY0" fmla="*/ 531284 h 755952"/>
                  <a:gd name="connsiteX1" fmla="*/ 65798 w 278331"/>
                  <a:gd name="connsiteY1" fmla="*/ 513685 h 755952"/>
                  <a:gd name="connsiteX2" fmla="*/ 9700 w 278331"/>
                  <a:gd name="connsiteY2" fmla="*/ 513685 h 755952"/>
                  <a:gd name="connsiteX3" fmla="*/ 16850 w 278331"/>
                  <a:gd name="connsiteY3" fmla="*/ 461986 h 755952"/>
                  <a:gd name="connsiteX4" fmla="*/ 83948 w 278331"/>
                  <a:gd name="connsiteY4" fmla="*/ 461986 h 755952"/>
                  <a:gd name="connsiteX5" fmla="*/ 101547 w 278331"/>
                  <a:gd name="connsiteY5" fmla="*/ 444387 h 755952"/>
                  <a:gd name="connsiteX6" fmla="*/ 83948 w 278331"/>
                  <a:gd name="connsiteY6" fmla="*/ 426787 h 755952"/>
                  <a:gd name="connsiteX7" fmla="*/ 22349 w 278331"/>
                  <a:gd name="connsiteY7" fmla="*/ 426787 h 755952"/>
                  <a:gd name="connsiteX8" fmla="*/ 33624 w 278331"/>
                  <a:gd name="connsiteY8" fmla="*/ 366564 h 755952"/>
                  <a:gd name="connsiteX9" fmla="*/ 102372 w 278331"/>
                  <a:gd name="connsiteY9" fmla="*/ 366564 h 755952"/>
                  <a:gd name="connsiteX10" fmla="*/ 119972 w 278331"/>
                  <a:gd name="connsiteY10" fmla="*/ 348965 h 755952"/>
                  <a:gd name="connsiteX11" fmla="*/ 102372 w 278331"/>
                  <a:gd name="connsiteY11" fmla="*/ 331365 h 755952"/>
                  <a:gd name="connsiteX12" fmla="*/ 41324 w 278331"/>
                  <a:gd name="connsiteY12" fmla="*/ 331365 h 755952"/>
                  <a:gd name="connsiteX13" fmla="*/ 139221 w 278331"/>
                  <a:gd name="connsiteY13" fmla="*/ 0 h 755952"/>
                  <a:gd name="connsiteX14" fmla="*/ 206044 w 278331"/>
                  <a:gd name="connsiteY14" fmla="*/ 207069 h 755952"/>
                  <a:gd name="connsiteX15" fmla="*/ 187619 w 278331"/>
                  <a:gd name="connsiteY15" fmla="*/ 227968 h 755952"/>
                  <a:gd name="connsiteX16" fmla="*/ 236018 w 278331"/>
                  <a:gd name="connsiteY16" fmla="*/ 559883 h 755952"/>
                  <a:gd name="connsiteX17" fmla="*/ 261867 w 278331"/>
                  <a:gd name="connsiteY17" fmla="*/ 464186 h 755952"/>
                  <a:gd name="connsiteX18" fmla="*/ 273692 w 278331"/>
                  <a:gd name="connsiteY18" fmla="*/ 755953 h 755952"/>
                  <a:gd name="connsiteX19" fmla="*/ 4750 w 278331"/>
                  <a:gd name="connsiteY19" fmla="*/ 755953 h 755952"/>
                  <a:gd name="connsiteX20" fmla="*/ 5850 w 278331"/>
                  <a:gd name="connsiteY20" fmla="*/ 548884 h 755952"/>
                  <a:gd name="connsiteX21" fmla="*/ 65798 w 278331"/>
                  <a:gd name="connsiteY21" fmla="*/ 548884 h 755952"/>
                  <a:gd name="connsiteX22" fmla="*/ 83398 w 278331"/>
                  <a:gd name="connsiteY22" fmla="*/ 531284 h 75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8331" h="755952">
                    <a:moveTo>
                      <a:pt x="83398" y="531284"/>
                    </a:moveTo>
                    <a:cubicBezTo>
                      <a:pt x="83398" y="521659"/>
                      <a:pt x="75423" y="513685"/>
                      <a:pt x="65798" y="513685"/>
                    </a:cubicBezTo>
                    <a:lnTo>
                      <a:pt x="9700" y="513685"/>
                    </a:lnTo>
                    <a:cubicBezTo>
                      <a:pt x="11900" y="496360"/>
                      <a:pt x="14100" y="479036"/>
                      <a:pt x="16850" y="461986"/>
                    </a:cubicBezTo>
                    <a:lnTo>
                      <a:pt x="83948" y="461986"/>
                    </a:lnTo>
                    <a:cubicBezTo>
                      <a:pt x="93572" y="461986"/>
                      <a:pt x="101547" y="454011"/>
                      <a:pt x="101547" y="444387"/>
                    </a:cubicBezTo>
                    <a:cubicBezTo>
                      <a:pt x="101547" y="434762"/>
                      <a:pt x="93572" y="426787"/>
                      <a:pt x="83948" y="426787"/>
                    </a:cubicBezTo>
                    <a:lnTo>
                      <a:pt x="22349" y="426787"/>
                    </a:lnTo>
                    <a:cubicBezTo>
                      <a:pt x="25924" y="406438"/>
                      <a:pt x="29774" y="386364"/>
                      <a:pt x="33624" y="366564"/>
                    </a:cubicBezTo>
                    <a:lnTo>
                      <a:pt x="102372" y="366564"/>
                    </a:lnTo>
                    <a:cubicBezTo>
                      <a:pt x="111997" y="366564"/>
                      <a:pt x="119972" y="358589"/>
                      <a:pt x="119972" y="348965"/>
                    </a:cubicBezTo>
                    <a:cubicBezTo>
                      <a:pt x="119972" y="339340"/>
                      <a:pt x="111997" y="331365"/>
                      <a:pt x="102372" y="331365"/>
                    </a:cubicBezTo>
                    <a:lnTo>
                      <a:pt x="41324" y="331365"/>
                    </a:lnTo>
                    <a:cubicBezTo>
                      <a:pt x="82298" y="146021"/>
                      <a:pt x="139221" y="0"/>
                      <a:pt x="139221" y="0"/>
                    </a:cubicBezTo>
                    <a:cubicBezTo>
                      <a:pt x="139221" y="0"/>
                      <a:pt x="172220" y="84697"/>
                      <a:pt x="206044" y="207069"/>
                    </a:cubicBezTo>
                    <a:lnTo>
                      <a:pt x="187619" y="227968"/>
                    </a:lnTo>
                    <a:lnTo>
                      <a:pt x="236018" y="559883"/>
                    </a:lnTo>
                    <a:cubicBezTo>
                      <a:pt x="236018" y="559883"/>
                      <a:pt x="235468" y="513685"/>
                      <a:pt x="261867" y="464186"/>
                    </a:cubicBezTo>
                    <a:cubicBezTo>
                      <a:pt x="276717" y="562083"/>
                      <a:pt x="283592" y="663555"/>
                      <a:pt x="273692" y="755953"/>
                    </a:cubicBezTo>
                    <a:lnTo>
                      <a:pt x="4750" y="755953"/>
                    </a:lnTo>
                    <a:cubicBezTo>
                      <a:pt x="-2400" y="689679"/>
                      <a:pt x="-1025" y="619282"/>
                      <a:pt x="5850" y="548884"/>
                    </a:cubicBezTo>
                    <a:lnTo>
                      <a:pt x="65798" y="548884"/>
                    </a:lnTo>
                    <a:cubicBezTo>
                      <a:pt x="75423" y="548884"/>
                      <a:pt x="83398" y="540909"/>
                      <a:pt x="83398" y="531284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231" name="Graphic 2">
                <a:extLst>
                  <a:ext uri="{FF2B5EF4-FFF2-40B4-BE49-F238E27FC236}">
                    <a16:creationId xmlns:a16="http://schemas.microsoft.com/office/drawing/2014/main" id="{36198F5D-80C2-4580-923A-B9982D7957FD}"/>
                  </a:ext>
                </a:extLst>
              </p:cNvPr>
              <p:cNvGrpSpPr/>
              <p:nvPr/>
            </p:nvGrpSpPr>
            <p:grpSpPr>
              <a:xfrm>
                <a:off x="9055963" y="2539840"/>
                <a:ext cx="196344" cy="217518"/>
                <a:chOff x="9055963" y="2539840"/>
                <a:chExt cx="196344" cy="217518"/>
              </a:xfrm>
              <a:solidFill>
                <a:srgbClr val="CCCCCC"/>
              </a:solidFill>
            </p:grpSpPr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083AEFA8-93BE-4148-B780-00F45D5D8695}"/>
                    </a:ext>
                  </a:extLst>
                </p:cNvPr>
                <p:cNvSpPr/>
                <p:nvPr/>
              </p:nvSpPr>
              <p:spPr>
                <a:xfrm>
                  <a:off x="9092811" y="253984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848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314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848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314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5A4131CC-595C-4225-9C29-8970F77AB685}"/>
                    </a:ext>
                  </a:extLst>
                </p:cNvPr>
                <p:cNvSpPr/>
                <p:nvPr/>
              </p:nvSpPr>
              <p:spPr>
                <a:xfrm>
                  <a:off x="9074112" y="2635263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573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479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573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479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43C4A386-42AB-4CAB-8FD6-7C1E07DA222E}"/>
                    </a:ext>
                  </a:extLst>
                </p:cNvPr>
                <p:cNvSpPr/>
                <p:nvPr/>
              </p:nvSpPr>
              <p:spPr>
                <a:xfrm>
                  <a:off x="9055963" y="272216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0 h 35198"/>
                    <a:gd name="connsiteX1" fmla="*/ 85797 w 159495"/>
                    <a:gd name="connsiteY1" fmla="*/ 0 h 35198"/>
                    <a:gd name="connsiteX2" fmla="*/ 141896 w 159495"/>
                    <a:gd name="connsiteY2" fmla="*/ 0 h 35198"/>
                    <a:gd name="connsiteX3" fmla="*/ 159495 w 159495"/>
                    <a:gd name="connsiteY3" fmla="*/ 17599 h 35198"/>
                    <a:gd name="connsiteX4" fmla="*/ 141896 w 159495"/>
                    <a:gd name="connsiteY4" fmla="*/ 35199 h 35198"/>
                    <a:gd name="connsiteX5" fmla="*/ 82223 w 159495"/>
                    <a:gd name="connsiteY5" fmla="*/ 35199 h 35198"/>
                    <a:gd name="connsiteX6" fmla="*/ 17599 w 159495"/>
                    <a:gd name="connsiteY6" fmla="*/ 35199 h 35198"/>
                    <a:gd name="connsiteX7" fmla="*/ 0 w 159495"/>
                    <a:gd name="connsiteY7" fmla="*/ 17599 h 35198"/>
                    <a:gd name="connsiteX8" fmla="*/ 17599 w 159495"/>
                    <a:gd name="connsiteY8" fmla="*/ 0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0"/>
                      </a:moveTo>
                      <a:lnTo>
                        <a:pt x="85797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82223" y="35199"/>
                      </a:lnTo>
                      <a:lnTo>
                        <a:pt x="17599" y="35199"/>
                      </a:ln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232" name="Graphic 2">
                <a:extLst>
                  <a:ext uri="{FF2B5EF4-FFF2-40B4-BE49-F238E27FC236}">
                    <a16:creationId xmlns:a16="http://schemas.microsoft.com/office/drawing/2014/main" id="{244D049B-9672-4B3D-9130-2055F5791C8E}"/>
                  </a:ext>
                </a:extLst>
              </p:cNvPr>
              <p:cNvGrpSpPr/>
              <p:nvPr/>
            </p:nvGrpSpPr>
            <p:grpSpPr>
              <a:xfrm>
                <a:off x="9056237" y="2542590"/>
                <a:ext cx="196619" cy="217518"/>
                <a:chOff x="9056237" y="2542590"/>
                <a:chExt cx="196619" cy="217518"/>
              </a:xfrm>
              <a:solidFill>
                <a:srgbClr val="000000"/>
              </a:solidFill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9063AE6A-F102-4958-93E8-3D72E9803804}"/>
                    </a:ext>
                  </a:extLst>
                </p:cNvPr>
                <p:cNvSpPr/>
                <p:nvPr/>
              </p:nvSpPr>
              <p:spPr>
                <a:xfrm>
                  <a:off x="9093086" y="2542590"/>
                  <a:ext cx="159770" cy="35198"/>
                </a:xfrm>
                <a:custGeom>
                  <a:avLst/>
                  <a:gdLst>
                    <a:gd name="connsiteX0" fmla="*/ 17599 w 159770"/>
                    <a:gd name="connsiteY0" fmla="*/ 35199 h 35198"/>
                    <a:gd name="connsiteX1" fmla="*/ 0 w 159770"/>
                    <a:gd name="connsiteY1" fmla="*/ 17599 h 35198"/>
                    <a:gd name="connsiteX2" fmla="*/ 17599 w 159770"/>
                    <a:gd name="connsiteY2" fmla="*/ 0 h 35198"/>
                    <a:gd name="connsiteX3" fmla="*/ 80848 w 159770"/>
                    <a:gd name="connsiteY3" fmla="*/ 0 h 35198"/>
                    <a:gd name="connsiteX4" fmla="*/ 142171 w 159770"/>
                    <a:gd name="connsiteY4" fmla="*/ 0 h 35198"/>
                    <a:gd name="connsiteX5" fmla="*/ 159770 w 159770"/>
                    <a:gd name="connsiteY5" fmla="*/ 17599 h 35198"/>
                    <a:gd name="connsiteX6" fmla="*/ 142171 w 159770"/>
                    <a:gd name="connsiteY6" fmla="*/ 35199 h 35198"/>
                    <a:gd name="connsiteX7" fmla="*/ 73423 w 159770"/>
                    <a:gd name="connsiteY7" fmla="*/ 35199 h 35198"/>
                    <a:gd name="connsiteX8" fmla="*/ 17599 w 159770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770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848" y="0"/>
                      </a:lnTo>
                      <a:lnTo>
                        <a:pt x="142171" y="0"/>
                      </a:lnTo>
                      <a:cubicBezTo>
                        <a:pt x="151795" y="0"/>
                        <a:pt x="159770" y="7975"/>
                        <a:pt x="159770" y="17599"/>
                      </a:cubicBezTo>
                      <a:cubicBezTo>
                        <a:pt x="159770" y="27224"/>
                        <a:pt x="151795" y="35199"/>
                        <a:pt x="142171" y="35199"/>
                      </a:cubicBezTo>
                      <a:lnTo>
                        <a:pt x="73423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3EFEAB02-F7E2-40F2-BC65-98F2AF8E77F7}"/>
                    </a:ext>
                  </a:extLst>
                </p:cNvPr>
                <p:cNvSpPr/>
                <p:nvPr/>
              </p:nvSpPr>
              <p:spPr>
                <a:xfrm>
                  <a:off x="9074387" y="2638012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35199 h 35198"/>
                    <a:gd name="connsiteX1" fmla="*/ 0 w 159495"/>
                    <a:gd name="connsiteY1" fmla="*/ 17599 h 35198"/>
                    <a:gd name="connsiteX2" fmla="*/ 17599 w 159495"/>
                    <a:gd name="connsiteY2" fmla="*/ 0 h 35198"/>
                    <a:gd name="connsiteX3" fmla="*/ 80573 w 159495"/>
                    <a:gd name="connsiteY3" fmla="*/ 0 h 35198"/>
                    <a:gd name="connsiteX4" fmla="*/ 141896 w 159495"/>
                    <a:gd name="connsiteY4" fmla="*/ 0 h 35198"/>
                    <a:gd name="connsiteX5" fmla="*/ 159495 w 159495"/>
                    <a:gd name="connsiteY5" fmla="*/ 17599 h 35198"/>
                    <a:gd name="connsiteX6" fmla="*/ 141896 w 159495"/>
                    <a:gd name="connsiteY6" fmla="*/ 35199 h 35198"/>
                    <a:gd name="connsiteX7" fmla="*/ 74798 w 159495"/>
                    <a:gd name="connsiteY7" fmla="*/ 35199 h 35198"/>
                    <a:gd name="connsiteX8" fmla="*/ 17599 w 159495"/>
                    <a:gd name="connsiteY8" fmla="*/ 35199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35199"/>
                      </a:move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lnTo>
                        <a:pt x="80573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74798" y="35199"/>
                      </a:lnTo>
                      <a:lnTo>
                        <a:pt x="17599" y="351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DA4211DE-5653-4CDA-B3D7-4AF90E423963}"/>
                    </a:ext>
                  </a:extLst>
                </p:cNvPr>
                <p:cNvSpPr/>
                <p:nvPr/>
              </p:nvSpPr>
              <p:spPr>
                <a:xfrm>
                  <a:off x="9056237" y="2724910"/>
                  <a:ext cx="159495" cy="35198"/>
                </a:xfrm>
                <a:custGeom>
                  <a:avLst/>
                  <a:gdLst>
                    <a:gd name="connsiteX0" fmla="*/ 17599 w 159495"/>
                    <a:gd name="connsiteY0" fmla="*/ 0 h 35198"/>
                    <a:gd name="connsiteX1" fmla="*/ 85797 w 159495"/>
                    <a:gd name="connsiteY1" fmla="*/ 0 h 35198"/>
                    <a:gd name="connsiteX2" fmla="*/ 141896 w 159495"/>
                    <a:gd name="connsiteY2" fmla="*/ 0 h 35198"/>
                    <a:gd name="connsiteX3" fmla="*/ 159495 w 159495"/>
                    <a:gd name="connsiteY3" fmla="*/ 17599 h 35198"/>
                    <a:gd name="connsiteX4" fmla="*/ 141896 w 159495"/>
                    <a:gd name="connsiteY4" fmla="*/ 35199 h 35198"/>
                    <a:gd name="connsiteX5" fmla="*/ 82223 w 159495"/>
                    <a:gd name="connsiteY5" fmla="*/ 35199 h 35198"/>
                    <a:gd name="connsiteX6" fmla="*/ 17599 w 159495"/>
                    <a:gd name="connsiteY6" fmla="*/ 35199 h 35198"/>
                    <a:gd name="connsiteX7" fmla="*/ 0 w 159495"/>
                    <a:gd name="connsiteY7" fmla="*/ 17599 h 35198"/>
                    <a:gd name="connsiteX8" fmla="*/ 17599 w 159495"/>
                    <a:gd name="connsiteY8" fmla="*/ 0 h 3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95" h="35198">
                      <a:moveTo>
                        <a:pt x="17599" y="0"/>
                      </a:moveTo>
                      <a:lnTo>
                        <a:pt x="85797" y="0"/>
                      </a:lnTo>
                      <a:lnTo>
                        <a:pt x="141896" y="0"/>
                      </a:lnTo>
                      <a:cubicBezTo>
                        <a:pt x="151521" y="0"/>
                        <a:pt x="159495" y="7975"/>
                        <a:pt x="159495" y="17599"/>
                      </a:cubicBezTo>
                      <a:cubicBezTo>
                        <a:pt x="159495" y="27224"/>
                        <a:pt x="151521" y="35199"/>
                        <a:pt x="141896" y="35199"/>
                      </a:cubicBezTo>
                      <a:lnTo>
                        <a:pt x="82223" y="35199"/>
                      </a:lnTo>
                      <a:lnTo>
                        <a:pt x="17599" y="35199"/>
                      </a:lnTo>
                      <a:cubicBezTo>
                        <a:pt x="7975" y="35199"/>
                        <a:pt x="0" y="27224"/>
                        <a:pt x="0" y="17599"/>
                      </a:cubicBezTo>
                      <a:cubicBezTo>
                        <a:pt x="0" y="7975"/>
                        <a:pt x="7975" y="0"/>
                        <a:pt x="1759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778BCB0-58A1-4627-B852-A6C626D76EC1}"/>
                  </a:ext>
                </a:extLst>
              </p:cNvPr>
              <p:cNvSpPr/>
              <p:nvPr/>
            </p:nvSpPr>
            <p:spPr>
              <a:xfrm>
                <a:off x="9142860" y="3007327"/>
                <a:ext cx="258217" cy="194419"/>
              </a:xfrm>
              <a:custGeom>
                <a:avLst/>
                <a:gdLst>
                  <a:gd name="connsiteX0" fmla="*/ 175995 w 258217"/>
                  <a:gd name="connsiteY0" fmla="*/ 194419 h 194419"/>
                  <a:gd name="connsiteX1" fmla="*/ 128971 w 258217"/>
                  <a:gd name="connsiteY1" fmla="*/ 194419 h 194419"/>
                  <a:gd name="connsiteX2" fmla="*/ 82223 w 258217"/>
                  <a:gd name="connsiteY2" fmla="*/ 194419 h 194419"/>
                  <a:gd name="connsiteX3" fmla="*/ 0 w 258217"/>
                  <a:gd name="connsiteY3" fmla="*/ 0 h 194419"/>
                  <a:gd name="connsiteX4" fmla="*/ 258217 w 258217"/>
                  <a:gd name="connsiteY4" fmla="*/ 0 h 194419"/>
                  <a:gd name="connsiteX5" fmla="*/ 175995 w 258217"/>
                  <a:gd name="connsiteY5" fmla="*/ 194419 h 19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7" h="194419">
                    <a:moveTo>
                      <a:pt x="175995" y="194419"/>
                    </a:moveTo>
                    <a:lnTo>
                      <a:pt x="128971" y="194419"/>
                    </a:lnTo>
                    <a:lnTo>
                      <a:pt x="82223" y="194419"/>
                    </a:lnTo>
                    <a:cubicBezTo>
                      <a:pt x="38499" y="142721"/>
                      <a:pt x="12925" y="75348"/>
                      <a:pt x="0" y="0"/>
                    </a:cubicBezTo>
                    <a:lnTo>
                      <a:pt x="258217" y="0"/>
                    </a:lnTo>
                    <a:cubicBezTo>
                      <a:pt x="245293" y="75348"/>
                      <a:pt x="219718" y="142721"/>
                      <a:pt x="175995" y="194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EBFB20B6-6453-42E8-8266-FABAC01E3D0D}"/>
                  </a:ext>
                </a:extLst>
              </p:cNvPr>
              <p:cNvSpPr/>
              <p:nvPr/>
            </p:nvSpPr>
            <p:spPr>
              <a:xfrm>
                <a:off x="9670019" y="978437"/>
                <a:ext cx="415512" cy="194969"/>
              </a:xfrm>
              <a:custGeom>
                <a:avLst/>
                <a:gdLst>
                  <a:gd name="connsiteX0" fmla="*/ 207619 w 415512"/>
                  <a:gd name="connsiteY0" fmla="*/ 0 h 194969"/>
                  <a:gd name="connsiteX1" fmla="*/ 415513 w 415512"/>
                  <a:gd name="connsiteY1" fmla="*/ 172695 h 194969"/>
                  <a:gd name="connsiteX2" fmla="*/ 347590 w 415512"/>
                  <a:gd name="connsiteY2" fmla="*/ 194969 h 194969"/>
                  <a:gd name="connsiteX3" fmla="*/ 347590 w 415512"/>
                  <a:gd name="connsiteY3" fmla="*/ 194969 h 194969"/>
                  <a:gd name="connsiteX4" fmla="*/ 67648 w 415512"/>
                  <a:gd name="connsiteY4" fmla="*/ 194969 h 194969"/>
                  <a:gd name="connsiteX5" fmla="*/ 67648 w 415512"/>
                  <a:gd name="connsiteY5" fmla="*/ 194969 h 194969"/>
                  <a:gd name="connsiteX6" fmla="*/ 0 w 415512"/>
                  <a:gd name="connsiteY6" fmla="*/ 172695 h 194969"/>
                  <a:gd name="connsiteX7" fmla="*/ 207619 w 415512"/>
                  <a:gd name="connsiteY7" fmla="*/ 0 h 19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5512" h="194969">
                    <a:moveTo>
                      <a:pt x="207619" y="0"/>
                    </a:moveTo>
                    <a:cubicBezTo>
                      <a:pt x="288741" y="50873"/>
                      <a:pt x="357489" y="109172"/>
                      <a:pt x="415513" y="172695"/>
                    </a:cubicBezTo>
                    <a:lnTo>
                      <a:pt x="347590" y="194969"/>
                    </a:lnTo>
                    <a:lnTo>
                      <a:pt x="347590" y="194969"/>
                    </a:lnTo>
                    <a:lnTo>
                      <a:pt x="67648" y="194969"/>
                    </a:lnTo>
                    <a:lnTo>
                      <a:pt x="67648" y="194969"/>
                    </a:lnTo>
                    <a:lnTo>
                      <a:pt x="0" y="172695"/>
                    </a:lnTo>
                    <a:cubicBezTo>
                      <a:pt x="57748" y="109172"/>
                      <a:pt x="126496" y="50873"/>
                      <a:pt x="207619" y="0"/>
                    </a:cubicBezTo>
                    <a:close/>
                  </a:path>
                </a:pathLst>
              </a:custGeom>
              <a:solidFill>
                <a:srgbClr val="E35F13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108B1B70-C787-4F66-8F53-5F16C341ACFD}"/>
                  </a:ext>
                </a:extLst>
              </p:cNvPr>
              <p:cNvSpPr/>
              <p:nvPr/>
            </p:nvSpPr>
            <p:spPr>
              <a:xfrm>
                <a:off x="9609246" y="1542445"/>
                <a:ext cx="552183" cy="552183"/>
              </a:xfrm>
              <a:custGeom>
                <a:avLst/>
                <a:gdLst>
                  <a:gd name="connsiteX0" fmla="*/ 0 w 552183"/>
                  <a:gd name="connsiteY0" fmla="*/ 276092 h 552183"/>
                  <a:gd name="connsiteX1" fmla="*/ 276092 w 552183"/>
                  <a:gd name="connsiteY1" fmla="*/ 0 h 552183"/>
                  <a:gd name="connsiteX2" fmla="*/ 552184 w 552183"/>
                  <a:gd name="connsiteY2" fmla="*/ 276092 h 552183"/>
                  <a:gd name="connsiteX3" fmla="*/ 276092 w 552183"/>
                  <a:gd name="connsiteY3" fmla="*/ 552184 h 552183"/>
                  <a:gd name="connsiteX4" fmla="*/ 0 w 552183"/>
                  <a:gd name="connsiteY4" fmla="*/ 276092 h 552183"/>
                  <a:gd name="connsiteX5" fmla="*/ 36299 w 552183"/>
                  <a:gd name="connsiteY5" fmla="*/ 276092 h 552183"/>
                  <a:gd name="connsiteX6" fmla="*/ 276092 w 552183"/>
                  <a:gd name="connsiteY6" fmla="*/ 515885 h 552183"/>
                  <a:gd name="connsiteX7" fmla="*/ 515885 w 552183"/>
                  <a:gd name="connsiteY7" fmla="*/ 276092 h 552183"/>
                  <a:gd name="connsiteX8" fmla="*/ 276092 w 552183"/>
                  <a:gd name="connsiteY8" fmla="*/ 36299 h 552183"/>
                  <a:gd name="connsiteX9" fmla="*/ 36299 w 552183"/>
                  <a:gd name="connsiteY9" fmla="*/ 276092 h 5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183" h="552183">
                    <a:moveTo>
                      <a:pt x="0" y="276092"/>
                    </a:moveTo>
                    <a:cubicBezTo>
                      <a:pt x="0" y="124021"/>
                      <a:pt x="123746" y="0"/>
                      <a:pt x="276092" y="0"/>
                    </a:cubicBezTo>
                    <a:cubicBezTo>
                      <a:pt x="428162" y="0"/>
                      <a:pt x="552184" y="123746"/>
                      <a:pt x="552184" y="276092"/>
                    </a:cubicBezTo>
                    <a:cubicBezTo>
                      <a:pt x="552184" y="428162"/>
                      <a:pt x="428437" y="552184"/>
                      <a:pt x="276092" y="552184"/>
                    </a:cubicBezTo>
                    <a:cubicBezTo>
                      <a:pt x="124021" y="552184"/>
                      <a:pt x="0" y="428437"/>
                      <a:pt x="0" y="276092"/>
                    </a:cubicBezTo>
                    <a:close/>
                    <a:moveTo>
                      <a:pt x="36299" y="276092"/>
                    </a:moveTo>
                    <a:cubicBezTo>
                      <a:pt x="36299" y="408363"/>
                      <a:pt x="143821" y="515885"/>
                      <a:pt x="276092" y="515885"/>
                    </a:cubicBezTo>
                    <a:cubicBezTo>
                      <a:pt x="408363" y="515885"/>
                      <a:pt x="515885" y="408363"/>
                      <a:pt x="515885" y="276092"/>
                    </a:cubicBezTo>
                    <a:cubicBezTo>
                      <a:pt x="515885" y="143821"/>
                      <a:pt x="408363" y="36299"/>
                      <a:pt x="276092" y="36299"/>
                    </a:cubicBezTo>
                    <a:cubicBezTo>
                      <a:pt x="143821" y="36299"/>
                      <a:pt x="36299" y="143821"/>
                      <a:pt x="36299" y="2760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75E0ADD-BA2E-4140-A33A-F18BE79D881A}"/>
                  </a:ext>
                </a:extLst>
              </p:cNvPr>
              <p:cNvSpPr/>
              <p:nvPr/>
            </p:nvSpPr>
            <p:spPr>
              <a:xfrm>
                <a:off x="9625746" y="1570494"/>
                <a:ext cx="503785" cy="503785"/>
              </a:xfrm>
              <a:custGeom>
                <a:avLst/>
                <a:gdLst>
                  <a:gd name="connsiteX0" fmla="*/ 503785 w 503785"/>
                  <a:gd name="connsiteY0" fmla="*/ 251893 h 503785"/>
                  <a:gd name="connsiteX1" fmla="*/ 251893 w 503785"/>
                  <a:gd name="connsiteY1" fmla="*/ 503785 h 503785"/>
                  <a:gd name="connsiteX2" fmla="*/ 0 w 503785"/>
                  <a:gd name="connsiteY2" fmla="*/ 251893 h 503785"/>
                  <a:gd name="connsiteX3" fmla="*/ 251893 w 503785"/>
                  <a:gd name="connsiteY3" fmla="*/ 0 h 503785"/>
                  <a:gd name="connsiteX4" fmla="*/ 503785 w 503785"/>
                  <a:gd name="connsiteY4" fmla="*/ 251893 h 50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3785" h="503785">
                    <a:moveTo>
                      <a:pt x="503785" y="251893"/>
                    </a:moveTo>
                    <a:cubicBezTo>
                      <a:pt x="503785" y="391009"/>
                      <a:pt x="391009" y="503785"/>
                      <a:pt x="251893" y="503785"/>
                    </a:cubicBezTo>
                    <a:cubicBezTo>
                      <a:pt x="112776" y="503785"/>
                      <a:pt x="0" y="391009"/>
                      <a:pt x="0" y="251893"/>
                    </a:cubicBezTo>
                    <a:cubicBezTo>
                      <a:pt x="0" y="112776"/>
                      <a:pt x="112776" y="0"/>
                      <a:pt x="251893" y="0"/>
                    </a:cubicBezTo>
                    <a:cubicBezTo>
                      <a:pt x="391009" y="0"/>
                      <a:pt x="503785" y="112776"/>
                      <a:pt x="503785" y="251893"/>
                    </a:cubicBezTo>
                    <a:close/>
                  </a:path>
                </a:pathLst>
              </a:custGeom>
              <a:solidFill>
                <a:srgbClr val="86B2CD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7F666826-5EE7-4F97-BDD0-7427BCB2ECC0}"/>
                  </a:ext>
                </a:extLst>
              </p:cNvPr>
              <p:cNvSpPr/>
              <p:nvPr/>
            </p:nvSpPr>
            <p:spPr>
              <a:xfrm>
                <a:off x="9601546" y="1546295"/>
                <a:ext cx="552183" cy="552183"/>
              </a:xfrm>
              <a:custGeom>
                <a:avLst/>
                <a:gdLst>
                  <a:gd name="connsiteX0" fmla="*/ 0 w 552183"/>
                  <a:gd name="connsiteY0" fmla="*/ 276092 h 552183"/>
                  <a:gd name="connsiteX1" fmla="*/ 276092 w 552183"/>
                  <a:gd name="connsiteY1" fmla="*/ 0 h 552183"/>
                  <a:gd name="connsiteX2" fmla="*/ 552184 w 552183"/>
                  <a:gd name="connsiteY2" fmla="*/ 276092 h 552183"/>
                  <a:gd name="connsiteX3" fmla="*/ 276092 w 552183"/>
                  <a:gd name="connsiteY3" fmla="*/ 552184 h 552183"/>
                  <a:gd name="connsiteX4" fmla="*/ 0 w 552183"/>
                  <a:gd name="connsiteY4" fmla="*/ 276092 h 552183"/>
                  <a:gd name="connsiteX5" fmla="*/ 36299 w 552183"/>
                  <a:gd name="connsiteY5" fmla="*/ 276092 h 552183"/>
                  <a:gd name="connsiteX6" fmla="*/ 276092 w 552183"/>
                  <a:gd name="connsiteY6" fmla="*/ 515885 h 552183"/>
                  <a:gd name="connsiteX7" fmla="*/ 515885 w 552183"/>
                  <a:gd name="connsiteY7" fmla="*/ 276092 h 552183"/>
                  <a:gd name="connsiteX8" fmla="*/ 276092 w 552183"/>
                  <a:gd name="connsiteY8" fmla="*/ 36299 h 552183"/>
                  <a:gd name="connsiteX9" fmla="*/ 36299 w 552183"/>
                  <a:gd name="connsiteY9" fmla="*/ 276092 h 5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2183" h="552183">
                    <a:moveTo>
                      <a:pt x="0" y="276092"/>
                    </a:moveTo>
                    <a:cubicBezTo>
                      <a:pt x="0" y="124021"/>
                      <a:pt x="123746" y="0"/>
                      <a:pt x="276092" y="0"/>
                    </a:cubicBezTo>
                    <a:cubicBezTo>
                      <a:pt x="428162" y="0"/>
                      <a:pt x="552184" y="123746"/>
                      <a:pt x="552184" y="276092"/>
                    </a:cubicBezTo>
                    <a:cubicBezTo>
                      <a:pt x="552184" y="428162"/>
                      <a:pt x="428437" y="552184"/>
                      <a:pt x="276092" y="552184"/>
                    </a:cubicBezTo>
                    <a:cubicBezTo>
                      <a:pt x="124021" y="552184"/>
                      <a:pt x="0" y="428437"/>
                      <a:pt x="0" y="276092"/>
                    </a:cubicBezTo>
                    <a:close/>
                    <a:moveTo>
                      <a:pt x="36299" y="276092"/>
                    </a:moveTo>
                    <a:cubicBezTo>
                      <a:pt x="36299" y="408363"/>
                      <a:pt x="143821" y="515885"/>
                      <a:pt x="276092" y="515885"/>
                    </a:cubicBezTo>
                    <a:cubicBezTo>
                      <a:pt x="408363" y="515885"/>
                      <a:pt x="515885" y="408363"/>
                      <a:pt x="515885" y="276092"/>
                    </a:cubicBezTo>
                    <a:cubicBezTo>
                      <a:pt x="515885" y="143821"/>
                      <a:pt x="408363" y="36299"/>
                      <a:pt x="276092" y="36299"/>
                    </a:cubicBezTo>
                    <a:cubicBezTo>
                      <a:pt x="143821" y="36299"/>
                      <a:pt x="36299" y="143821"/>
                      <a:pt x="36299" y="276092"/>
                    </a:cubicBezTo>
                    <a:close/>
                  </a:path>
                </a:pathLst>
              </a:custGeom>
              <a:solidFill>
                <a:srgbClr val="312C2C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DE0CEAA8-05F8-448C-AC71-2D3642AF9A2F}"/>
                  </a:ext>
                </a:extLst>
              </p:cNvPr>
              <p:cNvSpPr/>
              <p:nvPr/>
            </p:nvSpPr>
            <p:spPr>
              <a:xfrm>
                <a:off x="9953536" y="1667841"/>
                <a:ext cx="56098" cy="56098"/>
              </a:xfrm>
              <a:custGeom>
                <a:avLst/>
                <a:gdLst>
                  <a:gd name="connsiteX0" fmla="*/ 28049 w 56098"/>
                  <a:gd name="connsiteY0" fmla="*/ 56098 h 56098"/>
                  <a:gd name="connsiteX1" fmla="*/ 28049 w 56098"/>
                  <a:gd name="connsiteY1" fmla="*/ 56098 h 56098"/>
                  <a:gd name="connsiteX2" fmla="*/ 56098 w 56098"/>
                  <a:gd name="connsiteY2" fmla="*/ 28049 h 56098"/>
                  <a:gd name="connsiteX3" fmla="*/ 56098 w 56098"/>
                  <a:gd name="connsiteY3" fmla="*/ 28049 h 56098"/>
                  <a:gd name="connsiteX4" fmla="*/ 28049 w 56098"/>
                  <a:gd name="connsiteY4" fmla="*/ 0 h 56098"/>
                  <a:gd name="connsiteX5" fmla="*/ 28049 w 56098"/>
                  <a:gd name="connsiteY5" fmla="*/ 0 h 56098"/>
                  <a:gd name="connsiteX6" fmla="*/ 0 w 56098"/>
                  <a:gd name="connsiteY6" fmla="*/ 28049 h 56098"/>
                  <a:gd name="connsiteX7" fmla="*/ 0 w 56098"/>
                  <a:gd name="connsiteY7" fmla="*/ 28049 h 56098"/>
                  <a:gd name="connsiteX8" fmla="*/ 28049 w 56098"/>
                  <a:gd name="connsiteY8" fmla="*/ 56098 h 5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098" h="56098">
                    <a:moveTo>
                      <a:pt x="28049" y="56098"/>
                    </a:moveTo>
                    <a:lnTo>
                      <a:pt x="28049" y="56098"/>
                    </a:lnTo>
                    <a:cubicBezTo>
                      <a:pt x="43449" y="56098"/>
                      <a:pt x="56098" y="43449"/>
                      <a:pt x="56098" y="28049"/>
                    </a:cubicBezTo>
                    <a:lnTo>
                      <a:pt x="56098" y="28049"/>
                    </a:lnTo>
                    <a:cubicBezTo>
                      <a:pt x="56098" y="12650"/>
                      <a:pt x="43449" y="0"/>
                      <a:pt x="28049" y="0"/>
                    </a:cubicBezTo>
                    <a:lnTo>
                      <a:pt x="28049" y="0"/>
                    </a:lnTo>
                    <a:cubicBezTo>
                      <a:pt x="12650" y="0"/>
                      <a:pt x="0" y="12650"/>
                      <a:pt x="0" y="28049"/>
                    </a:cubicBezTo>
                    <a:lnTo>
                      <a:pt x="0" y="28049"/>
                    </a:lnTo>
                    <a:cubicBezTo>
                      <a:pt x="0" y="43449"/>
                      <a:pt x="12650" y="56098"/>
                      <a:pt x="28049" y="560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239" name="Graphic 2">
                <a:extLst>
                  <a:ext uri="{FF2B5EF4-FFF2-40B4-BE49-F238E27FC236}">
                    <a16:creationId xmlns:a16="http://schemas.microsoft.com/office/drawing/2014/main" id="{CE890D03-196A-4936-9703-44C401C57ACD}"/>
                  </a:ext>
                </a:extLst>
              </p:cNvPr>
              <p:cNvGrpSpPr/>
              <p:nvPr/>
            </p:nvGrpSpPr>
            <p:grpSpPr>
              <a:xfrm>
                <a:off x="9319130" y="2301147"/>
                <a:ext cx="183969" cy="469686"/>
                <a:chOff x="9319130" y="2301147"/>
                <a:chExt cx="183969" cy="469686"/>
              </a:xfrm>
            </p:grpSpPr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F397F344-B89A-4339-87A1-C96B23B318B1}"/>
                    </a:ext>
                  </a:extLst>
                </p:cNvPr>
                <p:cNvSpPr/>
                <p:nvPr/>
              </p:nvSpPr>
              <p:spPr>
                <a:xfrm>
                  <a:off x="9319130" y="2301147"/>
                  <a:ext cx="175169" cy="465011"/>
                </a:xfrm>
                <a:custGeom>
                  <a:avLst/>
                  <a:gdLst>
                    <a:gd name="connsiteX0" fmla="*/ 116047 w 175169"/>
                    <a:gd name="connsiteY0" fmla="*/ 0 h 465011"/>
                    <a:gd name="connsiteX1" fmla="*/ 97072 w 175169"/>
                    <a:gd name="connsiteY1" fmla="*/ 23374 h 465011"/>
                    <a:gd name="connsiteX2" fmla="*/ 82498 w 175169"/>
                    <a:gd name="connsiteY2" fmla="*/ 39874 h 465011"/>
                    <a:gd name="connsiteX3" fmla="*/ 18424 w 175169"/>
                    <a:gd name="connsiteY3" fmla="*/ 112197 h 465011"/>
                    <a:gd name="connsiteX4" fmla="*/ 0 w 175169"/>
                    <a:gd name="connsiteY4" fmla="*/ 133096 h 465011"/>
                    <a:gd name="connsiteX5" fmla="*/ 48399 w 175169"/>
                    <a:gd name="connsiteY5" fmla="*/ 465011 h 465011"/>
                    <a:gd name="connsiteX6" fmla="*/ 74248 w 175169"/>
                    <a:gd name="connsiteY6" fmla="*/ 369314 h 465011"/>
                    <a:gd name="connsiteX7" fmla="*/ 135021 w 175169"/>
                    <a:gd name="connsiteY7" fmla="*/ 300016 h 465011"/>
                    <a:gd name="connsiteX8" fmla="*/ 175170 w 175169"/>
                    <a:gd name="connsiteY8" fmla="*/ 277192 h 465011"/>
                    <a:gd name="connsiteX9" fmla="*/ 116047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116047" y="0"/>
                      </a:moveTo>
                      <a:lnTo>
                        <a:pt x="97072" y="23374"/>
                      </a:lnTo>
                      <a:lnTo>
                        <a:pt x="82498" y="39874"/>
                      </a:lnTo>
                      <a:lnTo>
                        <a:pt x="18424" y="112197"/>
                      </a:lnTo>
                      <a:lnTo>
                        <a:pt x="0" y="133096"/>
                      </a:lnTo>
                      <a:lnTo>
                        <a:pt x="48399" y="465011"/>
                      </a:lnTo>
                      <a:cubicBezTo>
                        <a:pt x="48399" y="465011"/>
                        <a:pt x="47849" y="418812"/>
                        <a:pt x="74248" y="369314"/>
                      </a:cubicBezTo>
                      <a:cubicBezTo>
                        <a:pt x="87172" y="345390"/>
                        <a:pt x="106422" y="320366"/>
                        <a:pt x="135021" y="300016"/>
                      </a:cubicBezTo>
                      <a:cubicBezTo>
                        <a:pt x="146846" y="291766"/>
                        <a:pt x="160045" y="284067"/>
                        <a:pt x="175170" y="277192"/>
                      </a:cubicBezTo>
                      <a:lnTo>
                        <a:pt x="116047" y="0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A4FA1B80-B182-4BB8-9A71-EA630B9F2485}"/>
                    </a:ext>
                  </a:extLst>
                </p:cNvPr>
                <p:cNvSpPr/>
                <p:nvPr/>
              </p:nvSpPr>
              <p:spPr>
                <a:xfrm>
                  <a:off x="9367116" y="2724910"/>
                  <a:ext cx="9211" cy="45648"/>
                </a:xfrm>
                <a:custGeom>
                  <a:avLst/>
                  <a:gdLst>
                    <a:gd name="connsiteX0" fmla="*/ 687 w 9211"/>
                    <a:gd name="connsiteY0" fmla="*/ 40974 h 45648"/>
                    <a:gd name="connsiteX1" fmla="*/ 9212 w 9211"/>
                    <a:gd name="connsiteY1" fmla="*/ 45649 h 45648"/>
                    <a:gd name="connsiteX2" fmla="*/ 8387 w 9211"/>
                    <a:gd name="connsiteY2" fmla="*/ 0 h 45648"/>
                    <a:gd name="connsiteX3" fmla="*/ 687 w 9211"/>
                    <a:gd name="connsiteY3" fmla="*/ 40974 h 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" h="45648">
                      <a:moveTo>
                        <a:pt x="687" y="40974"/>
                      </a:moveTo>
                      <a:lnTo>
                        <a:pt x="9212" y="45649"/>
                      </a:lnTo>
                      <a:lnTo>
                        <a:pt x="8387" y="0"/>
                      </a:lnTo>
                      <a:cubicBezTo>
                        <a:pt x="8662" y="275"/>
                        <a:pt x="-2888" y="9350"/>
                        <a:pt x="687" y="40974"/>
                      </a:cubicBez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29FB7091-3AE4-445D-90DF-F3B5499A8FA7}"/>
                    </a:ext>
                  </a:extLst>
                </p:cNvPr>
                <p:cNvSpPr/>
                <p:nvPr/>
              </p:nvSpPr>
              <p:spPr>
                <a:xfrm>
                  <a:off x="9435176" y="2301147"/>
                  <a:ext cx="8524" cy="25574"/>
                </a:xfrm>
                <a:custGeom>
                  <a:avLst/>
                  <a:gdLst>
                    <a:gd name="connsiteX0" fmla="*/ 0 w 8524"/>
                    <a:gd name="connsiteY0" fmla="*/ 0 h 25574"/>
                    <a:gd name="connsiteX1" fmla="*/ 8525 w 8524"/>
                    <a:gd name="connsiteY1" fmla="*/ 4675 h 25574"/>
                    <a:gd name="connsiteX2" fmla="*/ 3025 w 8524"/>
                    <a:gd name="connsiteY2" fmla="*/ 25574 h 2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524" h="25574">
                      <a:moveTo>
                        <a:pt x="0" y="0"/>
                      </a:moveTo>
                      <a:lnTo>
                        <a:pt x="8525" y="4675"/>
                      </a:lnTo>
                      <a:lnTo>
                        <a:pt x="3025" y="25574"/>
                      </a:lnTo>
                      <a:close/>
                    </a:path>
                  </a:pathLst>
                </a:custGeom>
                <a:solidFill>
                  <a:srgbClr val="645A5A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0E58F438-6A0A-49B6-B3C6-BEC5FE568F4D}"/>
                    </a:ext>
                  </a:extLst>
                </p:cNvPr>
                <p:cNvSpPr/>
                <p:nvPr/>
              </p:nvSpPr>
              <p:spPr>
                <a:xfrm>
                  <a:off x="9327929" y="2305822"/>
                  <a:ext cx="175169" cy="465011"/>
                </a:xfrm>
                <a:custGeom>
                  <a:avLst/>
                  <a:gdLst>
                    <a:gd name="connsiteX0" fmla="*/ 115772 w 175169"/>
                    <a:gd name="connsiteY0" fmla="*/ 0 h 465011"/>
                    <a:gd name="connsiteX1" fmla="*/ 97072 w 175169"/>
                    <a:gd name="connsiteY1" fmla="*/ 23374 h 465011"/>
                    <a:gd name="connsiteX2" fmla="*/ 82498 w 175169"/>
                    <a:gd name="connsiteY2" fmla="*/ 39874 h 465011"/>
                    <a:gd name="connsiteX3" fmla="*/ 18424 w 175169"/>
                    <a:gd name="connsiteY3" fmla="*/ 112197 h 465011"/>
                    <a:gd name="connsiteX4" fmla="*/ 0 w 175169"/>
                    <a:gd name="connsiteY4" fmla="*/ 133096 h 465011"/>
                    <a:gd name="connsiteX5" fmla="*/ 48399 w 175169"/>
                    <a:gd name="connsiteY5" fmla="*/ 465011 h 465011"/>
                    <a:gd name="connsiteX6" fmla="*/ 74248 w 175169"/>
                    <a:gd name="connsiteY6" fmla="*/ 369314 h 465011"/>
                    <a:gd name="connsiteX7" fmla="*/ 135021 w 175169"/>
                    <a:gd name="connsiteY7" fmla="*/ 300016 h 465011"/>
                    <a:gd name="connsiteX8" fmla="*/ 175170 w 175169"/>
                    <a:gd name="connsiteY8" fmla="*/ 277192 h 465011"/>
                    <a:gd name="connsiteX9" fmla="*/ 115772 w 175169"/>
                    <a:gd name="connsiteY9" fmla="*/ 0 h 465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169" h="465011">
                      <a:moveTo>
                        <a:pt x="115772" y="0"/>
                      </a:moveTo>
                      <a:lnTo>
                        <a:pt x="97072" y="23374"/>
                      </a:lnTo>
                      <a:lnTo>
                        <a:pt x="82498" y="39874"/>
                      </a:lnTo>
                      <a:lnTo>
                        <a:pt x="18424" y="112197"/>
                      </a:lnTo>
                      <a:lnTo>
                        <a:pt x="0" y="133096"/>
                      </a:lnTo>
                      <a:lnTo>
                        <a:pt x="48399" y="465011"/>
                      </a:lnTo>
                      <a:cubicBezTo>
                        <a:pt x="48399" y="465011"/>
                        <a:pt x="47849" y="418813"/>
                        <a:pt x="74248" y="369314"/>
                      </a:cubicBezTo>
                      <a:cubicBezTo>
                        <a:pt x="87172" y="345390"/>
                        <a:pt x="106422" y="320366"/>
                        <a:pt x="135021" y="300016"/>
                      </a:cubicBezTo>
                      <a:cubicBezTo>
                        <a:pt x="146846" y="291766"/>
                        <a:pt x="160045" y="284067"/>
                        <a:pt x="175170" y="277192"/>
                      </a:cubicBezTo>
                      <a:lnTo>
                        <a:pt x="11577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0B0185C-7083-4C0E-884B-CE85A7C761B1}"/>
                  </a:ext>
                </a:extLst>
              </p:cNvPr>
              <p:cNvSpPr/>
              <p:nvPr/>
            </p:nvSpPr>
            <p:spPr>
              <a:xfrm>
                <a:off x="9099957" y="2959203"/>
                <a:ext cx="344019" cy="52798"/>
              </a:xfrm>
              <a:custGeom>
                <a:avLst/>
                <a:gdLst>
                  <a:gd name="connsiteX0" fmla="*/ 26404 w 344019"/>
                  <a:gd name="connsiteY0" fmla="*/ 52798 h 52798"/>
                  <a:gd name="connsiteX1" fmla="*/ 317620 w 344019"/>
                  <a:gd name="connsiteY1" fmla="*/ 52798 h 52798"/>
                  <a:gd name="connsiteX2" fmla="*/ 344019 w 344019"/>
                  <a:gd name="connsiteY2" fmla="*/ 26399 h 52798"/>
                  <a:gd name="connsiteX3" fmla="*/ 344019 w 344019"/>
                  <a:gd name="connsiteY3" fmla="*/ 26399 h 52798"/>
                  <a:gd name="connsiteX4" fmla="*/ 317620 w 344019"/>
                  <a:gd name="connsiteY4" fmla="*/ 0 h 52798"/>
                  <a:gd name="connsiteX5" fmla="*/ 26404 w 344019"/>
                  <a:gd name="connsiteY5" fmla="*/ 0 h 52798"/>
                  <a:gd name="connsiteX6" fmla="*/ 5 w 344019"/>
                  <a:gd name="connsiteY6" fmla="*/ 26399 h 52798"/>
                  <a:gd name="connsiteX7" fmla="*/ 5 w 344019"/>
                  <a:gd name="connsiteY7" fmla="*/ 26399 h 52798"/>
                  <a:gd name="connsiteX8" fmla="*/ 26404 w 344019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019" h="52798">
                    <a:moveTo>
                      <a:pt x="26404" y="52798"/>
                    </a:moveTo>
                    <a:lnTo>
                      <a:pt x="317620" y="52798"/>
                    </a:lnTo>
                    <a:cubicBezTo>
                      <a:pt x="332195" y="52798"/>
                      <a:pt x="344019" y="40974"/>
                      <a:pt x="344019" y="26399"/>
                    </a:cubicBezTo>
                    <a:lnTo>
                      <a:pt x="344019" y="26399"/>
                    </a:lnTo>
                    <a:cubicBezTo>
                      <a:pt x="344019" y="11825"/>
                      <a:pt x="332195" y="0"/>
                      <a:pt x="317620" y="0"/>
                    </a:cubicBezTo>
                    <a:lnTo>
                      <a:pt x="26404" y="0"/>
                    </a:lnTo>
                    <a:cubicBezTo>
                      <a:pt x="11829" y="0"/>
                      <a:pt x="5" y="11825"/>
                      <a:pt x="5" y="26399"/>
                    </a:cubicBezTo>
                    <a:lnTo>
                      <a:pt x="5" y="26399"/>
                    </a:lnTo>
                    <a:cubicBezTo>
                      <a:pt x="-270" y="40699"/>
                      <a:pt x="11829" y="52798"/>
                      <a:pt x="26404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C0C289CE-F3E7-496A-944A-2921A8677DA7}"/>
                  </a:ext>
                </a:extLst>
              </p:cNvPr>
              <p:cNvSpPr/>
              <p:nvPr/>
            </p:nvSpPr>
            <p:spPr>
              <a:xfrm>
                <a:off x="10311300" y="2959203"/>
                <a:ext cx="344014" cy="52798"/>
              </a:xfrm>
              <a:custGeom>
                <a:avLst/>
                <a:gdLst>
                  <a:gd name="connsiteX0" fmla="*/ 26399 w 344014"/>
                  <a:gd name="connsiteY0" fmla="*/ 52798 h 52798"/>
                  <a:gd name="connsiteX1" fmla="*/ 317616 w 344014"/>
                  <a:gd name="connsiteY1" fmla="*/ 52798 h 52798"/>
                  <a:gd name="connsiteX2" fmla="*/ 344015 w 344014"/>
                  <a:gd name="connsiteY2" fmla="*/ 26399 h 52798"/>
                  <a:gd name="connsiteX3" fmla="*/ 344015 w 344014"/>
                  <a:gd name="connsiteY3" fmla="*/ 26399 h 52798"/>
                  <a:gd name="connsiteX4" fmla="*/ 317616 w 344014"/>
                  <a:gd name="connsiteY4" fmla="*/ 0 h 52798"/>
                  <a:gd name="connsiteX5" fmla="*/ 26399 w 344014"/>
                  <a:gd name="connsiteY5" fmla="*/ 0 h 52798"/>
                  <a:gd name="connsiteX6" fmla="*/ 0 w 344014"/>
                  <a:gd name="connsiteY6" fmla="*/ 26399 h 52798"/>
                  <a:gd name="connsiteX7" fmla="*/ 0 w 344014"/>
                  <a:gd name="connsiteY7" fmla="*/ 26399 h 52798"/>
                  <a:gd name="connsiteX8" fmla="*/ 26399 w 344014"/>
                  <a:gd name="connsiteY8" fmla="*/ 52798 h 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014" h="52798">
                    <a:moveTo>
                      <a:pt x="26399" y="52798"/>
                    </a:moveTo>
                    <a:lnTo>
                      <a:pt x="317616" y="52798"/>
                    </a:lnTo>
                    <a:cubicBezTo>
                      <a:pt x="332190" y="52798"/>
                      <a:pt x="344015" y="40974"/>
                      <a:pt x="344015" y="26399"/>
                    </a:cubicBezTo>
                    <a:lnTo>
                      <a:pt x="344015" y="26399"/>
                    </a:lnTo>
                    <a:cubicBezTo>
                      <a:pt x="344015" y="11825"/>
                      <a:pt x="332190" y="0"/>
                      <a:pt x="317616" y="0"/>
                    </a:cubicBezTo>
                    <a:lnTo>
                      <a:pt x="26399" y="0"/>
                    </a:lnTo>
                    <a:cubicBezTo>
                      <a:pt x="11825" y="0"/>
                      <a:pt x="0" y="11825"/>
                      <a:pt x="0" y="26399"/>
                    </a:cubicBezTo>
                    <a:lnTo>
                      <a:pt x="0" y="26399"/>
                    </a:lnTo>
                    <a:cubicBezTo>
                      <a:pt x="0" y="40699"/>
                      <a:pt x="11825" y="52798"/>
                      <a:pt x="26399" y="52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06D28F3-7139-4DC7-8647-78546179246B}"/>
                  </a:ext>
                </a:extLst>
              </p:cNvPr>
              <p:cNvSpPr/>
              <p:nvPr/>
            </p:nvSpPr>
            <p:spPr>
              <a:xfrm>
                <a:off x="9861139" y="784636"/>
                <a:ext cx="32998" cy="205625"/>
              </a:xfrm>
              <a:custGeom>
                <a:avLst/>
                <a:gdLst>
                  <a:gd name="connsiteX0" fmla="*/ 20349 w 32998"/>
                  <a:gd name="connsiteY0" fmla="*/ 3506 h 205625"/>
                  <a:gd name="connsiteX1" fmla="*/ 32999 w 32998"/>
                  <a:gd name="connsiteY1" fmla="*/ 205625 h 205625"/>
                  <a:gd name="connsiteX2" fmla="*/ 16499 w 32998"/>
                  <a:gd name="connsiteY2" fmla="*/ 205625 h 205625"/>
                  <a:gd name="connsiteX3" fmla="*/ 0 w 32998"/>
                  <a:gd name="connsiteY3" fmla="*/ 205625 h 205625"/>
                  <a:gd name="connsiteX4" fmla="*/ 12650 w 32998"/>
                  <a:gd name="connsiteY4" fmla="*/ 3506 h 205625"/>
                  <a:gd name="connsiteX5" fmla="*/ 20349 w 32998"/>
                  <a:gd name="connsiteY5" fmla="*/ 3506 h 20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8" h="205625">
                    <a:moveTo>
                      <a:pt x="20349" y="3506"/>
                    </a:moveTo>
                    <a:lnTo>
                      <a:pt x="32999" y="205625"/>
                    </a:lnTo>
                    <a:lnTo>
                      <a:pt x="16499" y="205625"/>
                    </a:lnTo>
                    <a:lnTo>
                      <a:pt x="0" y="205625"/>
                    </a:lnTo>
                    <a:lnTo>
                      <a:pt x="12650" y="3506"/>
                    </a:lnTo>
                    <a:cubicBezTo>
                      <a:pt x="12925" y="-1169"/>
                      <a:pt x="20074" y="-1169"/>
                      <a:pt x="20349" y="35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4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F0B0B46-2DC6-4F50-8DAF-1D84BBB17B04}"/>
                </a:ext>
              </a:extLst>
            </p:cNvPr>
            <p:cNvSpPr/>
            <p:nvPr/>
          </p:nvSpPr>
          <p:spPr>
            <a:xfrm>
              <a:off x="9857014" y="985037"/>
              <a:ext cx="41523" cy="9349"/>
            </a:xfrm>
            <a:custGeom>
              <a:avLst/>
              <a:gdLst>
                <a:gd name="connsiteX0" fmla="*/ 4675 w 41523"/>
                <a:gd name="connsiteY0" fmla="*/ 9350 h 9349"/>
                <a:gd name="connsiteX1" fmla="*/ 36849 w 41523"/>
                <a:gd name="connsiteY1" fmla="*/ 9350 h 9349"/>
                <a:gd name="connsiteX2" fmla="*/ 41524 w 41523"/>
                <a:gd name="connsiteY2" fmla="*/ 4675 h 9349"/>
                <a:gd name="connsiteX3" fmla="*/ 41524 w 41523"/>
                <a:gd name="connsiteY3" fmla="*/ 4675 h 9349"/>
                <a:gd name="connsiteX4" fmla="*/ 36849 w 41523"/>
                <a:gd name="connsiteY4" fmla="*/ 0 h 9349"/>
                <a:gd name="connsiteX5" fmla="*/ 4675 w 41523"/>
                <a:gd name="connsiteY5" fmla="*/ 0 h 9349"/>
                <a:gd name="connsiteX6" fmla="*/ 0 w 41523"/>
                <a:gd name="connsiteY6" fmla="*/ 4675 h 9349"/>
                <a:gd name="connsiteX7" fmla="*/ 0 w 41523"/>
                <a:gd name="connsiteY7" fmla="*/ 4675 h 9349"/>
                <a:gd name="connsiteX8" fmla="*/ 4675 w 41523"/>
                <a:gd name="connsiteY8" fmla="*/ 9350 h 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23" h="9349">
                  <a:moveTo>
                    <a:pt x="4675" y="9350"/>
                  </a:moveTo>
                  <a:lnTo>
                    <a:pt x="36849" y="9350"/>
                  </a:lnTo>
                  <a:cubicBezTo>
                    <a:pt x="39324" y="9350"/>
                    <a:pt x="41524" y="7150"/>
                    <a:pt x="41524" y="4675"/>
                  </a:cubicBezTo>
                  <a:lnTo>
                    <a:pt x="41524" y="4675"/>
                  </a:lnTo>
                  <a:cubicBezTo>
                    <a:pt x="41524" y="2200"/>
                    <a:pt x="39324" y="0"/>
                    <a:pt x="36849" y="0"/>
                  </a:cubicBezTo>
                  <a:lnTo>
                    <a:pt x="4675" y="0"/>
                  </a:lnTo>
                  <a:cubicBezTo>
                    <a:pt x="2200" y="0"/>
                    <a:pt x="0" y="2200"/>
                    <a:pt x="0" y="4675"/>
                  </a:cubicBezTo>
                  <a:lnTo>
                    <a:pt x="0" y="4675"/>
                  </a:lnTo>
                  <a:cubicBezTo>
                    <a:pt x="0" y="7150"/>
                    <a:pt x="1925" y="9350"/>
                    <a:pt x="4675" y="9350"/>
                  </a:cubicBezTo>
                  <a:close/>
                </a:path>
              </a:pathLst>
            </a:custGeom>
            <a:solidFill>
              <a:srgbClr val="FFFFFF"/>
            </a:solidFill>
            <a:ln w="27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74198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F53F317C-F9F7-4BB1-B9CC-32CFEE442D8B}"/>
              </a:ext>
            </a:extLst>
          </p:cNvPr>
          <p:cNvSpPr/>
          <p:nvPr/>
        </p:nvSpPr>
        <p:spPr>
          <a:xfrm rot="10800000">
            <a:off x="-1719048" y="-89988"/>
            <a:ext cx="13709991" cy="7670800"/>
          </a:xfrm>
          <a:custGeom>
            <a:avLst/>
            <a:gdLst>
              <a:gd name="connsiteX0" fmla="*/ 306741 w 13709991"/>
              <a:gd name="connsiteY0" fmla="*/ 494563 h 7457571"/>
              <a:gd name="connsiteX1" fmla="*/ 2757841 w 13709991"/>
              <a:gd name="connsiteY1" fmla="*/ 1535963 h 7457571"/>
              <a:gd name="connsiteX2" fmla="*/ 3634141 w 13709991"/>
              <a:gd name="connsiteY2" fmla="*/ 3479063 h 7457571"/>
              <a:gd name="connsiteX3" fmla="*/ 5399441 w 13709991"/>
              <a:gd name="connsiteY3" fmla="*/ 4139463 h 7457571"/>
              <a:gd name="connsiteX4" fmla="*/ 6466241 w 13709991"/>
              <a:gd name="connsiteY4" fmla="*/ 5511063 h 7457571"/>
              <a:gd name="connsiteX5" fmla="*/ 8295041 w 13709991"/>
              <a:gd name="connsiteY5" fmla="*/ 5574563 h 7457571"/>
              <a:gd name="connsiteX6" fmla="*/ 9679341 w 13709991"/>
              <a:gd name="connsiteY6" fmla="*/ 6831863 h 7457571"/>
              <a:gd name="connsiteX7" fmla="*/ 12867041 w 13709991"/>
              <a:gd name="connsiteY7" fmla="*/ 7441463 h 7457571"/>
              <a:gd name="connsiteX8" fmla="*/ 13476641 w 13709991"/>
              <a:gd name="connsiteY8" fmla="*/ 6222263 h 7457571"/>
              <a:gd name="connsiteX9" fmla="*/ 13463941 w 13709991"/>
              <a:gd name="connsiteY9" fmla="*/ 532663 h 7457571"/>
              <a:gd name="connsiteX10" fmla="*/ 10530241 w 13709991"/>
              <a:gd name="connsiteY10" fmla="*/ 240563 h 7457571"/>
              <a:gd name="connsiteX11" fmla="*/ 306741 w 13709991"/>
              <a:gd name="connsiteY11" fmla="*/ 494563 h 745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09991" h="7457571">
                <a:moveTo>
                  <a:pt x="306741" y="494563"/>
                </a:moveTo>
                <a:cubicBezTo>
                  <a:pt x="-988659" y="710463"/>
                  <a:pt x="2203274" y="1038546"/>
                  <a:pt x="2757841" y="1535963"/>
                </a:cubicBezTo>
                <a:cubicBezTo>
                  <a:pt x="3312408" y="2033380"/>
                  <a:pt x="3193874" y="3045146"/>
                  <a:pt x="3634141" y="3479063"/>
                </a:cubicBezTo>
                <a:cubicBezTo>
                  <a:pt x="4074408" y="3912980"/>
                  <a:pt x="4927424" y="3800796"/>
                  <a:pt x="5399441" y="4139463"/>
                </a:cubicBezTo>
                <a:cubicBezTo>
                  <a:pt x="5871458" y="4478130"/>
                  <a:pt x="5983641" y="5271880"/>
                  <a:pt x="6466241" y="5511063"/>
                </a:cubicBezTo>
                <a:cubicBezTo>
                  <a:pt x="6948841" y="5750246"/>
                  <a:pt x="7759524" y="5354430"/>
                  <a:pt x="8295041" y="5574563"/>
                </a:cubicBezTo>
                <a:cubicBezTo>
                  <a:pt x="8830558" y="5794696"/>
                  <a:pt x="8917341" y="6520713"/>
                  <a:pt x="9679341" y="6831863"/>
                </a:cubicBezTo>
                <a:cubicBezTo>
                  <a:pt x="10441341" y="7143013"/>
                  <a:pt x="12234158" y="7543063"/>
                  <a:pt x="12867041" y="7441463"/>
                </a:cubicBezTo>
                <a:cubicBezTo>
                  <a:pt x="13499924" y="7339863"/>
                  <a:pt x="13377158" y="7373730"/>
                  <a:pt x="13476641" y="6222263"/>
                </a:cubicBezTo>
                <a:cubicBezTo>
                  <a:pt x="13576124" y="5070796"/>
                  <a:pt x="13955008" y="1529613"/>
                  <a:pt x="13463941" y="532663"/>
                </a:cubicBezTo>
                <a:cubicBezTo>
                  <a:pt x="12972874" y="-464287"/>
                  <a:pt x="12716758" y="244796"/>
                  <a:pt x="10530241" y="240563"/>
                </a:cubicBezTo>
                <a:cubicBezTo>
                  <a:pt x="8343724" y="236330"/>
                  <a:pt x="1602141" y="278663"/>
                  <a:pt x="306741" y="494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D13D361-7B59-4466-AB90-13B337E0D7F4}"/>
              </a:ext>
            </a:extLst>
          </p:cNvPr>
          <p:cNvSpPr/>
          <p:nvPr/>
        </p:nvSpPr>
        <p:spPr>
          <a:xfrm>
            <a:off x="1530846" y="-4516180"/>
            <a:ext cx="13709991" cy="7670800"/>
          </a:xfrm>
          <a:custGeom>
            <a:avLst/>
            <a:gdLst>
              <a:gd name="connsiteX0" fmla="*/ 306741 w 13709991"/>
              <a:gd name="connsiteY0" fmla="*/ 494563 h 7457571"/>
              <a:gd name="connsiteX1" fmla="*/ 2757841 w 13709991"/>
              <a:gd name="connsiteY1" fmla="*/ 1535963 h 7457571"/>
              <a:gd name="connsiteX2" fmla="*/ 3634141 w 13709991"/>
              <a:gd name="connsiteY2" fmla="*/ 3479063 h 7457571"/>
              <a:gd name="connsiteX3" fmla="*/ 5399441 w 13709991"/>
              <a:gd name="connsiteY3" fmla="*/ 4139463 h 7457571"/>
              <a:gd name="connsiteX4" fmla="*/ 6466241 w 13709991"/>
              <a:gd name="connsiteY4" fmla="*/ 5511063 h 7457571"/>
              <a:gd name="connsiteX5" fmla="*/ 8295041 w 13709991"/>
              <a:gd name="connsiteY5" fmla="*/ 5574563 h 7457571"/>
              <a:gd name="connsiteX6" fmla="*/ 9679341 w 13709991"/>
              <a:gd name="connsiteY6" fmla="*/ 6831863 h 7457571"/>
              <a:gd name="connsiteX7" fmla="*/ 12867041 w 13709991"/>
              <a:gd name="connsiteY7" fmla="*/ 7441463 h 7457571"/>
              <a:gd name="connsiteX8" fmla="*/ 13476641 w 13709991"/>
              <a:gd name="connsiteY8" fmla="*/ 6222263 h 7457571"/>
              <a:gd name="connsiteX9" fmla="*/ 13463941 w 13709991"/>
              <a:gd name="connsiteY9" fmla="*/ 532663 h 7457571"/>
              <a:gd name="connsiteX10" fmla="*/ 10530241 w 13709991"/>
              <a:gd name="connsiteY10" fmla="*/ 240563 h 7457571"/>
              <a:gd name="connsiteX11" fmla="*/ 306741 w 13709991"/>
              <a:gd name="connsiteY11" fmla="*/ 494563 h 745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09991" h="7457571">
                <a:moveTo>
                  <a:pt x="306741" y="494563"/>
                </a:moveTo>
                <a:cubicBezTo>
                  <a:pt x="-988659" y="710463"/>
                  <a:pt x="2203274" y="1038546"/>
                  <a:pt x="2757841" y="1535963"/>
                </a:cubicBezTo>
                <a:cubicBezTo>
                  <a:pt x="3312408" y="2033380"/>
                  <a:pt x="3193874" y="3045146"/>
                  <a:pt x="3634141" y="3479063"/>
                </a:cubicBezTo>
                <a:cubicBezTo>
                  <a:pt x="4074408" y="3912980"/>
                  <a:pt x="4927424" y="3800796"/>
                  <a:pt x="5399441" y="4139463"/>
                </a:cubicBezTo>
                <a:cubicBezTo>
                  <a:pt x="5871458" y="4478130"/>
                  <a:pt x="5983641" y="5271880"/>
                  <a:pt x="6466241" y="5511063"/>
                </a:cubicBezTo>
                <a:cubicBezTo>
                  <a:pt x="6948841" y="5750246"/>
                  <a:pt x="7759524" y="5354430"/>
                  <a:pt x="8295041" y="5574563"/>
                </a:cubicBezTo>
                <a:cubicBezTo>
                  <a:pt x="8830558" y="5794696"/>
                  <a:pt x="8917341" y="6520713"/>
                  <a:pt x="9679341" y="6831863"/>
                </a:cubicBezTo>
                <a:cubicBezTo>
                  <a:pt x="10441341" y="7143013"/>
                  <a:pt x="12234158" y="7543063"/>
                  <a:pt x="12867041" y="7441463"/>
                </a:cubicBezTo>
                <a:cubicBezTo>
                  <a:pt x="13499924" y="7339863"/>
                  <a:pt x="13377158" y="7373730"/>
                  <a:pt x="13476641" y="6222263"/>
                </a:cubicBezTo>
                <a:cubicBezTo>
                  <a:pt x="13576124" y="5070796"/>
                  <a:pt x="13955008" y="1529613"/>
                  <a:pt x="13463941" y="532663"/>
                </a:cubicBezTo>
                <a:cubicBezTo>
                  <a:pt x="12972874" y="-464287"/>
                  <a:pt x="12716758" y="244796"/>
                  <a:pt x="10530241" y="240563"/>
                </a:cubicBezTo>
                <a:cubicBezTo>
                  <a:pt x="8343724" y="236330"/>
                  <a:pt x="1602141" y="278663"/>
                  <a:pt x="306741" y="4945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0" name="Graphic 47">
            <a:extLst>
              <a:ext uri="{FF2B5EF4-FFF2-40B4-BE49-F238E27FC236}">
                <a16:creationId xmlns:a16="http://schemas.microsoft.com/office/drawing/2014/main" id="{467896B6-A785-4DE5-AABC-794911CF91BA}"/>
              </a:ext>
            </a:extLst>
          </p:cNvPr>
          <p:cNvSpPr/>
          <p:nvPr/>
        </p:nvSpPr>
        <p:spPr>
          <a:xfrm>
            <a:off x="302061" y="5375030"/>
            <a:ext cx="9488164" cy="1531834"/>
          </a:xfrm>
          <a:custGeom>
            <a:avLst/>
            <a:gdLst>
              <a:gd name="connsiteX0" fmla="*/ 20836 w 9488164"/>
              <a:gd name="connsiteY0" fmla="*/ 1531834 h 1531834"/>
              <a:gd name="connsiteX1" fmla="*/ 1734 w 9488164"/>
              <a:gd name="connsiteY1" fmla="*/ 1517988 h 1531834"/>
              <a:gd name="connsiteX2" fmla="*/ 12323 w 9488164"/>
              <a:gd name="connsiteY2" fmla="*/ 1487527 h 1531834"/>
              <a:gd name="connsiteX3" fmla="*/ 108873 w 9488164"/>
              <a:gd name="connsiteY3" fmla="*/ 1440912 h 1531834"/>
              <a:gd name="connsiteX4" fmla="*/ 136074 w 9488164"/>
              <a:gd name="connsiteY4" fmla="*/ 1452912 h 1531834"/>
              <a:gd name="connsiteX5" fmla="*/ 125277 w 9488164"/>
              <a:gd name="connsiteY5" fmla="*/ 1483142 h 1531834"/>
              <a:gd name="connsiteX6" fmla="*/ 29142 w 9488164"/>
              <a:gd name="connsiteY6" fmla="*/ 1529527 h 1531834"/>
              <a:gd name="connsiteX7" fmla="*/ 20836 w 9488164"/>
              <a:gd name="connsiteY7" fmla="*/ 1531834 h 1531834"/>
              <a:gd name="connsiteX8" fmla="*/ 9467388 w 9488164"/>
              <a:gd name="connsiteY8" fmla="*/ 1523065 h 1531834"/>
              <a:gd name="connsiteX9" fmla="*/ 9464481 w 9488164"/>
              <a:gd name="connsiteY9" fmla="*/ 1522834 h 1531834"/>
              <a:gd name="connsiteX10" fmla="*/ 9361287 w 9488164"/>
              <a:gd name="connsiteY10" fmla="*/ 1504373 h 1531834"/>
              <a:gd name="connsiteX11" fmla="*/ 9344468 w 9488164"/>
              <a:gd name="connsiteY11" fmla="*/ 1477604 h 1531834"/>
              <a:gd name="connsiteX12" fmla="*/ 9368554 w 9488164"/>
              <a:gd name="connsiteY12" fmla="*/ 1458912 h 1531834"/>
              <a:gd name="connsiteX13" fmla="*/ 9470295 w 9488164"/>
              <a:gd name="connsiteY13" fmla="*/ 1477142 h 1531834"/>
              <a:gd name="connsiteX14" fmla="*/ 9487944 w 9488164"/>
              <a:gd name="connsiteY14" fmla="*/ 1503219 h 1531834"/>
              <a:gd name="connsiteX15" fmla="*/ 9467388 w 9488164"/>
              <a:gd name="connsiteY15" fmla="*/ 1523065 h 1531834"/>
              <a:gd name="connsiteX16" fmla="*/ 9263075 w 9488164"/>
              <a:gd name="connsiteY16" fmla="*/ 1482912 h 1531834"/>
              <a:gd name="connsiteX17" fmla="*/ 9258715 w 9488164"/>
              <a:gd name="connsiteY17" fmla="*/ 1482450 h 1531834"/>
              <a:gd name="connsiteX18" fmla="*/ 9157181 w 9488164"/>
              <a:gd name="connsiteY18" fmla="*/ 1457296 h 1531834"/>
              <a:gd name="connsiteX19" fmla="*/ 9141817 w 9488164"/>
              <a:gd name="connsiteY19" fmla="*/ 1429604 h 1531834"/>
              <a:gd name="connsiteX20" fmla="*/ 9166733 w 9488164"/>
              <a:gd name="connsiteY20" fmla="*/ 1412527 h 1531834"/>
              <a:gd name="connsiteX21" fmla="*/ 9267228 w 9488164"/>
              <a:gd name="connsiteY21" fmla="*/ 1437450 h 1531834"/>
              <a:gd name="connsiteX22" fmla="*/ 9283424 w 9488164"/>
              <a:gd name="connsiteY22" fmla="*/ 1464681 h 1531834"/>
              <a:gd name="connsiteX23" fmla="*/ 9263075 w 9488164"/>
              <a:gd name="connsiteY23" fmla="*/ 1482912 h 1531834"/>
              <a:gd name="connsiteX24" fmla="*/ 213106 w 9488164"/>
              <a:gd name="connsiteY24" fmla="*/ 1439989 h 1531834"/>
              <a:gd name="connsiteX25" fmla="*/ 194004 w 9488164"/>
              <a:gd name="connsiteY25" fmla="*/ 1425912 h 1531834"/>
              <a:gd name="connsiteX26" fmla="*/ 205008 w 9488164"/>
              <a:gd name="connsiteY26" fmla="*/ 1395681 h 1531834"/>
              <a:gd name="connsiteX27" fmla="*/ 301143 w 9488164"/>
              <a:gd name="connsiteY27" fmla="*/ 1350682 h 1531834"/>
              <a:gd name="connsiteX28" fmla="*/ 328343 w 9488164"/>
              <a:gd name="connsiteY28" fmla="*/ 1363143 h 1531834"/>
              <a:gd name="connsiteX29" fmla="*/ 317131 w 9488164"/>
              <a:gd name="connsiteY29" fmla="*/ 1393374 h 1531834"/>
              <a:gd name="connsiteX30" fmla="*/ 221204 w 9488164"/>
              <a:gd name="connsiteY30" fmla="*/ 1438373 h 1531834"/>
              <a:gd name="connsiteX31" fmla="*/ 213106 w 9488164"/>
              <a:gd name="connsiteY31" fmla="*/ 1439989 h 1531834"/>
              <a:gd name="connsiteX32" fmla="*/ 9061670 w 9488164"/>
              <a:gd name="connsiteY32" fmla="*/ 1429835 h 1531834"/>
              <a:gd name="connsiteX33" fmla="*/ 9056271 w 9488164"/>
              <a:gd name="connsiteY33" fmla="*/ 1429143 h 1531834"/>
              <a:gd name="connsiteX34" fmla="*/ 8955776 w 9488164"/>
              <a:gd name="connsiteY34" fmla="*/ 1397989 h 1531834"/>
              <a:gd name="connsiteX35" fmla="*/ 8941657 w 9488164"/>
              <a:gd name="connsiteY35" fmla="*/ 1369374 h 1531834"/>
              <a:gd name="connsiteX36" fmla="*/ 8967403 w 9488164"/>
              <a:gd name="connsiteY36" fmla="*/ 1353682 h 1531834"/>
              <a:gd name="connsiteX37" fmla="*/ 9066861 w 9488164"/>
              <a:gd name="connsiteY37" fmla="*/ 1384374 h 1531834"/>
              <a:gd name="connsiteX38" fmla="*/ 9081603 w 9488164"/>
              <a:gd name="connsiteY38" fmla="*/ 1412527 h 1531834"/>
              <a:gd name="connsiteX39" fmla="*/ 9061670 w 9488164"/>
              <a:gd name="connsiteY39" fmla="*/ 1429835 h 1531834"/>
              <a:gd name="connsiteX40" fmla="*/ 8862132 w 9488164"/>
              <a:gd name="connsiteY40" fmla="*/ 1365451 h 1531834"/>
              <a:gd name="connsiteX41" fmla="*/ 8855904 w 9488164"/>
              <a:gd name="connsiteY41" fmla="*/ 1364297 h 1531834"/>
              <a:gd name="connsiteX42" fmla="*/ 8756861 w 9488164"/>
              <a:gd name="connsiteY42" fmla="*/ 1328528 h 1531834"/>
              <a:gd name="connsiteX43" fmla="*/ 8743780 w 9488164"/>
              <a:gd name="connsiteY43" fmla="*/ 1299221 h 1531834"/>
              <a:gd name="connsiteX44" fmla="*/ 8770150 w 9488164"/>
              <a:gd name="connsiteY44" fmla="*/ 1284682 h 1531834"/>
              <a:gd name="connsiteX45" fmla="*/ 8868361 w 9488164"/>
              <a:gd name="connsiteY45" fmla="*/ 1320220 h 1531834"/>
              <a:gd name="connsiteX46" fmla="*/ 8881858 w 9488164"/>
              <a:gd name="connsiteY46" fmla="*/ 1349066 h 1531834"/>
              <a:gd name="connsiteX47" fmla="*/ 8862132 w 9488164"/>
              <a:gd name="connsiteY47" fmla="*/ 1365451 h 1531834"/>
              <a:gd name="connsiteX48" fmla="*/ 405168 w 9488164"/>
              <a:gd name="connsiteY48" fmla="*/ 1350451 h 1531834"/>
              <a:gd name="connsiteX49" fmla="*/ 386066 w 9488164"/>
              <a:gd name="connsiteY49" fmla="*/ 1336143 h 1531834"/>
              <a:gd name="connsiteX50" fmla="*/ 397278 w 9488164"/>
              <a:gd name="connsiteY50" fmla="*/ 1305913 h 1531834"/>
              <a:gd name="connsiteX51" fmla="*/ 493621 w 9488164"/>
              <a:gd name="connsiteY51" fmla="*/ 1261836 h 1531834"/>
              <a:gd name="connsiteX52" fmla="*/ 520613 w 9488164"/>
              <a:gd name="connsiteY52" fmla="*/ 1274529 h 1531834"/>
              <a:gd name="connsiteX53" fmla="*/ 509193 w 9488164"/>
              <a:gd name="connsiteY53" fmla="*/ 1304528 h 1531834"/>
              <a:gd name="connsiteX54" fmla="*/ 413058 w 9488164"/>
              <a:gd name="connsiteY54" fmla="*/ 1348605 h 1531834"/>
              <a:gd name="connsiteX55" fmla="*/ 405168 w 9488164"/>
              <a:gd name="connsiteY55" fmla="*/ 1350451 h 1531834"/>
              <a:gd name="connsiteX56" fmla="*/ 8665502 w 9488164"/>
              <a:gd name="connsiteY56" fmla="*/ 1291836 h 1531834"/>
              <a:gd name="connsiteX57" fmla="*/ 8658651 w 9488164"/>
              <a:gd name="connsiteY57" fmla="*/ 1290451 h 1531834"/>
              <a:gd name="connsiteX58" fmla="*/ 8560854 w 9488164"/>
              <a:gd name="connsiteY58" fmla="*/ 1250990 h 1531834"/>
              <a:gd name="connsiteX59" fmla="*/ 8548604 w 9488164"/>
              <a:gd name="connsiteY59" fmla="*/ 1221221 h 1531834"/>
              <a:gd name="connsiteX60" fmla="*/ 8575389 w 9488164"/>
              <a:gd name="connsiteY60" fmla="*/ 1207606 h 1531834"/>
              <a:gd name="connsiteX61" fmla="*/ 8672562 w 9488164"/>
              <a:gd name="connsiteY61" fmla="*/ 1246836 h 1531834"/>
              <a:gd name="connsiteX62" fmla="*/ 8685228 w 9488164"/>
              <a:gd name="connsiteY62" fmla="*/ 1276375 h 1531834"/>
              <a:gd name="connsiteX63" fmla="*/ 8665502 w 9488164"/>
              <a:gd name="connsiteY63" fmla="*/ 1291836 h 1531834"/>
              <a:gd name="connsiteX64" fmla="*/ 597853 w 9488164"/>
              <a:gd name="connsiteY64" fmla="*/ 1262759 h 1531834"/>
              <a:gd name="connsiteX65" fmla="*/ 578543 w 9488164"/>
              <a:gd name="connsiteY65" fmla="*/ 1248452 h 1531834"/>
              <a:gd name="connsiteX66" fmla="*/ 589963 w 9488164"/>
              <a:gd name="connsiteY66" fmla="*/ 1218452 h 1531834"/>
              <a:gd name="connsiteX67" fmla="*/ 686513 w 9488164"/>
              <a:gd name="connsiteY67" fmla="*/ 1175068 h 1531834"/>
              <a:gd name="connsiteX68" fmla="*/ 713506 w 9488164"/>
              <a:gd name="connsiteY68" fmla="*/ 1187760 h 1531834"/>
              <a:gd name="connsiteX69" fmla="*/ 701878 w 9488164"/>
              <a:gd name="connsiteY69" fmla="*/ 1217760 h 1531834"/>
              <a:gd name="connsiteX70" fmla="*/ 605536 w 9488164"/>
              <a:gd name="connsiteY70" fmla="*/ 1260913 h 1531834"/>
              <a:gd name="connsiteX71" fmla="*/ 597853 w 9488164"/>
              <a:gd name="connsiteY71" fmla="*/ 1262759 h 1531834"/>
              <a:gd name="connsiteX72" fmla="*/ 8470949 w 9488164"/>
              <a:gd name="connsiteY72" fmla="*/ 1211760 h 1531834"/>
              <a:gd name="connsiteX73" fmla="*/ 8463473 w 9488164"/>
              <a:gd name="connsiteY73" fmla="*/ 1210144 h 1531834"/>
              <a:gd name="connsiteX74" fmla="*/ 8366716 w 9488164"/>
              <a:gd name="connsiteY74" fmla="*/ 1168145 h 1531834"/>
              <a:gd name="connsiteX75" fmla="*/ 8355089 w 9488164"/>
              <a:gd name="connsiteY75" fmla="*/ 1138145 h 1531834"/>
              <a:gd name="connsiteX76" fmla="*/ 8382081 w 9488164"/>
              <a:gd name="connsiteY76" fmla="*/ 1125222 h 1531834"/>
              <a:gd name="connsiteX77" fmla="*/ 8478631 w 9488164"/>
              <a:gd name="connsiteY77" fmla="*/ 1166991 h 1531834"/>
              <a:gd name="connsiteX78" fmla="*/ 8490466 w 9488164"/>
              <a:gd name="connsiteY78" fmla="*/ 1196760 h 1531834"/>
              <a:gd name="connsiteX79" fmla="*/ 8470949 w 9488164"/>
              <a:gd name="connsiteY79" fmla="*/ 1211760 h 1531834"/>
              <a:gd name="connsiteX80" fmla="*/ 790954 w 9488164"/>
              <a:gd name="connsiteY80" fmla="*/ 1176683 h 1531834"/>
              <a:gd name="connsiteX81" fmla="*/ 771644 w 9488164"/>
              <a:gd name="connsiteY81" fmla="*/ 1162145 h 1531834"/>
              <a:gd name="connsiteX82" fmla="*/ 783271 w 9488164"/>
              <a:gd name="connsiteY82" fmla="*/ 1132145 h 1531834"/>
              <a:gd name="connsiteX83" fmla="*/ 880029 w 9488164"/>
              <a:gd name="connsiteY83" fmla="*/ 1089684 h 1531834"/>
              <a:gd name="connsiteX84" fmla="*/ 907022 w 9488164"/>
              <a:gd name="connsiteY84" fmla="*/ 1102607 h 1531834"/>
              <a:gd name="connsiteX85" fmla="*/ 895394 w 9488164"/>
              <a:gd name="connsiteY85" fmla="*/ 1132607 h 1531834"/>
              <a:gd name="connsiteX86" fmla="*/ 798844 w 9488164"/>
              <a:gd name="connsiteY86" fmla="*/ 1175068 h 1531834"/>
              <a:gd name="connsiteX87" fmla="*/ 790954 w 9488164"/>
              <a:gd name="connsiteY87" fmla="*/ 1176683 h 1531834"/>
              <a:gd name="connsiteX88" fmla="*/ 8277849 w 9488164"/>
              <a:gd name="connsiteY88" fmla="*/ 1127068 h 1531834"/>
              <a:gd name="connsiteX89" fmla="*/ 8270166 w 9488164"/>
              <a:gd name="connsiteY89" fmla="*/ 1125453 h 1531834"/>
              <a:gd name="connsiteX90" fmla="*/ 8174031 w 9488164"/>
              <a:gd name="connsiteY90" fmla="*/ 1082069 h 1531834"/>
              <a:gd name="connsiteX91" fmla="*/ 8162611 w 9488164"/>
              <a:gd name="connsiteY91" fmla="*/ 1052069 h 1531834"/>
              <a:gd name="connsiteX92" fmla="*/ 8189604 w 9488164"/>
              <a:gd name="connsiteY92" fmla="*/ 1039377 h 1531834"/>
              <a:gd name="connsiteX93" fmla="*/ 8285738 w 9488164"/>
              <a:gd name="connsiteY93" fmla="*/ 1082761 h 1531834"/>
              <a:gd name="connsiteX94" fmla="*/ 8297159 w 9488164"/>
              <a:gd name="connsiteY94" fmla="*/ 1112761 h 1531834"/>
              <a:gd name="connsiteX95" fmla="*/ 8277849 w 9488164"/>
              <a:gd name="connsiteY95" fmla="*/ 1127068 h 1531834"/>
              <a:gd name="connsiteX96" fmla="*/ 984469 w 9488164"/>
              <a:gd name="connsiteY96" fmla="*/ 1091992 h 1531834"/>
              <a:gd name="connsiteX97" fmla="*/ 965159 w 9488164"/>
              <a:gd name="connsiteY97" fmla="*/ 1077222 h 1531834"/>
              <a:gd name="connsiteX98" fmla="*/ 976994 w 9488164"/>
              <a:gd name="connsiteY98" fmla="*/ 1047453 h 1531834"/>
              <a:gd name="connsiteX99" fmla="*/ 1073960 w 9488164"/>
              <a:gd name="connsiteY99" fmla="*/ 1005685 h 1531834"/>
              <a:gd name="connsiteX100" fmla="*/ 1100745 w 9488164"/>
              <a:gd name="connsiteY100" fmla="*/ 1019069 h 1531834"/>
              <a:gd name="connsiteX101" fmla="*/ 1088910 w 9488164"/>
              <a:gd name="connsiteY101" fmla="*/ 1048838 h 1531834"/>
              <a:gd name="connsiteX102" fmla="*/ 991944 w 9488164"/>
              <a:gd name="connsiteY102" fmla="*/ 1090376 h 1531834"/>
              <a:gd name="connsiteX103" fmla="*/ 984469 w 9488164"/>
              <a:gd name="connsiteY103" fmla="*/ 1091992 h 1531834"/>
              <a:gd name="connsiteX104" fmla="*/ 8085787 w 9488164"/>
              <a:gd name="connsiteY104" fmla="*/ 1039838 h 1531834"/>
              <a:gd name="connsiteX105" fmla="*/ 8077896 w 9488164"/>
              <a:gd name="connsiteY105" fmla="*/ 1037992 h 1531834"/>
              <a:gd name="connsiteX106" fmla="*/ 7981969 w 9488164"/>
              <a:gd name="connsiteY106" fmla="*/ 993915 h 1531834"/>
              <a:gd name="connsiteX107" fmla="*/ 7970757 w 9488164"/>
              <a:gd name="connsiteY107" fmla="*/ 963685 h 1531834"/>
              <a:gd name="connsiteX108" fmla="*/ 7997957 w 9488164"/>
              <a:gd name="connsiteY108" fmla="*/ 951223 h 1531834"/>
              <a:gd name="connsiteX109" fmla="*/ 8093884 w 9488164"/>
              <a:gd name="connsiteY109" fmla="*/ 995300 h 1531834"/>
              <a:gd name="connsiteX110" fmla="*/ 8105097 w 9488164"/>
              <a:gd name="connsiteY110" fmla="*/ 1025530 h 1531834"/>
              <a:gd name="connsiteX111" fmla="*/ 8085787 w 9488164"/>
              <a:gd name="connsiteY111" fmla="*/ 1039838 h 1531834"/>
              <a:gd name="connsiteX112" fmla="*/ 1178608 w 9488164"/>
              <a:gd name="connsiteY112" fmla="*/ 1009146 h 1531834"/>
              <a:gd name="connsiteX113" fmla="*/ 1159298 w 9488164"/>
              <a:gd name="connsiteY113" fmla="*/ 994377 h 1531834"/>
              <a:gd name="connsiteX114" fmla="*/ 1171341 w 9488164"/>
              <a:gd name="connsiteY114" fmla="*/ 964608 h 1531834"/>
              <a:gd name="connsiteX115" fmla="*/ 1268721 w 9488164"/>
              <a:gd name="connsiteY115" fmla="*/ 923762 h 1531834"/>
              <a:gd name="connsiteX116" fmla="*/ 1295506 w 9488164"/>
              <a:gd name="connsiteY116" fmla="*/ 937147 h 1531834"/>
              <a:gd name="connsiteX117" fmla="*/ 1283463 w 9488164"/>
              <a:gd name="connsiteY117" fmla="*/ 966916 h 1531834"/>
              <a:gd name="connsiteX118" fmla="*/ 1186290 w 9488164"/>
              <a:gd name="connsiteY118" fmla="*/ 1007761 h 1531834"/>
              <a:gd name="connsiteX119" fmla="*/ 1178608 w 9488164"/>
              <a:gd name="connsiteY119" fmla="*/ 1009146 h 1531834"/>
              <a:gd name="connsiteX120" fmla="*/ 7893932 w 9488164"/>
              <a:gd name="connsiteY120" fmla="*/ 951685 h 1531834"/>
              <a:gd name="connsiteX121" fmla="*/ 7886041 w 9488164"/>
              <a:gd name="connsiteY121" fmla="*/ 949839 h 1531834"/>
              <a:gd name="connsiteX122" fmla="*/ 7790114 w 9488164"/>
              <a:gd name="connsiteY122" fmla="*/ 905993 h 1531834"/>
              <a:gd name="connsiteX123" fmla="*/ 7778902 w 9488164"/>
              <a:gd name="connsiteY123" fmla="*/ 875993 h 1531834"/>
              <a:gd name="connsiteX124" fmla="*/ 7805895 w 9488164"/>
              <a:gd name="connsiteY124" fmla="*/ 863301 h 1531834"/>
              <a:gd name="connsiteX125" fmla="*/ 7901822 w 9488164"/>
              <a:gd name="connsiteY125" fmla="*/ 907147 h 1531834"/>
              <a:gd name="connsiteX126" fmla="*/ 7913034 w 9488164"/>
              <a:gd name="connsiteY126" fmla="*/ 937377 h 1531834"/>
              <a:gd name="connsiteX127" fmla="*/ 7893932 w 9488164"/>
              <a:gd name="connsiteY127" fmla="*/ 951685 h 1531834"/>
              <a:gd name="connsiteX128" fmla="*/ 1373162 w 9488164"/>
              <a:gd name="connsiteY128" fmla="*/ 927685 h 1531834"/>
              <a:gd name="connsiteX129" fmla="*/ 1353644 w 9488164"/>
              <a:gd name="connsiteY129" fmla="*/ 912685 h 1531834"/>
              <a:gd name="connsiteX130" fmla="*/ 1365894 w 9488164"/>
              <a:gd name="connsiteY130" fmla="*/ 882916 h 1531834"/>
              <a:gd name="connsiteX131" fmla="*/ 1463483 w 9488164"/>
              <a:gd name="connsiteY131" fmla="*/ 842763 h 1531834"/>
              <a:gd name="connsiteX132" fmla="*/ 1490060 w 9488164"/>
              <a:gd name="connsiteY132" fmla="*/ 856378 h 1531834"/>
              <a:gd name="connsiteX133" fmla="*/ 1477810 w 9488164"/>
              <a:gd name="connsiteY133" fmla="*/ 885916 h 1531834"/>
              <a:gd name="connsiteX134" fmla="*/ 1380429 w 9488164"/>
              <a:gd name="connsiteY134" fmla="*/ 925839 h 1531834"/>
              <a:gd name="connsiteX135" fmla="*/ 1373162 w 9488164"/>
              <a:gd name="connsiteY135" fmla="*/ 927685 h 1531834"/>
              <a:gd name="connsiteX136" fmla="*/ 7701870 w 9488164"/>
              <a:gd name="connsiteY136" fmla="*/ 864224 h 1531834"/>
              <a:gd name="connsiteX137" fmla="*/ 7693979 w 9488164"/>
              <a:gd name="connsiteY137" fmla="*/ 862609 h 1531834"/>
              <a:gd name="connsiteX138" fmla="*/ 7597845 w 9488164"/>
              <a:gd name="connsiteY138" fmla="*/ 819455 h 1531834"/>
              <a:gd name="connsiteX139" fmla="*/ 7586217 w 9488164"/>
              <a:gd name="connsiteY139" fmla="*/ 789455 h 1531834"/>
              <a:gd name="connsiteX140" fmla="*/ 7613210 w 9488164"/>
              <a:gd name="connsiteY140" fmla="*/ 776532 h 1531834"/>
              <a:gd name="connsiteX141" fmla="*/ 7709552 w 9488164"/>
              <a:gd name="connsiteY141" fmla="*/ 819686 h 1531834"/>
              <a:gd name="connsiteX142" fmla="*/ 7720972 w 9488164"/>
              <a:gd name="connsiteY142" fmla="*/ 849686 h 1531834"/>
              <a:gd name="connsiteX143" fmla="*/ 7701870 w 9488164"/>
              <a:gd name="connsiteY143" fmla="*/ 864224 h 1531834"/>
              <a:gd name="connsiteX144" fmla="*/ 1568338 w 9488164"/>
              <a:gd name="connsiteY144" fmla="*/ 848070 h 1531834"/>
              <a:gd name="connsiteX145" fmla="*/ 1548821 w 9488164"/>
              <a:gd name="connsiteY145" fmla="*/ 832840 h 1531834"/>
              <a:gd name="connsiteX146" fmla="*/ 1561279 w 9488164"/>
              <a:gd name="connsiteY146" fmla="*/ 803301 h 1531834"/>
              <a:gd name="connsiteX147" fmla="*/ 1659075 w 9488164"/>
              <a:gd name="connsiteY147" fmla="*/ 764071 h 1531834"/>
              <a:gd name="connsiteX148" fmla="*/ 1685652 w 9488164"/>
              <a:gd name="connsiteY148" fmla="*/ 777917 h 1531834"/>
              <a:gd name="connsiteX149" fmla="*/ 1672986 w 9488164"/>
              <a:gd name="connsiteY149" fmla="*/ 807455 h 1531834"/>
              <a:gd name="connsiteX150" fmla="*/ 1575398 w 9488164"/>
              <a:gd name="connsiteY150" fmla="*/ 846686 h 1531834"/>
              <a:gd name="connsiteX151" fmla="*/ 1568338 w 9488164"/>
              <a:gd name="connsiteY151" fmla="*/ 848070 h 1531834"/>
              <a:gd name="connsiteX152" fmla="*/ 7509184 w 9488164"/>
              <a:gd name="connsiteY152" fmla="*/ 778609 h 1531834"/>
              <a:gd name="connsiteX153" fmla="*/ 7501502 w 9488164"/>
              <a:gd name="connsiteY153" fmla="*/ 776994 h 1531834"/>
              <a:gd name="connsiteX154" fmla="*/ 7404952 w 9488164"/>
              <a:gd name="connsiteY154" fmla="*/ 735225 h 1531834"/>
              <a:gd name="connsiteX155" fmla="*/ 7393117 w 9488164"/>
              <a:gd name="connsiteY155" fmla="*/ 705456 h 1531834"/>
              <a:gd name="connsiteX156" fmla="*/ 7419902 w 9488164"/>
              <a:gd name="connsiteY156" fmla="*/ 692302 h 1531834"/>
              <a:gd name="connsiteX157" fmla="*/ 7516660 w 9488164"/>
              <a:gd name="connsiteY157" fmla="*/ 734302 h 1531834"/>
              <a:gd name="connsiteX158" fmla="*/ 7528287 w 9488164"/>
              <a:gd name="connsiteY158" fmla="*/ 764302 h 1531834"/>
              <a:gd name="connsiteX159" fmla="*/ 7509184 w 9488164"/>
              <a:gd name="connsiteY159" fmla="*/ 778609 h 1531834"/>
              <a:gd name="connsiteX160" fmla="*/ 1763930 w 9488164"/>
              <a:gd name="connsiteY160" fmla="*/ 770071 h 1531834"/>
              <a:gd name="connsiteX161" fmla="*/ 1744413 w 9488164"/>
              <a:gd name="connsiteY161" fmla="*/ 754610 h 1531834"/>
              <a:gd name="connsiteX162" fmla="*/ 1757078 w 9488164"/>
              <a:gd name="connsiteY162" fmla="*/ 725071 h 1531834"/>
              <a:gd name="connsiteX163" fmla="*/ 1855290 w 9488164"/>
              <a:gd name="connsiteY163" fmla="*/ 686764 h 1531834"/>
              <a:gd name="connsiteX164" fmla="*/ 1881659 w 9488164"/>
              <a:gd name="connsiteY164" fmla="*/ 701071 h 1531834"/>
              <a:gd name="connsiteX165" fmla="*/ 1868786 w 9488164"/>
              <a:gd name="connsiteY165" fmla="*/ 730379 h 1531834"/>
              <a:gd name="connsiteX166" fmla="*/ 1770782 w 9488164"/>
              <a:gd name="connsiteY166" fmla="*/ 768686 h 1531834"/>
              <a:gd name="connsiteX167" fmla="*/ 1763930 w 9488164"/>
              <a:gd name="connsiteY167" fmla="*/ 770071 h 1531834"/>
              <a:gd name="connsiteX168" fmla="*/ 7315462 w 9488164"/>
              <a:gd name="connsiteY168" fmla="*/ 695764 h 1531834"/>
              <a:gd name="connsiteX169" fmla="*/ 7308194 w 9488164"/>
              <a:gd name="connsiteY169" fmla="*/ 694379 h 1531834"/>
              <a:gd name="connsiteX170" fmla="*/ 7211021 w 9488164"/>
              <a:gd name="connsiteY170" fmla="*/ 654456 h 1531834"/>
              <a:gd name="connsiteX171" fmla="*/ 7198563 w 9488164"/>
              <a:gd name="connsiteY171" fmla="*/ 624918 h 1531834"/>
              <a:gd name="connsiteX172" fmla="*/ 7225140 w 9488164"/>
              <a:gd name="connsiteY172" fmla="*/ 611072 h 1531834"/>
              <a:gd name="connsiteX173" fmla="*/ 7322521 w 9488164"/>
              <a:gd name="connsiteY173" fmla="*/ 651226 h 1531834"/>
              <a:gd name="connsiteX174" fmla="*/ 7334564 w 9488164"/>
              <a:gd name="connsiteY174" fmla="*/ 680995 h 1531834"/>
              <a:gd name="connsiteX175" fmla="*/ 7315462 w 9488164"/>
              <a:gd name="connsiteY175" fmla="*/ 695764 h 1531834"/>
              <a:gd name="connsiteX176" fmla="*/ 1960353 w 9488164"/>
              <a:gd name="connsiteY176" fmla="*/ 694148 h 1531834"/>
              <a:gd name="connsiteX177" fmla="*/ 1940627 w 9488164"/>
              <a:gd name="connsiteY177" fmla="*/ 678687 h 1531834"/>
              <a:gd name="connsiteX178" fmla="*/ 1953501 w 9488164"/>
              <a:gd name="connsiteY178" fmla="*/ 649380 h 1531834"/>
              <a:gd name="connsiteX179" fmla="*/ 2051920 w 9488164"/>
              <a:gd name="connsiteY179" fmla="*/ 611995 h 1531834"/>
              <a:gd name="connsiteX180" fmla="*/ 2078289 w 9488164"/>
              <a:gd name="connsiteY180" fmla="*/ 626534 h 1531834"/>
              <a:gd name="connsiteX181" fmla="*/ 2065208 w 9488164"/>
              <a:gd name="connsiteY181" fmla="*/ 655841 h 1531834"/>
              <a:gd name="connsiteX182" fmla="*/ 1966997 w 9488164"/>
              <a:gd name="connsiteY182" fmla="*/ 692995 h 1531834"/>
              <a:gd name="connsiteX183" fmla="*/ 1960353 w 9488164"/>
              <a:gd name="connsiteY183" fmla="*/ 694148 h 1531834"/>
              <a:gd name="connsiteX184" fmla="*/ 2157191 w 9488164"/>
              <a:gd name="connsiteY184" fmla="*/ 620303 h 1531834"/>
              <a:gd name="connsiteX185" fmla="*/ 2137465 w 9488164"/>
              <a:gd name="connsiteY185" fmla="*/ 604611 h 1531834"/>
              <a:gd name="connsiteX186" fmla="*/ 2150546 w 9488164"/>
              <a:gd name="connsiteY186" fmla="*/ 575534 h 1531834"/>
              <a:gd name="connsiteX187" fmla="*/ 2248965 w 9488164"/>
              <a:gd name="connsiteY187" fmla="*/ 539534 h 1531834"/>
              <a:gd name="connsiteX188" fmla="*/ 2275127 w 9488164"/>
              <a:gd name="connsiteY188" fmla="*/ 554303 h 1531834"/>
              <a:gd name="connsiteX189" fmla="*/ 2261839 w 9488164"/>
              <a:gd name="connsiteY189" fmla="*/ 583380 h 1531834"/>
              <a:gd name="connsiteX190" fmla="*/ 2163627 w 9488164"/>
              <a:gd name="connsiteY190" fmla="*/ 619380 h 1531834"/>
              <a:gd name="connsiteX191" fmla="*/ 2157191 w 9488164"/>
              <a:gd name="connsiteY191" fmla="*/ 620303 h 1531834"/>
              <a:gd name="connsiteX192" fmla="*/ 7120492 w 9488164"/>
              <a:gd name="connsiteY192" fmla="*/ 616611 h 1531834"/>
              <a:gd name="connsiteX193" fmla="*/ 7113640 w 9488164"/>
              <a:gd name="connsiteY193" fmla="*/ 615226 h 1531834"/>
              <a:gd name="connsiteX194" fmla="*/ 7015845 w 9488164"/>
              <a:gd name="connsiteY194" fmla="*/ 577149 h 1531834"/>
              <a:gd name="connsiteX195" fmla="*/ 7002971 w 9488164"/>
              <a:gd name="connsiteY195" fmla="*/ 547842 h 1531834"/>
              <a:gd name="connsiteX196" fmla="*/ 7029341 w 9488164"/>
              <a:gd name="connsiteY196" fmla="*/ 533534 h 1531834"/>
              <a:gd name="connsiteX197" fmla="*/ 7127552 w 9488164"/>
              <a:gd name="connsiteY197" fmla="*/ 571611 h 1531834"/>
              <a:gd name="connsiteX198" fmla="*/ 7140218 w 9488164"/>
              <a:gd name="connsiteY198" fmla="*/ 601149 h 1531834"/>
              <a:gd name="connsiteX199" fmla="*/ 7120492 w 9488164"/>
              <a:gd name="connsiteY199" fmla="*/ 616611 h 1531834"/>
              <a:gd name="connsiteX200" fmla="*/ 2354236 w 9488164"/>
              <a:gd name="connsiteY200" fmla="*/ 548765 h 1531834"/>
              <a:gd name="connsiteX201" fmla="*/ 2334511 w 9488164"/>
              <a:gd name="connsiteY201" fmla="*/ 532611 h 1531834"/>
              <a:gd name="connsiteX202" fmla="*/ 2348007 w 9488164"/>
              <a:gd name="connsiteY202" fmla="*/ 503535 h 1531834"/>
              <a:gd name="connsiteX203" fmla="*/ 2447256 w 9488164"/>
              <a:gd name="connsiteY203" fmla="*/ 468458 h 1531834"/>
              <a:gd name="connsiteX204" fmla="*/ 2473211 w 9488164"/>
              <a:gd name="connsiteY204" fmla="*/ 483458 h 1531834"/>
              <a:gd name="connsiteX205" fmla="*/ 2459714 w 9488164"/>
              <a:gd name="connsiteY205" fmla="*/ 512304 h 1531834"/>
              <a:gd name="connsiteX206" fmla="*/ 2360673 w 9488164"/>
              <a:gd name="connsiteY206" fmla="*/ 547150 h 1531834"/>
              <a:gd name="connsiteX207" fmla="*/ 2354236 w 9488164"/>
              <a:gd name="connsiteY207" fmla="*/ 548765 h 1531834"/>
              <a:gd name="connsiteX208" fmla="*/ 6924278 w 9488164"/>
              <a:gd name="connsiteY208" fmla="*/ 541611 h 1531834"/>
              <a:gd name="connsiteX209" fmla="*/ 6917633 w 9488164"/>
              <a:gd name="connsiteY209" fmla="*/ 540457 h 1531834"/>
              <a:gd name="connsiteX210" fmla="*/ 6819215 w 9488164"/>
              <a:gd name="connsiteY210" fmla="*/ 504688 h 1531834"/>
              <a:gd name="connsiteX211" fmla="*/ 6805718 w 9488164"/>
              <a:gd name="connsiteY211" fmla="*/ 475612 h 1531834"/>
              <a:gd name="connsiteX212" fmla="*/ 6831880 w 9488164"/>
              <a:gd name="connsiteY212" fmla="*/ 460612 h 1531834"/>
              <a:gd name="connsiteX213" fmla="*/ 6930714 w 9488164"/>
              <a:gd name="connsiteY213" fmla="*/ 496381 h 1531834"/>
              <a:gd name="connsiteX214" fmla="*/ 6943795 w 9488164"/>
              <a:gd name="connsiteY214" fmla="*/ 525457 h 1531834"/>
              <a:gd name="connsiteX215" fmla="*/ 6924278 w 9488164"/>
              <a:gd name="connsiteY215" fmla="*/ 541611 h 1531834"/>
              <a:gd name="connsiteX216" fmla="*/ 2552942 w 9488164"/>
              <a:gd name="connsiteY216" fmla="*/ 479304 h 1531834"/>
              <a:gd name="connsiteX217" fmla="*/ 2533010 w 9488164"/>
              <a:gd name="connsiteY217" fmla="*/ 462919 h 1531834"/>
              <a:gd name="connsiteX218" fmla="*/ 2546713 w 9488164"/>
              <a:gd name="connsiteY218" fmla="*/ 434074 h 1531834"/>
              <a:gd name="connsiteX219" fmla="*/ 2646171 w 9488164"/>
              <a:gd name="connsiteY219" fmla="*/ 400382 h 1531834"/>
              <a:gd name="connsiteX220" fmla="*/ 2672125 w 9488164"/>
              <a:gd name="connsiteY220" fmla="*/ 415843 h 1531834"/>
              <a:gd name="connsiteX221" fmla="*/ 2658213 w 9488164"/>
              <a:gd name="connsiteY221" fmla="*/ 444689 h 1531834"/>
              <a:gd name="connsiteX222" fmla="*/ 2558964 w 9488164"/>
              <a:gd name="connsiteY222" fmla="*/ 478150 h 1531834"/>
              <a:gd name="connsiteX223" fmla="*/ 2552942 w 9488164"/>
              <a:gd name="connsiteY223" fmla="*/ 479304 h 1531834"/>
              <a:gd name="connsiteX224" fmla="*/ 6726609 w 9488164"/>
              <a:gd name="connsiteY224" fmla="*/ 471227 h 1531834"/>
              <a:gd name="connsiteX225" fmla="*/ 6720588 w 9488164"/>
              <a:gd name="connsiteY225" fmla="*/ 470304 h 1531834"/>
              <a:gd name="connsiteX226" fmla="*/ 6621339 w 9488164"/>
              <a:gd name="connsiteY226" fmla="*/ 437074 h 1531834"/>
              <a:gd name="connsiteX227" fmla="*/ 6607219 w 9488164"/>
              <a:gd name="connsiteY227" fmla="*/ 408458 h 1531834"/>
              <a:gd name="connsiteX228" fmla="*/ 6632966 w 9488164"/>
              <a:gd name="connsiteY228" fmla="*/ 392766 h 1531834"/>
              <a:gd name="connsiteX229" fmla="*/ 6732631 w 9488164"/>
              <a:gd name="connsiteY229" fmla="*/ 425997 h 1531834"/>
              <a:gd name="connsiteX230" fmla="*/ 6746335 w 9488164"/>
              <a:gd name="connsiteY230" fmla="*/ 454843 h 1531834"/>
              <a:gd name="connsiteX231" fmla="*/ 6726609 w 9488164"/>
              <a:gd name="connsiteY231" fmla="*/ 471227 h 1531834"/>
              <a:gd name="connsiteX232" fmla="*/ 2751857 w 9488164"/>
              <a:gd name="connsiteY232" fmla="*/ 412843 h 1531834"/>
              <a:gd name="connsiteX233" fmla="*/ 2731924 w 9488164"/>
              <a:gd name="connsiteY233" fmla="*/ 396228 h 1531834"/>
              <a:gd name="connsiteX234" fmla="*/ 2746043 w 9488164"/>
              <a:gd name="connsiteY234" fmla="*/ 367613 h 1531834"/>
              <a:gd name="connsiteX235" fmla="*/ 2845915 w 9488164"/>
              <a:gd name="connsiteY235" fmla="*/ 335536 h 1531834"/>
              <a:gd name="connsiteX236" fmla="*/ 2871662 w 9488164"/>
              <a:gd name="connsiteY236" fmla="*/ 351459 h 1531834"/>
              <a:gd name="connsiteX237" fmla="*/ 2857335 w 9488164"/>
              <a:gd name="connsiteY237" fmla="*/ 380074 h 1531834"/>
              <a:gd name="connsiteX238" fmla="*/ 2757670 w 9488164"/>
              <a:gd name="connsiteY238" fmla="*/ 412151 h 1531834"/>
              <a:gd name="connsiteX239" fmla="*/ 2751857 w 9488164"/>
              <a:gd name="connsiteY239" fmla="*/ 412843 h 1531834"/>
              <a:gd name="connsiteX240" fmla="*/ 6527695 w 9488164"/>
              <a:gd name="connsiteY240" fmla="*/ 405920 h 1531834"/>
              <a:gd name="connsiteX241" fmla="*/ 6522089 w 9488164"/>
              <a:gd name="connsiteY241" fmla="*/ 404997 h 1531834"/>
              <a:gd name="connsiteX242" fmla="*/ 6422216 w 9488164"/>
              <a:gd name="connsiteY242" fmla="*/ 374305 h 1531834"/>
              <a:gd name="connsiteX243" fmla="*/ 6407474 w 9488164"/>
              <a:gd name="connsiteY243" fmla="*/ 345920 h 1531834"/>
              <a:gd name="connsiteX244" fmla="*/ 6433014 w 9488164"/>
              <a:gd name="connsiteY244" fmla="*/ 329536 h 1531834"/>
              <a:gd name="connsiteX245" fmla="*/ 6533301 w 9488164"/>
              <a:gd name="connsiteY245" fmla="*/ 360228 h 1531834"/>
              <a:gd name="connsiteX246" fmla="*/ 6547628 w 9488164"/>
              <a:gd name="connsiteY246" fmla="*/ 388612 h 1531834"/>
              <a:gd name="connsiteX247" fmla="*/ 6527695 w 9488164"/>
              <a:gd name="connsiteY247" fmla="*/ 405920 h 1531834"/>
              <a:gd name="connsiteX248" fmla="*/ 2951809 w 9488164"/>
              <a:gd name="connsiteY248" fmla="*/ 349382 h 1531834"/>
              <a:gd name="connsiteX249" fmla="*/ 2931876 w 9488164"/>
              <a:gd name="connsiteY249" fmla="*/ 332536 h 1531834"/>
              <a:gd name="connsiteX250" fmla="*/ 2946410 w 9488164"/>
              <a:gd name="connsiteY250" fmla="*/ 304151 h 1531834"/>
              <a:gd name="connsiteX251" fmla="*/ 3046906 w 9488164"/>
              <a:gd name="connsiteY251" fmla="*/ 273690 h 1531834"/>
              <a:gd name="connsiteX252" fmla="*/ 3072445 w 9488164"/>
              <a:gd name="connsiteY252" fmla="*/ 290075 h 1531834"/>
              <a:gd name="connsiteX253" fmla="*/ 3057703 w 9488164"/>
              <a:gd name="connsiteY253" fmla="*/ 318459 h 1531834"/>
              <a:gd name="connsiteX254" fmla="*/ 2957623 w 9488164"/>
              <a:gd name="connsiteY254" fmla="*/ 348920 h 1531834"/>
              <a:gd name="connsiteX255" fmla="*/ 2951809 w 9488164"/>
              <a:gd name="connsiteY255" fmla="*/ 349382 h 1531834"/>
              <a:gd name="connsiteX256" fmla="*/ 6327328 w 9488164"/>
              <a:gd name="connsiteY256" fmla="*/ 345920 h 1531834"/>
              <a:gd name="connsiteX257" fmla="*/ 6322137 w 9488164"/>
              <a:gd name="connsiteY257" fmla="*/ 345228 h 1531834"/>
              <a:gd name="connsiteX258" fmla="*/ 6221642 w 9488164"/>
              <a:gd name="connsiteY258" fmla="*/ 317305 h 1531834"/>
              <a:gd name="connsiteX259" fmla="*/ 6206484 w 9488164"/>
              <a:gd name="connsiteY259" fmla="*/ 289382 h 1531834"/>
              <a:gd name="connsiteX260" fmla="*/ 6231608 w 9488164"/>
              <a:gd name="connsiteY260" fmla="*/ 272536 h 1531834"/>
              <a:gd name="connsiteX261" fmla="*/ 6332519 w 9488164"/>
              <a:gd name="connsiteY261" fmla="*/ 300690 h 1531834"/>
              <a:gd name="connsiteX262" fmla="*/ 6347468 w 9488164"/>
              <a:gd name="connsiteY262" fmla="*/ 328844 h 1531834"/>
              <a:gd name="connsiteX263" fmla="*/ 6327328 w 9488164"/>
              <a:gd name="connsiteY263" fmla="*/ 345920 h 1531834"/>
              <a:gd name="connsiteX264" fmla="*/ 6125507 w 9488164"/>
              <a:gd name="connsiteY264" fmla="*/ 291229 h 1531834"/>
              <a:gd name="connsiteX265" fmla="*/ 6120731 w 9488164"/>
              <a:gd name="connsiteY265" fmla="*/ 290536 h 1531834"/>
              <a:gd name="connsiteX266" fmla="*/ 6019821 w 9488164"/>
              <a:gd name="connsiteY266" fmla="*/ 265152 h 1531834"/>
              <a:gd name="connsiteX267" fmla="*/ 6004040 w 9488164"/>
              <a:gd name="connsiteY267" fmla="*/ 237690 h 1531834"/>
              <a:gd name="connsiteX268" fmla="*/ 6028749 w 9488164"/>
              <a:gd name="connsiteY268" fmla="*/ 220152 h 1531834"/>
              <a:gd name="connsiteX269" fmla="*/ 6130282 w 9488164"/>
              <a:gd name="connsiteY269" fmla="*/ 245537 h 1531834"/>
              <a:gd name="connsiteX270" fmla="*/ 6145854 w 9488164"/>
              <a:gd name="connsiteY270" fmla="*/ 273229 h 1531834"/>
              <a:gd name="connsiteX271" fmla="*/ 6125507 w 9488164"/>
              <a:gd name="connsiteY271" fmla="*/ 291229 h 1531834"/>
              <a:gd name="connsiteX272" fmla="*/ 3152592 w 9488164"/>
              <a:gd name="connsiteY272" fmla="*/ 289613 h 1531834"/>
              <a:gd name="connsiteX273" fmla="*/ 3132451 w 9488164"/>
              <a:gd name="connsiteY273" fmla="*/ 272306 h 1531834"/>
              <a:gd name="connsiteX274" fmla="*/ 3147401 w 9488164"/>
              <a:gd name="connsiteY274" fmla="*/ 244152 h 1531834"/>
              <a:gd name="connsiteX275" fmla="*/ 3248311 w 9488164"/>
              <a:gd name="connsiteY275" fmla="*/ 215537 h 1531834"/>
              <a:gd name="connsiteX276" fmla="*/ 3273435 w 9488164"/>
              <a:gd name="connsiteY276" fmla="*/ 232383 h 1531834"/>
              <a:gd name="connsiteX277" fmla="*/ 3258278 w 9488164"/>
              <a:gd name="connsiteY277" fmla="*/ 260306 h 1531834"/>
              <a:gd name="connsiteX278" fmla="*/ 3157783 w 9488164"/>
              <a:gd name="connsiteY278" fmla="*/ 288690 h 1531834"/>
              <a:gd name="connsiteX279" fmla="*/ 3152592 w 9488164"/>
              <a:gd name="connsiteY279" fmla="*/ 289613 h 1531834"/>
              <a:gd name="connsiteX280" fmla="*/ 5922855 w 9488164"/>
              <a:gd name="connsiteY280" fmla="*/ 241844 h 1531834"/>
              <a:gd name="connsiteX281" fmla="*/ 5918702 w 9488164"/>
              <a:gd name="connsiteY281" fmla="*/ 241383 h 1531834"/>
              <a:gd name="connsiteX282" fmla="*/ 5817169 w 9488164"/>
              <a:gd name="connsiteY282" fmla="*/ 218768 h 1531834"/>
              <a:gd name="connsiteX283" fmla="*/ 5800766 w 9488164"/>
              <a:gd name="connsiteY283" fmla="*/ 191768 h 1531834"/>
              <a:gd name="connsiteX284" fmla="*/ 5825059 w 9488164"/>
              <a:gd name="connsiteY284" fmla="*/ 173537 h 1531834"/>
              <a:gd name="connsiteX285" fmla="*/ 5927008 w 9488164"/>
              <a:gd name="connsiteY285" fmla="*/ 196152 h 1531834"/>
              <a:gd name="connsiteX286" fmla="*/ 5943203 w 9488164"/>
              <a:gd name="connsiteY286" fmla="*/ 223383 h 1531834"/>
              <a:gd name="connsiteX287" fmla="*/ 5922855 w 9488164"/>
              <a:gd name="connsiteY287" fmla="*/ 241844 h 1531834"/>
              <a:gd name="connsiteX288" fmla="*/ 3354205 w 9488164"/>
              <a:gd name="connsiteY288" fmla="*/ 233537 h 1531834"/>
              <a:gd name="connsiteX289" fmla="*/ 3334065 w 9488164"/>
              <a:gd name="connsiteY289" fmla="*/ 215768 h 1531834"/>
              <a:gd name="connsiteX290" fmla="*/ 3349429 w 9488164"/>
              <a:gd name="connsiteY290" fmla="*/ 187845 h 1531834"/>
              <a:gd name="connsiteX291" fmla="*/ 3450963 w 9488164"/>
              <a:gd name="connsiteY291" fmla="*/ 161537 h 1531834"/>
              <a:gd name="connsiteX292" fmla="*/ 3475879 w 9488164"/>
              <a:gd name="connsiteY292" fmla="*/ 178845 h 1531834"/>
              <a:gd name="connsiteX293" fmla="*/ 3460306 w 9488164"/>
              <a:gd name="connsiteY293" fmla="*/ 206537 h 1531834"/>
              <a:gd name="connsiteX294" fmla="*/ 3359396 w 9488164"/>
              <a:gd name="connsiteY294" fmla="*/ 232614 h 1531834"/>
              <a:gd name="connsiteX295" fmla="*/ 3354205 w 9488164"/>
              <a:gd name="connsiteY295" fmla="*/ 233537 h 1531834"/>
              <a:gd name="connsiteX296" fmla="*/ 5719165 w 9488164"/>
              <a:gd name="connsiteY296" fmla="*/ 197768 h 1531834"/>
              <a:gd name="connsiteX297" fmla="*/ 5715428 w 9488164"/>
              <a:gd name="connsiteY297" fmla="*/ 197306 h 1531834"/>
              <a:gd name="connsiteX298" fmla="*/ 5613479 w 9488164"/>
              <a:gd name="connsiteY298" fmla="*/ 177229 h 1531834"/>
              <a:gd name="connsiteX299" fmla="*/ 5596453 w 9488164"/>
              <a:gd name="connsiteY299" fmla="*/ 150691 h 1531834"/>
              <a:gd name="connsiteX300" fmla="*/ 5620331 w 9488164"/>
              <a:gd name="connsiteY300" fmla="*/ 131768 h 1531834"/>
              <a:gd name="connsiteX301" fmla="*/ 5722695 w 9488164"/>
              <a:gd name="connsiteY301" fmla="*/ 151845 h 1531834"/>
              <a:gd name="connsiteX302" fmla="*/ 5739306 w 9488164"/>
              <a:gd name="connsiteY302" fmla="*/ 178614 h 1531834"/>
              <a:gd name="connsiteX303" fmla="*/ 5719165 w 9488164"/>
              <a:gd name="connsiteY303" fmla="*/ 197768 h 1531834"/>
              <a:gd name="connsiteX304" fmla="*/ 3556857 w 9488164"/>
              <a:gd name="connsiteY304" fmla="*/ 182537 h 1531834"/>
              <a:gd name="connsiteX305" fmla="*/ 3536509 w 9488164"/>
              <a:gd name="connsiteY305" fmla="*/ 164306 h 1531834"/>
              <a:gd name="connsiteX306" fmla="*/ 3552496 w 9488164"/>
              <a:gd name="connsiteY306" fmla="*/ 136845 h 1531834"/>
              <a:gd name="connsiteX307" fmla="*/ 3654445 w 9488164"/>
              <a:gd name="connsiteY307" fmla="*/ 113307 h 1531834"/>
              <a:gd name="connsiteX308" fmla="*/ 3678946 w 9488164"/>
              <a:gd name="connsiteY308" fmla="*/ 131307 h 1531834"/>
              <a:gd name="connsiteX309" fmla="*/ 3662750 w 9488164"/>
              <a:gd name="connsiteY309" fmla="*/ 158537 h 1531834"/>
              <a:gd name="connsiteX310" fmla="*/ 3561217 w 9488164"/>
              <a:gd name="connsiteY310" fmla="*/ 182076 h 1531834"/>
              <a:gd name="connsiteX311" fmla="*/ 3556857 w 9488164"/>
              <a:gd name="connsiteY311" fmla="*/ 182537 h 1531834"/>
              <a:gd name="connsiteX312" fmla="*/ 5514645 w 9488164"/>
              <a:gd name="connsiteY312" fmla="*/ 158999 h 1531834"/>
              <a:gd name="connsiteX313" fmla="*/ 5511323 w 9488164"/>
              <a:gd name="connsiteY313" fmla="*/ 158768 h 1531834"/>
              <a:gd name="connsiteX314" fmla="*/ 5408959 w 9488164"/>
              <a:gd name="connsiteY314" fmla="*/ 141460 h 1531834"/>
              <a:gd name="connsiteX315" fmla="*/ 5391518 w 9488164"/>
              <a:gd name="connsiteY315" fmla="*/ 115384 h 1531834"/>
              <a:gd name="connsiteX316" fmla="*/ 5414980 w 9488164"/>
              <a:gd name="connsiteY316" fmla="*/ 95999 h 1531834"/>
              <a:gd name="connsiteX317" fmla="*/ 5517759 w 9488164"/>
              <a:gd name="connsiteY317" fmla="*/ 113538 h 1531834"/>
              <a:gd name="connsiteX318" fmla="*/ 5534993 w 9488164"/>
              <a:gd name="connsiteY318" fmla="*/ 139845 h 1531834"/>
              <a:gd name="connsiteX319" fmla="*/ 5514645 w 9488164"/>
              <a:gd name="connsiteY319" fmla="*/ 158999 h 1531834"/>
              <a:gd name="connsiteX320" fmla="*/ 3760546 w 9488164"/>
              <a:gd name="connsiteY320" fmla="*/ 136845 h 1531834"/>
              <a:gd name="connsiteX321" fmla="*/ 3740198 w 9488164"/>
              <a:gd name="connsiteY321" fmla="*/ 117922 h 1531834"/>
              <a:gd name="connsiteX322" fmla="*/ 3756809 w 9488164"/>
              <a:gd name="connsiteY322" fmla="*/ 90922 h 1531834"/>
              <a:gd name="connsiteX323" fmla="*/ 3859380 w 9488164"/>
              <a:gd name="connsiteY323" fmla="*/ 70615 h 1531834"/>
              <a:gd name="connsiteX324" fmla="*/ 3883259 w 9488164"/>
              <a:gd name="connsiteY324" fmla="*/ 89538 h 1531834"/>
              <a:gd name="connsiteX325" fmla="*/ 3866232 w 9488164"/>
              <a:gd name="connsiteY325" fmla="*/ 116076 h 1531834"/>
              <a:gd name="connsiteX326" fmla="*/ 3764284 w 9488164"/>
              <a:gd name="connsiteY326" fmla="*/ 136384 h 1531834"/>
              <a:gd name="connsiteX327" fmla="*/ 3760546 w 9488164"/>
              <a:gd name="connsiteY327" fmla="*/ 136845 h 1531834"/>
              <a:gd name="connsiteX328" fmla="*/ 5309294 w 9488164"/>
              <a:gd name="connsiteY328" fmla="*/ 125307 h 1531834"/>
              <a:gd name="connsiteX329" fmla="*/ 5306387 w 9488164"/>
              <a:gd name="connsiteY329" fmla="*/ 125076 h 1531834"/>
              <a:gd name="connsiteX330" fmla="*/ 5203816 w 9488164"/>
              <a:gd name="connsiteY330" fmla="*/ 110076 h 1531834"/>
              <a:gd name="connsiteX331" fmla="*/ 5185752 w 9488164"/>
              <a:gd name="connsiteY331" fmla="*/ 84230 h 1531834"/>
              <a:gd name="connsiteX332" fmla="*/ 5209007 w 9488164"/>
              <a:gd name="connsiteY332" fmla="*/ 64153 h 1531834"/>
              <a:gd name="connsiteX333" fmla="*/ 5312201 w 9488164"/>
              <a:gd name="connsiteY333" fmla="*/ 79153 h 1531834"/>
              <a:gd name="connsiteX334" fmla="*/ 5330058 w 9488164"/>
              <a:gd name="connsiteY334" fmla="*/ 105230 h 1531834"/>
              <a:gd name="connsiteX335" fmla="*/ 5309294 w 9488164"/>
              <a:gd name="connsiteY335" fmla="*/ 125307 h 1531834"/>
              <a:gd name="connsiteX336" fmla="*/ 3965482 w 9488164"/>
              <a:gd name="connsiteY336" fmla="*/ 98307 h 1531834"/>
              <a:gd name="connsiteX337" fmla="*/ 3944926 w 9488164"/>
              <a:gd name="connsiteY337" fmla="*/ 78692 h 1531834"/>
              <a:gd name="connsiteX338" fmla="*/ 3962367 w 9488164"/>
              <a:gd name="connsiteY338" fmla="*/ 52384 h 1531834"/>
              <a:gd name="connsiteX339" fmla="*/ 4065769 w 9488164"/>
              <a:gd name="connsiteY339" fmla="*/ 36000 h 1531834"/>
              <a:gd name="connsiteX340" fmla="*/ 4089024 w 9488164"/>
              <a:gd name="connsiteY340" fmla="*/ 55846 h 1531834"/>
              <a:gd name="connsiteX341" fmla="*/ 4071168 w 9488164"/>
              <a:gd name="connsiteY341" fmla="*/ 81692 h 1531834"/>
              <a:gd name="connsiteX342" fmla="*/ 3968596 w 9488164"/>
              <a:gd name="connsiteY342" fmla="*/ 97845 h 1531834"/>
              <a:gd name="connsiteX343" fmla="*/ 3965482 w 9488164"/>
              <a:gd name="connsiteY343" fmla="*/ 98307 h 1531834"/>
              <a:gd name="connsiteX344" fmla="*/ 5103320 w 9488164"/>
              <a:gd name="connsiteY344" fmla="*/ 96692 h 1531834"/>
              <a:gd name="connsiteX345" fmla="*/ 5100829 w 9488164"/>
              <a:gd name="connsiteY345" fmla="*/ 96461 h 1531834"/>
              <a:gd name="connsiteX346" fmla="*/ 4997842 w 9488164"/>
              <a:gd name="connsiteY346" fmla="*/ 83999 h 1531834"/>
              <a:gd name="connsiteX347" fmla="*/ 4979363 w 9488164"/>
              <a:gd name="connsiteY347" fmla="*/ 58615 h 1531834"/>
              <a:gd name="connsiteX348" fmla="*/ 5002202 w 9488164"/>
              <a:gd name="connsiteY348" fmla="*/ 38077 h 1531834"/>
              <a:gd name="connsiteX349" fmla="*/ 5105604 w 9488164"/>
              <a:gd name="connsiteY349" fmla="*/ 50538 h 1531834"/>
              <a:gd name="connsiteX350" fmla="*/ 5123876 w 9488164"/>
              <a:gd name="connsiteY350" fmla="*/ 76153 h 1531834"/>
              <a:gd name="connsiteX351" fmla="*/ 5103320 w 9488164"/>
              <a:gd name="connsiteY351" fmla="*/ 96692 h 1531834"/>
              <a:gd name="connsiteX352" fmla="*/ 4896931 w 9488164"/>
              <a:gd name="connsiteY352" fmla="*/ 72923 h 1531834"/>
              <a:gd name="connsiteX353" fmla="*/ 4895063 w 9488164"/>
              <a:gd name="connsiteY353" fmla="*/ 72923 h 1531834"/>
              <a:gd name="connsiteX354" fmla="*/ 4791868 w 9488164"/>
              <a:gd name="connsiteY354" fmla="*/ 62769 h 1531834"/>
              <a:gd name="connsiteX355" fmla="*/ 4772973 w 9488164"/>
              <a:gd name="connsiteY355" fmla="*/ 37846 h 1531834"/>
              <a:gd name="connsiteX356" fmla="*/ 4795398 w 9488164"/>
              <a:gd name="connsiteY356" fmla="*/ 16846 h 1531834"/>
              <a:gd name="connsiteX357" fmla="*/ 4899008 w 9488164"/>
              <a:gd name="connsiteY357" fmla="*/ 27000 h 1531834"/>
              <a:gd name="connsiteX358" fmla="*/ 4917695 w 9488164"/>
              <a:gd name="connsiteY358" fmla="*/ 52153 h 1531834"/>
              <a:gd name="connsiteX359" fmla="*/ 4896931 w 9488164"/>
              <a:gd name="connsiteY359" fmla="*/ 72923 h 1531834"/>
              <a:gd name="connsiteX360" fmla="*/ 4171663 w 9488164"/>
              <a:gd name="connsiteY360" fmla="*/ 68307 h 1531834"/>
              <a:gd name="connsiteX361" fmla="*/ 4151107 w 9488164"/>
              <a:gd name="connsiteY361" fmla="*/ 47769 h 1531834"/>
              <a:gd name="connsiteX362" fmla="*/ 4169587 w 9488164"/>
              <a:gd name="connsiteY362" fmla="*/ 22384 h 1531834"/>
              <a:gd name="connsiteX363" fmla="*/ 4273612 w 9488164"/>
              <a:gd name="connsiteY363" fmla="*/ 11308 h 1531834"/>
              <a:gd name="connsiteX364" fmla="*/ 4296036 w 9488164"/>
              <a:gd name="connsiteY364" fmla="*/ 32538 h 1531834"/>
              <a:gd name="connsiteX365" fmla="*/ 4276934 w 9488164"/>
              <a:gd name="connsiteY365" fmla="*/ 57461 h 1531834"/>
              <a:gd name="connsiteX366" fmla="*/ 4173947 w 9488164"/>
              <a:gd name="connsiteY366" fmla="*/ 68307 h 1531834"/>
              <a:gd name="connsiteX367" fmla="*/ 4171663 w 9488164"/>
              <a:gd name="connsiteY367" fmla="*/ 68307 h 1531834"/>
              <a:gd name="connsiteX368" fmla="*/ 4690127 w 9488164"/>
              <a:gd name="connsiteY368" fmla="*/ 53538 h 1531834"/>
              <a:gd name="connsiteX369" fmla="*/ 4688466 w 9488164"/>
              <a:gd name="connsiteY369" fmla="*/ 53538 h 1531834"/>
              <a:gd name="connsiteX370" fmla="*/ 4663135 w 9488164"/>
              <a:gd name="connsiteY370" fmla="*/ 51461 h 1531834"/>
              <a:gd name="connsiteX371" fmla="*/ 4585687 w 9488164"/>
              <a:gd name="connsiteY371" fmla="*/ 47077 h 1531834"/>
              <a:gd name="connsiteX372" fmla="*/ 4565547 w 9488164"/>
              <a:gd name="connsiteY372" fmla="*/ 23308 h 1531834"/>
              <a:gd name="connsiteX373" fmla="*/ 4586310 w 9488164"/>
              <a:gd name="connsiteY373" fmla="*/ 923 h 1531834"/>
              <a:gd name="connsiteX374" fmla="*/ 4586933 w 9488164"/>
              <a:gd name="connsiteY374" fmla="*/ 923 h 1531834"/>
              <a:gd name="connsiteX375" fmla="*/ 4666042 w 9488164"/>
              <a:gd name="connsiteY375" fmla="*/ 5308 h 1531834"/>
              <a:gd name="connsiteX376" fmla="*/ 4691373 w 9488164"/>
              <a:gd name="connsiteY376" fmla="*/ 7385 h 1531834"/>
              <a:gd name="connsiteX377" fmla="*/ 4710476 w 9488164"/>
              <a:gd name="connsiteY377" fmla="*/ 32077 h 1531834"/>
              <a:gd name="connsiteX378" fmla="*/ 4690127 w 9488164"/>
              <a:gd name="connsiteY378" fmla="*/ 53538 h 1531834"/>
              <a:gd name="connsiteX379" fmla="*/ 4378675 w 9488164"/>
              <a:gd name="connsiteY379" fmla="*/ 49846 h 1531834"/>
              <a:gd name="connsiteX380" fmla="*/ 4357912 w 9488164"/>
              <a:gd name="connsiteY380" fmla="*/ 27923 h 1531834"/>
              <a:gd name="connsiteX381" fmla="*/ 4377637 w 9488164"/>
              <a:gd name="connsiteY381" fmla="*/ 3692 h 1531834"/>
              <a:gd name="connsiteX382" fmla="*/ 4482285 w 9488164"/>
              <a:gd name="connsiteY382" fmla="*/ 0 h 1531834"/>
              <a:gd name="connsiteX383" fmla="*/ 4482493 w 9488164"/>
              <a:gd name="connsiteY383" fmla="*/ 0 h 1531834"/>
              <a:gd name="connsiteX384" fmla="*/ 4503256 w 9488164"/>
              <a:gd name="connsiteY384" fmla="*/ 22846 h 1531834"/>
              <a:gd name="connsiteX385" fmla="*/ 4482700 w 9488164"/>
              <a:gd name="connsiteY385" fmla="*/ 46153 h 1531834"/>
              <a:gd name="connsiteX386" fmla="*/ 4379713 w 9488164"/>
              <a:gd name="connsiteY386" fmla="*/ 49846 h 1531834"/>
              <a:gd name="connsiteX387" fmla="*/ 4378675 w 9488164"/>
              <a:gd name="connsiteY387" fmla="*/ 49846 h 153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</a:cxnLst>
            <a:rect l="l" t="t" r="r" b="b"/>
            <a:pathLst>
              <a:path w="9488164" h="1531834">
                <a:moveTo>
                  <a:pt x="20836" y="1531834"/>
                </a:moveTo>
                <a:cubicBezTo>
                  <a:pt x="12946" y="1531834"/>
                  <a:pt x="5264" y="1526757"/>
                  <a:pt x="1734" y="1517988"/>
                </a:cubicBezTo>
                <a:cubicBezTo>
                  <a:pt x="-2834" y="1506450"/>
                  <a:pt x="1942" y="1492604"/>
                  <a:pt x="12323" y="1487527"/>
                </a:cubicBezTo>
                <a:cubicBezTo>
                  <a:pt x="12323" y="1487527"/>
                  <a:pt x="46375" y="1470912"/>
                  <a:pt x="108873" y="1440912"/>
                </a:cubicBezTo>
                <a:cubicBezTo>
                  <a:pt x="119463" y="1435835"/>
                  <a:pt x="131713" y="1441373"/>
                  <a:pt x="136074" y="1452912"/>
                </a:cubicBezTo>
                <a:cubicBezTo>
                  <a:pt x="140642" y="1464681"/>
                  <a:pt x="135658" y="1478065"/>
                  <a:pt x="125277" y="1483142"/>
                </a:cubicBezTo>
                <a:cubicBezTo>
                  <a:pt x="62986" y="1512911"/>
                  <a:pt x="29349" y="1529527"/>
                  <a:pt x="29142" y="1529527"/>
                </a:cubicBezTo>
                <a:cubicBezTo>
                  <a:pt x="26442" y="1531142"/>
                  <a:pt x="23743" y="1531834"/>
                  <a:pt x="20836" y="1531834"/>
                </a:cubicBezTo>
                <a:close/>
                <a:moveTo>
                  <a:pt x="9467388" y="1523065"/>
                </a:moveTo>
                <a:cubicBezTo>
                  <a:pt x="9466350" y="1523065"/>
                  <a:pt x="9465311" y="1523065"/>
                  <a:pt x="9464481" y="1522834"/>
                </a:cubicBezTo>
                <a:cubicBezTo>
                  <a:pt x="9430222" y="1517296"/>
                  <a:pt x="9395546" y="1511065"/>
                  <a:pt x="9361287" y="1504373"/>
                </a:cubicBezTo>
                <a:cubicBezTo>
                  <a:pt x="9350074" y="1502065"/>
                  <a:pt x="9342392" y="1490296"/>
                  <a:pt x="9344468" y="1477604"/>
                </a:cubicBezTo>
                <a:cubicBezTo>
                  <a:pt x="9346337" y="1465142"/>
                  <a:pt x="9357342" y="1456604"/>
                  <a:pt x="9368554" y="1458912"/>
                </a:cubicBezTo>
                <a:cubicBezTo>
                  <a:pt x="9402191" y="1465604"/>
                  <a:pt x="9436450" y="1471604"/>
                  <a:pt x="9470295" y="1477142"/>
                </a:cubicBezTo>
                <a:cubicBezTo>
                  <a:pt x="9481715" y="1478988"/>
                  <a:pt x="9489605" y="1490758"/>
                  <a:pt x="9487944" y="1503219"/>
                </a:cubicBezTo>
                <a:cubicBezTo>
                  <a:pt x="9486490" y="1514757"/>
                  <a:pt x="9477562" y="1523065"/>
                  <a:pt x="9467388" y="1523065"/>
                </a:cubicBezTo>
                <a:close/>
                <a:moveTo>
                  <a:pt x="9263075" y="1482912"/>
                </a:moveTo>
                <a:cubicBezTo>
                  <a:pt x="9261622" y="1482912"/>
                  <a:pt x="9260169" y="1482681"/>
                  <a:pt x="9258715" y="1482450"/>
                </a:cubicBezTo>
                <a:cubicBezTo>
                  <a:pt x="9225078" y="1474604"/>
                  <a:pt x="9190819" y="1466065"/>
                  <a:pt x="9157181" y="1457296"/>
                </a:cubicBezTo>
                <a:cubicBezTo>
                  <a:pt x="9145969" y="1454296"/>
                  <a:pt x="9139117" y="1441835"/>
                  <a:pt x="9141817" y="1429604"/>
                </a:cubicBezTo>
                <a:cubicBezTo>
                  <a:pt x="9144516" y="1417374"/>
                  <a:pt x="9155728" y="1409528"/>
                  <a:pt x="9166733" y="1412527"/>
                </a:cubicBezTo>
                <a:cubicBezTo>
                  <a:pt x="9199954" y="1421297"/>
                  <a:pt x="9233799" y="1429604"/>
                  <a:pt x="9267228" y="1437450"/>
                </a:cubicBezTo>
                <a:cubicBezTo>
                  <a:pt x="9278440" y="1439989"/>
                  <a:pt x="9285707" y="1452219"/>
                  <a:pt x="9283424" y="1464681"/>
                </a:cubicBezTo>
                <a:cubicBezTo>
                  <a:pt x="9281347" y="1475527"/>
                  <a:pt x="9272626" y="1482912"/>
                  <a:pt x="9263075" y="1482912"/>
                </a:cubicBezTo>
                <a:close/>
                <a:moveTo>
                  <a:pt x="213106" y="1439989"/>
                </a:moveTo>
                <a:cubicBezTo>
                  <a:pt x="205008" y="1439989"/>
                  <a:pt x="197326" y="1434681"/>
                  <a:pt x="194004" y="1425912"/>
                </a:cubicBezTo>
                <a:cubicBezTo>
                  <a:pt x="189436" y="1414143"/>
                  <a:pt x="194419" y="1400528"/>
                  <a:pt x="205008" y="1395681"/>
                </a:cubicBezTo>
                <a:cubicBezTo>
                  <a:pt x="234077" y="1382066"/>
                  <a:pt x="266261" y="1366836"/>
                  <a:pt x="301143" y="1350682"/>
                </a:cubicBezTo>
                <a:cubicBezTo>
                  <a:pt x="311733" y="1345836"/>
                  <a:pt x="323776" y="1351374"/>
                  <a:pt x="328343" y="1363143"/>
                </a:cubicBezTo>
                <a:cubicBezTo>
                  <a:pt x="332704" y="1374912"/>
                  <a:pt x="327721" y="1388297"/>
                  <a:pt x="317131" y="1393374"/>
                </a:cubicBezTo>
                <a:cubicBezTo>
                  <a:pt x="282249" y="1409528"/>
                  <a:pt x="250273" y="1424527"/>
                  <a:pt x="221204" y="1438373"/>
                </a:cubicBezTo>
                <a:cubicBezTo>
                  <a:pt x="218505" y="1439296"/>
                  <a:pt x="215805" y="1439989"/>
                  <a:pt x="213106" y="1439989"/>
                </a:cubicBezTo>
                <a:close/>
                <a:moveTo>
                  <a:pt x="9061670" y="1429835"/>
                </a:moveTo>
                <a:cubicBezTo>
                  <a:pt x="9060008" y="1429835"/>
                  <a:pt x="9058140" y="1429604"/>
                  <a:pt x="9056271" y="1429143"/>
                </a:cubicBezTo>
                <a:cubicBezTo>
                  <a:pt x="9022634" y="1419220"/>
                  <a:pt x="8989205" y="1408835"/>
                  <a:pt x="8955776" y="1397989"/>
                </a:cubicBezTo>
                <a:cubicBezTo>
                  <a:pt x="8944771" y="1394528"/>
                  <a:pt x="8938542" y="1381605"/>
                  <a:pt x="8941657" y="1369374"/>
                </a:cubicBezTo>
                <a:cubicBezTo>
                  <a:pt x="8944771" y="1357143"/>
                  <a:pt x="8956399" y="1349989"/>
                  <a:pt x="8967403" y="1353682"/>
                </a:cubicBezTo>
                <a:cubicBezTo>
                  <a:pt x="9000625" y="1364297"/>
                  <a:pt x="9033639" y="1374682"/>
                  <a:pt x="9066861" y="1384374"/>
                </a:cubicBezTo>
                <a:cubicBezTo>
                  <a:pt x="9077865" y="1387605"/>
                  <a:pt x="9084509" y="1400297"/>
                  <a:pt x="9081603" y="1412527"/>
                </a:cubicBezTo>
                <a:cubicBezTo>
                  <a:pt x="9079111" y="1423143"/>
                  <a:pt x="9070805" y="1429835"/>
                  <a:pt x="9061670" y="1429835"/>
                </a:cubicBezTo>
                <a:close/>
                <a:moveTo>
                  <a:pt x="8862132" y="1365451"/>
                </a:moveTo>
                <a:cubicBezTo>
                  <a:pt x="8860056" y="1365451"/>
                  <a:pt x="8857980" y="1365220"/>
                  <a:pt x="8855904" y="1364297"/>
                </a:cubicBezTo>
                <a:cubicBezTo>
                  <a:pt x="8822890" y="1352759"/>
                  <a:pt x="8789875" y="1340759"/>
                  <a:pt x="8756861" y="1328528"/>
                </a:cubicBezTo>
                <a:cubicBezTo>
                  <a:pt x="8746065" y="1324374"/>
                  <a:pt x="8740251" y="1311451"/>
                  <a:pt x="8743780" y="1299221"/>
                </a:cubicBezTo>
                <a:cubicBezTo>
                  <a:pt x="8747518" y="1287221"/>
                  <a:pt x="8759146" y="1280759"/>
                  <a:pt x="8770150" y="1284682"/>
                </a:cubicBezTo>
                <a:cubicBezTo>
                  <a:pt x="8802956" y="1296913"/>
                  <a:pt x="8835555" y="1308913"/>
                  <a:pt x="8868361" y="1320220"/>
                </a:cubicBezTo>
                <a:cubicBezTo>
                  <a:pt x="8879366" y="1324144"/>
                  <a:pt x="8885387" y="1337066"/>
                  <a:pt x="8881858" y="1349066"/>
                </a:cubicBezTo>
                <a:cubicBezTo>
                  <a:pt x="8879159" y="1358989"/>
                  <a:pt x="8871061" y="1365451"/>
                  <a:pt x="8862132" y="1365451"/>
                </a:cubicBezTo>
                <a:close/>
                <a:moveTo>
                  <a:pt x="405168" y="1350451"/>
                </a:moveTo>
                <a:cubicBezTo>
                  <a:pt x="397071" y="1350451"/>
                  <a:pt x="389180" y="1345143"/>
                  <a:pt x="386066" y="1336143"/>
                </a:cubicBezTo>
                <a:cubicBezTo>
                  <a:pt x="381706" y="1324374"/>
                  <a:pt x="386689" y="1310759"/>
                  <a:pt x="397278" y="1305913"/>
                </a:cubicBezTo>
                <a:cubicBezTo>
                  <a:pt x="427801" y="1291836"/>
                  <a:pt x="459984" y="1277067"/>
                  <a:pt x="493621" y="1261836"/>
                </a:cubicBezTo>
                <a:cubicBezTo>
                  <a:pt x="504210" y="1256990"/>
                  <a:pt x="516461" y="1262759"/>
                  <a:pt x="520613" y="1274529"/>
                </a:cubicBezTo>
                <a:cubicBezTo>
                  <a:pt x="524974" y="1286298"/>
                  <a:pt x="519783" y="1299682"/>
                  <a:pt x="509193" y="1304528"/>
                </a:cubicBezTo>
                <a:cubicBezTo>
                  <a:pt x="475557" y="1319759"/>
                  <a:pt x="443581" y="1334528"/>
                  <a:pt x="413058" y="1348605"/>
                </a:cubicBezTo>
                <a:cubicBezTo>
                  <a:pt x="410567" y="1349989"/>
                  <a:pt x="407868" y="1350451"/>
                  <a:pt x="405168" y="1350451"/>
                </a:cubicBezTo>
                <a:close/>
                <a:moveTo>
                  <a:pt x="8665502" y="1291836"/>
                </a:moveTo>
                <a:cubicBezTo>
                  <a:pt x="8663219" y="1291836"/>
                  <a:pt x="8660934" y="1291375"/>
                  <a:pt x="8658651" y="1290451"/>
                </a:cubicBezTo>
                <a:cubicBezTo>
                  <a:pt x="8626052" y="1277529"/>
                  <a:pt x="8593453" y="1264375"/>
                  <a:pt x="8560854" y="1250990"/>
                </a:cubicBezTo>
                <a:cubicBezTo>
                  <a:pt x="8550057" y="1246606"/>
                  <a:pt x="8544659" y="1233221"/>
                  <a:pt x="8548604" y="1221221"/>
                </a:cubicBezTo>
                <a:cubicBezTo>
                  <a:pt x="8552549" y="1209221"/>
                  <a:pt x="8564592" y="1203221"/>
                  <a:pt x="8575389" y="1207606"/>
                </a:cubicBezTo>
                <a:cubicBezTo>
                  <a:pt x="8607988" y="1220991"/>
                  <a:pt x="8640379" y="1234144"/>
                  <a:pt x="8672562" y="1246836"/>
                </a:cubicBezTo>
                <a:cubicBezTo>
                  <a:pt x="8683359" y="1250990"/>
                  <a:pt x="8688965" y="1264375"/>
                  <a:pt x="8685228" y="1276375"/>
                </a:cubicBezTo>
                <a:cubicBezTo>
                  <a:pt x="8682113" y="1286067"/>
                  <a:pt x="8674015" y="1291836"/>
                  <a:pt x="8665502" y="1291836"/>
                </a:cubicBezTo>
                <a:close/>
                <a:moveTo>
                  <a:pt x="597853" y="1262759"/>
                </a:moveTo>
                <a:cubicBezTo>
                  <a:pt x="589548" y="1262759"/>
                  <a:pt x="581866" y="1257221"/>
                  <a:pt x="578543" y="1248452"/>
                </a:cubicBezTo>
                <a:cubicBezTo>
                  <a:pt x="574183" y="1236683"/>
                  <a:pt x="579374" y="1223067"/>
                  <a:pt x="589963" y="1218452"/>
                </a:cubicBezTo>
                <a:cubicBezTo>
                  <a:pt x="621109" y="1204375"/>
                  <a:pt x="653292" y="1190068"/>
                  <a:pt x="686513" y="1175068"/>
                </a:cubicBezTo>
                <a:cubicBezTo>
                  <a:pt x="697103" y="1170452"/>
                  <a:pt x="709146" y="1175991"/>
                  <a:pt x="713506" y="1187760"/>
                </a:cubicBezTo>
                <a:cubicBezTo>
                  <a:pt x="717866" y="1199529"/>
                  <a:pt x="712675" y="1213144"/>
                  <a:pt x="701878" y="1217760"/>
                </a:cubicBezTo>
                <a:cubicBezTo>
                  <a:pt x="668864" y="1232529"/>
                  <a:pt x="636681" y="1246836"/>
                  <a:pt x="605536" y="1260913"/>
                </a:cubicBezTo>
                <a:cubicBezTo>
                  <a:pt x="603044" y="1262298"/>
                  <a:pt x="600345" y="1262759"/>
                  <a:pt x="597853" y="1262759"/>
                </a:cubicBezTo>
                <a:close/>
                <a:moveTo>
                  <a:pt x="8470949" y="1211760"/>
                </a:moveTo>
                <a:cubicBezTo>
                  <a:pt x="8468457" y="1211760"/>
                  <a:pt x="8465966" y="1211298"/>
                  <a:pt x="8463473" y="1210144"/>
                </a:cubicBezTo>
                <a:cubicBezTo>
                  <a:pt x="8431290" y="1196298"/>
                  <a:pt x="8399107" y="1182452"/>
                  <a:pt x="8366716" y="1168145"/>
                </a:cubicBezTo>
                <a:cubicBezTo>
                  <a:pt x="8356127" y="1163529"/>
                  <a:pt x="8350728" y="1150145"/>
                  <a:pt x="8355089" y="1138145"/>
                </a:cubicBezTo>
                <a:cubicBezTo>
                  <a:pt x="8359241" y="1126376"/>
                  <a:pt x="8371284" y="1120607"/>
                  <a:pt x="8382081" y="1125222"/>
                </a:cubicBezTo>
                <a:cubicBezTo>
                  <a:pt x="8414472" y="1139299"/>
                  <a:pt x="8446448" y="1153376"/>
                  <a:pt x="8478631" y="1166991"/>
                </a:cubicBezTo>
                <a:cubicBezTo>
                  <a:pt x="8489428" y="1171606"/>
                  <a:pt x="8494619" y="1184991"/>
                  <a:pt x="8490466" y="1196760"/>
                </a:cubicBezTo>
                <a:cubicBezTo>
                  <a:pt x="8487144" y="1206221"/>
                  <a:pt x="8479254" y="1211760"/>
                  <a:pt x="8470949" y="1211760"/>
                </a:cubicBezTo>
                <a:close/>
                <a:moveTo>
                  <a:pt x="790954" y="1176683"/>
                </a:moveTo>
                <a:cubicBezTo>
                  <a:pt x="782648" y="1176683"/>
                  <a:pt x="774966" y="1171145"/>
                  <a:pt x="771644" y="1162145"/>
                </a:cubicBezTo>
                <a:cubicBezTo>
                  <a:pt x="767491" y="1150376"/>
                  <a:pt x="772682" y="1136991"/>
                  <a:pt x="783271" y="1132145"/>
                </a:cubicBezTo>
                <a:cubicBezTo>
                  <a:pt x="814832" y="1118299"/>
                  <a:pt x="847015" y="1103991"/>
                  <a:pt x="880029" y="1089684"/>
                </a:cubicBezTo>
                <a:cubicBezTo>
                  <a:pt x="890826" y="1085069"/>
                  <a:pt x="902661" y="1090838"/>
                  <a:pt x="907022" y="1102607"/>
                </a:cubicBezTo>
                <a:cubicBezTo>
                  <a:pt x="911174" y="1114376"/>
                  <a:pt x="905983" y="1127760"/>
                  <a:pt x="895394" y="1132607"/>
                </a:cubicBezTo>
                <a:cubicBezTo>
                  <a:pt x="862380" y="1146914"/>
                  <a:pt x="830197" y="1161222"/>
                  <a:pt x="798844" y="1175068"/>
                </a:cubicBezTo>
                <a:cubicBezTo>
                  <a:pt x="796145" y="1175991"/>
                  <a:pt x="793445" y="1176683"/>
                  <a:pt x="790954" y="1176683"/>
                </a:cubicBezTo>
                <a:close/>
                <a:moveTo>
                  <a:pt x="8277849" y="1127068"/>
                </a:moveTo>
                <a:cubicBezTo>
                  <a:pt x="8275149" y="1127068"/>
                  <a:pt x="8272658" y="1126607"/>
                  <a:pt x="8270166" y="1125453"/>
                </a:cubicBezTo>
                <a:cubicBezTo>
                  <a:pt x="8238190" y="1111145"/>
                  <a:pt x="8206215" y="1096607"/>
                  <a:pt x="8174031" y="1082069"/>
                </a:cubicBezTo>
                <a:cubicBezTo>
                  <a:pt x="8163442" y="1077222"/>
                  <a:pt x="8158251" y="1063838"/>
                  <a:pt x="8162611" y="1052069"/>
                </a:cubicBezTo>
                <a:cubicBezTo>
                  <a:pt x="8166971" y="1040300"/>
                  <a:pt x="8179222" y="1034761"/>
                  <a:pt x="8189604" y="1039377"/>
                </a:cubicBezTo>
                <a:cubicBezTo>
                  <a:pt x="8221787" y="1053915"/>
                  <a:pt x="8253763" y="1068453"/>
                  <a:pt x="8285738" y="1082761"/>
                </a:cubicBezTo>
                <a:cubicBezTo>
                  <a:pt x="8296328" y="1087607"/>
                  <a:pt x="8301519" y="1100991"/>
                  <a:pt x="8297159" y="1112761"/>
                </a:cubicBezTo>
                <a:cubicBezTo>
                  <a:pt x="8293836" y="1121761"/>
                  <a:pt x="8286154" y="1127068"/>
                  <a:pt x="8277849" y="1127068"/>
                </a:cubicBezTo>
                <a:close/>
                <a:moveTo>
                  <a:pt x="984469" y="1091992"/>
                </a:moveTo>
                <a:cubicBezTo>
                  <a:pt x="976164" y="1091992"/>
                  <a:pt x="968274" y="1086453"/>
                  <a:pt x="965159" y="1077222"/>
                </a:cubicBezTo>
                <a:cubicBezTo>
                  <a:pt x="961007" y="1065453"/>
                  <a:pt x="966197" y="1052069"/>
                  <a:pt x="976994" y="1047453"/>
                </a:cubicBezTo>
                <a:cubicBezTo>
                  <a:pt x="1008763" y="1033607"/>
                  <a:pt x="1041154" y="1019761"/>
                  <a:pt x="1073960" y="1005685"/>
                </a:cubicBezTo>
                <a:cubicBezTo>
                  <a:pt x="1084757" y="1001069"/>
                  <a:pt x="1096592" y="1007069"/>
                  <a:pt x="1100745" y="1019069"/>
                </a:cubicBezTo>
                <a:cubicBezTo>
                  <a:pt x="1104898" y="1030838"/>
                  <a:pt x="1099499" y="1044223"/>
                  <a:pt x="1088910" y="1048838"/>
                </a:cubicBezTo>
                <a:cubicBezTo>
                  <a:pt x="1056103" y="1062915"/>
                  <a:pt x="1023712" y="1076761"/>
                  <a:pt x="991944" y="1090376"/>
                </a:cubicBezTo>
                <a:cubicBezTo>
                  <a:pt x="989453" y="1091530"/>
                  <a:pt x="986961" y="1091992"/>
                  <a:pt x="984469" y="1091992"/>
                </a:cubicBezTo>
                <a:close/>
                <a:moveTo>
                  <a:pt x="8085787" y="1039838"/>
                </a:moveTo>
                <a:cubicBezTo>
                  <a:pt x="8083087" y="1039838"/>
                  <a:pt x="8080388" y="1039377"/>
                  <a:pt x="8077896" y="1037992"/>
                </a:cubicBezTo>
                <a:lnTo>
                  <a:pt x="7981969" y="993915"/>
                </a:lnTo>
                <a:cubicBezTo>
                  <a:pt x="7971380" y="989069"/>
                  <a:pt x="7966397" y="975454"/>
                  <a:pt x="7970757" y="963685"/>
                </a:cubicBezTo>
                <a:cubicBezTo>
                  <a:pt x="7975117" y="951916"/>
                  <a:pt x="7987367" y="946377"/>
                  <a:pt x="7997957" y="951223"/>
                </a:cubicBezTo>
                <a:lnTo>
                  <a:pt x="8093884" y="995300"/>
                </a:lnTo>
                <a:cubicBezTo>
                  <a:pt x="8104474" y="1000146"/>
                  <a:pt x="8109457" y="1013531"/>
                  <a:pt x="8105097" y="1025530"/>
                </a:cubicBezTo>
                <a:cubicBezTo>
                  <a:pt x="8101774" y="1034530"/>
                  <a:pt x="8093884" y="1039838"/>
                  <a:pt x="8085787" y="1039838"/>
                </a:cubicBezTo>
                <a:close/>
                <a:moveTo>
                  <a:pt x="1178608" y="1009146"/>
                </a:moveTo>
                <a:cubicBezTo>
                  <a:pt x="1170303" y="1009146"/>
                  <a:pt x="1162412" y="1003377"/>
                  <a:pt x="1159298" y="994377"/>
                </a:cubicBezTo>
                <a:cubicBezTo>
                  <a:pt x="1155145" y="982377"/>
                  <a:pt x="1160544" y="969223"/>
                  <a:pt x="1171341" y="964608"/>
                </a:cubicBezTo>
                <a:cubicBezTo>
                  <a:pt x="1203316" y="950993"/>
                  <a:pt x="1235707" y="937377"/>
                  <a:pt x="1268721" y="923762"/>
                </a:cubicBezTo>
                <a:cubicBezTo>
                  <a:pt x="1279518" y="919147"/>
                  <a:pt x="1291354" y="925377"/>
                  <a:pt x="1295506" y="937147"/>
                </a:cubicBezTo>
                <a:cubicBezTo>
                  <a:pt x="1299451" y="949146"/>
                  <a:pt x="1294053" y="962300"/>
                  <a:pt x="1283463" y="966916"/>
                </a:cubicBezTo>
                <a:cubicBezTo>
                  <a:pt x="1250657" y="980531"/>
                  <a:pt x="1218266" y="994377"/>
                  <a:pt x="1186290" y="1007761"/>
                </a:cubicBezTo>
                <a:cubicBezTo>
                  <a:pt x="1183384" y="1008684"/>
                  <a:pt x="1180892" y="1009146"/>
                  <a:pt x="1178608" y="1009146"/>
                </a:cubicBezTo>
                <a:close/>
                <a:moveTo>
                  <a:pt x="7893932" y="951685"/>
                </a:moveTo>
                <a:cubicBezTo>
                  <a:pt x="7891232" y="951685"/>
                  <a:pt x="7888534" y="951223"/>
                  <a:pt x="7886041" y="949839"/>
                </a:cubicBezTo>
                <a:cubicBezTo>
                  <a:pt x="7854273" y="935300"/>
                  <a:pt x="7822298" y="920531"/>
                  <a:pt x="7790114" y="905993"/>
                </a:cubicBezTo>
                <a:cubicBezTo>
                  <a:pt x="7779525" y="901147"/>
                  <a:pt x="7774542" y="887762"/>
                  <a:pt x="7778902" y="875993"/>
                </a:cubicBezTo>
                <a:cubicBezTo>
                  <a:pt x="7783263" y="864224"/>
                  <a:pt x="7795305" y="858455"/>
                  <a:pt x="7805895" y="863301"/>
                </a:cubicBezTo>
                <a:cubicBezTo>
                  <a:pt x="7838078" y="878070"/>
                  <a:pt x="7870054" y="892608"/>
                  <a:pt x="7901822" y="907147"/>
                </a:cubicBezTo>
                <a:cubicBezTo>
                  <a:pt x="7912411" y="911993"/>
                  <a:pt x="7917395" y="925608"/>
                  <a:pt x="7913034" y="937377"/>
                </a:cubicBezTo>
                <a:cubicBezTo>
                  <a:pt x="7909920" y="946377"/>
                  <a:pt x="7902030" y="951685"/>
                  <a:pt x="7893932" y="951685"/>
                </a:cubicBezTo>
                <a:close/>
                <a:moveTo>
                  <a:pt x="1373162" y="927685"/>
                </a:moveTo>
                <a:cubicBezTo>
                  <a:pt x="1364649" y="927685"/>
                  <a:pt x="1356758" y="921916"/>
                  <a:pt x="1353644" y="912685"/>
                </a:cubicBezTo>
                <a:cubicBezTo>
                  <a:pt x="1349699" y="900685"/>
                  <a:pt x="1355097" y="887532"/>
                  <a:pt x="1365894" y="882916"/>
                </a:cubicBezTo>
                <a:cubicBezTo>
                  <a:pt x="1398078" y="869532"/>
                  <a:pt x="1430677" y="856147"/>
                  <a:pt x="1463483" y="842763"/>
                </a:cubicBezTo>
                <a:cubicBezTo>
                  <a:pt x="1474280" y="838378"/>
                  <a:pt x="1486115" y="844609"/>
                  <a:pt x="1490060" y="856378"/>
                </a:cubicBezTo>
                <a:cubicBezTo>
                  <a:pt x="1494005" y="868378"/>
                  <a:pt x="1488399" y="881532"/>
                  <a:pt x="1477810" y="885916"/>
                </a:cubicBezTo>
                <a:cubicBezTo>
                  <a:pt x="1445003" y="899301"/>
                  <a:pt x="1412612" y="912685"/>
                  <a:pt x="1380429" y="925839"/>
                </a:cubicBezTo>
                <a:cubicBezTo>
                  <a:pt x="1377937" y="927224"/>
                  <a:pt x="1375446" y="927685"/>
                  <a:pt x="1373162" y="927685"/>
                </a:cubicBezTo>
                <a:close/>
                <a:moveTo>
                  <a:pt x="7701870" y="864224"/>
                </a:moveTo>
                <a:cubicBezTo>
                  <a:pt x="7699170" y="864224"/>
                  <a:pt x="7696679" y="863763"/>
                  <a:pt x="7693979" y="862609"/>
                </a:cubicBezTo>
                <a:cubicBezTo>
                  <a:pt x="7662211" y="848301"/>
                  <a:pt x="7630236" y="833993"/>
                  <a:pt x="7597845" y="819455"/>
                </a:cubicBezTo>
                <a:cubicBezTo>
                  <a:pt x="7587255" y="814609"/>
                  <a:pt x="7582064" y="801225"/>
                  <a:pt x="7586217" y="789455"/>
                </a:cubicBezTo>
                <a:cubicBezTo>
                  <a:pt x="7590578" y="777686"/>
                  <a:pt x="7602620" y="771917"/>
                  <a:pt x="7613210" y="776532"/>
                </a:cubicBezTo>
                <a:cubicBezTo>
                  <a:pt x="7645601" y="791071"/>
                  <a:pt x="7677784" y="805378"/>
                  <a:pt x="7709552" y="819686"/>
                </a:cubicBezTo>
                <a:cubicBezTo>
                  <a:pt x="7720141" y="824532"/>
                  <a:pt x="7725332" y="837917"/>
                  <a:pt x="7720972" y="849686"/>
                </a:cubicBezTo>
                <a:cubicBezTo>
                  <a:pt x="7717858" y="858916"/>
                  <a:pt x="7710175" y="864224"/>
                  <a:pt x="7701870" y="864224"/>
                </a:cubicBezTo>
                <a:close/>
                <a:moveTo>
                  <a:pt x="1568338" y="848070"/>
                </a:moveTo>
                <a:cubicBezTo>
                  <a:pt x="1559825" y="848070"/>
                  <a:pt x="1551935" y="842301"/>
                  <a:pt x="1548821" y="832840"/>
                </a:cubicBezTo>
                <a:cubicBezTo>
                  <a:pt x="1544876" y="820840"/>
                  <a:pt x="1550482" y="807686"/>
                  <a:pt x="1561279" y="803301"/>
                </a:cubicBezTo>
                <a:cubicBezTo>
                  <a:pt x="1593670" y="790148"/>
                  <a:pt x="1626268" y="777225"/>
                  <a:pt x="1659075" y="764071"/>
                </a:cubicBezTo>
                <a:cubicBezTo>
                  <a:pt x="1669872" y="759686"/>
                  <a:pt x="1681707" y="765917"/>
                  <a:pt x="1685652" y="777917"/>
                </a:cubicBezTo>
                <a:cubicBezTo>
                  <a:pt x="1689597" y="789917"/>
                  <a:pt x="1683783" y="803071"/>
                  <a:pt x="1672986" y="807455"/>
                </a:cubicBezTo>
                <a:cubicBezTo>
                  <a:pt x="1640180" y="820609"/>
                  <a:pt x="1607581" y="833532"/>
                  <a:pt x="1575398" y="846686"/>
                </a:cubicBezTo>
                <a:cubicBezTo>
                  <a:pt x="1572906" y="847609"/>
                  <a:pt x="1570622" y="848070"/>
                  <a:pt x="1568338" y="848070"/>
                </a:cubicBezTo>
                <a:close/>
                <a:moveTo>
                  <a:pt x="7509184" y="778609"/>
                </a:moveTo>
                <a:cubicBezTo>
                  <a:pt x="7506693" y="778609"/>
                  <a:pt x="7503994" y="778148"/>
                  <a:pt x="7501502" y="776994"/>
                </a:cubicBezTo>
                <a:cubicBezTo>
                  <a:pt x="7469526" y="763148"/>
                  <a:pt x="7437551" y="749071"/>
                  <a:pt x="7404952" y="735225"/>
                </a:cubicBezTo>
                <a:cubicBezTo>
                  <a:pt x="7394155" y="730610"/>
                  <a:pt x="7388964" y="717225"/>
                  <a:pt x="7393117" y="705456"/>
                </a:cubicBezTo>
                <a:cubicBezTo>
                  <a:pt x="7397270" y="693456"/>
                  <a:pt x="7409312" y="687687"/>
                  <a:pt x="7419902" y="692302"/>
                </a:cubicBezTo>
                <a:cubicBezTo>
                  <a:pt x="7452501" y="706148"/>
                  <a:pt x="7484684" y="720225"/>
                  <a:pt x="7516660" y="734302"/>
                </a:cubicBezTo>
                <a:cubicBezTo>
                  <a:pt x="7527249" y="738917"/>
                  <a:pt x="7532647" y="752302"/>
                  <a:pt x="7528287" y="764302"/>
                </a:cubicBezTo>
                <a:cubicBezTo>
                  <a:pt x="7525380" y="773071"/>
                  <a:pt x="7517490" y="778609"/>
                  <a:pt x="7509184" y="778609"/>
                </a:cubicBezTo>
                <a:close/>
                <a:moveTo>
                  <a:pt x="1763930" y="770071"/>
                </a:moveTo>
                <a:cubicBezTo>
                  <a:pt x="1755417" y="770071"/>
                  <a:pt x="1747320" y="764071"/>
                  <a:pt x="1744413" y="754610"/>
                </a:cubicBezTo>
                <a:cubicBezTo>
                  <a:pt x="1740675" y="742610"/>
                  <a:pt x="1746281" y="729456"/>
                  <a:pt x="1757078" y="725071"/>
                </a:cubicBezTo>
                <a:cubicBezTo>
                  <a:pt x="1789677" y="712379"/>
                  <a:pt x="1822276" y="699456"/>
                  <a:pt x="1855290" y="686764"/>
                </a:cubicBezTo>
                <a:cubicBezTo>
                  <a:pt x="1866087" y="682610"/>
                  <a:pt x="1877922" y="688841"/>
                  <a:pt x="1881659" y="701071"/>
                </a:cubicBezTo>
                <a:cubicBezTo>
                  <a:pt x="1885397" y="713071"/>
                  <a:pt x="1879790" y="726225"/>
                  <a:pt x="1868786" y="730379"/>
                </a:cubicBezTo>
                <a:cubicBezTo>
                  <a:pt x="1835980" y="743071"/>
                  <a:pt x="1803173" y="755763"/>
                  <a:pt x="1770782" y="768686"/>
                </a:cubicBezTo>
                <a:cubicBezTo>
                  <a:pt x="1768498" y="769609"/>
                  <a:pt x="1766214" y="770071"/>
                  <a:pt x="1763930" y="770071"/>
                </a:cubicBezTo>
                <a:close/>
                <a:moveTo>
                  <a:pt x="7315462" y="695764"/>
                </a:moveTo>
                <a:cubicBezTo>
                  <a:pt x="7312970" y="695764"/>
                  <a:pt x="7310478" y="695302"/>
                  <a:pt x="7308194" y="694379"/>
                </a:cubicBezTo>
                <a:cubicBezTo>
                  <a:pt x="7276218" y="680995"/>
                  <a:pt x="7243827" y="667610"/>
                  <a:pt x="7211021" y="654456"/>
                </a:cubicBezTo>
                <a:cubicBezTo>
                  <a:pt x="7200224" y="650072"/>
                  <a:pt x="7194618" y="636918"/>
                  <a:pt x="7198563" y="624918"/>
                </a:cubicBezTo>
                <a:cubicBezTo>
                  <a:pt x="7202508" y="612918"/>
                  <a:pt x="7214551" y="606918"/>
                  <a:pt x="7225140" y="611072"/>
                </a:cubicBezTo>
                <a:cubicBezTo>
                  <a:pt x="7257946" y="624457"/>
                  <a:pt x="7290337" y="637841"/>
                  <a:pt x="7322521" y="651226"/>
                </a:cubicBezTo>
                <a:cubicBezTo>
                  <a:pt x="7333318" y="655610"/>
                  <a:pt x="7338716" y="668995"/>
                  <a:pt x="7334564" y="680995"/>
                </a:cubicBezTo>
                <a:cubicBezTo>
                  <a:pt x="7331864" y="689995"/>
                  <a:pt x="7323975" y="695764"/>
                  <a:pt x="7315462" y="695764"/>
                </a:cubicBezTo>
                <a:close/>
                <a:moveTo>
                  <a:pt x="1960353" y="694148"/>
                </a:moveTo>
                <a:cubicBezTo>
                  <a:pt x="1951632" y="694148"/>
                  <a:pt x="1943742" y="688148"/>
                  <a:pt x="1940627" y="678687"/>
                </a:cubicBezTo>
                <a:cubicBezTo>
                  <a:pt x="1936890" y="666687"/>
                  <a:pt x="1942704" y="653533"/>
                  <a:pt x="1953501" y="649380"/>
                </a:cubicBezTo>
                <a:cubicBezTo>
                  <a:pt x="1986100" y="636918"/>
                  <a:pt x="2019113" y="624457"/>
                  <a:pt x="2051920" y="611995"/>
                </a:cubicBezTo>
                <a:cubicBezTo>
                  <a:pt x="2062717" y="607841"/>
                  <a:pt x="2074552" y="614303"/>
                  <a:pt x="2078289" y="626534"/>
                </a:cubicBezTo>
                <a:cubicBezTo>
                  <a:pt x="2082027" y="638533"/>
                  <a:pt x="2076213" y="651687"/>
                  <a:pt x="2065208" y="655841"/>
                </a:cubicBezTo>
                <a:cubicBezTo>
                  <a:pt x="2032402" y="668302"/>
                  <a:pt x="1999596" y="680533"/>
                  <a:pt x="1966997" y="692995"/>
                </a:cubicBezTo>
                <a:cubicBezTo>
                  <a:pt x="1964713" y="693687"/>
                  <a:pt x="1962429" y="694148"/>
                  <a:pt x="1960353" y="694148"/>
                </a:cubicBezTo>
                <a:close/>
                <a:moveTo>
                  <a:pt x="2157191" y="620303"/>
                </a:moveTo>
                <a:cubicBezTo>
                  <a:pt x="2148470" y="620303"/>
                  <a:pt x="2140372" y="614303"/>
                  <a:pt x="2137465" y="604611"/>
                </a:cubicBezTo>
                <a:cubicBezTo>
                  <a:pt x="2133935" y="592611"/>
                  <a:pt x="2139749" y="579457"/>
                  <a:pt x="2150546" y="575534"/>
                </a:cubicBezTo>
                <a:cubicBezTo>
                  <a:pt x="2183353" y="563534"/>
                  <a:pt x="2216159" y="551534"/>
                  <a:pt x="2248965" y="539534"/>
                </a:cubicBezTo>
                <a:cubicBezTo>
                  <a:pt x="2259970" y="535611"/>
                  <a:pt x="2271597" y="542303"/>
                  <a:pt x="2275127" y="554303"/>
                </a:cubicBezTo>
                <a:cubicBezTo>
                  <a:pt x="2278657" y="566534"/>
                  <a:pt x="2272636" y="579457"/>
                  <a:pt x="2261839" y="583380"/>
                </a:cubicBezTo>
                <a:cubicBezTo>
                  <a:pt x="2229032" y="595380"/>
                  <a:pt x="2196226" y="607380"/>
                  <a:pt x="2163627" y="619380"/>
                </a:cubicBezTo>
                <a:cubicBezTo>
                  <a:pt x="2161551" y="619841"/>
                  <a:pt x="2159267" y="620303"/>
                  <a:pt x="2157191" y="620303"/>
                </a:cubicBezTo>
                <a:close/>
                <a:moveTo>
                  <a:pt x="7120492" y="616611"/>
                </a:moveTo>
                <a:cubicBezTo>
                  <a:pt x="7118208" y="616611"/>
                  <a:pt x="7115924" y="616149"/>
                  <a:pt x="7113640" y="615226"/>
                </a:cubicBezTo>
                <a:cubicBezTo>
                  <a:pt x="7081457" y="602534"/>
                  <a:pt x="7048859" y="589842"/>
                  <a:pt x="7015845" y="577149"/>
                </a:cubicBezTo>
                <a:cubicBezTo>
                  <a:pt x="7005047" y="572996"/>
                  <a:pt x="6999234" y="559842"/>
                  <a:pt x="7002971" y="547842"/>
                </a:cubicBezTo>
                <a:cubicBezTo>
                  <a:pt x="7006709" y="535842"/>
                  <a:pt x="7018336" y="529381"/>
                  <a:pt x="7029341" y="533534"/>
                </a:cubicBezTo>
                <a:cubicBezTo>
                  <a:pt x="7062355" y="546227"/>
                  <a:pt x="7095161" y="558919"/>
                  <a:pt x="7127552" y="571611"/>
                </a:cubicBezTo>
                <a:cubicBezTo>
                  <a:pt x="7138349" y="575765"/>
                  <a:pt x="7143955" y="589149"/>
                  <a:pt x="7140218" y="601149"/>
                </a:cubicBezTo>
                <a:cubicBezTo>
                  <a:pt x="7137103" y="610611"/>
                  <a:pt x="7129213" y="616611"/>
                  <a:pt x="7120492" y="616611"/>
                </a:cubicBezTo>
                <a:close/>
                <a:moveTo>
                  <a:pt x="2354236" y="548765"/>
                </a:moveTo>
                <a:cubicBezTo>
                  <a:pt x="2345515" y="548765"/>
                  <a:pt x="2337210" y="542534"/>
                  <a:pt x="2334511" y="532611"/>
                </a:cubicBezTo>
                <a:cubicBezTo>
                  <a:pt x="2330981" y="520381"/>
                  <a:pt x="2337002" y="507458"/>
                  <a:pt x="2348007" y="503535"/>
                </a:cubicBezTo>
                <a:cubicBezTo>
                  <a:pt x="2381021" y="491765"/>
                  <a:pt x="2414035" y="480227"/>
                  <a:pt x="2447256" y="468458"/>
                </a:cubicBezTo>
                <a:cubicBezTo>
                  <a:pt x="2458261" y="464766"/>
                  <a:pt x="2469889" y="471458"/>
                  <a:pt x="2473211" y="483458"/>
                </a:cubicBezTo>
                <a:cubicBezTo>
                  <a:pt x="2476533" y="495458"/>
                  <a:pt x="2470512" y="508611"/>
                  <a:pt x="2459714" y="512304"/>
                </a:cubicBezTo>
                <a:cubicBezTo>
                  <a:pt x="2426701" y="523842"/>
                  <a:pt x="2393687" y="535380"/>
                  <a:pt x="2360673" y="547150"/>
                </a:cubicBezTo>
                <a:cubicBezTo>
                  <a:pt x="2358596" y="548303"/>
                  <a:pt x="2356312" y="548765"/>
                  <a:pt x="2354236" y="548765"/>
                </a:cubicBezTo>
                <a:close/>
                <a:moveTo>
                  <a:pt x="6924278" y="541611"/>
                </a:moveTo>
                <a:cubicBezTo>
                  <a:pt x="6922201" y="541611"/>
                  <a:pt x="6919917" y="541150"/>
                  <a:pt x="6917633" y="540457"/>
                </a:cubicBezTo>
                <a:cubicBezTo>
                  <a:pt x="6885242" y="528457"/>
                  <a:pt x="6852436" y="516457"/>
                  <a:pt x="6819215" y="504688"/>
                </a:cubicBezTo>
                <a:cubicBezTo>
                  <a:pt x="6808210" y="500765"/>
                  <a:pt x="6802188" y="487842"/>
                  <a:pt x="6805718" y="475612"/>
                </a:cubicBezTo>
                <a:cubicBezTo>
                  <a:pt x="6809248" y="463381"/>
                  <a:pt x="6820875" y="456689"/>
                  <a:pt x="6831880" y="460612"/>
                </a:cubicBezTo>
                <a:cubicBezTo>
                  <a:pt x="6865102" y="472381"/>
                  <a:pt x="6898115" y="484381"/>
                  <a:pt x="6930714" y="496381"/>
                </a:cubicBezTo>
                <a:cubicBezTo>
                  <a:pt x="6941511" y="500304"/>
                  <a:pt x="6947533" y="513458"/>
                  <a:pt x="6943795" y="525457"/>
                </a:cubicBezTo>
                <a:cubicBezTo>
                  <a:pt x="6941096" y="535380"/>
                  <a:pt x="6932998" y="541611"/>
                  <a:pt x="6924278" y="541611"/>
                </a:cubicBezTo>
                <a:close/>
                <a:moveTo>
                  <a:pt x="2552942" y="479304"/>
                </a:moveTo>
                <a:cubicBezTo>
                  <a:pt x="2544014" y="479304"/>
                  <a:pt x="2535916" y="472842"/>
                  <a:pt x="2533010" y="462919"/>
                </a:cubicBezTo>
                <a:cubicBezTo>
                  <a:pt x="2529687" y="450689"/>
                  <a:pt x="2535709" y="437766"/>
                  <a:pt x="2546713" y="434074"/>
                </a:cubicBezTo>
                <a:cubicBezTo>
                  <a:pt x="2579935" y="422766"/>
                  <a:pt x="2613157" y="411458"/>
                  <a:pt x="2646171" y="400382"/>
                </a:cubicBezTo>
                <a:cubicBezTo>
                  <a:pt x="2657175" y="396689"/>
                  <a:pt x="2668803" y="403612"/>
                  <a:pt x="2672125" y="415843"/>
                </a:cubicBezTo>
                <a:cubicBezTo>
                  <a:pt x="2675447" y="428074"/>
                  <a:pt x="2669218" y="440997"/>
                  <a:pt x="2658213" y="444689"/>
                </a:cubicBezTo>
                <a:cubicBezTo>
                  <a:pt x="2625199" y="455766"/>
                  <a:pt x="2591978" y="466843"/>
                  <a:pt x="2558964" y="478150"/>
                </a:cubicBezTo>
                <a:cubicBezTo>
                  <a:pt x="2556888" y="479073"/>
                  <a:pt x="2554811" y="479304"/>
                  <a:pt x="2552942" y="479304"/>
                </a:cubicBezTo>
                <a:close/>
                <a:moveTo>
                  <a:pt x="6726609" y="471227"/>
                </a:moveTo>
                <a:cubicBezTo>
                  <a:pt x="6724532" y="471227"/>
                  <a:pt x="6722457" y="470996"/>
                  <a:pt x="6720588" y="470304"/>
                </a:cubicBezTo>
                <a:cubicBezTo>
                  <a:pt x="6687781" y="459227"/>
                  <a:pt x="6654768" y="448150"/>
                  <a:pt x="6621339" y="437074"/>
                </a:cubicBezTo>
                <a:cubicBezTo>
                  <a:pt x="6610333" y="433381"/>
                  <a:pt x="6604105" y="420689"/>
                  <a:pt x="6607219" y="408458"/>
                </a:cubicBezTo>
                <a:cubicBezTo>
                  <a:pt x="6610541" y="396228"/>
                  <a:pt x="6621961" y="389305"/>
                  <a:pt x="6632966" y="392766"/>
                </a:cubicBezTo>
                <a:cubicBezTo>
                  <a:pt x="6666603" y="403843"/>
                  <a:pt x="6699617" y="414920"/>
                  <a:pt x="6732631" y="425997"/>
                </a:cubicBezTo>
                <a:cubicBezTo>
                  <a:pt x="6743635" y="429689"/>
                  <a:pt x="6749657" y="442612"/>
                  <a:pt x="6746335" y="454843"/>
                </a:cubicBezTo>
                <a:cubicBezTo>
                  <a:pt x="6743843" y="464766"/>
                  <a:pt x="6735538" y="471227"/>
                  <a:pt x="6726609" y="471227"/>
                </a:cubicBezTo>
                <a:close/>
                <a:moveTo>
                  <a:pt x="2751857" y="412843"/>
                </a:moveTo>
                <a:cubicBezTo>
                  <a:pt x="2742928" y="412843"/>
                  <a:pt x="2734623" y="406381"/>
                  <a:pt x="2731924" y="396228"/>
                </a:cubicBezTo>
                <a:cubicBezTo>
                  <a:pt x="2728602" y="383997"/>
                  <a:pt x="2735038" y="371305"/>
                  <a:pt x="2746043" y="367613"/>
                </a:cubicBezTo>
                <a:cubicBezTo>
                  <a:pt x="2779472" y="356766"/>
                  <a:pt x="2812694" y="345920"/>
                  <a:pt x="2845915" y="335536"/>
                </a:cubicBezTo>
                <a:cubicBezTo>
                  <a:pt x="2856920" y="332074"/>
                  <a:pt x="2868340" y="339228"/>
                  <a:pt x="2871662" y="351459"/>
                </a:cubicBezTo>
                <a:cubicBezTo>
                  <a:pt x="2874776" y="363689"/>
                  <a:pt x="2868340" y="376382"/>
                  <a:pt x="2857335" y="380074"/>
                </a:cubicBezTo>
                <a:cubicBezTo>
                  <a:pt x="2824113" y="390689"/>
                  <a:pt x="2790892" y="401305"/>
                  <a:pt x="2757670" y="412151"/>
                </a:cubicBezTo>
                <a:cubicBezTo>
                  <a:pt x="2755802" y="412612"/>
                  <a:pt x="2753933" y="412843"/>
                  <a:pt x="2751857" y="412843"/>
                </a:cubicBezTo>
                <a:close/>
                <a:moveTo>
                  <a:pt x="6527695" y="405920"/>
                </a:moveTo>
                <a:cubicBezTo>
                  <a:pt x="6525826" y="405920"/>
                  <a:pt x="6523958" y="405689"/>
                  <a:pt x="6522089" y="404997"/>
                </a:cubicBezTo>
                <a:cubicBezTo>
                  <a:pt x="6489075" y="394612"/>
                  <a:pt x="6455854" y="384459"/>
                  <a:pt x="6422216" y="374305"/>
                </a:cubicBezTo>
                <a:cubicBezTo>
                  <a:pt x="6411212" y="371074"/>
                  <a:pt x="6404568" y="358382"/>
                  <a:pt x="6407474" y="345920"/>
                </a:cubicBezTo>
                <a:cubicBezTo>
                  <a:pt x="6410382" y="333690"/>
                  <a:pt x="6421801" y="326305"/>
                  <a:pt x="6433014" y="329536"/>
                </a:cubicBezTo>
                <a:cubicBezTo>
                  <a:pt x="6466858" y="339690"/>
                  <a:pt x="6500287" y="349843"/>
                  <a:pt x="6533301" y="360228"/>
                </a:cubicBezTo>
                <a:cubicBezTo>
                  <a:pt x="6544306" y="363689"/>
                  <a:pt x="6550742" y="376382"/>
                  <a:pt x="6547628" y="388612"/>
                </a:cubicBezTo>
                <a:cubicBezTo>
                  <a:pt x="6544929" y="399458"/>
                  <a:pt x="6536623" y="405920"/>
                  <a:pt x="6527695" y="405920"/>
                </a:cubicBezTo>
                <a:close/>
                <a:moveTo>
                  <a:pt x="2951809" y="349382"/>
                </a:moveTo>
                <a:cubicBezTo>
                  <a:pt x="2942673" y="349382"/>
                  <a:pt x="2934368" y="342690"/>
                  <a:pt x="2931876" y="332536"/>
                </a:cubicBezTo>
                <a:cubicBezTo>
                  <a:pt x="2928762" y="320305"/>
                  <a:pt x="2935198" y="307613"/>
                  <a:pt x="2946410" y="304151"/>
                </a:cubicBezTo>
                <a:cubicBezTo>
                  <a:pt x="2980047" y="293767"/>
                  <a:pt x="3013477" y="283613"/>
                  <a:pt x="3046906" y="273690"/>
                </a:cubicBezTo>
                <a:cubicBezTo>
                  <a:pt x="3058118" y="270459"/>
                  <a:pt x="3069330" y="277613"/>
                  <a:pt x="3072445" y="290075"/>
                </a:cubicBezTo>
                <a:cubicBezTo>
                  <a:pt x="3075559" y="302536"/>
                  <a:pt x="3068915" y="314998"/>
                  <a:pt x="3057703" y="318459"/>
                </a:cubicBezTo>
                <a:cubicBezTo>
                  <a:pt x="3024481" y="328382"/>
                  <a:pt x="2991052" y="338536"/>
                  <a:pt x="2957623" y="348920"/>
                </a:cubicBezTo>
                <a:cubicBezTo>
                  <a:pt x="2955546" y="349151"/>
                  <a:pt x="2953678" y="349382"/>
                  <a:pt x="2951809" y="349382"/>
                </a:cubicBezTo>
                <a:close/>
                <a:moveTo>
                  <a:pt x="6327328" y="345920"/>
                </a:moveTo>
                <a:cubicBezTo>
                  <a:pt x="6325666" y="345920"/>
                  <a:pt x="6323798" y="345690"/>
                  <a:pt x="6322137" y="345228"/>
                </a:cubicBezTo>
                <a:cubicBezTo>
                  <a:pt x="6288915" y="335767"/>
                  <a:pt x="6255486" y="326536"/>
                  <a:pt x="6221642" y="317305"/>
                </a:cubicBezTo>
                <a:cubicBezTo>
                  <a:pt x="6210429" y="314305"/>
                  <a:pt x="6203577" y="301844"/>
                  <a:pt x="6206484" y="289382"/>
                </a:cubicBezTo>
                <a:cubicBezTo>
                  <a:pt x="6209183" y="276921"/>
                  <a:pt x="6220395" y="269306"/>
                  <a:pt x="6231608" y="272536"/>
                </a:cubicBezTo>
                <a:cubicBezTo>
                  <a:pt x="6265660" y="281767"/>
                  <a:pt x="6299297" y="291229"/>
                  <a:pt x="6332519" y="300690"/>
                </a:cubicBezTo>
                <a:cubicBezTo>
                  <a:pt x="6343730" y="303921"/>
                  <a:pt x="6350375" y="316382"/>
                  <a:pt x="6347468" y="328844"/>
                </a:cubicBezTo>
                <a:cubicBezTo>
                  <a:pt x="6344976" y="338997"/>
                  <a:pt x="6336464" y="345920"/>
                  <a:pt x="6327328" y="345920"/>
                </a:cubicBezTo>
                <a:close/>
                <a:moveTo>
                  <a:pt x="6125507" y="291229"/>
                </a:moveTo>
                <a:cubicBezTo>
                  <a:pt x="6123845" y="291229"/>
                  <a:pt x="6122392" y="290998"/>
                  <a:pt x="6120731" y="290536"/>
                </a:cubicBezTo>
                <a:cubicBezTo>
                  <a:pt x="6087509" y="281998"/>
                  <a:pt x="6053665" y="273459"/>
                  <a:pt x="6019821" y="265152"/>
                </a:cubicBezTo>
                <a:cubicBezTo>
                  <a:pt x="6008608" y="262383"/>
                  <a:pt x="6001549" y="250152"/>
                  <a:pt x="6004040" y="237690"/>
                </a:cubicBezTo>
                <a:cubicBezTo>
                  <a:pt x="6006532" y="225229"/>
                  <a:pt x="6017536" y="217383"/>
                  <a:pt x="6028749" y="220152"/>
                </a:cubicBezTo>
                <a:cubicBezTo>
                  <a:pt x="6063008" y="228460"/>
                  <a:pt x="6096645" y="236998"/>
                  <a:pt x="6130282" y="245537"/>
                </a:cubicBezTo>
                <a:cubicBezTo>
                  <a:pt x="6141494" y="248537"/>
                  <a:pt x="6148346" y="260767"/>
                  <a:pt x="6145854" y="273229"/>
                </a:cubicBezTo>
                <a:cubicBezTo>
                  <a:pt x="6143571" y="284075"/>
                  <a:pt x="6135058" y="291229"/>
                  <a:pt x="6125507" y="291229"/>
                </a:cubicBezTo>
                <a:close/>
                <a:moveTo>
                  <a:pt x="3152592" y="289613"/>
                </a:moveTo>
                <a:cubicBezTo>
                  <a:pt x="3143456" y="289613"/>
                  <a:pt x="3134943" y="282690"/>
                  <a:pt x="3132451" y="272306"/>
                </a:cubicBezTo>
                <a:cubicBezTo>
                  <a:pt x="3129544" y="260075"/>
                  <a:pt x="3136188" y="247383"/>
                  <a:pt x="3147401" y="244152"/>
                </a:cubicBezTo>
                <a:cubicBezTo>
                  <a:pt x="3181245" y="234460"/>
                  <a:pt x="3214882" y="224998"/>
                  <a:pt x="3248311" y="215537"/>
                </a:cubicBezTo>
                <a:cubicBezTo>
                  <a:pt x="3259316" y="212537"/>
                  <a:pt x="3270736" y="219921"/>
                  <a:pt x="3273435" y="232383"/>
                </a:cubicBezTo>
                <a:cubicBezTo>
                  <a:pt x="3276134" y="244844"/>
                  <a:pt x="3269490" y="257306"/>
                  <a:pt x="3258278" y="260306"/>
                </a:cubicBezTo>
                <a:cubicBezTo>
                  <a:pt x="3224849" y="269536"/>
                  <a:pt x="3191419" y="278998"/>
                  <a:pt x="3157783" y="288690"/>
                </a:cubicBezTo>
                <a:cubicBezTo>
                  <a:pt x="3155914" y="289382"/>
                  <a:pt x="3154253" y="289613"/>
                  <a:pt x="3152592" y="289613"/>
                </a:cubicBezTo>
                <a:close/>
                <a:moveTo>
                  <a:pt x="5922855" y="241844"/>
                </a:moveTo>
                <a:cubicBezTo>
                  <a:pt x="5921401" y="241844"/>
                  <a:pt x="5920156" y="241614"/>
                  <a:pt x="5918702" y="241383"/>
                </a:cubicBezTo>
                <a:cubicBezTo>
                  <a:pt x="5885273" y="233767"/>
                  <a:pt x="5851429" y="226152"/>
                  <a:pt x="5817169" y="218768"/>
                </a:cubicBezTo>
                <a:cubicBezTo>
                  <a:pt x="5805956" y="216229"/>
                  <a:pt x="5798482" y="204229"/>
                  <a:pt x="5800766" y="191768"/>
                </a:cubicBezTo>
                <a:cubicBezTo>
                  <a:pt x="5803050" y="179306"/>
                  <a:pt x="5813847" y="171229"/>
                  <a:pt x="5825059" y="173537"/>
                </a:cubicBezTo>
                <a:cubicBezTo>
                  <a:pt x="5859319" y="180922"/>
                  <a:pt x="5893371" y="188537"/>
                  <a:pt x="5927008" y="196152"/>
                </a:cubicBezTo>
                <a:cubicBezTo>
                  <a:pt x="5938220" y="198691"/>
                  <a:pt x="5945487" y="210921"/>
                  <a:pt x="5943203" y="223383"/>
                </a:cubicBezTo>
                <a:cubicBezTo>
                  <a:pt x="5941127" y="234460"/>
                  <a:pt x="5932614" y="241844"/>
                  <a:pt x="5922855" y="241844"/>
                </a:cubicBezTo>
                <a:close/>
                <a:moveTo>
                  <a:pt x="3354205" y="233537"/>
                </a:moveTo>
                <a:cubicBezTo>
                  <a:pt x="3344861" y="233537"/>
                  <a:pt x="3336348" y="226383"/>
                  <a:pt x="3334065" y="215768"/>
                </a:cubicBezTo>
                <a:cubicBezTo>
                  <a:pt x="3331365" y="203306"/>
                  <a:pt x="3338217" y="190845"/>
                  <a:pt x="3349429" y="187845"/>
                </a:cubicBezTo>
                <a:cubicBezTo>
                  <a:pt x="3383482" y="178845"/>
                  <a:pt x="3417326" y="170076"/>
                  <a:pt x="3450963" y="161537"/>
                </a:cubicBezTo>
                <a:cubicBezTo>
                  <a:pt x="3462175" y="158768"/>
                  <a:pt x="3473180" y="166614"/>
                  <a:pt x="3475879" y="178845"/>
                </a:cubicBezTo>
                <a:cubicBezTo>
                  <a:pt x="3478371" y="191306"/>
                  <a:pt x="3471519" y="203537"/>
                  <a:pt x="3460306" y="206537"/>
                </a:cubicBezTo>
                <a:cubicBezTo>
                  <a:pt x="3426877" y="215075"/>
                  <a:pt x="3393240" y="223614"/>
                  <a:pt x="3359396" y="232614"/>
                </a:cubicBezTo>
                <a:cubicBezTo>
                  <a:pt x="3357320" y="233306"/>
                  <a:pt x="3355866" y="233537"/>
                  <a:pt x="3354205" y="233537"/>
                </a:cubicBezTo>
                <a:close/>
                <a:moveTo>
                  <a:pt x="5719165" y="197768"/>
                </a:moveTo>
                <a:cubicBezTo>
                  <a:pt x="5717920" y="197768"/>
                  <a:pt x="5716674" y="197768"/>
                  <a:pt x="5715428" y="197306"/>
                </a:cubicBezTo>
                <a:cubicBezTo>
                  <a:pt x="5681791" y="190383"/>
                  <a:pt x="5647739" y="183922"/>
                  <a:pt x="5613479" y="177229"/>
                </a:cubicBezTo>
                <a:cubicBezTo>
                  <a:pt x="5602267" y="175152"/>
                  <a:pt x="5594584" y="163153"/>
                  <a:pt x="5596453" y="150691"/>
                </a:cubicBezTo>
                <a:cubicBezTo>
                  <a:pt x="5598322" y="138230"/>
                  <a:pt x="5609119" y="129691"/>
                  <a:pt x="5620331" y="131768"/>
                </a:cubicBezTo>
                <a:cubicBezTo>
                  <a:pt x="5654798" y="138230"/>
                  <a:pt x="5688851" y="144922"/>
                  <a:pt x="5722695" y="151845"/>
                </a:cubicBezTo>
                <a:cubicBezTo>
                  <a:pt x="5733907" y="154153"/>
                  <a:pt x="5741382" y="166153"/>
                  <a:pt x="5739306" y="178614"/>
                </a:cubicBezTo>
                <a:cubicBezTo>
                  <a:pt x="5737644" y="190152"/>
                  <a:pt x="5728924" y="197768"/>
                  <a:pt x="5719165" y="197768"/>
                </a:cubicBezTo>
                <a:close/>
                <a:moveTo>
                  <a:pt x="3556857" y="182537"/>
                </a:moveTo>
                <a:cubicBezTo>
                  <a:pt x="3547305" y="182537"/>
                  <a:pt x="3538585" y="175152"/>
                  <a:pt x="3536509" y="164306"/>
                </a:cubicBezTo>
                <a:cubicBezTo>
                  <a:pt x="3534017" y="151845"/>
                  <a:pt x="3541284" y="139614"/>
                  <a:pt x="3552496" y="136845"/>
                </a:cubicBezTo>
                <a:cubicBezTo>
                  <a:pt x="3586756" y="128768"/>
                  <a:pt x="3620808" y="120691"/>
                  <a:pt x="3654445" y="113307"/>
                </a:cubicBezTo>
                <a:cubicBezTo>
                  <a:pt x="3665657" y="110768"/>
                  <a:pt x="3676662" y="118845"/>
                  <a:pt x="3678946" y="131307"/>
                </a:cubicBezTo>
                <a:cubicBezTo>
                  <a:pt x="3681230" y="143768"/>
                  <a:pt x="3673963" y="155999"/>
                  <a:pt x="3662750" y="158537"/>
                </a:cubicBezTo>
                <a:cubicBezTo>
                  <a:pt x="3629113" y="166153"/>
                  <a:pt x="3595269" y="173999"/>
                  <a:pt x="3561217" y="182076"/>
                </a:cubicBezTo>
                <a:cubicBezTo>
                  <a:pt x="3559764" y="182306"/>
                  <a:pt x="3558310" y="182537"/>
                  <a:pt x="3556857" y="182537"/>
                </a:cubicBezTo>
                <a:close/>
                <a:moveTo>
                  <a:pt x="5514645" y="158999"/>
                </a:moveTo>
                <a:cubicBezTo>
                  <a:pt x="5513607" y="158999"/>
                  <a:pt x="5512568" y="158999"/>
                  <a:pt x="5511323" y="158768"/>
                </a:cubicBezTo>
                <a:cubicBezTo>
                  <a:pt x="5477478" y="152768"/>
                  <a:pt x="5443426" y="146999"/>
                  <a:pt x="5408959" y="141460"/>
                </a:cubicBezTo>
                <a:cubicBezTo>
                  <a:pt x="5397539" y="139614"/>
                  <a:pt x="5389856" y="127845"/>
                  <a:pt x="5391518" y="115384"/>
                </a:cubicBezTo>
                <a:cubicBezTo>
                  <a:pt x="5393178" y="102692"/>
                  <a:pt x="5403768" y="93922"/>
                  <a:pt x="5414980" y="95999"/>
                </a:cubicBezTo>
                <a:cubicBezTo>
                  <a:pt x="5449655" y="101768"/>
                  <a:pt x="5483915" y="107538"/>
                  <a:pt x="5517759" y="113538"/>
                </a:cubicBezTo>
                <a:cubicBezTo>
                  <a:pt x="5528972" y="115614"/>
                  <a:pt x="5536862" y="127384"/>
                  <a:pt x="5534993" y="139845"/>
                </a:cubicBezTo>
                <a:cubicBezTo>
                  <a:pt x="5533332" y="150922"/>
                  <a:pt x="5524612" y="158999"/>
                  <a:pt x="5514645" y="158999"/>
                </a:cubicBezTo>
                <a:close/>
                <a:moveTo>
                  <a:pt x="3760546" y="136845"/>
                </a:moveTo>
                <a:cubicBezTo>
                  <a:pt x="3750787" y="136845"/>
                  <a:pt x="3742067" y="128999"/>
                  <a:pt x="3740198" y="117922"/>
                </a:cubicBezTo>
                <a:cubicBezTo>
                  <a:pt x="3738122" y="105461"/>
                  <a:pt x="3745597" y="93461"/>
                  <a:pt x="3756809" y="90922"/>
                </a:cubicBezTo>
                <a:cubicBezTo>
                  <a:pt x="3791276" y="83769"/>
                  <a:pt x="3825536" y="77076"/>
                  <a:pt x="3859380" y="70615"/>
                </a:cubicBezTo>
                <a:cubicBezTo>
                  <a:pt x="3870800" y="68538"/>
                  <a:pt x="3881390" y="77076"/>
                  <a:pt x="3883259" y="89538"/>
                </a:cubicBezTo>
                <a:cubicBezTo>
                  <a:pt x="3885127" y="101999"/>
                  <a:pt x="3877652" y="113999"/>
                  <a:pt x="3866232" y="116076"/>
                </a:cubicBezTo>
                <a:cubicBezTo>
                  <a:pt x="3832596" y="122538"/>
                  <a:pt x="3798544" y="129230"/>
                  <a:pt x="3764284" y="136384"/>
                </a:cubicBezTo>
                <a:cubicBezTo>
                  <a:pt x="3763246" y="136845"/>
                  <a:pt x="3761792" y="136845"/>
                  <a:pt x="3760546" y="136845"/>
                </a:cubicBezTo>
                <a:close/>
                <a:moveTo>
                  <a:pt x="5309294" y="125307"/>
                </a:moveTo>
                <a:cubicBezTo>
                  <a:pt x="5308464" y="125307"/>
                  <a:pt x="5307426" y="125307"/>
                  <a:pt x="5306387" y="125076"/>
                </a:cubicBezTo>
                <a:cubicBezTo>
                  <a:pt x="5272543" y="119999"/>
                  <a:pt x="5238283" y="114922"/>
                  <a:pt x="5203816" y="110076"/>
                </a:cubicBezTo>
                <a:cubicBezTo>
                  <a:pt x="5192396" y="108461"/>
                  <a:pt x="5184298" y="96922"/>
                  <a:pt x="5185752" y="84230"/>
                </a:cubicBezTo>
                <a:cubicBezTo>
                  <a:pt x="5187205" y="71538"/>
                  <a:pt x="5197587" y="62769"/>
                  <a:pt x="5209007" y="64153"/>
                </a:cubicBezTo>
                <a:cubicBezTo>
                  <a:pt x="5243681" y="68999"/>
                  <a:pt x="5278149" y="74076"/>
                  <a:pt x="5312201" y="79153"/>
                </a:cubicBezTo>
                <a:cubicBezTo>
                  <a:pt x="5323621" y="80999"/>
                  <a:pt x="5331511" y="92538"/>
                  <a:pt x="5330058" y="105230"/>
                </a:cubicBezTo>
                <a:cubicBezTo>
                  <a:pt x="5328397" y="116999"/>
                  <a:pt x="5319468" y="125307"/>
                  <a:pt x="5309294" y="125307"/>
                </a:cubicBezTo>
                <a:close/>
                <a:moveTo>
                  <a:pt x="3965482" y="98307"/>
                </a:moveTo>
                <a:cubicBezTo>
                  <a:pt x="3955308" y="98307"/>
                  <a:pt x="3946587" y="90230"/>
                  <a:pt x="3944926" y="78692"/>
                </a:cubicBezTo>
                <a:cubicBezTo>
                  <a:pt x="3943265" y="65999"/>
                  <a:pt x="3950947" y="54230"/>
                  <a:pt x="3962367" y="52384"/>
                </a:cubicBezTo>
                <a:cubicBezTo>
                  <a:pt x="3997250" y="46615"/>
                  <a:pt x="4031717" y="41077"/>
                  <a:pt x="4065769" y="36000"/>
                </a:cubicBezTo>
                <a:cubicBezTo>
                  <a:pt x="4076982" y="34154"/>
                  <a:pt x="4087571" y="43154"/>
                  <a:pt x="4089024" y="55846"/>
                </a:cubicBezTo>
                <a:cubicBezTo>
                  <a:pt x="4090478" y="68538"/>
                  <a:pt x="4082588" y="80076"/>
                  <a:pt x="4071168" y="81692"/>
                </a:cubicBezTo>
                <a:cubicBezTo>
                  <a:pt x="4037324" y="86538"/>
                  <a:pt x="4003271" y="92076"/>
                  <a:pt x="3968596" y="97845"/>
                </a:cubicBezTo>
                <a:cubicBezTo>
                  <a:pt x="3967558" y="98076"/>
                  <a:pt x="3966520" y="98307"/>
                  <a:pt x="3965482" y="98307"/>
                </a:cubicBezTo>
                <a:close/>
                <a:moveTo>
                  <a:pt x="5103320" y="96692"/>
                </a:moveTo>
                <a:cubicBezTo>
                  <a:pt x="5102490" y="96692"/>
                  <a:pt x="5101659" y="96692"/>
                  <a:pt x="5100829" y="96461"/>
                </a:cubicBezTo>
                <a:cubicBezTo>
                  <a:pt x="5066777" y="92076"/>
                  <a:pt x="5032517" y="87922"/>
                  <a:pt x="4997842" y="83999"/>
                </a:cubicBezTo>
                <a:cubicBezTo>
                  <a:pt x="4986422" y="82615"/>
                  <a:pt x="4978117" y="71307"/>
                  <a:pt x="4979363" y="58615"/>
                </a:cubicBezTo>
                <a:cubicBezTo>
                  <a:pt x="4980608" y="45923"/>
                  <a:pt x="4990782" y="36692"/>
                  <a:pt x="5002202" y="38077"/>
                </a:cubicBezTo>
                <a:cubicBezTo>
                  <a:pt x="5036877" y="42000"/>
                  <a:pt x="5071345" y="46153"/>
                  <a:pt x="5105604" y="50538"/>
                </a:cubicBezTo>
                <a:cubicBezTo>
                  <a:pt x="5117024" y="51923"/>
                  <a:pt x="5125122" y="63461"/>
                  <a:pt x="5123876" y="76153"/>
                </a:cubicBezTo>
                <a:cubicBezTo>
                  <a:pt x="5122631" y="87922"/>
                  <a:pt x="5113702" y="96692"/>
                  <a:pt x="5103320" y="96692"/>
                </a:cubicBezTo>
                <a:close/>
                <a:moveTo>
                  <a:pt x="4896931" y="72923"/>
                </a:moveTo>
                <a:cubicBezTo>
                  <a:pt x="4896309" y="72923"/>
                  <a:pt x="4895686" y="72923"/>
                  <a:pt x="4895063" y="72923"/>
                </a:cubicBezTo>
                <a:cubicBezTo>
                  <a:pt x="4861011" y="69461"/>
                  <a:pt x="4826543" y="65999"/>
                  <a:pt x="4791868" y="62769"/>
                </a:cubicBezTo>
                <a:cubicBezTo>
                  <a:pt x="4780448" y="61615"/>
                  <a:pt x="4771936" y="50538"/>
                  <a:pt x="4772973" y="37846"/>
                </a:cubicBezTo>
                <a:cubicBezTo>
                  <a:pt x="4774012" y="25154"/>
                  <a:pt x="4783978" y="15461"/>
                  <a:pt x="4795398" y="16846"/>
                </a:cubicBezTo>
                <a:cubicBezTo>
                  <a:pt x="4830281" y="20077"/>
                  <a:pt x="4864748" y="23538"/>
                  <a:pt x="4899008" y="27000"/>
                </a:cubicBezTo>
                <a:cubicBezTo>
                  <a:pt x="4910428" y="28154"/>
                  <a:pt x="4918733" y="39461"/>
                  <a:pt x="4917695" y="52153"/>
                </a:cubicBezTo>
                <a:cubicBezTo>
                  <a:pt x="4916449" y="63923"/>
                  <a:pt x="4907521" y="72923"/>
                  <a:pt x="4896931" y="72923"/>
                </a:cubicBezTo>
                <a:close/>
                <a:moveTo>
                  <a:pt x="4171663" y="68307"/>
                </a:moveTo>
                <a:cubicBezTo>
                  <a:pt x="4161282" y="68307"/>
                  <a:pt x="4152146" y="59538"/>
                  <a:pt x="4151107" y="47769"/>
                </a:cubicBezTo>
                <a:cubicBezTo>
                  <a:pt x="4149862" y="35077"/>
                  <a:pt x="4158167" y="23769"/>
                  <a:pt x="4169587" y="22384"/>
                </a:cubicBezTo>
                <a:cubicBezTo>
                  <a:pt x="4204885" y="18231"/>
                  <a:pt x="4239560" y="14538"/>
                  <a:pt x="4273612" y="11308"/>
                </a:cubicBezTo>
                <a:cubicBezTo>
                  <a:pt x="4285032" y="10385"/>
                  <a:pt x="4294998" y="19846"/>
                  <a:pt x="4296036" y="32538"/>
                </a:cubicBezTo>
                <a:cubicBezTo>
                  <a:pt x="4296867" y="45230"/>
                  <a:pt x="4288354" y="56307"/>
                  <a:pt x="4276934" y="57461"/>
                </a:cubicBezTo>
                <a:cubicBezTo>
                  <a:pt x="4243090" y="60461"/>
                  <a:pt x="4208830" y="64153"/>
                  <a:pt x="4173947" y="68307"/>
                </a:cubicBezTo>
                <a:cubicBezTo>
                  <a:pt x="4173117" y="68307"/>
                  <a:pt x="4172286" y="68307"/>
                  <a:pt x="4171663" y="68307"/>
                </a:cubicBezTo>
                <a:close/>
                <a:moveTo>
                  <a:pt x="4690127" y="53538"/>
                </a:moveTo>
                <a:cubicBezTo>
                  <a:pt x="4689712" y="53538"/>
                  <a:pt x="4689089" y="53538"/>
                  <a:pt x="4688466" y="53538"/>
                </a:cubicBezTo>
                <a:lnTo>
                  <a:pt x="4663135" y="51461"/>
                </a:lnTo>
                <a:cubicBezTo>
                  <a:pt x="4638426" y="49384"/>
                  <a:pt x="4612264" y="48000"/>
                  <a:pt x="4585687" y="47077"/>
                </a:cubicBezTo>
                <a:cubicBezTo>
                  <a:pt x="4574267" y="46615"/>
                  <a:pt x="4565131" y="36000"/>
                  <a:pt x="4565547" y="23308"/>
                </a:cubicBezTo>
                <a:cubicBezTo>
                  <a:pt x="4565962" y="10846"/>
                  <a:pt x="4575098" y="923"/>
                  <a:pt x="4586310" y="923"/>
                </a:cubicBezTo>
                <a:cubicBezTo>
                  <a:pt x="4586518" y="923"/>
                  <a:pt x="4586725" y="923"/>
                  <a:pt x="4586933" y="923"/>
                </a:cubicBezTo>
                <a:cubicBezTo>
                  <a:pt x="4614133" y="1846"/>
                  <a:pt x="4640710" y="3462"/>
                  <a:pt x="4666042" y="5308"/>
                </a:cubicBezTo>
                <a:lnTo>
                  <a:pt x="4691373" y="7385"/>
                </a:lnTo>
                <a:cubicBezTo>
                  <a:pt x="4702793" y="8308"/>
                  <a:pt x="4711306" y="19384"/>
                  <a:pt x="4710476" y="32077"/>
                </a:cubicBezTo>
                <a:cubicBezTo>
                  <a:pt x="4709853" y="44307"/>
                  <a:pt x="4700717" y="53538"/>
                  <a:pt x="4690127" y="53538"/>
                </a:cubicBezTo>
                <a:close/>
                <a:moveTo>
                  <a:pt x="4378675" y="49846"/>
                </a:moveTo>
                <a:cubicBezTo>
                  <a:pt x="4367671" y="49846"/>
                  <a:pt x="4358535" y="40154"/>
                  <a:pt x="4357912" y="27923"/>
                </a:cubicBezTo>
                <a:cubicBezTo>
                  <a:pt x="4357289" y="15231"/>
                  <a:pt x="4366217" y="4385"/>
                  <a:pt x="4377637" y="3692"/>
                </a:cubicBezTo>
                <a:cubicBezTo>
                  <a:pt x="4413142" y="1846"/>
                  <a:pt x="4448441" y="462"/>
                  <a:pt x="4482285" y="0"/>
                </a:cubicBezTo>
                <a:cubicBezTo>
                  <a:pt x="4482285" y="0"/>
                  <a:pt x="4482493" y="0"/>
                  <a:pt x="4482493" y="0"/>
                </a:cubicBezTo>
                <a:cubicBezTo>
                  <a:pt x="4493912" y="0"/>
                  <a:pt x="4503048" y="10154"/>
                  <a:pt x="4503256" y="22846"/>
                </a:cubicBezTo>
                <a:cubicBezTo>
                  <a:pt x="4503464" y="35538"/>
                  <a:pt x="4494328" y="45923"/>
                  <a:pt x="4482700" y="46153"/>
                </a:cubicBezTo>
                <a:cubicBezTo>
                  <a:pt x="4449478" y="46615"/>
                  <a:pt x="4414804" y="47769"/>
                  <a:pt x="4379713" y="49846"/>
                </a:cubicBezTo>
                <a:cubicBezTo>
                  <a:pt x="4379506" y="49846"/>
                  <a:pt x="4379090" y="49846"/>
                  <a:pt x="4378675" y="49846"/>
                </a:cubicBezTo>
                <a:close/>
              </a:path>
            </a:pathLst>
          </a:custGeom>
          <a:solidFill>
            <a:srgbClr val="E2B133"/>
          </a:solidFill>
          <a:ln w="20759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46F2EFA8-6F6D-4773-AF67-80AF0D463874}"/>
              </a:ext>
            </a:extLst>
          </p:cNvPr>
          <p:cNvGrpSpPr/>
          <p:nvPr/>
        </p:nvGrpSpPr>
        <p:grpSpPr>
          <a:xfrm>
            <a:off x="2565400" y="5358964"/>
            <a:ext cx="741861" cy="741861"/>
            <a:chOff x="2400300" y="4879272"/>
            <a:chExt cx="741861" cy="7418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7F2375-999D-41C9-A69B-E8B9F568DD03}"/>
                </a:ext>
              </a:extLst>
            </p:cNvPr>
            <p:cNvSpPr/>
            <p:nvPr/>
          </p:nvSpPr>
          <p:spPr>
            <a:xfrm>
              <a:off x="2400300" y="4879272"/>
              <a:ext cx="741861" cy="741861"/>
            </a:xfrm>
            <a:custGeom>
              <a:avLst/>
              <a:gdLst>
                <a:gd name="connsiteX0" fmla="*/ 741861 w 741861"/>
                <a:gd name="connsiteY0" fmla="*/ 370931 h 741861"/>
                <a:gd name="connsiteX1" fmla="*/ 370931 w 741861"/>
                <a:gd name="connsiteY1" fmla="*/ 741861 h 741861"/>
                <a:gd name="connsiteX2" fmla="*/ 0 w 741861"/>
                <a:gd name="connsiteY2" fmla="*/ 370931 h 741861"/>
                <a:gd name="connsiteX3" fmla="*/ 370931 w 741861"/>
                <a:gd name="connsiteY3" fmla="*/ 0 h 741861"/>
                <a:gd name="connsiteX4" fmla="*/ 741861 w 741861"/>
                <a:gd name="connsiteY4" fmla="*/ 370931 h 74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861" h="741861">
                  <a:moveTo>
                    <a:pt x="741861" y="370931"/>
                  </a:moveTo>
                  <a:cubicBezTo>
                    <a:pt x="741861" y="575790"/>
                    <a:pt x="575790" y="741861"/>
                    <a:pt x="370931" y="741861"/>
                  </a:cubicBezTo>
                  <a:cubicBezTo>
                    <a:pt x="166071" y="741861"/>
                    <a:pt x="0" y="575790"/>
                    <a:pt x="0" y="370931"/>
                  </a:cubicBezTo>
                  <a:cubicBezTo>
                    <a:pt x="0" y="166071"/>
                    <a:pt x="166071" y="0"/>
                    <a:pt x="370931" y="0"/>
                  </a:cubicBezTo>
                  <a:cubicBezTo>
                    <a:pt x="575790" y="0"/>
                    <a:pt x="741861" y="166071"/>
                    <a:pt x="741861" y="370931"/>
                  </a:cubicBezTo>
                  <a:close/>
                </a:path>
              </a:pathLst>
            </a:custGeom>
            <a:solidFill>
              <a:srgbClr val="74487A"/>
            </a:solidFill>
            <a:ln w="13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1A7B0F-3F8D-453E-8F84-EF8855DB9973}"/>
                </a:ext>
              </a:extLst>
            </p:cNvPr>
            <p:cNvSpPr/>
            <p:nvPr/>
          </p:nvSpPr>
          <p:spPr>
            <a:xfrm>
              <a:off x="2400957" y="4964638"/>
              <a:ext cx="675962" cy="656494"/>
            </a:xfrm>
            <a:custGeom>
              <a:avLst/>
              <a:gdLst>
                <a:gd name="connsiteX0" fmla="*/ 68267 w 675962"/>
                <a:gd name="connsiteY0" fmla="*/ 211115 h 656494"/>
                <a:gd name="connsiteX1" fmla="*/ 134166 w 675962"/>
                <a:gd name="connsiteY1" fmla="*/ 0 h 656494"/>
                <a:gd name="connsiteX2" fmla="*/ 0 w 675962"/>
                <a:gd name="connsiteY2" fmla="*/ 285564 h 656494"/>
                <a:gd name="connsiteX3" fmla="*/ 370931 w 675962"/>
                <a:gd name="connsiteY3" fmla="*/ 656495 h 656494"/>
                <a:gd name="connsiteX4" fmla="*/ 675962 w 675962"/>
                <a:gd name="connsiteY4" fmla="*/ 496679 h 656494"/>
                <a:gd name="connsiteX5" fmla="*/ 439198 w 675962"/>
                <a:gd name="connsiteY5" fmla="*/ 582046 h 656494"/>
                <a:gd name="connsiteX6" fmla="*/ 68267 w 675962"/>
                <a:gd name="connsiteY6" fmla="*/ 211115 h 65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962" h="656494">
                  <a:moveTo>
                    <a:pt x="68267" y="211115"/>
                  </a:moveTo>
                  <a:cubicBezTo>
                    <a:pt x="68267" y="132720"/>
                    <a:pt x="92601" y="59980"/>
                    <a:pt x="134166" y="0"/>
                  </a:cubicBezTo>
                  <a:cubicBezTo>
                    <a:pt x="52220" y="68136"/>
                    <a:pt x="0" y="170733"/>
                    <a:pt x="0" y="285564"/>
                  </a:cubicBezTo>
                  <a:cubicBezTo>
                    <a:pt x="0" y="490365"/>
                    <a:pt x="166130" y="656495"/>
                    <a:pt x="370931" y="656495"/>
                  </a:cubicBezTo>
                  <a:cubicBezTo>
                    <a:pt x="497337" y="656495"/>
                    <a:pt x="609010" y="593226"/>
                    <a:pt x="675962" y="496679"/>
                  </a:cubicBezTo>
                  <a:cubicBezTo>
                    <a:pt x="611773" y="549951"/>
                    <a:pt x="529168" y="582046"/>
                    <a:pt x="439198" y="582046"/>
                  </a:cubicBezTo>
                  <a:cubicBezTo>
                    <a:pt x="234397" y="582046"/>
                    <a:pt x="68267" y="415916"/>
                    <a:pt x="68267" y="211115"/>
                  </a:cubicBezTo>
                  <a:close/>
                </a:path>
              </a:pathLst>
            </a:custGeom>
            <a:solidFill>
              <a:srgbClr val="502C46"/>
            </a:solidFill>
            <a:ln w="13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A777CA-B27E-414A-B2BC-09D2DBAFD627}"/>
                </a:ext>
              </a:extLst>
            </p:cNvPr>
            <p:cNvSpPr/>
            <p:nvPr/>
          </p:nvSpPr>
          <p:spPr>
            <a:xfrm>
              <a:off x="2569454" y="5375030"/>
              <a:ext cx="144952" cy="144952"/>
            </a:xfrm>
            <a:custGeom>
              <a:avLst/>
              <a:gdLst>
                <a:gd name="connsiteX0" fmla="*/ 144952 w 144952"/>
                <a:gd name="connsiteY0" fmla="*/ 72476 h 144952"/>
                <a:gd name="connsiteX1" fmla="*/ 72476 w 144952"/>
                <a:gd name="connsiteY1" fmla="*/ 144952 h 144952"/>
                <a:gd name="connsiteX2" fmla="*/ 0 w 144952"/>
                <a:gd name="connsiteY2" fmla="*/ 72476 h 144952"/>
                <a:gd name="connsiteX3" fmla="*/ 72476 w 144952"/>
                <a:gd name="connsiteY3" fmla="*/ 0 h 144952"/>
                <a:gd name="connsiteX4" fmla="*/ 144952 w 144952"/>
                <a:gd name="connsiteY4" fmla="*/ 72476 h 14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52" h="144952">
                  <a:moveTo>
                    <a:pt x="144952" y="72476"/>
                  </a:moveTo>
                  <a:cubicBezTo>
                    <a:pt x="144952" y="112504"/>
                    <a:pt x="112504" y="144952"/>
                    <a:pt x="72476" y="144952"/>
                  </a:cubicBezTo>
                  <a:cubicBezTo>
                    <a:pt x="32449" y="144952"/>
                    <a:pt x="0" y="112504"/>
                    <a:pt x="0" y="72476"/>
                  </a:cubicBezTo>
                  <a:cubicBezTo>
                    <a:pt x="0" y="32449"/>
                    <a:pt x="32449" y="0"/>
                    <a:pt x="72476" y="0"/>
                  </a:cubicBezTo>
                  <a:cubicBezTo>
                    <a:pt x="112504" y="0"/>
                    <a:pt x="144952" y="32449"/>
                    <a:pt x="144952" y="72476"/>
                  </a:cubicBezTo>
                  <a:close/>
                </a:path>
              </a:pathLst>
            </a:custGeom>
            <a:solidFill>
              <a:srgbClr val="442141">
                <a:alpha val="50000"/>
              </a:srgbClr>
            </a:solidFill>
            <a:ln w="13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37D2E5C-1681-45C4-BC56-E9764B68507F}"/>
                </a:ext>
              </a:extLst>
            </p:cNvPr>
            <p:cNvSpPr/>
            <p:nvPr/>
          </p:nvSpPr>
          <p:spPr>
            <a:xfrm>
              <a:off x="2914341" y="5335437"/>
              <a:ext cx="102334" cy="102334"/>
            </a:xfrm>
            <a:custGeom>
              <a:avLst/>
              <a:gdLst>
                <a:gd name="connsiteX0" fmla="*/ 102335 w 102334"/>
                <a:gd name="connsiteY0" fmla="*/ 51167 h 102334"/>
                <a:gd name="connsiteX1" fmla="*/ 51167 w 102334"/>
                <a:gd name="connsiteY1" fmla="*/ 102335 h 102334"/>
                <a:gd name="connsiteX2" fmla="*/ 0 w 102334"/>
                <a:gd name="connsiteY2" fmla="*/ 51167 h 102334"/>
                <a:gd name="connsiteX3" fmla="*/ 51167 w 102334"/>
                <a:gd name="connsiteY3" fmla="*/ 0 h 102334"/>
                <a:gd name="connsiteX4" fmla="*/ 102335 w 102334"/>
                <a:gd name="connsiteY4" fmla="*/ 51167 h 10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34" h="102334">
                  <a:moveTo>
                    <a:pt x="102335" y="51167"/>
                  </a:moveTo>
                  <a:cubicBezTo>
                    <a:pt x="102335" y="79426"/>
                    <a:pt x="79426" y="102335"/>
                    <a:pt x="51167" y="102335"/>
                  </a:cubicBezTo>
                  <a:cubicBezTo>
                    <a:pt x="22908" y="102335"/>
                    <a:pt x="0" y="79426"/>
                    <a:pt x="0" y="51167"/>
                  </a:cubicBezTo>
                  <a:cubicBezTo>
                    <a:pt x="0" y="22908"/>
                    <a:pt x="22908" y="0"/>
                    <a:pt x="51167" y="0"/>
                  </a:cubicBezTo>
                  <a:cubicBezTo>
                    <a:pt x="79426" y="0"/>
                    <a:pt x="102335" y="22908"/>
                    <a:pt x="102335" y="51167"/>
                  </a:cubicBezTo>
                  <a:close/>
                </a:path>
              </a:pathLst>
            </a:custGeom>
            <a:solidFill>
              <a:srgbClr val="442141">
                <a:alpha val="50000"/>
              </a:srgbClr>
            </a:solidFill>
            <a:ln w="13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4D35B56-A1F9-4A9F-8342-E14DAA960036}"/>
                </a:ext>
              </a:extLst>
            </p:cNvPr>
            <p:cNvSpPr/>
            <p:nvPr/>
          </p:nvSpPr>
          <p:spPr>
            <a:xfrm>
              <a:off x="2590763" y="5077364"/>
              <a:ext cx="102334" cy="102334"/>
            </a:xfrm>
            <a:custGeom>
              <a:avLst/>
              <a:gdLst>
                <a:gd name="connsiteX0" fmla="*/ 102335 w 102334"/>
                <a:gd name="connsiteY0" fmla="*/ 51167 h 102334"/>
                <a:gd name="connsiteX1" fmla="*/ 51167 w 102334"/>
                <a:gd name="connsiteY1" fmla="*/ 102335 h 102334"/>
                <a:gd name="connsiteX2" fmla="*/ 0 w 102334"/>
                <a:gd name="connsiteY2" fmla="*/ 51167 h 102334"/>
                <a:gd name="connsiteX3" fmla="*/ 51167 w 102334"/>
                <a:gd name="connsiteY3" fmla="*/ 0 h 102334"/>
                <a:gd name="connsiteX4" fmla="*/ 102335 w 102334"/>
                <a:gd name="connsiteY4" fmla="*/ 51167 h 10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34" h="102334">
                  <a:moveTo>
                    <a:pt x="102335" y="51167"/>
                  </a:moveTo>
                  <a:cubicBezTo>
                    <a:pt x="102335" y="79426"/>
                    <a:pt x="79426" y="102335"/>
                    <a:pt x="51167" y="102335"/>
                  </a:cubicBezTo>
                  <a:cubicBezTo>
                    <a:pt x="22908" y="102335"/>
                    <a:pt x="0" y="79426"/>
                    <a:pt x="0" y="51167"/>
                  </a:cubicBezTo>
                  <a:cubicBezTo>
                    <a:pt x="0" y="22908"/>
                    <a:pt x="22908" y="0"/>
                    <a:pt x="51167" y="0"/>
                  </a:cubicBezTo>
                  <a:cubicBezTo>
                    <a:pt x="79426" y="0"/>
                    <a:pt x="102335" y="22908"/>
                    <a:pt x="102335" y="51167"/>
                  </a:cubicBezTo>
                  <a:close/>
                </a:path>
              </a:pathLst>
            </a:custGeom>
            <a:solidFill>
              <a:srgbClr val="442141">
                <a:alpha val="50000"/>
              </a:srgbClr>
            </a:solidFill>
            <a:ln w="13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F62E37-EE48-404A-8CAA-56E70731CCE3}"/>
                </a:ext>
              </a:extLst>
            </p:cNvPr>
            <p:cNvSpPr/>
            <p:nvPr/>
          </p:nvSpPr>
          <p:spPr>
            <a:xfrm>
              <a:off x="2959326" y="5039087"/>
              <a:ext cx="57349" cy="57349"/>
            </a:xfrm>
            <a:custGeom>
              <a:avLst/>
              <a:gdLst>
                <a:gd name="connsiteX0" fmla="*/ 57350 w 57349"/>
                <a:gd name="connsiteY0" fmla="*/ 28675 h 57349"/>
                <a:gd name="connsiteX1" fmla="*/ 28675 w 57349"/>
                <a:gd name="connsiteY1" fmla="*/ 57350 h 57349"/>
                <a:gd name="connsiteX2" fmla="*/ 0 w 57349"/>
                <a:gd name="connsiteY2" fmla="*/ 28675 h 57349"/>
                <a:gd name="connsiteX3" fmla="*/ 28675 w 57349"/>
                <a:gd name="connsiteY3" fmla="*/ 0 h 57349"/>
                <a:gd name="connsiteX4" fmla="*/ 57350 w 57349"/>
                <a:gd name="connsiteY4" fmla="*/ 28675 h 5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49" h="57349">
                  <a:moveTo>
                    <a:pt x="57350" y="28675"/>
                  </a:moveTo>
                  <a:cubicBezTo>
                    <a:pt x="57350" y="44511"/>
                    <a:pt x="44511" y="57350"/>
                    <a:pt x="28675" y="57350"/>
                  </a:cubicBezTo>
                  <a:cubicBezTo>
                    <a:pt x="12838" y="57350"/>
                    <a:pt x="0" y="44511"/>
                    <a:pt x="0" y="28675"/>
                  </a:cubicBezTo>
                  <a:cubicBezTo>
                    <a:pt x="0" y="12838"/>
                    <a:pt x="12838" y="0"/>
                    <a:pt x="28675" y="0"/>
                  </a:cubicBezTo>
                  <a:cubicBezTo>
                    <a:pt x="44511" y="0"/>
                    <a:pt x="57350" y="12838"/>
                    <a:pt x="57350" y="28675"/>
                  </a:cubicBezTo>
                  <a:close/>
                </a:path>
              </a:pathLst>
            </a:custGeom>
            <a:solidFill>
              <a:srgbClr val="442141">
                <a:alpha val="50000"/>
              </a:srgbClr>
            </a:solidFill>
            <a:ln w="13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1F1268-457E-46CF-A840-AFEDEEFCE395}"/>
                </a:ext>
              </a:extLst>
            </p:cNvPr>
            <p:cNvSpPr/>
            <p:nvPr/>
          </p:nvSpPr>
          <p:spPr>
            <a:xfrm>
              <a:off x="2540780" y="5179568"/>
              <a:ext cx="57349" cy="57349"/>
            </a:xfrm>
            <a:custGeom>
              <a:avLst/>
              <a:gdLst>
                <a:gd name="connsiteX0" fmla="*/ 57350 w 57349"/>
                <a:gd name="connsiteY0" fmla="*/ 28675 h 57349"/>
                <a:gd name="connsiteX1" fmla="*/ 28675 w 57349"/>
                <a:gd name="connsiteY1" fmla="*/ 57350 h 57349"/>
                <a:gd name="connsiteX2" fmla="*/ 0 w 57349"/>
                <a:gd name="connsiteY2" fmla="*/ 28675 h 57349"/>
                <a:gd name="connsiteX3" fmla="*/ 28675 w 57349"/>
                <a:gd name="connsiteY3" fmla="*/ 0 h 57349"/>
                <a:gd name="connsiteX4" fmla="*/ 57350 w 57349"/>
                <a:gd name="connsiteY4" fmla="*/ 28675 h 5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49" h="57349">
                  <a:moveTo>
                    <a:pt x="57350" y="28675"/>
                  </a:moveTo>
                  <a:cubicBezTo>
                    <a:pt x="57350" y="44511"/>
                    <a:pt x="44511" y="57350"/>
                    <a:pt x="28675" y="57350"/>
                  </a:cubicBezTo>
                  <a:cubicBezTo>
                    <a:pt x="12838" y="57350"/>
                    <a:pt x="0" y="44511"/>
                    <a:pt x="0" y="28675"/>
                  </a:cubicBezTo>
                  <a:cubicBezTo>
                    <a:pt x="0" y="12838"/>
                    <a:pt x="12838" y="0"/>
                    <a:pt x="28675" y="0"/>
                  </a:cubicBezTo>
                  <a:cubicBezTo>
                    <a:pt x="44511" y="0"/>
                    <a:pt x="57350" y="12838"/>
                    <a:pt x="57350" y="28675"/>
                  </a:cubicBezTo>
                  <a:close/>
                </a:path>
              </a:pathLst>
            </a:custGeom>
            <a:solidFill>
              <a:srgbClr val="442141">
                <a:alpha val="50000"/>
              </a:srgbClr>
            </a:solidFill>
            <a:ln w="13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08A994-6B7F-474F-9916-D323C447D3CA}"/>
                </a:ext>
              </a:extLst>
            </p:cNvPr>
            <p:cNvSpPr/>
            <p:nvPr/>
          </p:nvSpPr>
          <p:spPr>
            <a:xfrm>
              <a:off x="2856992" y="5437772"/>
              <a:ext cx="57349" cy="57349"/>
            </a:xfrm>
            <a:custGeom>
              <a:avLst/>
              <a:gdLst>
                <a:gd name="connsiteX0" fmla="*/ 57350 w 57349"/>
                <a:gd name="connsiteY0" fmla="*/ 28675 h 57349"/>
                <a:gd name="connsiteX1" fmla="*/ 28675 w 57349"/>
                <a:gd name="connsiteY1" fmla="*/ 57350 h 57349"/>
                <a:gd name="connsiteX2" fmla="*/ 0 w 57349"/>
                <a:gd name="connsiteY2" fmla="*/ 28675 h 57349"/>
                <a:gd name="connsiteX3" fmla="*/ 28675 w 57349"/>
                <a:gd name="connsiteY3" fmla="*/ 0 h 57349"/>
                <a:gd name="connsiteX4" fmla="*/ 57350 w 57349"/>
                <a:gd name="connsiteY4" fmla="*/ 28675 h 5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49" h="57349">
                  <a:moveTo>
                    <a:pt x="57350" y="28675"/>
                  </a:moveTo>
                  <a:cubicBezTo>
                    <a:pt x="57350" y="44511"/>
                    <a:pt x="44511" y="57350"/>
                    <a:pt x="28675" y="57350"/>
                  </a:cubicBezTo>
                  <a:cubicBezTo>
                    <a:pt x="12838" y="57350"/>
                    <a:pt x="0" y="44511"/>
                    <a:pt x="0" y="28675"/>
                  </a:cubicBezTo>
                  <a:cubicBezTo>
                    <a:pt x="0" y="12838"/>
                    <a:pt x="12838" y="0"/>
                    <a:pt x="28675" y="0"/>
                  </a:cubicBezTo>
                  <a:cubicBezTo>
                    <a:pt x="44511" y="0"/>
                    <a:pt x="57350" y="12838"/>
                    <a:pt x="57350" y="28675"/>
                  </a:cubicBezTo>
                  <a:close/>
                </a:path>
              </a:pathLst>
            </a:custGeom>
            <a:solidFill>
              <a:srgbClr val="442141">
                <a:alpha val="50000"/>
              </a:srgbClr>
            </a:solidFill>
            <a:ln w="13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531489-C1C1-477C-855E-DA4657D5892C}"/>
                </a:ext>
              </a:extLst>
            </p:cNvPr>
            <p:cNvSpPr/>
            <p:nvPr/>
          </p:nvSpPr>
          <p:spPr>
            <a:xfrm>
              <a:off x="2959326" y="5124980"/>
              <a:ext cx="57349" cy="57349"/>
            </a:xfrm>
            <a:custGeom>
              <a:avLst/>
              <a:gdLst>
                <a:gd name="connsiteX0" fmla="*/ 57350 w 57349"/>
                <a:gd name="connsiteY0" fmla="*/ 28675 h 57349"/>
                <a:gd name="connsiteX1" fmla="*/ 28675 w 57349"/>
                <a:gd name="connsiteY1" fmla="*/ 57350 h 57349"/>
                <a:gd name="connsiteX2" fmla="*/ 0 w 57349"/>
                <a:gd name="connsiteY2" fmla="*/ 28675 h 57349"/>
                <a:gd name="connsiteX3" fmla="*/ 28675 w 57349"/>
                <a:gd name="connsiteY3" fmla="*/ 0 h 57349"/>
                <a:gd name="connsiteX4" fmla="*/ 57350 w 57349"/>
                <a:gd name="connsiteY4" fmla="*/ 28675 h 5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49" h="57349">
                  <a:moveTo>
                    <a:pt x="57350" y="28675"/>
                  </a:moveTo>
                  <a:cubicBezTo>
                    <a:pt x="57350" y="44511"/>
                    <a:pt x="44511" y="57350"/>
                    <a:pt x="28675" y="57350"/>
                  </a:cubicBezTo>
                  <a:cubicBezTo>
                    <a:pt x="12838" y="57350"/>
                    <a:pt x="0" y="44511"/>
                    <a:pt x="0" y="28675"/>
                  </a:cubicBezTo>
                  <a:cubicBezTo>
                    <a:pt x="0" y="12838"/>
                    <a:pt x="12838" y="0"/>
                    <a:pt x="28675" y="0"/>
                  </a:cubicBezTo>
                  <a:cubicBezTo>
                    <a:pt x="44511" y="0"/>
                    <a:pt x="57350" y="12838"/>
                    <a:pt x="57350" y="28675"/>
                  </a:cubicBezTo>
                  <a:close/>
                </a:path>
              </a:pathLst>
            </a:custGeom>
            <a:solidFill>
              <a:srgbClr val="442141">
                <a:alpha val="50000"/>
              </a:srgbClr>
            </a:solidFill>
            <a:ln w="13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93EDB3-950D-47DE-ABFF-EDB7EC6B6BE2}"/>
                </a:ext>
              </a:extLst>
            </p:cNvPr>
            <p:cNvSpPr/>
            <p:nvPr/>
          </p:nvSpPr>
          <p:spPr>
            <a:xfrm>
              <a:off x="2466199" y="4880061"/>
              <a:ext cx="675962" cy="656494"/>
            </a:xfrm>
            <a:custGeom>
              <a:avLst/>
              <a:gdLst>
                <a:gd name="connsiteX0" fmla="*/ 607695 w 675962"/>
                <a:gd name="connsiteY0" fmla="*/ 445380 h 656494"/>
                <a:gd name="connsiteX1" fmla="*/ 541796 w 675962"/>
                <a:gd name="connsiteY1" fmla="*/ 656495 h 656494"/>
                <a:gd name="connsiteX2" fmla="*/ 675962 w 675962"/>
                <a:gd name="connsiteY2" fmla="*/ 370931 h 656494"/>
                <a:gd name="connsiteX3" fmla="*/ 305031 w 675962"/>
                <a:gd name="connsiteY3" fmla="*/ 0 h 656494"/>
                <a:gd name="connsiteX4" fmla="*/ 0 w 675962"/>
                <a:gd name="connsiteY4" fmla="*/ 159816 h 656494"/>
                <a:gd name="connsiteX5" fmla="*/ 236764 w 675962"/>
                <a:gd name="connsiteY5" fmla="*/ 74449 h 656494"/>
                <a:gd name="connsiteX6" fmla="*/ 607695 w 675962"/>
                <a:gd name="connsiteY6" fmla="*/ 445380 h 65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962" h="656494">
                  <a:moveTo>
                    <a:pt x="607695" y="445380"/>
                  </a:moveTo>
                  <a:cubicBezTo>
                    <a:pt x="607695" y="523775"/>
                    <a:pt x="583361" y="596514"/>
                    <a:pt x="541796" y="656495"/>
                  </a:cubicBezTo>
                  <a:cubicBezTo>
                    <a:pt x="623742" y="588491"/>
                    <a:pt x="675962" y="485761"/>
                    <a:pt x="675962" y="370931"/>
                  </a:cubicBezTo>
                  <a:cubicBezTo>
                    <a:pt x="675962" y="166130"/>
                    <a:pt x="509832" y="0"/>
                    <a:pt x="305031" y="0"/>
                  </a:cubicBezTo>
                  <a:cubicBezTo>
                    <a:pt x="178626" y="0"/>
                    <a:pt x="66952" y="63269"/>
                    <a:pt x="0" y="159816"/>
                  </a:cubicBezTo>
                  <a:cubicBezTo>
                    <a:pt x="64189" y="106544"/>
                    <a:pt x="146794" y="74449"/>
                    <a:pt x="236764" y="74449"/>
                  </a:cubicBezTo>
                  <a:cubicBezTo>
                    <a:pt x="441565" y="74449"/>
                    <a:pt x="607695" y="240579"/>
                    <a:pt x="607695" y="445380"/>
                  </a:cubicBezTo>
                  <a:close/>
                </a:path>
              </a:pathLst>
            </a:custGeom>
            <a:solidFill>
              <a:srgbClr val="F3F1E8">
                <a:alpha val="50000"/>
              </a:srgbClr>
            </a:solidFill>
            <a:ln w="130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34" name="Graphic 20">
            <a:extLst>
              <a:ext uri="{FF2B5EF4-FFF2-40B4-BE49-F238E27FC236}">
                <a16:creationId xmlns:a16="http://schemas.microsoft.com/office/drawing/2014/main" id="{52FC0FA2-8146-4D79-B1B2-A8E6EFE2489D}"/>
              </a:ext>
            </a:extLst>
          </p:cNvPr>
          <p:cNvGrpSpPr/>
          <p:nvPr/>
        </p:nvGrpSpPr>
        <p:grpSpPr>
          <a:xfrm rot="718672">
            <a:off x="-436436" y="5410576"/>
            <a:ext cx="1637320" cy="1639171"/>
            <a:chOff x="-436436" y="5410576"/>
            <a:chExt cx="1637320" cy="1639171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9C2719-6C70-44CF-B789-9B07F8C33C3B}"/>
                </a:ext>
              </a:extLst>
            </p:cNvPr>
            <p:cNvSpPr/>
            <p:nvPr/>
          </p:nvSpPr>
          <p:spPr>
            <a:xfrm>
              <a:off x="-436436" y="5412426"/>
              <a:ext cx="1637320" cy="1637320"/>
            </a:xfrm>
            <a:custGeom>
              <a:avLst/>
              <a:gdLst>
                <a:gd name="connsiteX0" fmla="*/ 1637321 w 1637320"/>
                <a:gd name="connsiteY0" fmla="*/ 818660 h 1637320"/>
                <a:gd name="connsiteX1" fmla="*/ 818660 w 1637320"/>
                <a:gd name="connsiteY1" fmla="*/ 1637321 h 1637320"/>
                <a:gd name="connsiteX2" fmla="*/ 0 w 1637320"/>
                <a:gd name="connsiteY2" fmla="*/ 818660 h 1637320"/>
                <a:gd name="connsiteX3" fmla="*/ 818660 w 1637320"/>
                <a:gd name="connsiteY3" fmla="*/ 0 h 1637320"/>
                <a:gd name="connsiteX4" fmla="*/ 1637321 w 1637320"/>
                <a:gd name="connsiteY4" fmla="*/ 818660 h 163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7320" h="1637320">
                  <a:moveTo>
                    <a:pt x="1637321" y="818660"/>
                  </a:moveTo>
                  <a:cubicBezTo>
                    <a:pt x="1637321" y="1270794"/>
                    <a:pt x="1270794" y="1637321"/>
                    <a:pt x="818660" y="1637321"/>
                  </a:cubicBezTo>
                  <a:cubicBezTo>
                    <a:pt x="366527" y="1637321"/>
                    <a:pt x="0" y="1270794"/>
                    <a:pt x="0" y="818660"/>
                  </a:cubicBezTo>
                  <a:cubicBezTo>
                    <a:pt x="0" y="366527"/>
                    <a:pt x="366527" y="0"/>
                    <a:pt x="818660" y="0"/>
                  </a:cubicBezTo>
                  <a:cubicBezTo>
                    <a:pt x="1270794" y="0"/>
                    <a:pt x="1637321" y="366527"/>
                    <a:pt x="1637321" y="818660"/>
                  </a:cubicBezTo>
                  <a:close/>
                </a:path>
              </a:pathLst>
            </a:custGeom>
            <a:solidFill>
              <a:srgbClr val="DD8934"/>
            </a:solidFill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0A1AD27-9CFF-4509-A2E2-09FB2F34A9B6}"/>
                </a:ext>
              </a:extLst>
            </p:cNvPr>
            <p:cNvSpPr/>
            <p:nvPr/>
          </p:nvSpPr>
          <p:spPr>
            <a:xfrm>
              <a:off x="-272064" y="5616502"/>
              <a:ext cx="1308409" cy="120628"/>
            </a:xfrm>
            <a:custGeom>
              <a:avLst/>
              <a:gdLst>
                <a:gd name="connsiteX0" fmla="*/ 0 w 1308409"/>
                <a:gd name="connsiteY0" fmla="*/ 120629 h 120628"/>
                <a:gd name="connsiteX1" fmla="*/ 1308410 w 1308409"/>
                <a:gd name="connsiteY1" fmla="*/ 120629 h 120628"/>
                <a:gd name="connsiteX2" fmla="*/ 1196866 w 1308409"/>
                <a:gd name="connsiteY2" fmla="*/ 0 h 120628"/>
                <a:gd name="connsiteX3" fmla="*/ 111544 w 1308409"/>
                <a:gd name="connsiteY3" fmla="*/ 0 h 120628"/>
                <a:gd name="connsiteX4" fmla="*/ 0 w 1308409"/>
                <a:gd name="connsiteY4" fmla="*/ 120629 h 12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409" h="120628">
                  <a:moveTo>
                    <a:pt x="0" y="120629"/>
                  </a:moveTo>
                  <a:lnTo>
                    <a:pt x="1308410" y="120629"/>
                  </a:lnTo>
                  <a:cubicBezTo>
                    <a:pt x="1275266" y="76718"/>
                    <a:pt x="1237917" y="36340"/>
                    <a:pt x="1196866" y="0"/>
                  </a:cubicBezTo>
                  <a:lnTo>
                    <a:pt x="111544" y="0"/>
                  </a:lnTo>
                  <a:cubicBezTo>
                    <a:pt x="70493" y="36340"/>
                    <a:pt x="33143" y="76718"/>
                    <a:pt x="0" y="120629"/>
                  </a:cubicBezTo>
                  <a:close/>
                </a:path>
              </a:pathLst>
            </a:custGeom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1D8761-4C87-41CE-976D-B32E87738BA0}"/>
                </a:ext>
              </a:extLst>
            </p:cNvPr>
            <p:cNvSpPr/>
            <p:nvPr/>
          </p:nvSpPr>
          <p:spPr>
            <a:xfrm>
              <a:off x="-160520" y="5610950"/>
              <a:ext cx="1085322" cy="5383"/>
            </a:xfrm>
            <a:custGeom>
              <a:avLst/>
              <a:gdLst>
                <a:gd name="connsiteX0" fmla="*/ 6057 w 1085322"/>
                <a:gd name="connsiteY0" fmla="*/ 0 h 5383"/>
                <a:gd name="connsiteX1" fmla="*/ 0 w 1085322"/>
                <a:gd name="connsiteY1" fmla="*/ 5384 h 5383"/>
                <a:gd name="connsiteX2" fmla="*/ 1085322 w 1085322"/>
                <a:gd name="connsiteY2" fmla="*/ 5384 h 5383"/>
                <a:gd name="connsiteX3" fmla="*/ 1079266 w 1085322"/>
                <a:gd name="connsiteY3" fmla="*/ 0 h 5383"/>
                <a:gd name="connsiteX4" fmla="*/ 6057 w 1085322"/>
                <a:gd name="connsiteY4" fmla="*/ 0 h 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322" h="5383">
                  <a:moveTo>
                    <a:pt x="6057" y="0"/>
                  </a:moveTo>
                  <a:cubicBezTo>
                    <a:pt x="4038" y="1851"/>
                    <a:pt x="2019" y="3533"/>
                    <a:pt x="0" y="5384"/>
                  </a:cubicBezTo>
                  <a:lnTo>
                    <a:pt x="1085322" y="5384"/>
                  </a:lnTo>
                  <a:cubicBezTo>
                    <a:pt x="1083303" y="3533"/>
                    <a:pt x="1081284" y="1851"/>
                    <a:pt x="1079266" y="0"/>
                  </a:cubicBezTo>
                  <a:lnTo>
                    <a:pt x="6057" y="0"/>
                  </a:lnTo>
                  <a:close/>
                </a:path>
              </a:pathLst>
            </a:custGeom>
            <a:solidFill>
              <a:srgbClr val="DD8934"/>
            </a:solidFill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1C18A8-9EF5-42C6-8105-4D4EC3FC3012}"/>
                </a:ext>
              </a:extLst>
            </p:cNvPr>
            <p:cNvSpPr/>
            <p:nvPr/>
          </p:nvSpPr>
          <p:spPr>
            <a:xfrm>
              <a:off x="-160520" y="5410576"/>
              <a:ext cx="1085322" cy="205758"/>
            </a:xfrm>
            <a:custGeom>
              <a:avLst/>
              <a:gdLst>
                <a:gd name="connsiteX0" fmla="*/ 1079434 w 1085322"/>
                <a:gd name="connsiteY0" fmla="*/ 200375 h 205758"/>
                <a:gd name="connsiteX1" fmla="*/ 542745 w 1085322"/>
                <a:gd name="connsiteY1" fmla="*/ 0 h 205758"/>
                <a:gd name="connsiteX2" fmla="*/ 6057 w 1085322"/>
                <a:gd name="connsiteY2" fmla="*/ 200375 h 205758"/>
                <a:gd name="connsiteX3" fmla="*/ 0 w 1085322"/>
                <a:gd name="connsiteY3" fmla="*/ 205759 h 205758"/>
                <a:gd name="connsiteX4" fmla="*/ 1085322 w 1085322"/>
                <a:gd name="connsiteY4" fmla="*/ 205759 h 205758"/>
                <a:gd name="connsiteX5" fmla="*/ 1079434 w 1085322"/>
                <a:gd name="connsiteY5" fmla="*/ 200375 h 20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5322" h="205758">
                  <a:moveTo>
                    <a:pt x="1079434" y="200375"/>
                  </a:moveTo>
                  <a:cubicBezTo>
                    <a:pt x="935588" y="75540"/>
                    <a:pt x="747999" y="0"/>
                    <a:pt x="542745" y="0"/>
                  </a:cubicBezTo>
                  <a:cubicBezTo>
                    <a:pt x="337491" y="0"/>
                    <a:pt x="149734" y="75540"/>
                    <a:pt x="6057" y="200375"/>
                  </a:cubicBezTo>
                  <a:cubicBezTo>
                    <a:pt x="4038" y="202226"/>
                    <a:pt x="2019" y="203908"/>
                    <a:pt x="0" y="205759"/>
                  </a:cubicBezTo>
                  <a:lnTo>
                    <a:pt x="1085322" y="205759"/>
                  </a:lnTo>
                  <a:cubicBezTo>
                    <a:pt x="1083472" y="204076"/>
                    <a:pt x="1081453" y="202226"/>
                    <a:pt x="1079434" y="200375"/>
                  </a:cubicBezTo>
                  <a:close/>
                </a:path>
              </a:pathLst>
            </a:custGeom>
            <a:solidFill>
              <a:srgbClr val="DD8934"/>
            </a:solidFill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A88CB6-37FB-4EFE-993E-6F2DF522D9F4}"/>
                </a:ext>
              </a:extLst>
            </p:cNvPr>
            <p:cNvSpPr/>
            <p:nvPr/>
          </p:nvSpPr>
          <p:spPr>
            <a:xfrm>
              <a:off x="-398581" y="5736963"/>
              <a:ext cx="1561612" cy="245463"/>
            </a:xfrm>
            <a:custGeom>
              <a:avLst/>
              <a:gdLst>
                <a:gd name="connsiteX0" fmla="*/ 0 w 1561612"/>
                <a:gd name="connsiteY0" fmla="*/ 245464 h 245463"/>
                <a:gd name="connsiteX1" fmla="*/ 1561612 w 1561612"/>
                <a:gd name="connsiteY1" fmla="*/ 245464 h 245463"/>
                <a:gd name="connsiteX2" fmla="*/ 1435095 w 1561612"/>
                <a:gd name="connsiteY2" fmla="*/ 0 h 245463"/>
                <a:gd name="connsiteX3" fmla="*/ 126517 w 1561612"/>
                <a:gd name="connsiteY3" fmla="*/ 0 h 245463"/>
                <a:gd name="connsiteX4" fmla="*/ 0 w 1561612"/>
                <a:gd name="connsiteY4" fmla="*/ 245464 h 24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612" h="245463">
                  <a:moveTo>
                    <a:pt x="0" y="245464"/>
                  </a:moveTo>
                  <a:lnTo>
                    <a:pt x="1561612" y="245464"/>
                  </a:lnTo>
                  <a:cubicBezTo>
                    <a:pt x="1533348" y="156128"/>
                    <a:pt x="1490278" y="73185"/>
                    <a:pt x="1435095" y="0"/>
                  </a:cubicBezTo>
                  <a:lnTo>
                    <a:pt x="126517" y="0"/>
                  </a:lnTo>
                  <a:cubicBezTo>
                    <a:pt x="71334" y="73353"/>
                    <a:pt x="28264" y="156128"/>
                    <a:pt x="0" y="245464"/>
                  </a:cubicBezTo>
                  <a:close/>
                </a:path>
              </a:pathLst>
            </a:custGeom>
            <a:solidFill>
              <a:srgbClr val="D25B30"/>
            </a:solidFill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8DFD8C6-706C-4ACF-8768-B5B68396E4ED}"/>
                </a:ext>
              </a:extLst>
            </p:cNvPr>
            <p:cNvSpPr/>
            <p:nvPr/>
          </p:nvSpPr>
          <p:spPr>
            <a:xfrm>
              <a:off x="-427519" y="5982426"/>
              <a:ext cx="1619487" cy="125844"/>
            </a:xfrm>
            <a:custGeom>
              <a:avLst/>
              <a:gdLst>
                <a:gd name="connsiteX0" fmla="*/ 0 w 1619487"/>
                <a:gd name="connsiteY0" fmla="*/ 125844 h 125844"/>
                <a:gd name="connsiteX1" fmla="*/ 1619487 w 1619487"/>
                <a:gd name="connsiteY1" fmla="*/ 125844 h 125844"/>
                <a:gd name="connsiteX2" fmla="*/ 1590550 w 1619487"/>
                <a:gd name="connsiteY2" fmla="*/ 0 h 125844"/>
                <a:gd name="connsiteX3" fmla="*/ 28937 w 1619487"/>
                <a:gd name="connsiteY3" fmla="*/ 0 h 125844"/>
                <a:gd name="connsiteX4" fmla="*/ 0 w 1619487"/>
                <a:gd name="connsiteY4" fmla="*/ 125844 h 12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487" h="125844">
                  <a:moveTo>
                    <a:pt x="0" y="125844"/>
                  </a:moveTo>
                  <a:lnTo>
                    <a:pt x="1619487" y="125844"/>
                  </a:lnTo>
                  <a:cubicBezTo>
                    <a:pt x="1613094" y="82775"/>
                    <a:pt x="1603336" y="40714"/>
                    <a:pt x="1590550" y="0"/>
                  </a:cubicBezTo>
                  <a:lnTo>
                    <a:pt x="28937" y="0"/>
                  </a:lnTo>
                  <a:cubicBezTo>
                    <a:pt x="16151" y="40714"/>
                    <a:pt x="6393" y="82775"/>
                    <a:pt x="0" y="125844"/>
                  </a:cubicBezTo>
                  <a:close/>
                </a:path>
              </a:pathLst>
            </a:custGeom>
            <a:solidFill>
              <a:srgbClr val="A93A2D"/>
            </a:solidFill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FA5271-44D4-4049-B7EE-2CE6953DDA17}"/>
                </a:ext>
              </a:extLst>
            </p:cNvPr>
            <p:cNvSpPr/>
            <p:nvPr/>
          </p:nvSpPr>
          <p:spPr>
            <a:xfrm>
              <a:off x="-436436" y="6108271"/>
              <a:ext cx="1637320" cy="245463"/>
            </a:xfrm>
            <a:custGeom>
              <a:avLst/>
              <a:gdLst>
                <a:gd name="connsiteX0" fmla="*/ 0 w 1637320"/>
                <a:gd name="connsiteY0" fmla="*/ 120965 h 245463"/>
                <a:gd name="connsiteX1" fmla="*/ 9421 w 1637320"/>
                <a:gd name="connsiteY1" fmla="*/ 245464 h 245463"/>
                <a:gd name="connsiteX2" fmla="*/ 1627899 w 1637320"/>
                <a:gd name="connsiteY2" fmla="*/ 245464 h 245463"/>
                <a:gd name="connsiteX3" fmla="*/ 1637321 w 1637320"/>
                <a:gd name="connsiteY3" fmla="*/ 120965 h 245463"/>
                <a:gd name="connsiteX4" fmla="*/ 1628404 w 1637320"/>
                <a:gd name="connsiteY4" fmla="*/ 0 h 245463"/>
                <a:gd name="connsiteX5" fmla="*/ 8917 w 1637320"/>
                <a:gd name="connsiteY5" fmla="*/ 0 h 245463"/>
                <a:gd name="connsiteX6" fmla="*/ 0 w 1637320"/>
                <a:gd name="connsiteY6" fmla="*/ 120965 h 24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320" h="245463">
                  <a:moveTo>
                    <a:pt x="0" y="120965"/>
                  </a:moveTo>
                  <a:cubicBezTo>
                    <a:pt x="0" y="163362"/>
                    <a:pt x="3197" y="204917"/>
                    <a:pt x="9421" y="245464"/>
                  </a:cubicBezTo>
                  <a:lnTo>
                    <a:pt x="1627899" y="245464"/>
                  </a:lnTo>
                  <a:cubicBezTo>
                    <a:pt x="1634124" y="204917"/>
                    <a:pt x="1637321" y="163362"/>
                    <a:pt x="1637321" y="120965"/>
                  </a:cubicBezTo>
                  <a:cubicBezTo>
                    <a:pt x="1637321" y="79914"/>
                    <a:pt x="1634292" y="39537"/>
                    <a:pt x="1628404" y="0"/>
                  </a:cubicBezTo>
                  <a:lnTo>
                    <a:pt x="8917" y="0"/>
                  </a:lnTo>
                  <a:cubicBezTo>
                    <a:pt x="3028" y="39537"/>
                    <a:pt x="0" y="79914"/>
                    <a:pt x="0" y="120965"/>
                  </a:cubicBezTo>
                  <a:close/>
                </a:path>
              </a:pathLst>
            </a:custGeom>
            <a:solidFill>
              <a:srgbClr val="DF9335"/>
            </a:solidFill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0D873B6-FDC8-49F6-9A95-8982B07E66F3}"/>
                </a:ext>
              </a:extLst>
            </p:cNvPr>
            <p:cNvSpPr/>
            <p:nvPr/>
          </p:nvSpPr>
          <p:spPr>
            <a:xfrm>
              <a:off x="-427014" y="6353734"/>
              <a:ext cx="1618309" cy="128031"/>
            </a:xfrm>
            <a:custGeom>
              <a:avLst/>
              <a:gdLst>
                <a:gd name="connsiteX0" fmla="*/ 30283 w 1618309"/>
                <a:gd name="connsiteY0" fmla="*/ 128031 h 128031"/>
                <a:gd name="connsiteX1" fmla="*/ 1588026 w 1618309"/>
                <a:gd name="connsiteY1" fmla="*/ 128031 h 128031"/>
                <a:gd name="connsiteX2" fmla="*/ 1618310 w 1618309"/>
                <a:gd name="connsiteY2" fmla="*/ 0 h 128031"/>
                <a:gd name="connsiteX3" fmla="*/ 0 w 1618309"/>
                <a:gd name="connsiteY3" fmla="*/ 0 h 128031"/>
                <a:gd name="connsiteX4" fmla="*/ 30283 w 1618309"/>
                <a:gd name="connsiteY4" fmla="*/ 128031 h 12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309" h="128031">
                  <a:moveTo>
                    <a:pt x="30283" y="128031"/>
                  </a:moveTo>
                  <a:lnTo>
                    <a:pt x="1588026" y="128031"/>
                  </a:lnTo>
                  <a:cubicBezTo>
                    <a:pt x="1601485" y="86644"/>
                    <a:pt x="1611748" y="43911"/>
                    <a:pt x="1618310" y="0"/>
                  </a:cubicBezTo>
                  <a:lnTo>
                    <a:pt x="0" y="0"/>
                  </a:lnTo>
                  <a:cubicBezTo>
                    <a:pt x="6730" y="43911"/>
                    <a:pt x="16992" y="86644"/>
                    <a:pt x="30283" y="128031"/>
                  </a:cubicBezTo>
                  <a:close/>
                </a:path>
              </a:pathLst>
            </a:custGeom>
            <a:solidFill>
              <a:srgbClr val="A93A2D"/>
            </a:solidFill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A136781-D71D-4CC3-80BC-0329B1592641}"/>
                </a:ext>
              </a:extLst>
            </p:cNvPr>
            <p:cNvSpPr/>
            <p:nvPr/>
          </p:nvSpPr>
          <p:spPr>
            <a:xfrm>
              <a:off x="-396731" y="6481765"/>
              <a:ext cx="1557742" cy="229480"/>
            </a:xfrm>
            <a:custGeom>
              <a:avLst/>
              <a:gdLst>
                <a:gd name="connsiteX0" fmla="*/ 117264 w 1557742"/>
                <a:gd name="connsiteY0" fmla="*/ 229481 h 229480"/>
                <a:gd name="connsiteX1" fmla="*/ 1440647 w 1557742"/>
                <a:gd name="connsiteY1" fmla="*/ 229481 h 229480"/>
                <a:gd name="connsiteX2" fmla="*/ 1557743 w 1557742"/>
                <a:gd name="connsiteY2" fmla="*/ 0 h 229480"/>
                <a:gd name="connsiteX3" fmla="*/ 0 w 1557742"/>
                <a:gd name="connsiteY3" fmla="*/ 0 h 229480"/>
                <a:gd name="connsiteX4" fmla="*/ 117264 w 1557742"/>
                <a:gd name="connsiteY4" fmla="*/ 229481 h 22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7742" h="229480">
                  <a:moveTo>
                    <a:pt x="117264" y="229481"/>
                  </a:moveTo>
                  <a:lnTo>
                    <a:pt x="1440647" y="229481"/>
                  </a:lnTo>
                  <a:cubicBezTo>
                    <a:pt x="1491119" y="160334"/>
                    <a:pt x="1530824" y="83111"/>
                    <a:pt x="1557743" y="0"/>
                  </a:cubicBezTo>
                  <a:lnTo>
                    <a:pt x="0" y="0"/>
                  </a:lnTo>
                  <a:cubicBezTo>
                    <a:pt x="26919" y="83111"/>
                    <a:pt x="66792" y="160334"/>
                    <a:pt x="117264" y="229481"/>
                  </a:cubicBezTo>
                  <a:close/>
                </a:path>
              </a:pathLst>
            </a:custGeom>
            <a:solidFill>
              <a:srgbClr val="DD8934"/>
            </a:solidFill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6E30B66-12A7-42AC-B6CE-58F57AD40FBD}"/>
                </a:ext>
              </a:extLst>
            </p:cNvPr>
            <p:cNvSpPr/>
            <p:nvPr/>
          </p:nvSpPr>
          <p:spPr>
            <a:xfrm>
              <a:off x="-279467" y="6711246"/>
              <a:ext cx="1323551" cy="112048"/>
            </a:xfrm>
            <a:custGeom>
              <a:avLst/>
              <a:gdLst>
                <a:gd name="connsiteX0" fmla="*/ 0 w 1323551"/>
                <a:gd name="connsiteY0" fmla="*/ 0 h 112048"/>
                <a:gd name="connsiteX1" fmla="*/ 16151 w 1323551"/>
                <a:gd name="connsiteY1" fmla="*/ 21367 h 112048"/>
                <a:gd name="connsiteX2" fmla="*/ 98589 w 1323551"/>
                <a:gd name="connsiteY2" fmla="*/ 112049 h 112048"/>
                <a:gd name="connsiteX3" fmla="*/ 1224962 w 1323551"/>
                <a:gd name="connsiteY3" fmla="*/ 112049 h 112048"/>
                <a:gd name="connsiteX4" fmla="*/ 1307400 w 1323551"/>
                <a:gd name="connsiteY4" fmla="*/ 21367 h 112048"/>
                <a:gd name="connsiteX5" fmla="*/ 1323551 w 1323551"/>
                <a:gd name="connsiteY5" fmla="*/ 0 h 112048"/>
                <a:gd name="connsiteX6" fmla="*/ 0 w 1323551"/>
                <a:gd name="connsiteY6" fmla="*/ 0 h 11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3551" h="112048">
                  <a:moveTo>
                    <a:pt x="0" y="0"/>
                  </a:moveTo>
                  <a:cubicBezTo>
                    <a:pt x="5215" y="7234"/>
                    <a:pt x="10599" y="14301"/>
                    <a:pt x="16151" y="21367"/>
                  </a:cubicBezTo>
                  <a:cubicBezTo>
                    <a:pt x="41387" y="53669"/>
                    <a:pt x="68979" y="83952"/>
                    <a:pt x="98589" y="112049"/>
                  </a:cubicBezTo>
                  <a:lnTo>
                    <a:pt x="1224962" y="112049"/>
                  </a:lnTo>
                  <a:cubicBezTo>
                    <a:pt x="1254573" y="83952"/>
                    <a:pt x="1282164" y="53501"/>
                    <a:pt x="1307400" y="21367"/>
                  </a:cubicBezTo>
                  <a:cubicBezTo>
                    <a:pt x="1312952" y="14301"/>
                    <a:pt x="1318168" y="7234"/>
                    <a:pt x="1323551" y="0"/>
                  </a:cubicBezTo>
                  <a:lnTo>
                    <a:pt x="0" y="0"/>
                  </a:lnTo>
                  <a:close/>
                </a:path>
              </a:pathLst>
            </a:custGeom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7A97B6D-1258-4E65-9D86-52DBBFA7E4CB}"/>
                </a:ext>
              </a:extLst>
            </p:cNvPr>
            <p:cNvSpPr/>
            <p:nvPr/>
          </p:nvSpPr>
          <p:spPr>
            <a:xfrm>
              <a:off x="-181046" y="6823295"/>
              <a:ext cx="1126541" cy="224601"/>
            </a:xfrm>
            <a:custGeom>
              <a:avLst/>
              <a:gdLst>
                <a:gd name="connsiteX0" fmla="*/ 563271 w 1126541"/>
                <a:gd name="connsiteY0" fmla="*/ 224602 h 224601"/>
                <a:gd name="connsiteX1" fmla="*/ 1126541 w 1126541"/>
                <a:gd name="connsiteY1" fmla="*/ 0 h 224601"/>
                <a:gd name="connsiteX2" fmla="*/ 0 w 1126541"/>
                <a:gd name="connsiteY2" fmla="*/ 0 h 224601"/>
                <a:gd name="connsiteX3" fmla="*/ 563271 w 1126541"/>
                <a:gd name="connsiteY3" fmla="*/ 224602 h 22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541" h="224601">
                  <a:moveTo>
                    <a:pt x="563271" y="224602"/>
                  </a:moveTo>
                  <a:cubicBezTo>
                    <a:pt x="781479" y="224602"/>
                    <a:pt x="979667" y="139135"/>
                    <a:pt x="1126541" y="0"/>
                  </a:cubicBezTo>
                  <a:lnTo>
                    <a:pt x="0" y="0"/>
                  </a:lnTo>
                  <a:cubicBezTo>
                    <a:pt x="146706" y="139135"/>
                    <a:pt x="345062" y="224602"/>
                    <a:pt x="563271" y="224602"/>
                  </a:cubicBezTo>
                  <a:close/>
                </a:path>
              </a:pathLst>
            </a:custGeom>
            <a:solidFill>
              <a:srgbClr val="D25B30"/>
            </a:solidFill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0BC242-4050-421F-BB77-831BC54F8FC7}"/>
                </a:ext>
              </a:extLst>
            </p:cNvPr>
            <p:cNvSpPr/>
            <p:nvPr/>
          </p:nvSpPr>
          <p:spPr>
            <a:xfrm>
              <a:off x="-436436" y="5599005"/>
              <a:ext cx="1491792" cy="1448890"/>
            </a:xfrm>
            <a:custGeom>
              <a:avLst/>
              <a:gdLst>
                <a:gd name="connsiteX0" fmla="*/ 150576 w 1491792"/>
                <a:gd name="connsiteY0" fmla="*/ 465859 h 1448890"/>
                <a:gd name="connsiteX1" fmla="*/ 295936 w 1491792"/>
                <a:gd name="connsiteY1" fmla="*/ 0 h 1448890"/>
                <a:gd name="connsiteX2" fmla="*/ 0 w 1491792"/>
                <a:gd name="connsiteY2" fmla="*/ 630231 h 1448890"/>
                <a:gd name="connsiteX3" fmla="*/ 818660 w 1491792"/>
                <a:gd name="connsiteY3" fmla="*/ 1448891 h 1448890"/>
                <a:gd name="connsiteX4" fmla="*/ 1491792 w 1491792"/>
                <a:gd name="connsiteY4" fmla="*/ 1096090 h 1448890"/>
                <a:gd name="connsiteX5" fmla="*/ 969236 w 1491792"/>
                <a:gd name="connsiteY5" fmla="*/ 1284520 h 1448890"/>
                <a:gd name="connsiteX6" fmla="*/ 150576 w 1491792"/>
                <a:gd name="connsiteY6" fmla="*/ 465859 h 144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1792" h="1448890">
                  <a:moveTo>
                    <a:pt x="150576" y="465859"/>
                  </a:moveTo>
                  <a:cubicBezTo>
                    <a:pt x="150576" y="292739"/>
                    <a:pt x="204413" y="132237"/>
                    <a:pt x="295936" y="0"/>
                  </a:cubicBezTo>
                  <a:cubicBezTo>
                    <a:pt x="115245" y="150239"/>
                    <a:pt x="0" y="376691"/>
                    <a:pt x="0" y="630231"/>
                  </a:cubicBezTo>
                  <a:cubicBezTo>
                    <a:pt x="0" y="1082294"/>
                    <a:pt x="366597" y="1448891"/>
                    <a:pt x="818660" y="1448891"/>
                  </a:cubicBezTo>
                  <a:cubicBezTo>
                    <a:pt x="1097772" y="1448891"/>
                    <a:pt x="1344077" y="1309251"/>
                    <a:pt x="1491792" y="1096090"/>
                  </a:cubicBezTo>
                  <a:cubicBezTo>
                    <a:pt x="1349965" y="1213858"/>
                    <a:pt x="1167929" y="1284520"/>
                    <a:pt x="969236" y="1284520"/>
                  </a:cubicBezTo>
                  <a:cubicBezTo>
                    <a:pt x="517173" y="1284520"/>
                    <a:pt x="150576" y="917923"/>
                    <a:pt x="150576" y="465859"/>
                  </a:cubicBezTo>
                  <a:close/>
                </a:path>
              </a:pathLst>
            </a:custGeom>
            <a:solidFill>
              <a:srgbClr val="62161F">
                <a:alpha val="50000"/>
              </a:srgbClr>
            </a:solidFill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912346-0773-466D-9B80-84E79C6335F1}"/>
                </a:ext>
              </a:extLst>
            </p:cNvPr>
            <p:cNvSpPr/>
            <p:nvPr/>
          </p:nvSpPr>
          <p:spPr>
            <a:xfrm>
              <a:off x="-290907" y="5418146"/>
              <a:ext cx="1491792" cy="1448722"/>
            </a:xfrm>
            <a:custGeom>
              <a:avLst/>
              <a:gdLst>
                <a:gd name="connsiteX0" fmla="*/ 1341049 w 1491792"/>
                <a:gd name="connsiteY0" fmla="*/ 982864 h 1448722"/>
                <a:gd name="connsiteX1" fmla="*/ 1195688 w 1491792"/>
                <a:gd name="connsiteY1" fmla="*/ 1448723 h 1448722"/>
                <a:gd name="connsiteX2" fmla="*/ 1491792 w 1491792"/>
                <a:gd name="connsiteY2" fmla="*/ 818660 h 1448722"/>
                <a:gd name="connsiteX3" fmla="*/ 673132 w 1491792"/>
                <a:gd name="connsiteY3" fmla="*/ 0 h 1448722"/>
                <a:gd name="connsiteX4" fmla="*/ 0 w 1491792"/>
                <a:gd name="connsiteY4" fmla="*/ 352801 h 1448722"/>
                <a:gd name="connsiteX5" fmla="*/ 522556 w 1491792"/>
                <a:gd name="connsiteY5" fmla="*/ 164371 h 1448722"/>
                <a:gd name="connsiteX6" fmla="*/ 1341049 w 1491792"/>
                <a:gd name="connsiteY6" fmla="*/ 982864 h 144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1792" h="1448722">
                  <a:moveTo>
                    <a:pt x="1341049" y="982864"/>
                  </a:moveTo>
                  <a:cubicBezTo>
                    <a:pt x="1341049" y="1155984"/>
                    <a:pt x="1287211" y="1316485"/>
                    <a:pt x="1195688" y="1448723"/>
                  </a:cubicBezTo>
                  <a:cubicBezTo>
                    <a:pt x="1376547" y="1298483"/>
                    <a:pt x="1491792" y="1072031"/>
                    <a:pt x="1491792" y="818660"/>
                  </a:cubicBezTo>
                  <a:cubicBezTo>
                    <a:pt x="1491792" y="366597"/>
                    <a:pt x="1125195" y="0"/>
                    <a:pt x="673132" y="0"/>
                  </a:cubicBezTo>
                  <a:cubicBezTo>
                    <a:pt x="394020" y="0"/>
                    <a:pt x="147716" y="139640"/>
                    <a:pt x="0" y="352801"/>
                  </a:cubicBezTo>
                  <a:cubicBezTo>
                    <a:pt x="141827" y="235033"/>
                    <a:pt x="323864" y="164371"/>
                    <a:pt x="522556" y="164371"/>
                  </a:cubicBezTo>
                  <a:cubicBezTo>
                    <a:pt x="974620" y="164203"/>
                    <a:pt x="1341049" y="530800"/>
                    <a:pt x="1341049" y="982864"/>
                  </a:cubicBezTo>
                  <a:close/>
                </a:path>
              </a:pathLst>
            </a:custGeom>
            <a:solidFill>
              <a:srgbClr val="F3F1E8">
                <a:alpha val="50000"/>
              </a:srgbClr>
            </a:solidFill>
            <a:ln w="167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49" name="Graphic 241">
            <a:extLst>
              <a:ext uri="{FF2B5EF4-FFF2-40B4-BE49-F238E27FC236}">
                <a16:creationId xmlns:a16="http://schemas.microsoft.com/office/drawing/2014/main" id="{8CE366B5-FCD5-41FC-B094-236A61CD2D82}"/>
              </a:ext>
            </a:extLst>
          </p:cNvPr>
          <p:cNvGrpSpPr/>
          <p:nvPr/>
        </p:nvGrpSpPr>
        <p:grpSpPr>
          <a:xfrm>
            <a:off x="1653456" y="5260803"/>
            <a:ext cx="322656" cy="318867"/>
            <a:chOff x="2434505" y="2932122"/>
            <a:chExt cx="322656" cy="31886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9714ECC-143F-4666-A35C-77CC9FB31B5A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653F22C-827D-42F6-B9D7-5C3C98B0493E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CA07189-E7A2-4697-98A0-453A2C217DBF}"/>
              </a:ext>
            </a:extLst>
          </p:cNvPr>
          <p:cNvSpPr/>
          <p:nvPr/>
        </p:nvSpPr>
        <p:spPr>
          <a:xfrm>
            <a:off x="3199571" y="4336250"/>
            <a:ext cx="84896" cy="11972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ACF308-9886-4D96-8384-500129749239}"/>
              </a:ext>
            </a:extLst>
          </p:cNvPr>
          <p:cNvGrpSpPr/>
          <p:nvPr/>
        </p:nvGrpSpPr>
        <p:grpSpPr>
          <a:xfrm>
            <a:off x="7304678" y="5375030"/>
            <a:ext cx="246732" cy="212980"/>
            <a:chOff x="5989666" y="815838"/>
            <a:chExt cx="221343" cy="191064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3969A1F-25F8-4EFF-890C-DE8B72B1DE83}"/>
                </a:ext>
              </a:extLst>
            </p:cNvPr>
            <p:cNvSpPr/>
            <p:nvPr/>
          </p:nvSpPr>
          <p:spPr>
            <a:xfrm>
              <a:off x="5989666" y="897367"/>
              <a:ext cx="221343" cy="27383"/>
            </a:xfrm>
            <a:custGeom>
              <a:avLst/>
              <a:gdLst>
                <a:gd name="connsiteX0" fmla="*/ 348475 w 348475"/>
                <a:gd name="connsiteY0" fmla="*/ 19702 h 39404"/>
                <a:gd name="connsiteX1" fmla="*/ 174238 w 348475"/>
                <a:gd name="connsiteY1" fmla="*/ 39405 h 39404"/>
                <a:gd name="connsiteX2" fmla="*/ 0 w 348475"/>
                <a:gd name="connsiteY2" fmla="*/ 19702 h 39404"/>
                <a:gd name="connsiteX3" fmla="*/ 174238 w 348475"/>
                <a:gd name="connsiteY3" fmla="*/ 0 h 39404"/>
                <a:gd name="connsiteX4" fmla="*/ 348475 w 348475"/>
                <a:gd name="connsiteY4" fmla="*/ 19702 h 3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475" h="39404">
                  <a:moveTo>
                    <a:pt x="348475" y="19702"/>
                  </a:moveTo>
                  <a:cubicBezTo>
                    <a:pt x="348475" y="30673"/>
                    <a:pt x="270437" y="39405"/>
                    <a:pt x="174238" y="39405"/>
                  </a:cubicBezTo>
                  <a:cubicBezTo>
                    <a:pt x="78038" y="39405"/>
                    <a:pt x="0" y="30449"/>
                    <a:pt x="0" y="19702"/>
                  </a:cubicBezTo>
                  <a:cubicBezTo>
                    <a:pt x="0" y="8732"/>
                    <a:pt x="78038" y="0"/>
                    <a:pt x="174238" y="0"/>
                  </a:cubicBezTo>
                  <a:cubicBezTo>
                    <a:pt x="270437" y="0"/>
                    <a:pt x="348475" y="8732"/>
                    <a:pt x="348475" y="19702"/>
                  </a:cubicBezTo>
                  <a:close/>
                </a:path>
              </a:pathLst>
            </a:custGeom>
            <a:solidFill>
              <a:srgbClr val="E6E6E6"/>
            </a:solidFill>
            <a:ln w="28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7ACD1C9-6111-4D94-BB15-B810405F426F}"/>
                </a:ext>
              </a:extLst>
            </p:cNvPr>
            <p:cNvSpPr/>
            <p:nvPr/>
          </p:nvSpPr>
          <p:spPr>
            <a:xfrm>
              <a:off x="6085557" y="815838"/>
              <a:ext cx="31723" cy="191064"/>
            </a:xfrm>
            <a:custGeom>
              <a:avLst/>
              <a:gdLst>
                <a:gd name="connsiteX0" fmla="*/ 49944 w 49944"/>
                <a:gd name="connsiteY0" fmla="*/ 137469 h 274938"/>
                <a:gd name="connsiteX1" fmla="*/ 24972 w 49944"/>
                <a:gd name="connsiteY1" fmla="*/ 274939 h 274938"/>
                <a:gd name="connsiteX2" fmla="*/ 0 w 49944"/>
                <a:gd name="connsiteY2" fmla="*/ 137469 h 274938"/>
                <a:gd name="connsiteX3" fmla="*/ 24972 w 49944"/>
                <a:gd name="connsiteY3" fmla="*/ 0 h 274938"/>
                <a:gd name="connsiteX4" fmla="*/ 49944 w 49944"/>
                <a:gd name="connsiteY4" fmla="*/ 137469 h 27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44" h="274938">
                  <a:moveTo>
                    <a:pt x="49944" y="137469"/>
                  </a:moveTo>
                  <a:cubicBezTo>
                    <a:pt x="49944" y="213392"/>
                    <a:pt x="38764" y="274939"/>
                    <a:pt x="24972" y="274939"/>
                  </a:cubicBezTo>
                  <a:cubicBezTo>
                    <a:pt x="11180" y="274939"/>
                    <a:pt x="0" y="213392"/>
                    <a:pt x="0" y="137469"/>
                  </a:cubicBezTo>
                  <a:cubicBezTo>
                    <a:pt x="0" y="61547"/>
                    <a:pt x="11180" y="0"/>
                    <a:pt x="24972" y="0"/>
                  </a:cubicBezTo>
                  <a:cubicBezTo>
                    <a:pt x="38764" y="0"/>
                    <a:pt x="49944" y="61547"/>
                    <a:pt x="49944" y="137469"/>
                  </a:cubicBezTo>
                  <a:close/>
                </a:path>
              </a:pathLst>
            </a:custGeom>
            <a:solidFill>
              <a:srgbClr val="E6E6E6"/>
            </a:solidFill>
            <a:ln w="28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70" name="Graphic 219">
            <a:extLst>
              <a:ext uri="{FF2B5EF4-FFF2-40B4-BE49-F238E27FC236}">
                <a16:creationId xmlns:a16="http://schemas.microsoft.com/office/drawing/2014/main" id="{3B8D9BE2-37D1-49E5-AE2D-966358BCC780}"/>
              </a:ext>
            </a:extLst>
          </p:cNvPr>
          <p:cNvGrpSpPr/>
          <p:nvPr/>
        </p:nvGrpSpPr>
        <p:grpSpPr>
          <a:xfrm>
            <a:off x="7854074" y="5508526"/>
            <a:ext cx="1082055" cy="1081692"/>
            <a:chOff x="617644" y="978437"/>
            <a:chExt cx="1026712" cy="1026367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932CFBA-6D79-4EF7-A622-BF16A4EAB16E}"/>
                </a:ext>
              </a:extLst>
            </p:cNvPr>
            <p:cNvSpPr/>
            <p:nvPr/>
          </p:nvSpPr>
          <p:spPr>
            <a:xfrm>
              <a:off x="617644" y="978437"/>
              <a:ext cx="1026023" cy="1026023"/>
            </a:xfrm>
            <a:custGeom>
              <a:avLst/>
              <a:gdLst>
                <a:gd name="connsiteX0" fmla="*/ 513012 w 1026023"/>
                <a:gd name="connsiteY0" fmla="*/ 1026023 h 1026023"/>
                <a:gd name="connsiteX1" fmla="*/ 1001561 w 1026023"/>
                <a:gd name="connsiteY1" fmla="*/ 670119 h 1026023"/>
                <a:gd name="connsiteX2" fmla="*/ 1026023 w 1026023"/>
                <a:gd name="connsiteY2" fmla="*/ 513012 h 1026023"/>
                <a:gd name="connsiteX3" fmla="*/ 513012 w 1026023"/>
                <a:gd name="connsiteY3" fmla="*/ 0 h 1026023"/>
                <a:gd name="connsiteX4" fmla="*/ 472701 w 1026023"/>
                <a:gd name="connsiteY4" fmla="*/ 1723 h 1026023"/>
                <a:gd name="connsiteX5" fmla="*/ 0 w 1026023"/>
                <a:gd name="connsiteY5" fmla="*/ 513012 h 1026023"/>
                <a:gd name="connsiteX6" fmla="*/ 513012 w 1026023"/>
                <a:gd name="connsiteY6" fmla="*/ 1026023 h 102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023" h="1026023">
                  <a:moveTo>
                    <a:pt x="513012" y="1026023"/>
                  </a:moveTo>
                  <a:cubicBezTo>
                    <a:pt x="741438" y="1026023"/>
                    <a:pt x="935066" y="876495"/>
                    <a:pt x="1001561" y="670119"/>
                  </a:cubicBezTo>
                  <a:cubicBezTo>
                    <a:pt x="1017410" y="620506"/>
                    <a:pt x="1026023" y="567793"/>
                    <a:pt x="1026023" y="513012"/>
                  </a:cubicBezTo>
                  <a:cubicBezTo>
                    <a:pt x="1026023" y="229804"/>
                    <a:pt x="796563" y="0"/>
                    <a:pt x="513012" y="0"/>
                  </a:cubicBezTo>
                  <a:cubicBezTo>
                    <a:pt x="499575" y="0"/>
                    <a:pt x="486138" y="689"/>
                    <a:pt x="472701" y="1723"/>
                  </a:cubicBezTo>
                  <a:cubicBezTo>
                    <a:pt x="208443" y="22050"/>
                    <a:pt x="0" y="243241"/>
                    <a:pt x="0" y="513012"/>
                  </a:cubicBezTo>
                  <a:cubicBezTo>
                    <a:pt x="0" y="796563"/>
                    <a:pt x="229804" y="1026023"/>
                    <a:pt x="513012" y="1026023"/>
                  </a:cubicBezTo>
                  <a:close/>
                </a:path>
              </a:pathLst>
            </a:custGeom>
            <a:solidFill>
              <a:srgbClr val="FF9970"/>
            </a:solidFill>
            <a:ln w="342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72" name="Graphic 219">
              <a:extLst>
                <a:ext uri="{FF2B5EF4-FFF2-40B4-BE49-F238E27FC236}">
                  <a16:creationId xmlns:a16="http://schemas.microsoft.com/office/drawing/2014/main" id="{48926B41-B923-40C5-A2AB-0BE848197233}"/>
                </a:ext>
              </a:extLst>
            </p:cNvPr>
            <p:cNvGrpSpPr/>
            <p:nvPr/>
          </p:nvGrpSpPr>
          <p:grpSpPr>
            <a:xfrm>
              <a:off x="617644" y="978437"/>
              <a:ext cx="1026712" cy="1026367"/>
              <a:chOff x="617644" y="978437"/>
              <a:chExt cx="1026712" cy="1026367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5486327-E7E3-4597-869F-A8EAE77BCA6E}"/>
                  </a:ext>
                </a:extLst>
              </p:cNvPr>
              <p:cNvSpPr/>
              <p:nvPr/>
            </p:nvSpPr>
            <p:spPr>
              <a:xfrm>
                <a:off x="625223" y="980159"/>
                <a:ext cx="993981" cy="1023611"/>
              </a:xfrm>
              <a:custGeom>
                <a:avLst/>
                <a:gdLst>
                  <a:gd name="connsiteX0" fmla="*/ 116453 w 993981"/>
                  <a:gd name="connsiteY0" fmla="*/ 419987 h 1023611"/>
                  <a:gd name="connsiteX1" fmla="*/ 180881 w 993981"/>
                  <a:gd name="connsiteY1" fmla="*/ 396215 h 1023611"/>
                  <a:gd name="connsiteX2" fmla="*/ 340400 w 993981"/>
                  <a:gd name="connsiteY2" fmla="*/ 403794 h 1023611"/>
                  <a:gd name="connsiteX3" fmla="*/ 382433 w 993981"/>
                  <a:gd name="connsiteY3" fmla="*/ 436870 h 1023611"/>
                  <a:gd name="connsiteX4" fmla="*/ 378299 w 993981"/>
                  <a:gd name="connsiteY4" fmla="*/ 486827 h 1023611"/>
                  <a:gd name="connsiteX5" fmla="*/ 326963 w 993981"/>
                  <a:gd name="connsiteY5" fmla="*/ 480625 h 1023611"/>
                  <a:gd name="connsiteX6" fmla="*/ 287686 w 993981"/>
                  <a:gd name="connsiteY6" fmla="*/ 510255 h 1023611"/>
                  <a:gd name="connsiteX7" fmla="*/ 312837 w 993981"/>
                  <a:gd name="connsiteY7" fmla="*/ 586397 h 1023611"/>
                  <a:gd name="connsiteX8" fmla="*/ 271493 w 993981"/>
                  <a:gd name="connsiteY8" fmla="*/ 749707 h 1023611"/>
                  <a:gd name="connsiteX9" fmla="*/ 314904 w 993981"/>
                  <a:gd name="connsiteY9" fmla="*/ 932310 h 1023611"/>
                  <a:gd name="connsiteX10" fmla="*/ 296644 w 993981"/>
                  <a:gd name="connsiteY10" fmla="*/ 979856 h 1023611"/>
                  <a:gd name="connsiteX11" fmla="*/ 483037 w 993981"/>
                  <a:gd name="connsiteY11" fmla="*/ 1023612 h 1023611"/>
                  <a:gd name="connsiteX12" fmla="*/ 496129 w 993981"/>
                  <a:gd name="connsiteY12" fmla="*/ 1003284 h 1023611"/>
                  <a:gd name="connsiteX13" fmla="*/ 478214 w 993981"/>
                  <a:gd name="connsiteY13" fmla="*/ 946091 h 1023611"/>
                  <a:gd name="connsiteX14" fmla="*/ 432735 w 993981"/>
                  <a:gd name="connsiteY14" fmla="*/ 914394 h 1023611"/>
                  <a:gd name="connsiteX15" fmla="*/ 395870 w 993981"/>
                  <a:gd name="connsiteY15" fmla="*/ 899235 h 1023611"/>
                  <a:gd name="connsiteX16" fmla="*/ 355215 w 993981"/>
                  <a:gd name="connsiteY16" fmla="*/ 824471 h 1023611"/>
                  <a:gd name="connsiteX17" fmla="*/ 355215 w 993981"/>
                  <a:gd name="connsiteY17" fmla="*/ 737648 h 1023611"/>
                  <a:gd name="connsiteX18" fmla="*/ 477180 w 993981"/>
                  <a:gd name="connsiteY18" fmla="*/ 686657 h 1023611"/>
                  <a:gd name="connsiteX19" fmla="*/ 615338 w 993981"/>
                  <a:gd name="connsiteY19" fmla="*/ 719043 h 1023611"/>
                  <a:gd name="connsiteX20" fmla="*/ 727312 w 993981"/>
                  <a:gd name="connsiteY20" fmla="*/ 743161 h 1023611"/>
                  <a:gd name="connsiteX21" fmla="*/ 806555 w 993981"/>
                  <a:gd name="connsiteY21" fmla="*/ 865126 h 1023611"/>
                  <a:gd name="connsiteX22" fmla="*/ 861680 w 993981"/>
                  <a:gd name="connsiteY22" fmla="*/ 880285 h 1023611"/>
                  <a:gd name="connsiteX23" fmla="*/ 993982 w 993981"/>
                  <a:gd name="connsiteY23" fmla="*/ 668052 h 1023611"/>
                  <a:gd name="connsiteX24" fmla="*/ 959873 w 993981"/>
                  <a:gd name="connsiteY24" fmla="*/ 633943 h 1023611"/>
                  <a:gd name="connsiteX25" fmla="*/ 842731 w 993981"/>
                  <a:gd name="connsiteY25" fmla="*/ 593977 h 1023611"/>
                  <a:gd name="connsiteX26" fmla="*/ 737648 w 993981"/>
                  <a:gd name="connsiteY26" fmla="*/ 619473 h 1023611"/>
                  <a:gd name="connsiteX27" fmla="*/ 647380 w 993981"/>
                  <a:gd name="connsiteY27" fmla="*/ 578129 h 1023611"/>
                  <a:gd name="connsiteX28" fmla="*/ 650825 w 993981"/>
                  <a:gd name="connsiteY28" fmla="*/ 506121 h 1023611"/>
                  <a:gd name="connsiteX29" fmla="*/ 530927 w 993981"/>
                  <a:gd name="connsiteY29" fmla="*/ 406895 h 1023611"/>
                  <a:gd name="connsiteX30" fmla="*/ 443071 w 993981"/>
                  <a:gd name="connsiteY30" fmla="*/ 419643 h 1023611"/>
                  <a:gd name="connsiteX31" fmla="*/ 419643 w 993981"/>
                  <a:gd name="connsiteY31" fmla="*/ 397593 h 1023611"/>
                  <a:gd name="connsiteX32" fmla="*/ 251855 w 993981"/>
                  <a:gd name="connsiteY32" fmla="*/ 332476 h 1023611"/>
                  <a:gd name="connsiteX33" fmla="*/ 74764 w 993981"/>
                  <a:gd name="connsiteY33" fmla="*/ 360727 h 1023611"/>
                  <a:gd name="connsiteX34" fmla="*/ 66151 w 993981"/>
                  <a:gd name="connsiteY34" fmla="*/ 356938 h 1023611"/>
                  <a:gd name="connsiteX35" fmla="*/ 64772 w 993981"/>
                  <a:gd name="connsiteY35" fmla="*/ 341434 h 1023611"/>
                  <a:gd name="connsiteX36" fmla="*/ 117831 w 993981"/>
                  <a:gd name="connsiteY36" fmla="*/ 249787 h 1023611"/>
                  <a:gd name="connsiteX37" fmla="*/ 162620 w 993981"/>
                  <a:gd name="connsiteY37" fmla="*/ 240140 h 1023611"/>
                  <a:gd name="connsiteX38" fmla="*/ 361072 w 993981"/>
                  <a:gd name="connsiteY38" fmla="*/ 220847 h 1023611"/>
                  <a:gd name="connsiteX39" fmla="*/ 392080 w 993981"/>
                  <a:gd name="connsiteY39" fmla="*/ 182259 h 1023611"/>
                  <a:gd name="connsiteX40" fmla="*/ 329030 w 993981"/>
                  <a:gd name="connsiteY40" fmla="*/ 150562 h 1023611"/>
                  <a:gd name="connsiteX41" fmla="*/ 309736 w 993981"/>
                  <a:gd name="connsiteY41" fmla="*/ 146083 h 1023611"/>
                  <a:gd name="connsiteX42" fmla="*/ 303879 w 993981"/>
                  <a:gd name="connsiteY42" fmla="*/ 112663 h 1023611"/>
                  <a:gd name="connsiteX43" fmla="*/ 464088 w 993981"/>
                  <a:gd name="connsiteY43" fmla="*/ 36176 h 1023611"/>
                  <a:gd name="connsiteX44" fmla="*/ 547810 w 993981"/>
                  <a:gd name="connsiteY44" fmla="*/ 31697 h 1023611"/>
                  <a:gd name="connsiteX45" fmla="*/ 465466 w 993981"/>
                  <a:gd name="connsiteY45" fmla="*/ 0 h 1023611"/>
                  <a:gd name="connsiteX46" fmla="*/ 263913 w 993981"/>
                  <a:gd name="connsiteY46" fmla="*/ 58915 h 1023611"/>
                  <a:gd name="connsiteX47" fmla="*/ 270804 w 993981"/>
                  <a:gd name="connsiteY47" fmla="*/ 64083 h 1023611"/>
                  <a:gd name="connsiteX48" fmla="*/ 288720 w 993981"/>
                  <a:gd name="connsiteY48" fmla="*/ 92335 h 1023611"/>
                  <a:gd name="connsiteX49" fmla="*/ 265291 w 993981"/>
                  <a:gd name="connsiteY49" fmla="*/ 122310 h 1023611"/>
                  <a:gd name="connsiteX50" fmla="*/ 254611 w 993981"/>
                  <a:gd name="connsiteY50" fmla="*/ 162276 h 1023611"/>
                  <a:gd name="connsiteX51" fmla="*/ 254955 w 993981"/>
                  <a:gd name="connsiteY51" fmla="*/ 162965 h 1023611"/>
                  <a:gd name="connsiteX52" fmla="*/ 228426 w 993981"/>
                  <a:gd name="connsiteY52" fmla="*/ 206376 h 1023611"/>
                  <a:gd name="connsiteX53" fmla="*/ 100604 w 993981"/>
                  <a:gd name="connsiteY53" fmla="*/ 196385 h 1023611"/>
                  <a:gd name="connsiteX54" fmla="*/ 0 w 993981"/>
                  <a:gd name="connsiteY54" fmla="*/ 424122 h 1023611"/>
                  <a:gd name="connsiteX55" fmla="*/ 116453 w 993981"/>
                  <a:gd name="connsiteY55" fmla="*/ 419987 h 102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993981" h="1023611">
                    <a:moveTo>
                      <a:pt x="116453" y="419987"/>
                    </a:moveTo>
                    <a:cubicBezTo>
                      <a:pt x="138503" y="414130"/>
                      <a:pt x="159175" y="403794"/>
                      <a:pt x="180881" y="396215"/>
                    </a:cubicBezTo>
                    <a:cubicBezTo>
                      <a:pt x="232561" y="378643"/>
                      <a:pt x="290787" y="381744"/>
                      <a:pt x="340400" y="403794"/>
                    </a:cubicBezTo>
                    <a:cubicBezTo>
                      <a:pt x="356938" y="411374"/>
                      <a:pt x="373131" y="421365"/>
                      <a:pt x="382433" y="436870"/>
                    </a:cubicBezTo>
                    <a:cubicBezTo>
                      <a:pt x="391736" y="452374"/>
                      <a:pt x="391391" y="474768"/>
                      <a:pt x="378299" y="486827"/>
                    </a:cubicBezTo>
                    <a:cubicBezTo>
                      <a:pt x="361417" y="482693"/>
                      <a:pt x="344190" y="478214"/>
                      <a:pt x="326963" y="480625"/>
                    </a:cubicBezTo>
                    <a:cubicBezTo>
                      <a:pt x="309736" y="483037"/>
                      <a:pt x="292510" y="493718"/>
                      <a:pt x="287686" y="510255"/>
                    </a:cubicBezTo>
                    <a:cubicBezTo>
                      <a:pt x="280106" y="536440"/>
                      <a:pt x="304568" y="560213"/>
                      <a:pt x="312837" y="586397"/>
                    </a:cubicBezTo>
                    <a:cubicBezTo>
                      <a:pt x="330408" y="640834"/>
                      <a:pt x="276317" y="692514"/>
                      <a:pt x="271493" y="749707"/>
                    </a:cubicBezTo>
                    <a:cubicBezTo>
                      <a:pt x="266325" y="812757"/>
                      <a:pt x="322829" y="869605"/>
                      <a:pt x="314904" y="932310"/>
                    </a:cubicBezTo>
                    <a:cubicBezTo>
                      <a:pt x="312837" y="949537"/>
                      <a:pt x="305947" y="965041"/>
                      <a:pt x="296644" y="979856"/>
                    </a:cubicBezTo>
                    <a:cubicBezTo>
                      <a:pt x="354181" y="1005351"/>
                      <a:pt x="416887" y="1020855"/>
                      <a:pt x="483037" y="1023612"/>
                    </a:cubicBezTo>
                    <a:cubicBezTo>
                      <a:pt x="488550" y="1017754"/>
                      <a:pt x="493373" y="1011208"/>
                      <a:pt x="496129" y="1003284"/>
                    </a:cubicBezTo>
                    <a:cubicBezTo>
                      <a:pt x="502676" y="983301"/>
                      <a:pt x="492340" y="961595"/>
                      <a:pt x="478214" y="946091"/>
                    </a:cubicBezTo>
                    <a:cubicBezTo>
                      <a:pt x="465466" y="932310"/>
                      <a:pt x="449962" y="921285"/>
                      <a:pt x="432735" y="914394"/>
                    </a:cubicBezTo>
                    <a:cubicBezTo>
                      <a:pt x="420332" y="909571"/>
                      <a:pt x="407240" y="906470"/>
                      <a:pt x="395870" y="899235"/>
                    </a:cubicBezTo>
                    <a:cubicBezTo>
                      <a:pt x="371408" y="883731"/>
                      <a:pt x="361761" y="853067"/>
                      <a:pt x="355215" y="824471"/>
                    </a:cubicBezTo>
                    <a:cubicBezTo>
                      <a:pt x="348669" y="795874"/>
                      <a:pt x="343501" y="764522"/>
                      <a:pt x="355215" y="737648"/>
                    </a:cubicBezTo>
                    <a:cubicBezTo>
                      <a:pt x="374509" y="694581"/>
                      <a:pt x="430323" y="680111"/>
                      <a:pt x="477180" y="686657"/>
                    </a:cubicBezTo>
                    <a:cubicBezTo>
                      <a:pt x="524037" y="692859"/>
                      <a:pt x="568137" y="713875"/>
                      <a:pt x="615338" y="719043"/>
                    </a:cubicBezTo>
                    <a:cubicBezTo>
                      <a:pt x="653926" y="723178"/>
                      <a:pt x="698027" y="717665"/>
                      <a:pt x="727312" y="743161"/>
                    </a:cubicBezTo>
                    <a:cubicBezTo>
                      <a:pt x="764522" y="775891"/>
                      <a:pt x="761076" y="845487"/>
                      <a:pt x="806555" y="865126"/>
                    </a:cubicBezTo>
                    <a:cubicBezTo>
                      <a:pt x="824126" y="872705"/>
                      <a:pt x="846521" y="870983"/>
                      <a:pt x="861680" y="880285"/>
                    </a:cubicBezTo>
                    <a:cubicBezTo>
                      <a:pt x="921974" y="822403"/>
                      <a:pt x="967797" y="749707"/>
                      <a:pt x="993982" y="668052"/>
                    </a:cubicBezTo>
                    <a:cubicBezTo>
                      <a:pt x="983646" y="655649"/>
                      <a:pt x="972620" y="644279"/>
                      <a:pt x="959873" y="633943"/>
                    </a:cubicBezTo>
                    <a:cubicBezTo>
                      <a:pt x="927142" y="607414"/>
                      <a:pt x="885109" y="590532"/>
                      <a:pt x="842731" y="593977"/>
                    </a:cubicBezTo>
                    <a:cubicBezTo>
                      <a:pt x="806899" y="597078"/>
                      <a:pt x="773480" y="613960"/>
                      <a:pt x="737648" y="619473"/>
                    </a:cubicBezTo>
                    <a:cubicBezTo>
                      <a:pt x="701816" y="624641"/>
                      <a:pt x="658405" y="612238"/>
                      <a:pt x="647380" y="578129"/>
                    </a:cubicBezTo>
                    <a:cubicBezTo>
                      <a:pt x="640145" y="555045"/>
                      <a:pt x="649792" y="530238"/>
                      <a:pt x="650825" y="506121"/>
                    </a:cubicBezTo>
                    <a:cubicBezTo>
                      <a:pt x="653237" y="446172"/>
                      <a:pt x="589498" y="393458"/>
                      <a:pt x="530927" y="406895"/>
                    </a:cubicBezTo>
                    <a:cubicBezTo>
                      <a:pt x="501297" y="413786"/>
                      <a:pt x="469945" y="434113"/>
                      <a:pt x="443071" y="419643"/>
                    </a:cubicBezTo>
                    <a:cubicBezTo>
                      <a:pt x="433424" y="414475"/>
                      <a:pt x="426878" y="405517"/>
                      <a:pt x="419643" y="397593"/>
                    </a:cubicBezTo>
                    <a:cubicBezTo>
                      <a:pt x="378299" y="351080"/>
                      <a:pt x="313871" y="326274"/>
                      <a:pt x="251855" y="332476"/>
                    </a:cubicBezTo>
                    <a:cubicBezTo>
                      <a:pt x="191906" y="338677"/>
                      <a:pt x="133679" y="372442"/>
                      <a:pt x="74764" y="360727"/>
                    </a:cubicBezTo>
                    <a:cubicBezTo>
                      <a:pt x="71663" y="360038"/>
                      <a:pt x="68562" y="359349"/>
                      <a:pt x="66151" y="356938"/>
                    </a:cubicBezTo>
                    <a:cubicBezTo>
                      <a:pt x="62361" y="353148"/>
                      <a:pt x="63394" y="346946"/>
                      <a:pt x="64772" y="341434"/>
                    </a:cubicBezTo>
                    <a:cubicBezTo>
                      <a:pt x="73386" y="305947"/>
                      <a:pt x="85445" y="266325"/>
                      <a:pt x="117831" y="249787"/>
                    </a:cubicBezTo>
                    <a:cubicBezTo>
                      <a:pt x="131612" y="242897"/>
                      <a:pt x="147116" y="240830"/>
                      <a:pt x="162620" y="240140"/>
                    </a:cubicBezTo>
                    <a:cubicBezTo>
                      <a:pt x="230149" y="236695"/>
                      <a:pt x="300434" y="248754"/>
                      <a:pt x="361072" y="220847"/>
                    </a:cubicBezTo>
                    <a:cubicBezTo>
                      <a:pt x="376921" y="213611"/>
                      <a:pt x="393803" y="199830"/>
                      <a:pt x="392080" y="182259"/>
                    </a:cubicBezTo>
                    <a:cubicBezTo>
                      <a:pt x="390013" y="156419"/>
                      <a:pt x="354870" y="151251"/>
                      <a:pt x="329030" y="150562"/>
                    </a:cubicBezTo>
                    <a:cubicBezTo>
                      <a:pt x="322484" y="150562"/>
                      <a:pt x="315249" y="149872"/>
                      <a:pt x="309736" y="146083"/>
                    </a:cubicBezTo>
                    <a:cubicBezTo>
                      <a:pt x="300434" y="139192"/>
                      <a:pt x="300434" y="124377"/>
                      <a:pt x="303879" y="112663"/>
                    </a:cubicBezTo>
                    <a:cubicBezTo>
                      <a:pt x="322484" y="50302"/>
                      <a:pt x="400349" y="23773"/>
                      <a:pt x="464088" y="36176"/>
                    </a:cubicBezTo>
                    <a:cubicBezTo>
                      <a:pt x="492684" y="41689"/>
                      <a:pt x="526793" y="51680"/>
                      <a:pt x="547810" y="31697"/>
                    </a:cubicBezTo>
                    <a:cubicBezTo>
                      <a:pt x="530583" y="5857"/>
                      <a:pt x="497852" y="4134"/>
                      <a:pt x="465466" y="0"/>
                    </a:cubicBezTo>
                    <a:cubicBezTo>
                      <a:pt x="393114" y="5513"/>
                      <a:pt x="324896" y="26185"/>
                      <a:pt x="263913" y="58915"/>
                    </a:cubicBezTo>
                    <a:cubicBezTo>
                      <a:pt x="266325" y="60638"/>
                      <a:pt x="268737" y="62016"/>
                      <a:pt x="270804" y="64083"/>
                    </a:cubicBezTo>
                    <a:cubicBezTo>
                      <a:pt x="279762" y="70974"/>
                      <a:pt x="288375" y="80966"/>
                      <a:pt x="288720" y="92335"/>
                    </a:cubicBezTo>
                    <a:cubicBezTo>
                      <a:pt x="289064" y="106117"/>
                      <a:pt x="278039" y="115764"/>
                      <a:pt x="265291" y="122310"/>
                    </a:cubicBezTo>
                    <a:cubicBezTo>
                      <a:pt x="250821" y="129889"/>
                      <a:pt x="246342" y="148494"/>
                      <a:pt x="254611" y="162276"/>
                    </a:cubicBezTo>
                    <a:cubicBezTo>
                      <a:pt x="254611" y="162620"/>
                      <a:pt x="254955" y="162965"/>
                      <a:pt x="254955" y="162965"/>
                    </a:cubicBezTo>
                    <a:cubicBezTo>
                      <a:pt x="267014" y="182603"/>
                      <a:pt x="251510" y="207754"/>
                      <a:pt x="228426" y="206376"/>
                    </a:cubicBezTo>
                    <a:cubicBezTo>
                      <a:pt x="185704" y="203620"/>
                      <a:pt x="143326" y="200174"/>
                      <a:pt x="100604" y="196385"/>
                    </a:cubicBezTo>
                    <a:cubicBezTo>
                      <a:pt x="49957" y="261502"/>
                      <a:pt x="14470" y="339366"/>
                      <a:pt x="0" y="424122"/>
                    </a:cubicBezTo>
                    <a:cubicBezTo>
                      <a:pt x="38932" y="424122"/>
                      <a:pt x="78554" y="429634"/>
                      <a:pt x="116453" y="419987"/>
                    </a:cubicBezTo>
                    <a:close/>
                  </a:path>
                </a:pathLst>
              </a:custGeom>
              <a:solidFill>
                <a:srgbClr val="FF9970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AF5195E-E359-4991-A96B-9F32CFA14AED}"/>
                  </a:ext>
                </a:extLst>
              </p:cNvPr>
              <p:cNvSpPr/>
              <p:nvPr/>
            </p:nvSpPr>
            <p:spPr>
              <a:xfrm>
                <a:off x="689434" y="978437"/>
                <a:ext cx="954922" cy="670119"/>
              </a:xfrm>
              <a:custGeom>
                <a:avLst/>
                <a:gdLst>
                  <a:gd name="connsiteX0" fmla="*/ 483599 w 954922"/>
                  <a:gd name="connsiteY0" fmla="*/ 33420 h 670119"/>
                  <a:gd name="connsiteX1" fmla="*/ 399877 w 954922"/>
                  <a:gd name="connsiteY1" fmla="*/ 37899 h 670119"/>
                  <a:gd name="connsiteX2" fmla="*/ 239669 w 954922"/>
                  <a:gd name="connsiteY2" fmla="*/ 114385 h 670119"/>
                  <a:gd name="connsiteX3" fmla="*/ 245871 w 954922"/>
                  <a:gd name="connsiteY3" fmla="*/ 147805 h 670119"/>
                  <a:gd name="connsiteX4" fmla="*/ 265164 w 954922"/>
                  <a:gd name="connsiteY4" fmla="*/ 152284 h 670119"/>
                  <a:gd name="connsiteX5" fmla="*/ 328214 w 954922"/>
                  <a:gd name="connsiteY5" fmla="*/ 183981 h 670119"/>
                  <a:gd name="connsiteX6" fmla="*/ 297206 w 954922"/>
                  <a:gd name="connsiteY6" fmla="*/ 222569 h 670119"/>
                  <a:gd name="connsiteX7" fmla="*/ 99099 w 954922"/>
                  <a:gd name="connsiteY7" fmla="*/ 242208 h 670119"/>
                  <a:gd name="connsiteX8" fmla="*/ 54309 w 954922"/>
                  <a:gd name="connsiteY8" fmla="*/ 251855 h 670119"/>
                  <a:gd name="connsiteX9" fmla="*/ 1251 w 954922"/>
                  <a:gd name="connsiteY9" fmla="*/ 343501 h 670119"/>
                  <a:gd name="connsiteX10" fmla="*/ 2629 w 954922"/>
                  <a:gd name="connsiteY10" fmla="*/ 359005 h 670119"/>
                  <a:gd name="connsiteX11" fmla="*/ 11243 w 954922"/>
                  <a:gd name="connsiteY11" fmla="*/ 362795 h 670119"/>
                  <a:gd name="connsiteX12" fmla="*/ 188333 w 954922"/>
                  <a:gd name="connsiteY12" fmla="*/ 334543 h 670119"/>
                  <a:gd name="connsiteX13" fmla="*/ 356121 w 954922"/>
                  <a:gd name="connsiteY13" fmla="*/ 399660 h 670119"/>
                  <a:gd name="connsiteX14" fmla="*/ 379550 w 954922"/>
                  <a:gd name="connsiteY14" fmla="*/ 421710 h 670119"/>
                  <a:gd name="connsiteX15" fmla="*/ 467406 w 954922"/>
                  <a:gd name="connsiteY15" fmla="*/ 408962 h 670119"/>
                  <a:gd name="connsiteX16" fmla="*/ 587304 w 954922"/>
                  <a:gd name="connsiteY16" fmla="*/ 508188 h 670119"/>
                  <a:gd name="connsiteX17" fmla="*/ 583859 w 954922"/>
                  <a:gd name="connsiteY17" fmla="*/ 580196 h 670119"/>
                  <a:gd name="connsiteX18" fmla="*/ 674127 w 954922"/>
                  <a:gd name="connsiteY18" fmla="*/ 621540 h 670119"/>
                  <a:gd name="connsiteX19" fmla="*/ 779210 w 954922"/>
                  <a:gd name="connsiteY19" fmla="*/ 596044 h 670119"/>
                  <a:gd name="connsiteX20" fmla="*/ 896351 w 954922"/>
                  <a:gd name="connsiteY20" fmla="*/ 636010 h 670119"/>
                  <a:gd name="connsiteX21" fmla="*/ 930460 w 954922"/>
                  <a:gd name="connsiteY21" fmla="*/ 670119 h 670119"/>
                  <a:gd name="connsiteX22" fmla="*/ 954922 w 954922"/>
                  <a:gd name="connsiteY22" fmla="*/ 513012 h 670119"/>
                  <a:gd name="connsiteX23" fmla="*/ 441221 w 954922"/>
                  <a:gd name="connsiteY23" fmla="*/ 0 h 670119"/>
                  <a:gd name="connsiteX24" fmla="*/ 400911 w 954922"/>
                  <a:gd name="connsiteY24" fmla="*/ 1723 h 670119"/>
                  <a:gd name="connsiteX25" fmla="*/ 483599 w 954922"/>
                  <a:gd name="connsiteY25" fmla="*/ 33420 h 670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54922" h="670119">
                    <a:moveTo>
                      <a:pt x="483599" y="33420"/>
                    </a:moveTo>
                    <a:cubicBezTo>
                      <a:pt x="462583" y="53403"/>
                      <a:pt x="428474" y="43411"/>
                      <a:pt x="399877" y="37899"/>
                    </a:cubicBezTo>
                    <a:cubicBezTo>
                      <a:pt x="336139" y="25496"/>
                      <a:pt x="258274" y="52025"/>
                      <a:pt x="239669" y="114385"/>
                    </a:cubicBezTo>
                    <a:cubicBezTo>
                      <a:pt x="236224" y="126100"/>
                      <a:pt x="235879" y="140570"/>
                      <a:pt x="245871" y="147805"/>
                    </a:cubicBezTo>
                    <a:cubicBezTo>
                      <a:pt x="251383" y="151595"/>
                      <a:pt x="258274" y="152284"/>
                      <a:pt x="265164" y="152284"/>
                    </a:cubicBezTo>
                    <a:cubicBezTo>
                      <a:pt x="291004" y="152973"/>
                      <a:pt x="326147" y="158141"/>
                      <a:pt x="328214" y="183981"/>
                    </a:cubicBezTo>
                    <a:cubicBezTo>
                      <a:pt x="329592" y="201553"/>
                      <a:pt x="313055" y="214989"/>
                      <a:pt x="297206" y="222569"/>
                    </a:cubicBezTo>
                    <a:cubicBezTo>
                      <a:pt x="236224" y="250476"/>
                      <a:pt x="165939" y="238418"/>
                      <a:pt x="99099" y="242208"/>
                    </a:cubicBezTo>
                    <a:cubicBezTo>
                      <a:pt x="83595" y="242897"/>
                      <a:pt x="68091" y="244964"/>
                      <a:pt x="54309" y="251855"/>
                    </a:cubicBezTo>
                    <a:cubicBezTo>
                      <a:pt x="21579" y="268392"/>
                      <a:pt x="9864" y="308014"/>
                      <a:pt x="1251" y="343501"/>
                    </a:cubicBezTo>
                    <a:cubicBezTo>
                      <a:pt x="-127" y="348669"/>
                      <a:pt x="-1161" y="354870"/>
                      <a:pt x="2629" y="359005"/>
                    </a:cubicBezTo>
                    <a:cubicBezTo>
                      <a:pt x="4696" y="361417"/>
                      <a:pt x="8142" y="362106"/>
                      <a:pt x="11243" y="362795"/>
                    </a:cubicBezTo>
                    <a:cubicBezTo>
                      <a:pt x="70503" y="374164"/>
                      <a:pt x="128384" y="340744"/>
                      <a:pt x="188333" y="334543"/>
                    </a:cubicBezTo>
                    <a:cubicBezTo>
                      <a:pt x="250349" y="327997"/>
                      <a:pt x="314777" y="353148"/>
                      <a:pt x="356121" y="399660"/>
                    </a:cubicBezTo>
                    <a:cubicBezTo>
                      <a:pt x="363357" y="407929"/>
                      <a:pt x="370247" y="416542"/>
                      <a:pt x="379550" y="421710"/>
                    </a:cubicBezTo>
                    <a:cubicBezTo>
                      <a:pt x="406424" y="436180"/>
                      <a:pt x="437776" y="415853"/>
                      <a:pt x="467406" y="408962"/>
                    </a:cubicBezTo>
                    <a:cubicBezTo>
                      <a:pt x="525977" y="395525"/>
                      <a:pt x="589716" y="448239"/>
                      <a:pt x="587304" y="508188"/>
                    </a:cubicBezTo>
                    <a:cubicBezTo>
                      <a:pt x="586270" y="532306"/>
                      <a:pt x="576279" y="557112"/>
                      <a:pt x="583859" y="580196"/>
                    </a:cubicBezTo>
                    <a:cubicBezTo>
                      <a:pt x="594884" y="614649"/>
                      <a:pt x="638295" y="627053"/>
                      <a:pt x="674127" y="621540"/>
                    </a:cubicBezTo>
                    <a:cubicBezTo>
                      <a:pt x="709958" y="616372"/>
                      <a:pt x="743034" y="599145"/>
                      <a:pt x="779210" y="596044"/>
                    </a:cubicBezTo>
                    <a:cubicBezTo>
                      <a:pt x="821243" y="592599"/>
                      <a:pt x="863276" y="609481"/>
                      <a:pt x="896351" y="636010"/>
                    </a:cubicBezTo>
                    <a:cubicBezTo>
                      <a:pt x="908755" y="646002"/>
                      <a:pt x="920124" y="657716"/>
                      <a:pt x="930460" y="670119"/>
                    </a:cubicBezTo>
                    <a:cubicBezTo>
                      <a:pt x="946309" y="620506"/>
                      <a:pt x="954922" y="567793"/>
                      <a:pt x="954922" y="513012"/>
                    </a:cubicBezTo>
                    <a:cubicBezTo>
                      <a:pt x="954233" y="229804"/>
                      <a:pt x="724773" y="0"/>
                      <a:pt x="441221" y="0"/>
                    </a:cubicBezTo>
                    <a:cubicBezTo>
                      <a:pt x="427785" y="0"/>
                      <a:pt x="414348" y="689"/>
                      <a:pt x="400911" y="1723"/>
                    </a:cubicBezTo>
                    <a:cubicBezTo>
                      <a:pt x="433642" y="6202"/>
                      <a:pt x="466372" y="7924"/>
                      <a:pt x="483599" y="33420"/>
                    </a:cubicBezTo>
                    <a:close/>
                  </a:path>
                </a:pathLst>
              </a:custGeom>
              <a:solidFill>
                <a:srgbClr val="E0C3A1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9840E86-91BC-4630-9A4B-2B82B5F6E153}"/>
                  </a:ext>
                </a:extLst>
              </p:cNvPr>
              <p:cNvSpPr/>
              <p:nvPr/>
            </p:nvSpPr>
            <p:spPr>
              <a:xfrm>
                <a:off x="972970" y="1665771"/>
                <a:ext cx="513244" cy="339033"/>
              </a:xfrm>
              <a:custGeom>
                <a:avLst/>
                <a:gdLst>
                  <a:gd name="connsiteX0" fmla="*/ 379221 w 513244"/>
                  <a:gd name="connsiteY0" fmla="*/ 57893 h 339033"/>
                  <a:gd name="connsiteX1" fmla="*/ 267247 w 513244"/>
                  <a:gd name="connsiteY1" fmla="*/ 33776 h 339033"/>
                  <a:gd name="connsiteX2" fmla="*/ 129089 w 513244"/>
                  <a:gd name="connsiteY2" fmla="*/ 1390 h 339033"/>
                  <a:gd name="connsiteX3" fmla="*/ 7124 w 513244"/>
                  <a:gd name="connsiteY3" fmla="*/ 52381 h 339033"/>
                  <a:gd name="connsiteX4" fmla="*/ 7124 w 513244"/>
                  <a:gd name="connsiteY4" fmla="*/ 139204 h 339033"/>
                  <a:gd name="connsiteX5" fmla="*/ 47779 w 513244"/>
                  <a:gd name="connsiteY5" fmla="*/ 213968 h 339033"/>
                  <a:gd name="connsiteX6" fmla="*/ 84644 w 513244"/>
                  <a:gd name="connsiteY6" fmla="*/ 229127 h 339033"/>
                  <a:gd name="connsiteX7" fmla="*/ 130123 w 513244"/>
                  <a:gd name="connsiteY7" fmla="*/ 260824 h 339033"/>
                  <a:gd name="connsiteX8" fmla="*/ 148038 w 513244"/>
                  <a:gd name="connsiteY8" fmla="*/ 318017 h 339033"/>
                  <a:gd name="connsiteX9" fmla="*/ 134946 w 513244"/>
                  <a:gd name="connsiteY9" fmla="*/ 338344 h 339033"/>
                  <a:gd name="connsiteX10" fmla="*/ 157341 w 513244"/>
                  <a:gd name="connsiteY10" fmla="*/ 339034 h 339033"/>
                  <a:gd name="connsiteX11" fmla="*/ 513245 w 513244"/>
                  <a:gd name="connsiteY11" fmla="*/ 195363 h 339033"/>
                  <a:gd name="connsiteX12" fmla="*/ 458119 w 513244"/>
                  <a:gd name="connsiteY12" fmla="*/ 180203 h 339033"/>
                  <a:gd name="connsiteX13" fmla="*/ 379221 w 513244"/>
                  <a:gd name="connsiteY13" fmla="*/ 57893 h 33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244" h="339033">
                    <a:moveTo>
                      <a:pt x="379221" y="57893"/>
                    </a:moveTo>
                    <a:cubicBezTo>
                      <a:pt x="349935" y="32398"/>
                      <a:pt x="306180" y="37566"/>
                      <a:pt x="267247" y="33776"/>
                    </a:cubicBezTo>
                    <a:cubicBezTo>
                      <a:pt x="220046" y="28953"/>
                      <a:pt x="175946" y="7936"/>
                      <a:pt x="129089" y="1390"/>
                    </a:cubicBezTo>
                    <a:cubicBezTo>
                      <a:pt x="82232" y="-4812"/>
                      <a:pt x="26418" y="9314"/>
                      <a:pt x="7124" y="52381"/>
                    </a:cubicBezTo>
                    <a:cubicBezTo>
                      <a:pt x="-4935" y="79255"/>
                      <a:pt x="578" y="110263"/>
                      <a:pt x="7124" y="139204"/>
                    </a:cubicBezTo>
                    <a:cubicBezTo>
                      <a:pt x="13670" y="167455"/>
                      <a:pt x="23317" y="198119"/>
                      <a:pt x="47779" y="213968"/>
                    </a:cubicBezTo>
                    <a:cubicBezTo>
                      <a:pt x="59148" y="221203"/>
                      <a:pt x="72241" y="224304"/>
                      <a:pt x="84644" y="229127"/>
                    </a:cubicBezTo>
                    <a:cubicBezTo>
                      <a:pt x="101871" y="236018"/>
                      <a:pt x="117719" y="247043"/>
                      <a:pt x="130123" y="260824"/>
                    </a:cubicBezTo>
                    <a:cubicBezTo>
                      <a:pt x="144248" y="276328"/>
                      <a:pt x="154929" y="298034"/>
                      <a:pt x="148038" y="318017"/>
                    </a:cubicBezTo>
                    <a:cubicBezTo>
                      <a:pt x="145282" y="325597"/>
                      <a:pt x="140459" y="332143"/>
                      <a:pt x="134946" y="338344"/>
                    </a:cubicBezTo>
                    <a:cubicBezTo>
                      <a:pt x="142181" y="338689"/>
                      <a:pt x="149761" y="339034"/>
                      <a:pt x="157341" y="339034"/>
                    </a:cubicBezTo>
                    <a:cubicBezTo>
                      <a:pt x="295499" y="339034"/>
                      <a:pt x="421254" y="284253"/>
                      <a:pt x="513245" y="195363"/>
                    </a:cubicBezTo>
                    <a:cubicBezTo>
                      <a:pt x="498085" y="186405"/>
                      <a:pt x="475691" y="187783"/>
                      <a:pt x="458119" y="180203"/>
                    </a:cubicBezTo>
                    <a:cubicBezTo>
                      <a:pt x="412985" y="160565"/>
                      <a:pt x="416775" y="90624"/>
                      <a:pt x="379221" y="57893"/>
                    </a:cubicBezTo>
                    <a:close/>
                  </a:path>
                </a:pathLst>
              </a:custGeom>
              <a:solidFill>
                <a:srgbClr val="551B02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0672D36-FE4B-459F-A828-21F298D6C1A2}"/>
                  </a:ext>
                </a:extLst>
              </p:cNvPr>
              <p:cNvSpPr/>
              <p:nvPr/>
            </p:nvSpPr>
            <p:spPr>
              <a:xfrm>
                <a:off x="725827" y="1038730"/>
                <a:ext cx="188115" cy="147859"/>
              </a:xfrm>
              <a:custGeom>
                <a:avLst/>
                <a:gdLst>
                  <a:gd name="connsiteX0" fmla="*/ 154351 w 188115"/>
                  <a:gd name="connsiteY0" fmla="*/ 104394 h 147859"/>
                  <a:gd name="connsiteX1" fmla="*/ 154007 w 188115"/>
                  <a:gd name="connsiteY1" fmla="*/ 103705 h 147859"/>
                  <a:gd name="connsiteX2" fmla="*/ 164343 w 188115"/>
                  <a:gd name="connsiteY2" fmla="*/ 64083 h 147859"/>
                  <a:gd name="connsiteX3" fmla="*/ 188116 w 188115"/>
                  <a:gd name="connsiteY3" fmla="*/ 33764 h 147859"/>
                  <a:gd name="connsiteX4" fmla="*/ 170200 w 188115"/>
                  <a:gd name="connsiteY4" fmla="*/ 5168 h 147859"/>
                  <a:gd name="connsiteX5" fmla="*/ 163309 w 188115"/>
                  <a:gd name="connsiteY5" fmla="*/ 0 h 147859"/>
                  <a:gd name="connsiteX6" fmla="*/ 0 w 188115"/>
                  <a:gd name="connsiteY6" fmla="*/ 137814 h 147859"/>
                  <a:gd name="connsiteX7" fmla="*/ 128167 w 188115"/>
                  <a:gd name="connsiteY7" fmla="*/ 147805 h 147859"/>
                  <a:gd name="connsiteX8" fmla="*/ 154351 w 188115"/>
                  <a:gd name="connsiteY8" fmla="*/ 104394 h 14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15" h="147859">
                    <a:moveTo>
                      <a:pt x="154351" y="104394"/>
                    </a:moveTo>
                    <a:cubicBezTo>
                      <a:pt x="154351" y="104049"/>
                      <a:pt x="154007" y="103705"/>
                      <a:pt x="154007" y="103705"/>
                    </a:cubicBezTo>
                    <a:cubicBezTo>
                      <a:pt x="145738" y="89923"/>
                      <a:pt x="150217" y="71319"/>
                      <a:pt x="164343" y="64083"/>
                    </a:cubicBezTo>
                    <a:cubicBezTo>
                      <a:pt x="177435" y="57193"/>
                      <a:pt x="188116" y="47546"/>
                      <a:pt x="188116" y="33764"/>
                    </a:cubicBezTo>
                    <a:cubicBezTo>
                      <a:pt x="188116" y="22050"/>
                      <a:pt x="179502" y="12403"/>
                      <a:pt x="170200" y="5168"/>
                    </a:cubicBezTo>
                    <a:cubicBezTo>
                      <a:pt x="167788" y="3445"/>
                      <a:pt x="165721" y="1723"/>
                      <a:pt x="163309" y="0"/>
                    </a:cubicBezTo>
                    <a:cubicBezTo>
                      <a:pt x="99570" y="34453"/>
                      <a:pt x="44100" y="81310"/>
                      <a:pt x="0" y="137814"/>
                    </a:cubicBezTo>
                    <a:cubicBezTo>
                      <a:pt x="42722" y="141604"/>
                      <a:pt x="85445" y="144704"/>
                      <a:pt x="128167" y="147805"/>
                    </a:cubicBezTo>
                    <a:cubicBezTo>
                      <a:pt x="150906" y="149183"/>
                      <a:pt x="166410" y="124032"/>
                      <a:pt x="154351" y="104394"/>
                    </a:cubicBezTo>
                    <a:close/>
                  </a:path>
                </a:pathLst>
              </a:custGeom>
              <a:solidFill>
                <a:srgbClr val="551B02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EA50B4B-72F2-4FE5-80CE-B674C9C42482}"/>
                  </a:ext>
                </a:extLst>
              </p:cNvPr>
              <p:cNvSpPr/>
              <p:nvPr/>
            </p:nvSpPr>
            <p:spPr>
              <a:xfrm>
                <a:off x="617644" y="1364926"/>
                <a:ext cx="396543" cy="595088"/>
              </a:xfrm>
              <a:custGeom>
                <a:avLst/>
                <a:gdLst>
                  <a:gd name="connsiteX0" fmla="*/ 304224 w 396543"/>
                  <a:gd name="connsiteY0" fmla="*/ 595089 h 595088"/>
                  <a:gd name="connsiteX1" fmla="*/ 322484 w 396543"/>
                  <a:gd name="connsiteY1" fmla="*/ 547543 h 595088"/>
                  <a:gd name="connsiteX2" fmla="*/ 279073 w 396543"/>
                  <a:gd name="connsiteY2" fmla="*/ 364940 h 595088"/>
                  <a:gd name="connsiteX3" fmla="*/ 320417 w 396543"/>
                  <a:gd name="connsiteY3" fmla="*/ 201631 h 595088"/>
                  <a:gd name="connsiteX4" fmla="*/ 295266 w 396543"/>
                  <a:gd name="connsiteY4" fmla="*/ 125489 h 595088"/>
                  <a:gd name="connsiteX5" fmla="*/ 334543 w 396543"/>
                  <a:gd name="connsiteY5" fmla="*/ 95859 h 595088"/>
                  <a:gd name="connsiteX6" fmla="*/ 385878 w 396543"/>
                  <a:gd name="connsiteY6" fmla="*/ 102060 h 595088"/>
                  <a:gd name="connsiteX7" fmla="*/ 390013 w 396543"/>
                  <a:gd name="connsiteY7" fmla="*/ 52103 h 595088"/>
                  <a:gd name="connsiteX8" fmla="*/ 347980 w 396543"/>
                  <a:gd name="connsiteY8" fmla="*/ 19028 h 595088"/>
                  <a:gd name="connsiteX9" fmla="*/ 188460 w 396543"/>
                  <a:gd name="connsiteY9" fmla="*/ 11448 h 595088"/>
                  <a:gd name="connsiteX10" fmla="*/ 124032 w 396543"/>
                  <a:gd name="connsiteY10" fmla="*/ 35221 h 595088"/>
                  <a:gd name="connsiteX11" fmla="*/ 7235 w 396543"/>
                  <a:gd name="connsiteY11" fmla="*/ 39700 h 595088"/>
                  <a:gd name="connsiteX12" fmla="*/ 0 w 396543"/>
                  <a:gd name="connsiteY12" fmla="*/ 126522 h 595088"/>
                  <a:gd name="connsiteX13" fmla="*/ 304224 w 396543"/>
                  <a:gd name="connsiteY13" fmla="*/ 595089 h 59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6543" h="595088">
                    <a:moveTo>
                      <a:pt x="304224" y="595089"/>
                    </a:moveTo>
                    <a:cubicBezTo>
                      <a:pt x="313526" y="580274"/>
                      <a:pt x="320417" y="564770"/>
                      <a:pt x="322484" y="547543"/>
                    </a:cubicBezTo>
                    <a:cubicBezTo>
                      <a:pt x="330408" y="484838"/>
                      <a:pt x="273905" y="427990"/>
                      <a:pt x="279073" y="364940"/>
                    </a:cubicBezTo>
                    <a:cubicBezTo>
                      <a:pt x="283552" y="307747"/>
                      <a:pt x="337988" y="256067"/>
                      <a:pt x="320417" y="201631"/>
                    </a:cubicBezTo>
                    <a:cubicBezTo>
                      <a:pt x="312148" y="175446"/>
                      <a:pt x="287342" y="151673"/>
                      <a:pt x="295266" y="125489"/>
                    </a:cubicBezTo>
                    <a:cubicBezTo>
                      <a:pt x="300089" y="108951"/>
                      <a:pt x="317316" y="98270"/>
                      <a:pt x="334543" y="95859"/>
                    </a:cubicBezTo>
                    <a:cubicBezTo>
                      <a:pt x="351770" y="93447"/>
                      <a:pt x="368996" y="97581"/>
                      <a:pt x="385878" y="102060"/>
                    </a:cubicBezTo>
                    <a:cubicBezTo>
                      <a:pt x="399315" y="89657"/>
                      <a:pt x="399315" y="67607"/>
                      <a:pt x="390013" y="52103"/>
                    </a:cubicBezTo>
                    <a:cubicBezTo>
                      <a:pt x="380710" y="36599"/>
                      <a:pt x="364517" y="26263"/>
                      <a:pt x="347980" y="19028"/>
                    </a:cubicBezTo>
                    <a:cubicBezTo>
                      <a:pt x="298367" y="-3367"/>
                      <a:pt x="240140" y="-6123"/>
                      <a:pt x="188460" y="11448"/>
                    </a:cubicBezTo>
                    <a:cubicBezTo>
                      <a:pt x="166755" y="18683"/>
                      <a:pt x="146427" y="29364"/>
                      <a:pt x="124032" y="35221"/>
                    </a:cubicBezTo>
                    <a:cubicBezTo>
                      <a:pt x="86134" y="44868"/>
                      <a:pt x="46512" y="39700"/>
                      <a:pt x="7235" y="39700"/>
                    </a:cubicBezTo>
                    <a:cubicBezTo>
                      <a:pt x="2412" y="67951"/>
                      <a:pt x="0" y="96892"/>
                      <a:pt x="0" y="126522"/>
                    </a:cubicBezTo>
                    <a:cubicBezTo>
                      <a:pt x="0" y="335655"/>
                      <a:pt x="125066" y="515157"/>
                      <a:pt x="304224" y="595089"/>
                    </a:cubicBezTo>
                    <a:close/>
                  </a:path>
                </a:pathLst>
              </a:custGeom>
              <a:solidFill>
                <a:srgbClr val="F8931C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grpSp>
          <p:nvGrpSpPr>
            <p:cNvPr id="73" name="Graphic 219">
              <a:extLst>
                <a:ext uri="{FF2B5EF4-FFF2-40B4-BE49-F238E27FC236}">
                  <a16:creationId xmlns:a16="http://schemas.microsoft.com/office/drawing/2014/main" id="{E3C92BE5-AEED-4C45-9568-E7C1421899C5}"/>
                </a:ext>
              </a:extLst>
            </p:cNvPr>
            <p:cNvGrpSpPr/>
            <p:nvPr/>
          </p:nvGrpSpPr>
          <p:grpSpPr>
            <a:xfrm>
              <a:off x="1152436" y="1101122"/>
              <a:ext cx="126293" cy="127261"/>
              <a:chOff x="1152436" y="1101122"/>
              <a:chExt cx="126293" cy="127261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5723D99-29D5-4D2A-8CA9-368E2EEC69DD}"/>
                  </a:ext>
                </a:extLst>
              </p:cNvPr>
              <p:cNvSpPr/>
              <p:nvPr/>
            </p:nvSpPr>
            <p:spPr>
              <a:xfrm>
                <a:off x="1161319" y="1101122"/>
                <a:ext cx="117410" cy="94026"/>
              </a:xfrm>
              <a:custGeom>
                <a:avLst/>
                <a:gdLst>
                  <a:gd name="connsiteX0" fmla="*/ 2067 w 117410"/>
                  <a:gd name="connsiteY0" fmla="*/ 30632 h 94026"/>
                  <a:gd name="connsiteX1" fmla="*/ 0 w 117410"/>
                  <a:gd name="connsiteY1" fmla="*/ 35111 h 94026"/>
                  <a:gd name="connsiteX2" fmla="*/ 79932 w 117410"/>
                  <a:gd name="connsiteY2" fmla="*/ 16506 h 94026"/>
                  <a:gd name="connsiteX3" fmla="*/ 107495 w 117410"/>
                  <a:gd name="connsiteY3" fmla="*/ 94026 h 94026"/>
                  <a:gd name="connsiteX4" fmla="*/ 110251 w 117410"/>
                  <a:gd name="connsiteY4" fmla="*/ 89892 h 94026"/>
                  <a:gd name="connsiteX5" fmla="*/ 85100 w 117410"/>
                  <a:gd name="connsiteY5" fmla="*/ 7893 h 94026"/>
                  <a:gd name="connsiteX6" fmla="*/ 2067 w 117410"/>
                  <a:gd name="connsiteY6" fmla="*/ 30632 h 9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410" h="94026">
                    <a:moveTo>
                      <a:pt x="2067" y="30632"/>
                    </a:moveTo>
                    <a:cubicBezTo>
                      <a:pt x="1378" y="32010"/>
                      <a:pt x="689" y="33733"/>
                      <a:pt x="0" y="35111"/>
                    </a:cubicBezTo>
                    <a:cubicBezTo>
                      <a:pt x="17227" y="9615"/>
                      <a:pt x="51680" y="1002"/>
                      <a:pt x="79932" y="16506"/>
                    </a:cubicBezTo>
                    <a:cubicBezTo>
                      <a:pt x="108184" y="32010"/>
                      <a:pt x="119898" y="65774"/>
                      <a:pt x="107495" y="94026"/>
                    </a:cubicBezTo>
                    <a:cubicBezTo>
                      <a:pt x="108528" y="92648"/>
                      <a:pt x="109217" y="91270"/>
                      <a:pt x="110251" y="89892"/>
                    </a:cubicBezTo>
                    <a:cubicBezTo>
                      <a:pt x="126100" y="60951"/>
                      <a:pt x="114730" y="24086"/>
                      <a:pt x="85100" y="7893"/>
                    </a:cubicBezTo>
                    <a:cubicBezTo>
                      <a:pt x="55125" y="-8645"/>
                      <a:pt x="17916" y="1691"/>
                      <a:pt x="2067" y="306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8FB5640-A976-46EB-AF94-DA477515EC25}"/>
                  </a:ext>
                </a:extLst>
              </p:cNvPr>
              <p:cNvSpPr/>
              <p:nvPr/>
            </p:nvSpPr>
            <p:spPr>
              <a:xfrm>
                <a:off x="1152436" y="1108013"/>
                <a:ext cx="122158" cy="120370"/>
              </a:xfrm>
              <a:custGeom>
                <a:avLst/>
                <a:gdLst>
                  <a:gd name="connsiteX0" fmla="*/ 7160 w 122158"/>
                  <a:gd name="connsiteY0" fmla="*/ 30632 h 120370"/>
                  <a:gd name="connsiteX1" fmla="*/ 32311 w 122158"/>
                  <a:gd name="connsiteY1" fmla="*/ 112631 h 120370"/>
                  <a:gd name="connsiteX2" fmla="*/ 114999 w 122158"/>
                  <a:gd name="connsiteY2" fmla="*/ 89892 h 120370"/>
                  <a:gd name="connsiteX3" fmla="*/ 89848 w 122158"/>
                  <a:gd name="connsiteY3" fmla="*/ 7893 h 120370"/>
                  <a:gd name="connsiteX4" fmla="*/ 7160 w 122158"/>
                  <a:gd name="connsiteY4" fmla="*/ 30632 h 12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158" h="120370">
                    <a:moveTo>
                      <a:pt x="7160" y="30632"/>
                    </a:moveTo>
                    <a:cubicBezTo>
                      <a:pt x="-8689" y="59573"/>
                      <a:pt x="2681" y="96438"/>
                      <a:pt x="32311" y="112631"/>
                    </a:cubicBezTo>
                    <a:cubicBezTo>
                      <a:pt x="62285" y="128824"/>
                      <a:pt x="99151" y="118833"/>
                      <a:pt x="114999" y="89892"/>
                    </a:cubicBezTo>
                    <a:cubicBezTo>
                      <a:pt x="130848" y="60951"/>
                      <a:pt x="119478" y="24086"/>
                      <a:pt x="89848" y="7893"/>
                    </a:cubicBezTo>
                    <a:cubicBezTo>
                      <a:pt x="60218" y="-8645"/>
                      <a:pt x="23008" y="1691"/>
                      <a:pt x="7160" y="30632"/>
                    </a:cubicBezTo>
                    <a:close/>
                  </a:path>
                </a:pathLst>
              </a:custGeom>
              <a:solidFill>
                <a:srgbClr val="603813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grpSp>
          <p:nvGrpSpPr>
            <p:cNvPr id="74" name="Graphic 219">
              <a:extLst>
                <a:ext uri="{FF2B5EF4-FFF2-40B4-BE49-F238E27FC236}">
                  <a16:creationId xmlns:a16="http://schemas.microsoft.com/office/drawing/2014/main" id="{01835C01-9C7D-42A3-80B3-BF80E5F88997}"/>
                </a:ext>
              </a:extLst>
            </p:cNvPr>
            <p:cNvGrpSpPr/>
            <p:nvPr/>
          </p:nvGrpSpPr>
          <p:grpSpPr>
            <a:xfrm>
              <a:off x="714438" y="1520307"/>
              <a:ext cx="84794" cy="85608"/>
              <a:chOff x="714438" y="1520307"/>
              <a:chExt cx="84794" cy="85608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BC8E7FE-9575-43D5-8BE0-6ECC606F03C3}"/>
                  </a:ext>
                </a:extLst>
              </p:cNvPr>
              <p:cNvSpPr/>
              <p:nvPr/>
            </p:nvSpPr>
            <p:spPr>
              <a:xfrm>
                <a:off x="720315" y="1520307"/>
                <a:ext cx="78918" cy="63131"/>
              </a:xfrm>
              <a:custGeom>
                <a:avLst/>
                <a:gdLst>
                  <a:gd name="connsiteX0" fmla="*/ 1378 w 78918"/>
                  <a:gd name="connsiteY0" fmla="*/ 20754 h 63131"/>
                  <a:gd name="connsiteX1" fmla="*/ 0 w 78918"/>
                  <a:gd name="connsiteY1" fmla="*/ 23510 h 63131"/>
                  <a:gd name="connsiteX2" fmla="*/ 53747 w 78918"/>
                  <a:gd name="connsiteY2" fmla="*/ 11107 h 63131"/>
                  <a:gd name="connsiteX3" fmla="*/ 72352 w 78918"/>
                  <a:gd name="connsiteY3" fmla="*/ 63132 h 63131"/>
                  <a:gd name="connsiteX4" fmla="*/ 74075 w 78918"/>
                  <a:gd name="connsiteY4" fmla="*/ 60376 h 63131"/>
                  <a:gd name="connsiteX5" fmla="*/ 57193 w 78918"/>
                  <a:gd name="connsiteY5" fmla="*/ 5250 h 63131"/>
                  <a:gd name="connsiteX6" fmla="*/ 1378 w 78918"/>
                  <a:gd name="connsiteY6" fmla="*/ 20754 h 63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18" h="63131">
                    <a:moveTo>
                      <a:pt x="1378" y="20754"/>
                    </a:moveTo>
                    <a:cubicBezTo>
                      <a:pt x="689" y="21443"/>
                      <a:pt x="345" y="22477"/>
                      <a:pt x="0" y="23510"/>
                    </a:cubicBezTo>
                    <a:cubicBezTo>
                      <a:pt x="11370" y="6284"/>
                      <a:pt x="34798" y="771"/>
                      <a:pt x="53747" y="11107"/>
                    </a:cubicBezTo>
                    <a:cubicBezTo>
                      <a:pt x="72697" y="21443"/>
                      <a:pt x="80621" y="44182"/>
                      <a:pt x="72352" y="63132"/>
                    </a:cubicBezTo>
                    <a:cubicBezTo>
                      <a:pt x="73041" y="62098"/>
                      <a:pt x="73730" y="61409"/>
                      <a:pt x="74075" y="60376"/>
                    </a:cubicBezTo>
                    <a:cubicBezTo>
                      <a:pt x="84755" y="40737"/>
                      <a:pt x="77176" y="16275"/>
                      <a:pt x="57193" y="5250"/>
                    </a:cubicBezTo>
                    <a:cubicBezTo>
                      <a:pt x="36865" y="-5775"/>
                      <a:pt x="12059" y="1116"/>
                      <a:pt x="1378" y="207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44054E-98BD-41D4-8FB5-9B21E4C59D45}"/>
                  </a:ext>
                </a:extLst>
              </p:cNvPr>
              <p:cNvSpPr/>
              <p:nvPr/>
            </p:nvSpPr>
            <p:spPr>
              <a:xfrm>
                <a:off x="714438" y="1524939"/>
                <a:ext cx="82038" cy="80976"/>
              </a:xfrm>
              <a:custGeom>
                <a:avLst/>
                <a:gdLst>
                  <a:gd name="connsiteX0" fmla="*/ 4843 w 82038"/>
                  <a:gd name="connsiteY0" fmla="*/ 20601 h 80976"/>
                  <a:gd name="connsiteX1" fmla="*/ 21725 w 82038"/>
                  <a:gd name="connsiteY1" fmla="*/ 75727 h 80976"/>
                  <a:gd name="connsiteX2" fmla="*/ 77195 w 82038"/>
                  <a:gd name="connsiteY2" fmla="*/ 60223 h 80976"/>
                  <a:gd name="connsiteX3" fmla="*/ 60313 w 82038"/>
                  <a:gd name="connsiteY3" fmla="*/ 5097 h 80976"/>
                  <a:gd name="connsiteX4" fmla="*/ 4843 w 82038"/>
                  <a:gd name="connsiteY4" fmla="*/ 20601 h 8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038" h="80976">
                    <a:moveTo>
                      <a:pt x="4843" y="20601"/>
                    </a:moveTo>
                    <a:cubicBezTo>
                      <a:pt x="-5837" y="39895"/>
                      <a:pt x="1742" y="64701"/>
                      <a:pt x="21725" y="75727"/>
                    </a:cubicBezTo>
                    <a:cubicBezTo>
                      <a:pt x="41708" y="86752"/>
                      <a:pt x="66515" y="79861"/>
                      <a:pt x="77195" y="60223"/>
                    </a:cubicBezTo>
                    <a:cubicBezTo>
                      <a:pt x="87876" y="40929"/>
                      <a:pt x="80296" y="16122"/>
                      <a:pt x="60313" y="5097"/>
                    </a:cubicBezTo>
                    <a:cubicBezTo>
                      <a:pt x="40330" y="-5584"/>
                      <a:pt x="15524" y="963"/>
                      <a:pt x="4843" y="20601"/>
                    </a:cubicBezTo>
                    <a:close/>
                  </a:path>
                </a:pathLst>
              </a:custGeom>
              <a:solidFill>
                <a:srgbClr val="603813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grpSp>
          <p:nvGrpSpPr>
            <p:cNvPr id="75" name="Graphic 219">
              <a:extLst>
                <a:ext uri="{FF2B5EF4-FFF2-40B4-BE49-F238E27FC236}">
                  <a16:creationId xmlns:a16="http://schemas.microsoft.com/office/drawing/2014/main" id="{7C71B284-5A3D-43CE-A17A-2F4420516DEC}"/>
                </a:ext>
              </a:extLst>
            </p:cNvPr>
            <p:cNvGrpSpPr/>
            <p:nvPr/>
          </p:nvGrpSpPr>
          <p:grpSpPr>
            <a:xfrm>
              <a:off x="1379851" y="1314020"/>
              <a:ext cx="47351" cy="47758"/>
              <a:chOff x="1379851" y="1314020"/>
              <a:chExt cx="47351" cy="47758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10581F5-8EDA-4497-A175-421A63811C46}"/>
                  </a:ext>
                </a:extLst>
              </p:cNvPr>
              <p:cNvSpPr/>
              <p:nvPr/>
            </p:nvSpPr>
            <p:spPr>
              <a:xfrm>
                <a:off x="1383199" y="1314020"/>
                <a:ext cx="44003" cy="35135"/>
              </a:xfrm>
              <a:custGeom>
                <a:avLst/>
                <a:gdLst>
                  <a:gd name="connsiteX0" fmla="*/ 689 w 44003"/>
                  <a:gd name="connsiteY0" fmla="*/ 11363 h 35135"/>
                  <a:gd name="connsiteX1" fmla="*/ 0 w 44003"/>
                  <a:gd name="connsiteY1" fmla="*/ 13086 h 35135"/>
                  <a:gd name="connsiteX2" fmla="*/ 29975 w 44003"/>
                  <a:gd name="connsiteY2" fmla="*/ 6195 h 35135"/>
                  <a:gd name="connsiteX3" fmla="*/ 40311 w 44003"/>
                  <a:gd name="connsiteY3" fmla="*/ 35136 h 35135"/>
                  <a:gd name="connsiteX4" fmla="*/ 41344 w 44003"/>
                  <a:gd name="connsiteY4" fmla="*/ 33413 h 35135"/>
                  <a:gd name="connsiteX5" fmla="*/ 32042 w 44003"/>
                  <a:gd name="connsiteY5" fmla="*/ 2750 h 35135"/>
                  <a:gd name="connsiteX6" fmla="*/ 689 w 44003"/>
                  <a:gd name="connsiteY6" fmla="*/ 11363 h 3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003" h="35135">
                    <a:moveTo>
                      <a:pt x="689" y="11363"/>
                    </a:moveTo>
                    <a:cubicBezTo>
                      <a:pt x="345" y="12052"/>
                      <a:pt x="0" y="12397"/>
                      <a:pt x="0" y="13086"/>
                    </a:cubicBezTo>
                    <a:cubicBezTo>
                      <a:pt x="6546" y="3439"/>
                      <a:pt x="19294" y="338"/>
                      <a:pt x="29975" y="6195"/>
                    </a:cubicBezTo>
                    <a:cubicBezTo>
                      <a:pt x="40655" y="12052"/>
                      <a:pt x="44790" y="24800"/>
                      <a:pt x="40311" y="35136"/>
                    </a:cubicBezTo>
                    <a:cubicBezTo>
                      <a:pt x="40655" y="34447"/>
                      <a:pt x="41000" y="34102"/>
                      <a:pt x="41344" y="33413"/>
                    </a:cubicBezTo>
                    <a:cubicBezTo>
                      <a:pt x="47201" y="22733"/>
                      <a:pt x="43067" y="8951"/>
                      <a:pt x="32042" y="2750"/>
                    </a:cubicBezTo>
                    <a:cubicBezTo>
                      <a:pt x="20672" y="-3107"/>
                      <a:pt x="6546" y="682"/>
                      <a:pt x="689" y="113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42E6E33-9173-4D95-812A-793DAFA9BC0C}"/>
                  </a:ext>
                </a:extLst>
              </p:cNvPr>
              <p:cNvSpPr/>
              <p:nvPr/>
            </p:nvSpPr>
            <p:spPr>
              <a:xfrm>
                <a:off x="1379851" y="1316550"/>
                <a:ext cx="45628" cy="45227"/>
              </a:xfrm>
              <a:custGeom>
                <a:avLst/>
                <a:gdLst>
                  <a:gd name="connsiteX0" fmla="*/ 2659 w 45628"/>
                  <a:gd name="connsiteY0" fmla="*/ 11588 h 45227"/>
                  <a:gd name="connsiteX1" fmla="*/ 11961 w 45628"/>
                  <a:gd name="connsiteY1" fmla="*/ 42252 h 45227"/>
                  <a:gd name="connsiteX2" fmla="*/ 42970 w 45628"/>
                  <a:gd name="connsiteY2" fmla="*/ 33639 h 45227"/>
                  <a:gd name="connsiteX3" fmla="*/ 33667 w 45628"/>
                  <a:gd name="connsiteY3" fmla="*/ 2975 h 45227"/>
                  <a:gd name="connsiteX4" fmla="*/ 2659 w 45628"/>
                  <a:gd name="connsiteY4" fmla="*/ 11588 h 4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28" h="45227">
                    <a:moveTo>
                      <a:pt x="2659" y="11588"/>
                    </a:moveTo>
                    <a:cubicBezTo>
                      <a:pt x="-3198" y="22269"/>
                      <a:pt x="936" y="36050"/>
                      <a:pt x="11961" y="42252"/>
                    </a:cubicBezTo>
                    <a:cubicBezTo>
                      <a:pt x="22987" y="48454"/>
                      <a:pt x="37112" y="44664"/>
                      <a:pt x="42970" y="33639"/>
                    </a:cubicBezTo>
                    <a:cubicBezTo>
                      <a:pt x="48827" y="22614"/>
                      <a:pt x="44692" y="9177"/>
                      <a:pt x="33667" y="2975"/>
                    </a:cubicBezTo>
                    <a:cubicBezTo>
                      <a:pt x="22298" y="-3226"/>
                      <a:pt x="8516" y="563"/>
                      <a:pt x="2659" y="11588"/>
                    </a:cubicBezTo>
                    <a:close/>
                  </a:path>
                </a:pathLst>
              </a:custGeom>
              <a:solidFill>
                <a:srgbClr val="603813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grpSp>
          <p:nvGrpSpPr>
            <p:cNvPr id="76" name="Graphic 219">
              <a:extLst>
                <a:ext uri="{FF2B5EF4-FFF2-40B4-BE49-F238E27FC236}">
                  <a16:creationId xmlns:a16="http://schemas.microsoft.com/office/drawing/2014/main" id="{1C61BE55-6B90-459C-87ED-C1054FC4E0E9}"/>
                </a:ext>
              </a:extLst>
            </p:cNvPr>
            <p:cNvGrpSpPr/>
            <p:nvPr/>
          </p:nvGrpSpPr>
          <p:grpSpPr>
            <a:xfrm>
              <a:off x="1381896" y="1622747"/>
              <a:ext cx="126293" cy="127261"/>
              <a:chOff x="1381896" y="1622747"/>
              <a:chExt cx="126293" cy="127261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B0E84A4-572D-4FE3-9F6B-C65304EEA137}"/>
                  </a:ext>
                </a:extLst>
              </p:cNvPr>
              <p:cNvSpPr/>
              <p:nvPr/>
            </p:nvSpPr>
            <p:spPr>
              <a:xfrm>
                <a:off x="1390779" y="1622747"/>
                <a:ext cx="117410" cy="94026"/>
              </a:xfrm>
              <a:custGeom>
                <a:avLst/>
                <a:gdLst>
                  <a:gd name="connsiteX0" fmla="*/ 2067 w 117410"/>
                  <a:gd name="connsiteY0" fmla="*/ 30632 h 94026"/>
                  <a:gd name="connsiteX1" fmla="*/ 0 w 117410"/>
                  <a:gd name="connsiteY1" fmla="*/ 35111 h 94026"/>
                  <a:gd name="connsiteX2" fmla="*/ 79932 w 117410"/>
                  <a:gd name="connsiteY2" fmla="*/ 16506 h 94026"/>
                  <a:gd name="connsiteX3" fmla="*/ 107495 w 117410"/>
                  <a:gd name="connsiteY3" fmla="*/ 94026 h 94026"/>
                  <a:gd name="connsiteX4" fmla="*/ 110251 w 117410"/>
                  <a:gd name="connsiteY4" fmla="*/ 89892 h 94026"/>
                  <a:gd name="connsiteX5" fmla="*/ 85100 w 117410"/>
                  <a:gd name="connsiteY5" fmla="*/ 7893 h 94026"/>
                  <a:gd name="connsiteX6" fmla="*/ 2067 w 117410"/>
                  <a:gd name="connsiteY6" fmla="*/ 30632 h 9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410" h="94026">
                    <a:moveTo>
                      <a:pt x="2067" y="30632"/>
                    </a:moveTo>
                    <a:cubicBezTo>
                      <a:pt x="1378" y="32010"/>
                      <a:pt x="689" y="33733"/>
                      <a:pt x="0" y="35111"/>
                    </a:cubicBezTo>
                    <a:cubicBezTo>
                      <a:pt x="17227" y="9615"/>
                      <a:pt x="51680" y="1002"/>
                      <a:pt x="79932" y="16506"/>
                    </a:cubicBezTo>
                    <a:cubicBezTo>
                      <a:pt x="108184" y="32010"/>
                      <a:pt x="119898" y="65774"/>
                      <a:pt x="107495" y="94026"/>
                    </a:cubicBezTo>
                    <a:cubicBezTo>
                      <a:pt x="108528" y="92648"/>
                      <a:pt x="109217" y="91270"/>
                      <a:pt x="110251" y="89892"/>
                    </a:cubicBezTo>
                    <a:cubicBezTo>
                      <a:pt x="126100" y="60951"/>
                      <a:pt x="114730" y="24086"/>
                      <a:pt x="85100" y="7893"/>
                    </a:cubicBezTo>
                    <a:cubicBezTo>
                      <a:pt x="55126" y="-8645"/>
                      <a:pt x="17916" y="1691"/>
                      <a:pt x="2067" y="306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F5983E6-3C83-4AFF-84BD-5CEA92C72BE5}"/>
                  </a:ext>
                </a:extLst>
              </p:cNvPr>
              <p:cNvSpPr/>
              <p:nvPr/>
            </p:nvSpPr>
            <p:spPr>
              <a:xfrm>
                <a:off x="1381896" y="1629638"/>
                <a:ext cx="122158" cy="120370"/>
              </a:xfrm>
              <a:custGeom>
                <a:avLst/>
                <a:gdLst>
                  <a:gd name="connsiteX0" fmla="*/ 7160 w 122158"/>
                  <a:gd name="connsiteY0" fmla="*/ 30632 h 120370"/>
                  <a:gd name="connsiteX1" fmla="*/ 32311 w 122158"/>
                  <a:gd name="connsiteY1" fmla="*/ 112631 h 120370"/>
                  <a:gd name="connsiteX2" fmla="*/ 114999 w 122158"/>
                  <a:gd name="connsiteY2" fmla="*/ 89892 h 120370"/>
                  <a:gd name="connsiteX3" fmla="*/ 89848 w 122158"/>
                  <a:gd name="connsiteY3" fmla="*/ 7893 h 120370"/>
                  <a:gd name="connsiteX4" fmla="*/ 7160 w 122158"/>
                  <a:gd name="connsiteY4" fmla="*/ 30632 h 12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158" h="120370">
                    <a:moveTo>
                      <a:pt x="7160" y="30632"/>
                    </a:moveTo>
                    <a:cubicBezTo>
                      <a:pt x="-8689" y="59573"/>
                      <a:pt x="2681" y="96438"/>
                      <a:pt x="32311" y="112631"/>
                    </a:cubicBezTo>
                    <a:cubicBezTo>
                      <a:pt x="62285" y="128824"/>
                      <a:pt x="99151" y="118833"/>
                      <a:pt x="114999" y="89892"/>
                    </a:cubicBezTo>
                    <a:cubicBezTo>
                      <a:pt x="130848" y="60951"/>
                      <a:pt x="119478" y="24086"/>
                      <a:pt x="89848" y="7893"/>
                    </a:cubicBezTo>
                    <a:cubicBezTo>
                      <a:pt x="60218" y="-8645"/>
                      <a:pt x="23008" y="1691"/>
                      <a:pt x="7160" y="30632"/>
                    </a:cubicBezTo>
                    <a:close/>
                  </a:path>
                </a:pathLst>
              </a:custGeom>
              <a:solidFill>
                <a:srgbClr val="603813"/>
              </a:solidFill>
              <a:ln w="342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</p:grpSp>
      <p:sp>
        <p:nvSpPr>
          <p:cNvPr id="91" name="Graphic 53">
            <a:extLst>
              <a:ext uri="{FF2B5EF4-FFF2-40B4-BE49-F238E27FC236}">
                <a16:creationId xmlns:a16="http://schemas.microsoft.com/office/drawing/2014/main" id="{8A02BBE3-B811-46BA-9333-D648E49D16FB}"/>
              </a:ext>
            </a:extLst>
          </p:cNvPr>
          <p:cNvSpPr/>
          <p:nvPr/>
        </p:nvSpPr>
        <p:spPr>
          <a:xfrm rot="14174045">
            <a:off x="5926335" y="1008837"/>
            <a:ext cx="8317069" cy="1613568"/>
          </a:xfrm>
          <a:custGeom>
            <a:avLst/>
            <a:gdLst>
              <a:gd name="connsiteX0" fmla="*/ 4094331 w 8214149"/>
              <a:gd name="connsiteY0" fmla="*/ 1558766 h 1613568"/>
              <a:gd name="connsiteX1" fmla="*/ 4081672 w 8214149"/>
              <a:gd name="connsiteY1" fmla="*/ 1561814 h 1613568"/>
              <a:gd name="connsiteX2" fmla="*/ 4060136 w 8214149"/>
              <a:gd name="connsiteY2" fmla="*/ 1556671 h 1613568"/>
              <a:gd name="connsiteX3" fmla="*/ 4068849 w 8214149"/>
              <a:gd name="connsiteY3" fmla="*/ 1544288 h 1613568"/>
              <a:gd name="connsiteX4" fmla="*/ 4069013 w 8214149"/>
              <a:gd name="connsiteY4" fmla="*/ 1544288 h 1613568"/>
              <a:gd name="connsiteX5" fmla="*/ 4081343 w 8214149"/>
              <a:gd name="connsiteY5" fmla="*/ 1541240 h 1613568"/>
              <a:gd name="connsiteX6" fmla="*/ 4142829 w 8214149"/>
              <a:gd name="connsiteY6" fmla="*/ 1524762 h 1613568"/>
              <a:gd name="connsiteX7" fmla="*/ 4164858 w 8214149"/>
              <a:gd name="connsiteY7" fmla="*/ 1529048 h 1613568"/>
              <a:gd name="connsiteX8" fmla="*/ 4157460 w 8214149"/>
              <a:gd name="connsiteY8" fmla="*/ 1541812 h 1613568"/>
              <a:gd name="connsiteX9" fmla="*/ 4094331 w 8214149"/>
              <a:gd name="connsiteY9" fmla="*/ 1558766 h 1613568"/>
              <a:gd name="connsiteX10" fmla="*/ 4005062 w 8214149"/>
              <a:gd name="connsiteY10" fmla="*/ 1578578 h 1613568"/>
              <a:gd name="connsiteX11" fmla="*/ 4003747 w 8214149"/>
              <a:gd name="connsiteY11" fmla="*/ 1578864 h 1613568"/>
              <a:gd name="connsiteX12" fmla="*/ 3923684 w 8214149"/>
              <a:gd name="connsiteY12" fmla="*/ 1592485 h 1613568"/>
              <a:gd name="connsiteX13" fmla="*/ 3903628 w 8214149"/>
              <a:gd name="connsiteY13" fmla="*/ 1585627 h 1613568"/>
              <a:gd name="connsiteX14" fmla="*/ 3915464 w 8214149"/>
              <a:gd name="connsiteY14" fmla="*/ 1574102 h 1613568"/>
              <a:gd name="connsiteX15" fmla="*/ 3993061 w 8214149"/>
              <a:gd name="connsiteY15" fmla="*/ 1560862 h 1613568"/>
              <a:gd name="connsiteX16" fmla="*/ 4013939 w 8214149"/>
              <a:gd name="connsiteY16" fmla="*/ 1566863 h 1613568"/>
              <a:gd name="connsiteX17" fmla="*/ 4005062 w 8214149"/>
              <a:gd name="connsiteY17" fmla="*/ 1578578 h 1613568"/>
              <a:gd name="connsiteX18" fmla="*/ 4229138 w 8214149"/>
              <a:gd name="connsiteY18" fmla="*/ 1519809 h 1613568"/>
              <a:gd name="connsiteX19" fmla="*/ 4208424 w 8214149"/>
              <a:gd name="connsiteY19" fmla="*/ 1515809 h 1613568"/>
              <a:gd name="connsiteX20" fmla="*/ 4214507 w 8214149"/>
              <a:gd name="connsiteY20" fmla="*/ 1502855 h 1613568"/>
              <a:gd name="connsiteX21" fmla="*/ 4283719 w 8214149"/>
              <a:gd name="connsiteY21" fmla="*/ 1478280 h 1613568"/>
              <a:gd name="connsiteX22" fmla="*/ 4306406 w 8214149"/>
              <a:gd name="connsiteY22" fmla="*/ 1481042 h 1613568"/>
              <a:gd name="connsiteX23" fmla="*/ 4301638 w 8214149"/>
              <a:gd name="connsiteY23" fmla="*/ 1494187 h 1613568"/>
              <a:gd name="connsiteX24" fmla="*/ 4230782 w 8214149"/>
              <a:gd name="connsiteY24" fmla="*/ 1519333 h 1613568"/>
              <a:gd name="connsiteX25" fmla="*/ 4229138 w 8214149"/>
              <a:gd name="connsiteY25" fmla="*/ 1519809 h 1613568"/>
              <a:gd name="connsiteX26" fmla="*/ 3846252 w 8214149"/>
              <a:gd name="connsiteY26" fmla="*/ 1602010 h 1613568"/>
              <a:gd name="connsiteX27" fmla="*/ 3842635 w 8214149"/>
              <a:gd name="connsiteY27" fmla="*/ 1602677 h 1613568"/>
              <a:gd name="connsiteX28" fmla="*/ 3760271 w 8214149"/>
              <a:gd name="connsiteY28" fmla="*/ 1609344 h 1613568"/>
              <a:gd name="connsiteX29" fmla="*/ 3742187 w 8214149"/>
              <a:gd name="connsiteY29" fmla="*/ 1600867 h 1613568"/>
              <a:gd name="connsiteX30" fmla="*/ 3756819 w 8214149"/>
              <a:gd name="connsiteY30" fmla="*/ 1590389 h 1613568"/>
              <a:gd name="connsiteX31" fmla="*/ 3836882 w 8214149"/>
              <a:gd name="connsiteY31" fmla="*/ 1583912 h 1613568"/>
              <a:gd name="connsiteX32" fmla="*/ 3855952 w 8214149"/>
              <a:gd name="connsiteY32" fmla="*/ 1591628 h 1613568"/>
              <a:gd name="connsiteX33" fmla="*/ 3846252 w 8214149"/>
              <a:gd name="connsiteY33" fmla="*/ 1602010 h 1613568"/>
              <a:gd name="connsiteX34" fmla="*/ 4366740 w 8214149"/>
              <a:gd name="connsiteY34" fmla="*/ 1467898 h 1613568"/>
              <a:gd name="connsiteX35" fmla="*/ 4347013 w 8214149"/>
              <a:gd name="connsiteY35" fmla="*/ 1464755 h 1613568"/>
              <a:gd name="connsiteX36" fmla="*/ 4350630 w 8214149"/>
              <a:gd name="connsiteY36" fmla="*/ 1451420 h 1613568"/>
              <a:gd name="connsiteX37" fmla="*/ 4415074 w 8214149"/>
              <a:gd name="connsiteY37" fmla="*/ 1422654 h 1613568"/>
              <a:gd name="connsiteX38" fmla="*/ 4438254 w 8214149"/>
              <a:gd name="connsiteY38" fmla="*/ 1424083 h 1613568"/>
              <a:gd name="connsiteX39" fmla="*/ 4435788 w 8214149"/>
              <a:gd name="connsiteY39" fmla="*/ 1437513 h 1613568"/>
              <a:gd name="connsiteX40" fmla="*/ 4370029 w 8214149"/>
              <a:gd name="connsiteY40" fmla="*/ 1466850 h 1613568"/>
              <a:gd name="connsiteX41" fmla="*/ 4366740 w 8214149"/>
              <a:gd name="connsiteY41" fmla="*/ 1467898 h 1613568"/>
              <a:gd name="connsiteX42" fmla="*/ 3683168 w 8214149"/>
              <a:gd name="connsiteY42" fmla="*/ 1612106 h 1613568"/>
              <a:gd name="connsiteX43" fmla="*/ 3677414 w 8214149"/>
              <a:gd name="connsiteY43" fmla="*/ 1612868 h 1613568"/>
              <a:gd name="connsiteX44" fmla="*/ 3594392 w 8214149"/>
              <a:gd name="connsiteY44" fmla="*/ 1613440 h 1613568"/>
              <a:gd name="connsiteX45" fmla="*/ 3578281 w 8214149"/>
              <a:gd name="connsiteY45" fmla="*/ 1603724 h 1613568"/>
              <a:gd name="connsiteX46" fmla="*/ 3595050 w 8214149"/>
              <a:gd name="connsiteY46" fmla="*/ 1594390 h 1613568"/>
              <a:gd name="connsiteX47" fmla="*/ 3676099 w 8214149"/>
              <a:gd name="connsiteY47" fmla="*/ 1593818 h 1613568"/>
              <a:gd name="connsiteX48" fmla="*/ 3693196 w 8214149"/>
              <a:gd name="connsiteY48" fmla="*/ 1602962 h 1613568"/>
              <a:gd name="connsiteX49" fmla="*/ 3683168 w 8214149"/>
              <a:gd name="connsiteY49" fmla="*/ 1612106 h 1613568"/>
              <a:gd name="connsiteX50" fmla="*/ 4494479 w 8214149"/>
              <a:gd name="connsiteY50" fmla="*/ 1408081 h 1613568"/>
              <a:gd name="connsiteX51" fmla="*/ 4475737 w 8214149"/>
              <a:gd name="connsiteY51" fmla="*/ 1405604 h 1613568"/>
              <a:gd name="connsiteX52" fmla="*/ 4477053 w 8214149"/>
              <a:gd name="connsiteY52" fmla="*/ 1392174 h 1613568"/>
              <a:gd name="connsiteX53" fmla="*/ 4536894 w 8214149"/>
              <a:gd name="connsiteY53" fmla="*/ 1360075 h 1613568"/>
              <a:gd name="connsiteX54" fmla="*/ 4560074 w 8214149"/>
              <a:gd name="connsiteY54" fmla="*/ 1360361 h 1613568"/>
              <a:gd name="connsiteX55" fmla="*/ 4559581 w 8214149"/>
              <a:gd name="connsiteY55" fmla="*/ 1373791 h 1613568"/>
              <a:gd name="connsiteX56" fmla="*/ 4498754 w 8214149"/>
              <a:gd name="connsiteY56" fmla="*/ 1406366 h 1613568"/>
              <a:gd name="connsiteX57" fmla="*/ 4494479 w 8214149"/>
              <a:gd name="connsiteY57" fmla="*/ 1408081 h 1613568"/>
              <a:gd name="connsiteX58" fmla="*/ 4612846 w 8214149"/>
              <a:gd name="connsiteY58" fmla="*/ 1342073 h 1613568"/>
              <a:gd name="connsiteX59" fmla="*/ 4594927 w 8214149"/>
              <a:gd name="connsiteY59" fmla="*/ 1340168 h 1613568"/>
              <a:gd name="connsiteX60" fmla="*/ 4594434 w 8214149"/>
              <a:gd name="connsiteY60" fmla="*/ 1326737 h 1613568"/>
              <a:gd name="connsiteX61" fmla="*/ 4650001 w 8214149"/>
              <a:gd name="connsiteY61" fmla="*/ 1292066 h 1613568"/>
              <a:gd name="connsiteX62" fmla="*/ 4673181 w 8214149"/>
              <a:gd name="connsiteY62" fmla="*/ 1291400 h 1613568"/>
              <a:gd name="connsiteX63" fmla="*/ 4674332 w 8214149"/>
              <a:gd name="connsiteY63" fmla="*/ 1304830 h 1613568"/>
              <a:gd name="connsiteX64" fmla="*/ 4617943 w 8214149"/>
              <a:gd name="connsiteY64" fmla="*/ 1339882 h 1613568"/>
              <a:gd name="connsiteX65" fmla="*/ 4612846 w 8214149"/>
              <a:gd name="connsiteY65" fmla="*/ 1342073 h 1613568"/>
              <a:gd name="connsiteX66" fmla="*/ 3519098 w 8214149"/>
              <a:gd name="connsiteY66" fmla="*/ 1610678 h 1613568"/>
              <a:gd name="connsiteX67" fmla="*/ 3511535 w 8214149"/>
              <a:gd name="connsiteY67" fmla="*/ 1611440 h 1613568"/>
              <a:gd name="connsiteX68" fmla="*/ 3429007 w 8214149"/>
              <a:gd name="connsiteY68" fmla="*/ 1607058 h 1613568"/>
              <a:gd name="connsiteX69" fmla="*/ 3414540 w 8214149"/>
              <a:gd name="connsiteY69" fmla="*/ 1596485 h 1613568"/>
              <a:gd name="connsiteX70" fmla="*/ 3432788 w 8214149"/>
              <a:gd name="connsiteY70" fmla="*/ 1588103 h 1613568"/>
              <a:gd name="connsiteX71" fmla="*/ 3513837 w 8214149"/>
              <a:gd name="connsiteY71" fmla="*/ 1592485 h 1613568"/>
              <a:gd name="connsiteX72" fmla="*/ 3529126 w 8214149"/>
              <a:gd name="connsiteY72" fmla="*/ 1602677 h 1613568"/>
              <a:gd name="connsiteX73" fmla="*/ 3519098 w 8214149"/>
              <a:gd name="connsiteY73" fmla="*/ 1610678 h 1613568"/>
              <a:gd name="connsiteX74" fmla="*/ 4722829 w 8214149"/>
              <a:gd name="connsiteY74" fmla="*/ 1271397 h 1613568"/>
              <a:gd name="connsiteX75" fmla="*/ 4705732 w 8214149"/>
              <a:gd name="connsiteY75" fmla="*/ 1269873 h 1613568"/>
              <a:gd name="connsiteX76" fmla="*/ 4703759 w 8214149"/>
              <a:gd name="connsiteY76" fmla="*/ 1256443 h 1613568"/>
              <a:gd name="connsiteX77" fmla="*/ 4755874 w 8214149"/>
              <a:gd name="connsiteY77" fmla="*/ 1219867 h 1613568"/>
              <a:gd name="connsiteX78" fmla="*/ 4779054 w 8214149"/>
              <a:gd name="connsiteY78" fmla="*/ 1218438 h 1613568"/>
              <a:gd name="connsiteX79" fmla="*/ 4781520 w 8214149"/>
              <a:gd name="connsiteY79" fmla="*/ 1231868 h 1613568"/>
              <a:gd name="connsiteX80" fmla="*/ 4728913 w 8214149"/>
              <a:gd name="connsiteY80" fmla="*/ 1268825 h 1613568"/>
              <a:gd name="connsiteX81" fmla="*/ 4722829 w 8214149"/>
              <a:gd name="connsiteY81" fmla="*/ 1271397 h 1613568"/>
              <a:gd name="connsiteX82" fmla="*/ 3355849 w 8214149"/>
              <a:gd name="connsiteY82" fmla="*/ 1599819 h 1613568"/>
              <a:gd name="connsiteX83" fmla="*/ 3346807 w 8214149"/>
              <a:gd name="connsiteY83" fmla="*/ 1600486 h 1613568"/>
              <a:gd name="connsiteX84" fmla="*/ 3265265 w 8214149"/>
              <a:gd name="connsiteY84" fmla="*/ 1592199 h 1613568"/>
              <a:gd name="connsiteX85" fmla="*/ 3252278 w 8214149"/>
              <a:gd name="connsiteY85" fmla="*/ 1581055 h 1613568"/>
              <a:gd name="connsiteX86" fmla="*/ 3271512 w 8214149"/>
              <a:gd name="connsiteY86" fmla="*/ 1573530 h 1613568"/>
              <a:gd name="connsiteX87" fmla="*/ 3351903 w 8214149"/>
              <a:gd name="connsiteY87" fmla="*/ 1581722 h 1613568"/>
              <a:gd name="connsiteX88" fmla="*/ 3365549 w 8214149"/>
              <a:gd name="connsiteY88" fmla="*/ 1592580 h 1613568"/>
              <a:gd name="connsiteX89" fmla="*/ 3355849 w 8214149"/>
              <a:gd name="connsiteY89" fmla="*/ 1599819 h 1613568"/>
              <a:gd name="connsiteX90" fmla="*/ 8204315 w 8214149"/>
              <a:gd name="connsiteY90" fmla="*/ 369094 h 1613568"/>
              <a:gd name="connsiteX91" fmla="*/ 8185737 w 8214149"/>
              <a:gd name="connsiteY91" fmla="*/ 366808 h 1613568"/>
              <a:gd name="connsiteX92" fmla="*/ 8127375 w 8214149"/>
              <a:gd name="connsiteY92" fmla="*/ 333756 h 1613568"/>
              <a:gd name="connsiteX93" fmla="*/ 8126554 w 8214149"/>
              <a:gd name="connsiteY93" fmla="*/ 320326 h 1613568"/>
              <a:gd name="connsiteX94" fmla="*/ 8149734 w 8214149"/>
              <a:gd name="connsiteY94" fmla="*/ 319850 h 1613568"/>
              <a:gd name="connsiteX95" fmla="*/ 8209740 w 8214149"/>
              <a:gd name="connsiteY95" fmla="*/ 353854 h 1613568"/>
              <a:gd name="connsiteX96" fmla="*/ 8208918 w 8214149"/>
              <a:gd name="connsiteY96" fmla="*/ 367284 h 1613568"/>
              <a:gd name="connsiteX97" fmla="*/ 8204315 w 8214149"/>
              <a:gd name="connsiteY97" fmla="*/ 369094 h 1613568"/>
              <a:gd name="connsiteX98" fmla="*/ 4825908 w 8214149"/>
              <a:gd name="connsiteY98" fmla="*/ 1197102 h 1613568"/>
              <a:gd name="connsiteX99" fmla="*/ 4809468 w 8214149"/>
              <a:gd name="connsiteY99" fmla="*/ 1195959 h 1613568"/>
              <a:gd name="connsiteX100" fmla="*/ 4806345 w 8214149"/>
              <a:gd name="connsiteY100" fmla="*/ 1182624 h 1613568"/>
              <a:gd name="connsiteX101" fmla="*/ 4855500 w 8214149"/>
              <a:gd name="connsiteY101" fmla="*/ 1144619 h 1613568"/>
              <a:gd name="connsiteX102" fmla="*/ 4878516 w 8214149"/>
              <a:gd name="connsiteY102" fmla="*/ 1142524 h 1613568"/>
              <a:gd name="connsiteX103" fmla="*/ 4882132 w 8214149"/>
              <a:gd name="connsiteY103" fmla="*/ 1155859 h 1613568"/>
              <a:gd name="connsiteX104" fmla="*/ 4832649 w 8214149"/>
              <a:gd name="connsiteY104" fmla="*/ 1194149 h 1613568"/>
              <a:gd name="connsiteX105" fmla="*/ 4825908 w 8214149"/>
              <a:gd name="connsiteY105" fmla="*/ 1197102 h 1613568"/>
              <a:gd name="connsiteX106" fmla="*/ 3194573 w 8214149"/>
              <a:gd name="connsiteY106" fmla="*/ 1581817 h 1613568"/>
              <a:gd name="connsiteX107" fmla="*/ 3184545 w 8214149"/>
              <a:gd name="connsiteY107" fmla="*/ 1582388 h 1613568"/>
              <a:gd name="connsiteX108" fmla="*/ 3104154 w 8214149"/>
              <a:gd name="connsiteY108" fmla="*/ 1571244 h 1613568"/>
              <a:gd name="connsiteX109" fmla="*/ 3092317 w 8214149"/>
              <a:gd name="connsiteY109" fmla="*/ 1559624 h 1613568"/>
              <a:gd name="connsiteX110" fmla="*/ 3112374 w 8214149"/>
              <a:gd name="connsiteY110" fmla="*/ 1552766 h 1613568"/>
              <a:gd name="connsiteX111" fmla="*/ 3191943 w 8214149"/>
              <a:gd name="connsiteY111" fmla="*/ 1563815 h 1613568"/>
              <a:gd name="connsiteX112" fmla="*/ 3204437 w 8214149"/>
              <a:gd name="connsiteY112" fmla="*/ 1575245 h 1613568"/>
              <a:gd name="connsiteX113" fmla="*/ 3194573 w 8214149"/>
              <a:gd name="connsiteY113" fmla="*/ 1581817 h 1613568"/>
              <a:gd name="connsiteX114" fmla="*/ 4923232 w 8214149"/>
              <a:gd name="connsiteY114" fmla="*/ 1120331 h 1613568"/>
              <a:gd name="connsiteX115" fmla="*/ 4907286 w 8214149"/>
              <a:gd name="connsiteY115" fmla="*/ 1119378 h 1613568"/>
              <a:gd name="connsiteX116" fmla="*/ 4903340 w 8214149"/>
              <a:gd name="connsiteY116" fmla="*/ 1106138 h 1613568"/>
              <a:gd name="connsiteX117" fmla="*/ 4950029 w 8214149"/>
              <a:gd name="connsiteY117" fmla="*/ 1067086 h 1613568"/>
              <a:gd name="connsiteX118" fmla="*/ 4972881 w 8214149"/>
              <a:gd name="connsiteY118" fmla="*/ 1064609 h 1613568"/>
              <a:gd name="connsiteX119" fmla="*/ 4977155 w 8214149"/>
              <a:gd name="connsiteY119" fmla="*/ 1077849 h 1613568"/>
              <a:gd name="connsiteX120" fmla="*/ 4930137 w 8214149"/>
              <a:gd name="connsiteY120" fmla="*/ 1117092 h 1613568"/>
              <a:gd name="connsiteX121" fmla="*/ 4923232 w 8214149"/>
              <a:gd name="connsiteY121" fmla="*/ 1120331 h 1613568"/>
              <a:gd name="connsiteX122" fmla="*/ 3035106 w 8214149"/>
              <a:gd name="connsiteY122" fmla="*/ 1558481 h 1613568"/>
              <a:gd name="connsiteX123" fmla="*/ 3024255 w 8214149"/>
              <a:gd name="connsiteY123" fmla="*/ 1558862 h 1613568"/>
              <a:gd name="connsiteX124" fmla="*/ 2945015 w 8214149"/>
              <a:gd name="connsiteY124" fmla="*/ 1545622 h 1613568"/>
              <a:gd name="connsiteX125" fmla="*/ 2934000 w 8214149"/>
              <a:gd name="connsiteY125" fmla="*/ 1533811 h 1613568"/>
              <a:gd name="connsiteX126" fmla="*/ 2954386 w 8214149"/>
              <a:gd name="connsiteY126" fmla="*/ 1527429 h 1613568"/>
              <a:gd name="connsiteX127" fmla="*/ 3033133 w 8214149"/>
              <a:gd name="connsiteY127" fmla="*/ 1540574 h 1613568"/>
              <a:gd name="connsiteX128" fmla="*/ 3044641 w 8214149"/>
              <a:gd name="connsiteY128" fmla="*/ 1552289 h 1613568"/>
              <a:gd name="connsiteX129" fmla="*/ 3035106 w 8214149"/>
              <a:gd name="connsiteY129" fmla="*/ 1558481 h 1613568"/>
              <a:gd name="connsiteX130" fmla="*/ 8083481 w 8214149"/>
              <a:gd name="connsiteY130" fmla="*/ 303848 h 1613568"/>
              <a:gd name="connsiteX131" fmla="*/ 8066383 w 8214149"/>
              <a:gd name="connsiteY131" fmla="*/ 302324 h 1613568"/>
              <a:gd name="connsiteX132" fmla="*/ 8003254 w 8214149"/>
              <a:gd name="connsiteY132" fmla="*/ 272129 h 1613568"/>
              <a:gd name="connsiteX133" fmla="*/ 8000624 w 8214149"/>
              <a:gd name="connsiteY133" fmla="*/ 258699 h 1613568"/>
              <a:gd name="connsiteX134" fmla="*/ 8023804 w 8214149"/>
              <a:gd name="connsiteY134" fmla="*/ 257175 h 1613568"/>
              <a:gd name="connsiteX135" fmla="*/ 8087756 w 8214149"/>
              <a:gd name="connsiteY135" fmla="*/ 287750 h 1613568"/>
              <a:gd name="connsiteX136" fmla="*/ 8089564 w 8214149"/>
              <a:gd name="connsiteY136" fmla="*/ 301181 h 1613568"/>
              <a:gd name="connsiteX137" fmla="*/ 8083481 w 8214149"/>
              <a:gd name="connsiteY137" fmla="*/ 303848 h 1613568"/>
              <a:gd name="connsiteX138" fmla="*/ 5015954 w 8214149"/>
              <a:gd name="connsiteY138" fmla="*/ 1041654 h 1613568"/>
              <a:gd name="connsiteX139" fmla="*/ 5000336 w 8214149"/>
              <a:gd name="connsiteY139" fmla="*/ 1040797 h 1613568"/>
              <a:gd name="connsiteX140" fmla="*/ 4995732 w 8214149"/>
              <a:gd name="connsiteY140" fmla="*/ 1027557 h 1613568"/>
              <a:gd name="connsiteX141" fmla="*/ 5040614 w 8214149"/>
              <a:gd name="connsiteY141" fmla="*/ 987743 h 1613568"/>
              <a:gd name="connsiteX142" fmla="*/ 5063301 w 8214149"/>
              <a:gd name="connsiteY142" fmla="*/ 984885 h 1613568"/>
              <a:gd name="connsiteX143" fmla="*/ 5068233 w 8214149"/>
              <a:gd name="connsiteY143" fmla="*/ 998029 h 1613568"/>
              <a:gd name="connsiteX144" fmla="*/ 5023187 w 8214149"/>
              <a:gd name="connsiteY144" fmla="*/ 1037939 h 1613568"/>
              <a:gd name="connsiteX145" fmla="*/ 5015954 w 8214149"/>
              <a:gd name="connsiteY145" fmla="*/ 1041654 h 1613568"/>
              <a:gd name="connsiteX146" fmla="*/ 2877447 w 8214149"/>
              <a:gd name="connsiteY146" fmla="*/ 1531239 h 1613568"/>
              <a:gd name="connsiteX147" fmla="*/ 2866103 w 8214149"/>
              <a:gd name="connsiteY147" fmla="*/ 1531525 h 1613568"/>
              <a:gd name="connsiteX148" fmla="*/ 2787685 w 8214149"/>
              <a:gd name="connsiteY148" fmla="*/ 1516856 h 1613568"/>
              <a:gd name="connsiteX149" fmla="*/ 2777163 w 8214149"/>
              <a:gd name="connsiteY149" fmla="*/ 1504855 h 1613568"/>
              <a:gd name="connsiteX150" fmla="*/ 2797877 w 8214149"/>
              <a:gd name="connsiteY150" fmla="*/ 1498759 h 1613568"/>
              <a:gd name="connsiteX151" fmla="*/ 2875967 w 8214149"/>
              <a:gd name="connsiteY151" fmla="*/ 1513332 h 1613568"/>
              <a:gd name="connsiteX152" fmla="*/ 2886653 w 8214149"/>
              <a:gd name="connsiteY152" fmla="*/ 1525238 h 1613568"/>
              <a:gd name="connsiteX153" fmla="*/ 2877447 w 8214149"/>
              <a:gd name="connsiteY153" fmla="*/ 1531239 h 1613568"/>
              <a:gd name="connsiteX154" fmla="*/ 5105222 w 8214149"/>
              <a:gd name="connsiteY154" fmla="*/ 961549 h 1613568"/>
              <a:gd name="connsiteX155" fmla="*/ 5089933 w 8214149"/>
              <a:gd name="connsiteY155" fmla="*/ 960882 h 1613568"/>
              <a:gd name="connsiteX156" fmla="*/ 5084837 w 8214149"/>
              <a:gd name="connsiteY156" fmla="*/ 947738 h 1613568"/>
              <a:gd name="connsiteX157" fmla="*/ 5128731 w 8214149"/>
              <a:gd name="connsiteY157" fmla="*/ 907352 h 1613568"/>
              <a:gd name="connsiteX158" fmla="*/ 5151419 w 8214149"/>
              <a:gd name="connsiteY158" fmla="*/ 904304 h 1613568"/>
              <a:gd name="connsiteX159" fmla="*/ 5156680 w 8214149"/>
              <a:gd name="connsiteY159" fmla="*/ 917448 h 1613568"/>
              <a:gd name="connsiteX160" fmla="*/ 5112785 w 8214149"/>
              <a:gd name="connsiteY160" fmla="*/ 957929 h 1613568"/>
              <a:gd name="connsiteX161" fmla="*/ 5105222 w 8214149"/>
              <a:gd name="connsiteY161" fmla="*/ 961549 h 1613568"/>
              <a:gd name="connsiteX162" fmla="*/ 7954592 w 8214149"/>
              <a:gd name="connsiteY162" fmla="*/ 244316 h 1613568"/>
              <a:gd name="connsiteX163" fmla="*/ 7938316 w 8214149"/>
              <a:gd name="connsiteY163" fmla="*/ 243173 h 1613568"/>
              <a:gd name="connsiteX164" fmla="*/ 7871735 w 8214149"/>
              <a:gd name="connsiteY164" fmla="*/ 215646 h 1613568"/>
              <a:gd name="connsiteX165" fmla="*/ 7867460 w 8214149"/>
              <a:gd name="connsiteY165" fmla="*/ 202406 h 1613568"/>
              <a:gd name="connsiteX166" fmla="*/ 7890312 w 8214149"/>
              <a:gd name="connsiteY166" fmla="*/ 199930 h 1613568"/>
              <a:gd name="connsiteX167" fmla="*/ 7957716 w 8214149"/>
              <a:gd name="connsiteY167" fmla="*/ 227838 h 1613568"/>
              <a:gd name="connsiteX168" fmla="*/ 7961168 w 8214149"/>
              <a:gd name="connsiteY168" fmla="*/ 241173 h 1613568"/>
              <a:gd name="connsiteX169" fmla="*/ 7954592 w 8214149"/>
              <a:gd name="connsiteY169" fmla="*/ 244316 h 1613568"/>
              <a:gd name="connsiteX170" fmla="*/ 2721268 w 8214149"/>
              <a:gd name="connsiteY170" fmla="*/ 1501426 h 1613568"/>
              <a:gd name="connsiteX171" fmla="*/ 2709431 w 8214149"/>
              <a:gd name="connsiteY171" fmla="*/ 1501712 h 1613568"/>
              <a:gd name="connsiteX172" fmla="*/ 2631505 w 8214149"/>
              <a:gd name="connsiteY172" fmla="*/ 1486091 h 1613568"/>
              <a:gd name="connsiteX173" fmla="*/ 2621477 w 8214149"/>
              <a:gd name="connsiteY173" fmla="*/ 1473994 h 1613568"/>
              <a:gd name="connsiteX174" fmla="*/ 2642356 w 8214149"/>
              <a:gd name="connsiteY174" fmla="*/ 1468184 h 1613568"/>
              <a:gd name="connsiteX175" fmla="*/ 2719952 w 8214149"/>
              <a:gd name="connsiteY175" fmla="*/ 1483709 h 1613568"/>
              <a:gd name="connsiteX176" fmla="*/ 2730145 w 8214149"/>
              <a:gd name="connsiteY176" fmla="*/ 1495806 h 1613568"/>
              <a:gd name="connsiteX177" fmla="*/ 2721268 w 8214149"/>
              <a:gd name="connsiteY177" fmla="*/ 1501426 h 1613568"/>
              <a:gd name="connsiteX178" fmla="*/ 5192518 w 8214149"/>
              <a:gd name="connsiteY178" fmla="*/ 880491 h 1613568"/>
              <a:gd name="connsiteX179" fmla="*/ 5177394 w 8214149"/>
              <a:gd name="connsiteY179" fmla="*/ 879824 h 1613568"/>
              <a:gd name="connsiteX180" fmla="*/ 5171969 w 8214149"/>
              <a:gd name="connsiteY180" fmla="*/ 866680 h 1613568"/>
              <a:gd name="connsiteX181" fmla="*/ 5214877 w 8214149"/>
              <a:gd name="connsiteY181" fmla="*/ 826008 h 1613568"/>
              <a:gd name="connsiteX182" fmla="*/ 5237400 w 8214149"/>
              <a:gd name="connsiteY182" fmla="*/ 822865 h 1613568"/>
              <a:gd name="connsiteX183" fmla="*/ 5242825 w 8214149"/>
              <a:gd name="connsiteY183" fmla="*/ 835914 h 1613568"/>
              <a:gd name="connsiteX184" fmla="*/ 5199752 w 8214149"/>
              <a:gd name="connsiteY184" fmla="*/ 876586 h 1613568"/>
              <a:gd name="connsiteX185" fmla="*/ 5192518 w 8214149"/>
              <a:gd name="connsiteY185" fmla="*/ 880491 h 1613568"/>
              <a:gd name="connsiteX186" fmla="*/ 7818962 w 8214149"/>
              <a:gd name="connsiteY186" fmla="*/ 190310 h 1613568"/>
              <a:gd name="connsiteX187" fmla="*/ 7803673 w 8214149"/>
              <a:gd name="connsiteY187" fmla="*/ 189548 h 1613568"/>
              <a:gd name="connsiteX188" fmla="*/ 7733968 w 8214149"/>
              <a:gd name="connsiteY188" fmla="*/ 164783 h 1613568"/>
              <a:gd name="connsiteX189" fmla="*/ 7728050 w 8214149"/>
              <a:gd name="connsiteY189" fmla="*/ 151733 h 1613568"/>
              <a:gd name="connsiteX190" fmla="*/ 7750572 w 8214149"/>
              <a:gd name="connsiteY190" fmla="*/ 148304 h 1613568"/>
              <a:gd name="connsiteX191" fmla="*/ 7821264 w 8214149"/>
              <a:gd name="connsiteY191" fmla="*/ 173355 h 1613568"/>
              <a:gd name="connsiteX192" fmla="*/ 7826360 w 8214149"/>
              <a:gd name="connsiteY192" fmla="*/ 186500 h 1613568"/>
              <a:gd name="connsiteX193" fmla="*/ 7818962 w 8214149"/>
              <a:gd name="connsiteY193" fmla="*/ 190310 h 1613568"/>
              <a:gd name="connsiteX194" fmla="*/ 5278335 w 8214149"/>
              <a:gd name="connsiteY194" fmla="*/ 799148 h 1613568"/>
              <a:gd name="connsiteX195" fmla="*/ 5263375 w 8214149"/>
              <a:gd name="connsiteY195" fmla="*/ 798576 h 1613568"/>
              <a:gd name="connsiteX196" fmla="*/ 5257950 w 8214149"/>
              <a:gd name="connsiteY196" fmla="*/ 785527 h 1613568"/>
              <a:gd name="connsiteX197" fmla="*/ 5300694 w 8214149"/>
              <a:gd name="connsiteY197" fmla="*/ 744855 h 1613568"/>
              <a:gd name="connsiteX198" fmla="*/ 5323216 w 8214149"/>
              <a:gd name="connsiteY198" fmla="*/ 741712 h 1613568"/>
              <a:gd name="connsiteX199" fmla="*/ 5328641 w 8214149"/>
              <a:gd name="connsiteY199" fmla="*/ 754761 h 1613568"/>
              <a:gd name="connsiteX200" fmla="*/ 5285897 w 8214149"/>
              <a:gd name="connsiteY200" fmla="*/ 795433 h 1613568"/>
              <a:gd name="connsiteX201" fmla="*/ 5278335 w 8214149"/>
              <a:gd name="connsiteY201" fmla="*/ 799148 h 1613568"/>
              <a:gd name="connsiteX202" fmla="*/ 2565910 w 8214149"/>
              <a:gd name="connsiteY202" fmla="*/ 1469993 h 1613568"/>
              <a:gd name="connsiteX203" fmla="*/ 2553909 w 8214149"/>
              <a:gd name="connsiteY203" fmla="*/ 1470184 h 1613568"/>
              <a:gd name="connsiteX204" fmla="*/ 2476477 w 8214149"/>
              <a:gd name="connsiteY204" fmla="*/ 1454087 h 1613568"/>
              <a:gd name="connsiteX205" fmla="*/ 2466613 w 8214149"/>
              <a:gd name="connsiteY205" fmla="*/ 1441895 h 1613568"/>
              <a:gd name="connsiteX206" fmla="*/ 2487656 w 8214149"/>
              <a:gd name="connsiteY206" fmla="*/ 1436180 h 1613568"/>
              <a:gd name="connsiteX207" fmla="*/ 2565088 w 8214149"/>
              <a:gd name="connsiteY207" fmla="*/ 1452182 h 1613568"/>
              <a:gd name="connsiteX208" fmla="*/ 2575117 w 8214149"/>
              <a:gd name="connsiteY208" fmla="*/ 1464374 h 1613568"/>
              <a:gd name="connsiteX209" fmla="*/ 2565910 w 8214149"/>
              <a:gd name="connsiteY209" fmla="*/ 1469993 h 1613568"/>
              <a:gd name="connsiteX210" fmla="*/ 5363823 w 8214149"/>
              <a:gd name="connsiteY210" fmla="*/ 717899 h 1613568"/>
              <a:gd name="connsiteX211" fmla="*/ 5348698 w 8214149"/>
              <a:gd name="connsiteY211" fmla="*/ 717233 h 1613568"/>
              <a:gd name="connsiteX212" fmla="*/ 5343273 w 8214149"/>
              <a:gd name="connsiteY212" fmla="*/ 704183 h 1613568"/>
              <a:gd name="connsiteX213" fmla="*/ 5386345 w 8214149"/>
              <a:gd name="connsiteY213" fmla="*/ 663512 h 1613568"/>
              <a:gd name="connsiteX214" fmla="*/ 5409033 w 8214149"/>
              <a:gd name="connsiteY214" fmla="*/ 660368 h 1613568"/>
              <a:gd name="connsiteX215" fmla="*/ 5414458 w 8214149"/>
              <a:gd name="connsiteY215" fmla="*/ 673513 h 1613568"/>
              <a:gd name="connsiteX216" fmla="*/ 5371385 w 8214149"/>
              <a:gd name="connsiteY216" fmla="*/ 714089 h 1613568"/>
              <a:gd name="connsiteX217" fmla="*/ 5363823 w 8214149"/>
              <a:gd name="connsiteY217" fmla="*/ 717899 h 1613568"/>
              <a:gd name="connsiteX218" fmla="*/ 7677086 w 8214149"/>
              <a:gd name="connsiteY218" fmla="*/ 142018 h 1613568"/>
              <a:gd name="connsiteX219" fmla="*/ 7662783 w 8214149"/>
              <a:gd name="connsiteY219" fmla="*/ 141637 h 1613568"/>
              <a:gd name="connsiteX220" fmla="*/ 7590118 w 8214149"/>
              <a:gd name="connsiteY220" fmla="*/ 120110 h 1613568"/>
              <a:gd name="connsiteX221" fmla="*/ 7582556 w 8214149"/>
              <a:gd name="connsiteY221" fmla="*/ 107347 h 1613568"/>
              <a:gd name="connsiteX222" fmla="*/ 7604586 w 8214149"/>
              <a:gd name="connsiteY222" fmla="*/ 102965 h 1613568"/>
              <a:gd name="connsiteX223" fmla="*/ 7678401 w 8214149"/>
              <a:gd name="connsiteY223" fmla="*/ 124873 h 1613568"/>
              <a:gd name="connsiteX224" fmla="*/ 7685141 w 8214149"/>
              <a:gd name="connsiteY224" fmla="*/ 137732 h 1613568"/>
              <a:gd name="connsiteX225" fmla="*/ 7677086 w 8214149"/>
              <a:gd name="connsiteY225" fmla="*/ 142018 h 1613568"/>
              <a:gd name="connsiteX226" fmla="*/ 2411046 w 8214149"/>
              <a:gd name="connsiteY226" fmla="*/ 1437894 h 1613568"/>
              <a:gd name="connsiteX227" fmla="*/ 2399045 w 8214149"/>
              <a:gd name="connsiteY227" fmla="*/ 1438085 h 1613568"/>
              <a:gd name="connsiteX228" fmla="*/ 2321613 w 8214149"/>
              <a:gd name="connsiteY228" fmla="*/ 1421987 h 1613568"/>
              <a:gd name="connsiteX229" fmla="*/ 2311749 w 8214149"/>
              <a:gd name="connsiteY229" fmla="*/ 1409795 h 1613568"/>
              <a:gd name="connsiteX230" fmla="*/ 2332792 w 8214149"/>
              <a:gd name="connsiteY230" fmla="*/ 1404080 h 1613568"/>
              <a:gd name="connsiteX231" fmla="*/ 2410224 w 8214149"/>
              <a:gd name="connsiteY231" fmla="*/ 1420178 h 1613568"/>
              <a:gd name="connsiteX232" fmla="*/ 2420088 w 8214149"/>
              <a:gd name="connsiteY232" fmla="*/ 1432370 h 1613568"/>
              <a:gd name="connsiteX233" fmla="*/ 2411046 w 8214149"/>
              <a:gd name="connsiteY233" fmla="*/ 1437894 h 1613568"/>
              <a:gd name="connsiteX234" fmla="*/ 5450297 w 8214149"/>
              <a:gd name="connsiteY234" fmla="*/ 636842 h 1613568"/>
              <a:gd name="connsiteX235" fmla="*/ 5435007 w 8214149"/>
              <a:gd name="connsiteY235" fmla="*/ 636175 h 1613568"/>
              <a:gd name="connsiteX236" fmla="*/ 5429747 w 8214149"/>
              <a:gd name="connsiteY236" fmla="*/ 623030 h 1613568"/>
              <a:gd name="connsiteX237" fmla="*/ 5473641 w 8214149"/>
              <a:gd name="connsiteY237" fmla="*/ 582644 h 1613568"/>
              <a:gd name="connsiteX238" fmla="*/ 5496329 w 8214149"/>
              <a:gd name="connsiteY238" fmla="*/ 579692 h 1613568"/>
              <a:gd name="connsiteX239" fmla="*/ 5501425 w 8214149"/>
              <a:gd name="connsiteY239" fmla="*/ 592836 h 1613568"/>
              <a:gd name="connsiteX240" fmla="*/ 5457530 w 8214149"/>
              <a:gd name="connsiteY240" fmla="*/ 633032 h 1613568"/>
              <a:gd name="connsiteX241" fmla="*/ 5450297 w 8214149"/>
              <a:gd name="connsiteY241" fmla="*/ 636842 h 1613568"/>
              <a:gd name="connsiteX242" fmla="*/ 7529126 w 8214149"/>
              <a:gd name="connsiteY242" fmla="*/ 100298 h 1613568"/>
              <a:gd name="connsiteX243" fmla="*/ 7516139 w 8214149"/>
              <a:gd name="connsiteY243" fmla="*/ 100298 h 1613568"/>
              <a:gd name="connsiteX244" fmla="*/ 7440679 w 8214149"/>
              <a:gd name="connsiteY244" fmla="*/ 82296 h 1613568"/>
              <a:gd name="connsiteX245" fmla="*/ 7431309 w 8214149"/>
              <a:gd name="connsiteY245" fmla="*/ 70009 h 1613568"/>
              <a:gd name="connsiteX246" fmla="*/ 7452516 w 8214149"/>
              <a:gd name="connsiteY246" fmla="*/ 64580 h 1613568"/>
              <a:gd name="connsiteX247" fmla="*/ 7529291 w 8214149"/>
              <a:gd name="connsiteY247" fmla="*/ 82867 h 1613568"/>
              <a:gd name="connsiteX248" fmla="*/ 7537840 w 8214149"/>
              <a:gd name="connsiteY248" fmla="*/ 95441 h 1613568"/>
              <a:gd name="connsiteX249" fmla="*/ 7529126 w 8214149"/>
              <a:gd name="connsiteY249" fmla="*/ 100298 h 1613568"/>
              <a:gd name="connsiteX250" fmla="*/ 2256346 w 8214149"/>
              <a:gd name="connsiteY250" fmla="*/ 1405700 h 1613568"/>
              <a:gd name="connsiteX251" fmla="*/ 2244345 w 8214149"/>
              <a:gd name="connsiteY251" fmla="*/ 1405890 h 1613568"/>
              <a:gd name="connsiteX252" fmla="*/ 2167077 w 8214149"/>
              <a:gd name="connsiteY252" fmla="*/ 1390078 h 1613568"/>
              <a:gd name="connsiteX253" fmla="*/ 2157049 w 8214149"/>
              <a:gd name="connsiteY253" fmla="*/ 1377982 h 1613568"/>
              <a:gd name="connsiteX254" fmla="*/ 2177928 w 8214149"/>
              <a:gd name="connsiteY254" fmla="*/ 1372172 h 1613568"/>
              <a:gd name="connsiteX255" fmla="*/ 2255360 w 8214149"/>
              <a:gd name="connsiteY255" fmla="*/ 1387983 h 1613568"/>
              <a:gd name="connsiteX256" fmla="*/ 2265388 w 8214149"/>
              <a:gd name="connsiteY256" fmla="*/ 1400175 h 1613568"/>
              <a:gd name="connsiteX257" fmla="*/ 2256346 w 8214149"/>
              <a:gd name="connsiteY257" fmla="*/ 1405700 h 1613568"/>
              <a:gd name="connsiteX258" fmla="*/ 5538743 w 8214149"/>
              <a:gd name="connsiteY258" fmla="*/ 556451 h 1613568"/>
              <a:gd name="connsiteX259" fmla="*/ 5523290 w 8214149"/>
              <a:gd name="connsiteY259" fmla="*/ 555689 h 1613568"/>
              <a:gd name="connsiteX260" fmla="*/ 5518523 w 8214149"/>
              <a:gd name="connsiteY260" fmla="*/ 542544 h 1613568"/>
              <a:gd name="connsiteX261" fmla="*/ 5563897 w 8214149"/>
              <a:gd name="connsiteY261" fmla="*/ 502730 h 1613568"/>
              <a:gd name="connsiteX262" fmla="*/ 5586748 w 8214149"/>
              <a:gd name="connsiteY262" fmla="*/ 500158 h 1613568"/>
              <a:gd name="connsiteX263" fmla="*/ 5591187 w 8214149"/>
              <a:gd name="connsiteY263" fmla="*/ 513398 h 1613568"/>
              <a:gd name="connsiteX264" fmla="*/ 5545977 w 8214149"/>
              <a:gd name="connsiteY264" fmla="*/ 553022 h 1613568"/>
              <a:gd name="connsiteX265" fmla="*/ 5538743 w 8214149"/>
              <a:gd name="connsiteY265" fmla="*/ 556451 h 1613568"/>
              <a:gd name="connsiteX266" fmla="*/ 7375742 w 8214149"/>
              <a:gd name="connsiteY266" fmla="*/ 66104 h 1613568"/>
              <a:gd name="connsiteX267" fmla="*/ 7364069 w 8214149"/>
              <a:gd name="connsiteY267" fmla="*/ 66389 h 1613568"/>
              <a:gd name="connsiteX268" fmla="*/ 7286309 w 8214149"/>
              <a:gd name="connsiteY268" fmla="*/ 52483 h 1613568"/>
              <a:gd name="connsiteX269" fmla="*/ 7274965 w 8214149"/>
              <a:gd name="connsiteY269" fmla="*/ 40767 h 1613568"/>
              <a:gd name="connsiteX270" fmla="*/ 7295186 w 8214149"/>
              <a:gd name="connsiteY270" fmla="*/ 34195 h 1613568"/>
              <a:gd name="connsiteX271" fmla="*/ 7374591 w 8214149"/>
              <a:gd name="connsiteY271" fmla="*/ 48292 h 1613568"/>
              <a:gd name="connsiteX272" fmla="*/ 7384948 w 8214149"/>
              <a:gd name="connsiteY272" fmla="*/ 60389 h 1613568"/>
              <a:gd name="connsiteX273" fmla="*/ 7375742 w 8214149"/>
              <a:gd name="connsiteY273" fmla="*/ 66104 h 1613568"/>
              <a:gd name="connsiteX274" fmla="*/ 2101482 w 8214149"/>
              <a:gd name="connsiteY274" fmla="*/ 1374362 h 1613568"/>
              <a:gd name="connsiteX275" fmla="*/ 2089645 w 8214149"/>
              <a:gd name="connsiteY275" fmla="*/ 1374648 h 1613568"/>
              <a:gd name="connsiteX276" fmla="*/ 2012049 w 8214149"/>
              <a:gd name="connsiteY276" fmla="*/ 1359503 h 1613568"/>
              <a:gd name="connsiteX277" fmla="*/ 2001692 w 8214149"/>
              <a:gd name="connsiteY277" fmla="*/ 1347407 h 1613568"/>
              <a:gd name="connsiteX278" fmla="*/ 2022406 w 8214149"/>
              <a:gd name="connsiteY278" fmla="*/ 1341406 h 1613568"/>
              <a:gd name="connsiteX279" fmla="*/ 2100331 w 8214149"/>
              <a:gd name="connsiteY279" fmla="*/ 1356646 h 1613568"/>
              <a:gd name="connsiteX280" fmla="*/ 2110524 w 8214149"/>
              <a:gd name="connsiteY280" fmla="*/ 1368743 h 1613568"/>
              <a:gd name="connsiteX281" fmla="*/ 2101482 w 8214149"/>
              <a:gd name="connsiteY281" fmla="*/ 1374362 h 1613568"/>
              <a:gd name="connsiteX282" fmla="*/ 5630314 w 8214149"/>
              <a:gd name="connsiteY282" fmla="*/ 477298 h 1613568"/>
              <a:gd name="connsiteX283" fmla="*/ 5614532 w 8214149"/>
              <a:gd name="connsiteY283" fmla="*/ 476345 h 1613568"/>
              <a:gd name="connsiteX284" fmla="*/ 5610422 w 8214149"/>
              <a:gd name="connsiteY284" fmla="*/ 463106 h 1613568"/>
              <a:gd name="connsiteX285" fmla="*/ 5658098 w 8214149"/>
              <a:gd name="connsiteY285" fmla="*/ 424053 h 1613568"/>
              <a:gd name="connsiteX286" fmla="*/ 5681113 w 8214149"/>
              <a:gd name="connsiteY286" fmla="*/ 421862 h 1613568"/>
              <a:gd name="connsiteX287" fmla="*/ 5684895 w 8214149"/>
              <a:gd name="connsiteY287" fmla="*/ 435197 h 1613568"/>
              <a:gd name="connsiteX288" fmla="*/ 5637548 w 8214149"/>
              <a:gd name="connsiteY288" fmla="*/ 473964 h 1613568"/>
              <a:gd name="connsiteX289" fmla="*/ 5630314 w 8214149"/>
              <a:gd name="connsiteY289" fmla="*/ 477298 h 1613568"/>
              <a:gd name="connsiteX290" fmla="*/ 7217425 w 8214149"/>
              <a:gd name="connsiteY290" fmla="*/ 40291 h 1613568"/>
              <a:gd name="connsiteX291" fmla="*/ 7207397 w 8214149"/>
              <a:gd name="connsiteY291" fmla="*/ 40862 h 1613568"/>
              <a:gd name="connsiteX292" fmla="*/ 7127663 w 8214149"/>
              <a:gd name="connsiteY292" fmla="*/ 31623 h 1613568"/>
              <a:gd name="connsiteX293" fmla="*/ 7114347 w 8214149"/>
              <a:gd name="connsiteY293" fmla="*/ 20574 h 1613568"/>
              <a:gd name="connsiteX294" fmla="*/ 7133417 w 8214149"/>
              <a:gd name="connsiteY294" fmla="*/ 12764 h 1613568"/>
              <a:gd name="connsiteX295" fmla="*/ 7214795 w 8214149"/>
              <a:gd name="connsiteY295" fmla="*/ 22193 h 1613568"/>
              <a:gd name="connsiteX296" fmla="*/ 7227125 w 8214149"/>
              <a:gd name="connsiteY296" fmla="*/ 33623 h 1613568"/>
              <a:gd name="connsiteX297" fmla="*/ 7217425 w 8214149"/>
              <a:gd name="connsiteY297" fmla="*/ 40291 h 1613568"/>
              <a:gd name="connsiteX298" fmla="*/ 1945467 w 8214149"/>
              <a:gd name="connsiteY298" fmla="*/ 1344454 h 1613568"/>
              <a:gd name="connsiteX299" fmla="*/ 1933959 w 8214149"/>
              <a:gd name="connsiteY299" fmla="*/ 1344740 h 1613568"/>
              <a:gd name="connsiteX300" fmla="*/ 1855705 w 8214149"/>
              <a:gd name="connsiteY300" fmla="*/ 1330547 h 1613568"/>
              <a:gd name="connsiteX301" fmla="*/ 1844855 w 8214149"/>
              <a:gd name="connsiteY301" fmla="*/ 1318641 h 1613568"/>
              <a:gd name="connsiteX302" fmla="*/ 1865404 w 8214149"/>
              <a:gd name="connsiteY302" fmla="*/ 1312355 h 1613568"/>
              <a:gd name="connsiteX303" fmla="*/ 1943987 w 8214149"/>
              <a:gd name="connsiteY303" fmla="*/ 1326642 h 1613568"/>
              <a:gd name="connsiteX304" fmla="*/ 1954673 w 8214149"/>
              <a:gd name="connsiteY304" fmla="*/ 1338644 h 1613568"/>
              <a:gd name="connsiteX305" fmla="*/ 1945467 w 8214149"/>
              <a:gd name="connsiteY305" fmla="*/ 1344454 h 1613568"/>
              <a:gd name="connsiteX306" fmla="*/ 5726652 w 8214149"/>
              <a:gd name="connsiteY306" fmla="*/ 400050 h 1613568"/>
              <a:gd name="connsiteX307" fmla="*/ 5710212 w 8214149"/>
              <a:gd name="connsiteY307" fmla="*/ 398907 h 1613568"/>
              <a:gd name="connsiteX308" fmla="*/ 5706924 w 8214149"/>
              <a:gd name="connsiteY308" fmla="*/ 385572 h 1613568"/>
              <a:gd name="connsiteX309" fmla="*/ 5757559 w 8214149"/>
              <a:gd name="connsiteY309" fmla="*/ 347663 h 1613568"/>
              <a:gd name="connsiteX310" fmla="*/ 5780575 w 8214149"/>
              <a:gd name="connsiteY310" fmla="*/ 346139 h 1613568"/>
              <a:gd name="connsiteX311" fmla="*/ 5783205 w 8214149"/>
              <a:gd name="connsiteY311" fmla="*/ 359474 h 1613568"/>
              <a:gd name="connsiteX312" fmla="*/ 5733228 w 8214149"/>
              <a:gd name="connsiteY312" fmla="*/ 397002 h 1613568"/>
              <a:gd name="connsiteX313" fmla="*/ 5726652 w 8214149"/>
              <a:gd name="connsiteY313" fmla="*/ 400050 h 1613568"/>
              <a:gd name="connsiteX314" fmla="*/ 7055656 w 8214149"/>
              <a:gd name="connsiteY314" fmla="*/ 24098 h 1613568"/>
              <a:gd name="connsiteX315" fmla="*/ 7047272 w 8214149"/>
              <a:gd name="connsiteY315" fmla="*/ 24765 h 1613568"/>
              <a:gd name="connsiteX316" fmla="*/ 6966387 w 8214149"/>
              <a:gd name="connsiteY316" fmla="*/ 20574 h 1613568"/>
              <a:gd name="connsiteX317" fmla="*/ 6950934 w 8214149"/>
              <a:gd name="connsiteY317" fmla="*/ 10478 h 1613568"/>
              <a:gd name="connsiteX318" fmla="*/ 6968360 w 8214149"/>
              <a:gd name="connsiteY318" fmla="*/ 1524 h 1613568"/>
              <a:gd name="connsiteX319" fmla="*/ 7051053 w 8214149"/>
              <a:gd name="connsiteY319" fmla="*/ 5810 h 1613568"/>
              <a:gd name="connsiteX320" fmla="*/ 7065520 w 8214149"/>
              <a:gd name="connsiteY320" fmla="*/ 16383 h 1613568"/>
              <a:gd name="connsiteX321" fmla="*/ 7055656 w 8214149"/>
              <a:gd name="connsiteY321" fmla="*/ 24098 h 1613568"/>
              <a:gd name="connsiteX322" fmla="*/ 5828908 w 8214149"/>
              <a:gd name="connsiteY322" fmla="*/ 325469 h 1613568"/>
              <a:gd name="connsiteX323" fmla="*/ 5811811 w 8214149"/>
              <a:gd name="connsiteY323" fmla="*/ 324040 h 1613568"/>
              <a:gd name="connsiteX324" fmla="*/ 5809838 w 8214149"/>
              <a:gd name="connsiteY324" fmla="*/ 310610 h 1613568"/>
              <a:gd name="connsiteX325" fmla="*/ 5864254 w 8214149"/>
              <a:gd name="connsiteY325" fmla="*/ 274415 h 1613568"/>
              <a:gd name="connsiteX326" fmla="*/ 5887434 w 8214149"/>
              <a:gd name="connsiteY326" fmla="*/ 273749 h 1613568"/>
              <a:gd name="connsiteX327" fmla="*/ 5888585 w 8214149"/>
              <a:gd name="connsiteY327" fmla="*/ 287179 h 1613568"/>
              <a:gd name="connsiteX328" fmla="*/ 5834991 w 8214149"/>
              <a:gd name="connsiteY328" fmla="*/ 322802 h 1613568"/>
              <a:gd name="connsiteX329" fmla="*/ 5828908 w 8214149"/>
              <a:gd name="connsiteY329" fmla="*/ 325469 h 1613568"/>
              <a:gd name="connsiteX330" fmla="*/ 1788301 w 8214149"/>
              <a:gd name="connsiteY330" fmla="*/ 1316546 h 1613568"/>
              <a:gd name="connsiteX331" fmla="*/ 1777286 w 8214149"/>
              <a:gd name="connsiteY331" fmla="*/ 1316927 h 1613568"/>
              <a:gd name="connsiteX332" fmla="*/ 1698375 w 8214149"/>
              <a:gd name="connsiteY332" fmla="*/ 1304068 h 1613568"/>
              <a:gd name="connsiteX333" fmla="*/ 1686867 w 8214149"/>
              <a:gd name="connsiteY333" fmla="*/ 1292352 h 1613568"/>
              <a:gd name="connsiteX334" fmla="*/ 1707088 w 8214149"/>
              <a:gd name="connsiteY334" fmla="*/ 1285685 h 1613568"/>
              <a:gd name="connsiteX335" fmla="*/ 1786493 w 8214149"/>
              <a:gd name="connsiteY335" fmla="*/ 1298639 h 1613568"/>
              <a:gd name="connsiteX336" fmla="*/ 1797672 w 8214149"/>
              <a:gd name="connsiteY336" fmla="*/ 1310450 h 1613568"/>
              <a:gd name="connsiteX337" fmla="*/ 1788301 w 8214149"/>
              <a:gd name="connsiteY337" fmla="*/ 1316546 h 1613568"/>
              <a:gd name="connsiteX338" fmla="*/ 6891750 w 8214149"/>
              <a:gd name="connsiteY338" fmla="*/ 18383 h 1613568"/>
              <a:gd name="connsiteX339" fmla="*/ 6885174 w 8214149"/>
              <a:gd name="connsiteY339" fmla="*/ 19145 h 1613568"/>
              <a:gd name="connsiteX340" fmla="*/ 6804125 w 8214149"/>
              <a:gd name="connsiteY340" fmla="*/ 20384 h 1613568"/>
              <a:gd name="connsiteX341" fmla="*/ 6786699 w 8214149"/>
              <a:gd name="connsiteY341" fmla="*/ 11430 h 1613568"/>
              <a:gd name="connsiteX342" fmla="*/ 6802152 w 8214149"/>
              <a:gd name="connsiteY342" fmla="*/ 1334 h 1613568"/>
              <a:gd name="connsiteX343" fmla="*/ 6885174 w 8214149"/>
              <a:gd name="connsiteY343" fmla="*/ 0 h 1613568"/>
              <a:gd name="connsiteX344" fmla="*/ 6901614 w 8214149"/>
              <a:gd name="connsiteY344" fmla="*/ 9525 h 1613568"/>
              <a:gd name="connsiteX345" fmla="*/ 6891750 w 8214149"/>
              <a:gd name="connsiteY345" fmla="*/ 18383 h 1613568"/>
              <a:gd name="connsiteX346" fmla="*/ 5939056 w 8214149"/>
              <a:gd name="connsiteY346" fmla="*/ 254794 h 1613568"/>
              <a:gd name="connsiteX347" fmla="*/ 5921136 w 8214149"/>
              <a:gd name="connsiteY347" fmla="*/ 252889 h 1613568"/>
              <a:gd name="connsiteX348" fmla="*/ 5920808 w 8214149"/>
              <a:gd name="connsiteY348" fmla="*/ 239458 h 1613568"/>
              <a:gd name="connsiteX349" fmla="*/ 5979991 w 8214149"/>
              <a:gd name="connsiteY349" fmla="*/ 205835 h 1613568"/>
              <a:gd name="connsiteX350" fmla="*/ 6003172 w 8214149"/>
              <a:gd name="connsiteY350" fmla="*/ 206216 h 1613568"/>
              <a:gd name="connsiteX351" fmla="*/ 6002514 w 8214149"/>
              <a:gd name="connsiteY351" fmla="*/ 219647 h 1613568"/>
              <a:gd name="connsiteX352" fmla="*/ 5944317 w 8214149"/>
              <a:gd name="connsiteY352" fmla="*/ 252698 h 1613568"/>
              <a:gd name="connsiteX353" fmla="*/ 5939056 w 8214149"/>
              <a:gd name="connsiteY353" fmla="*/ 254794 h 1613568"/>
              <a:gd name="connsiteX354" fmla="*/ 1629491 w 8214149"/>
              <a:gd name="connsiteY354" fmla="*/ 1291400 h 1613568"/>
              <a:gd name="connsiteX355" fmla="*/ 1618970 w 8214149"/>
              <a:gd name="connsiteY355" fmla="*/ 1291876 h 1613568"/>
              <a:gd name="connsiteX356" fmla="*/ 1539401 w 8214149"/>
              <a:gd name="connsiteY356" fmla="*/ 1280636 h 1613568"/>
              <a:gd name="connsiteX357" fmla="*/ 1527071 w 8214149"/>
              <a:gd name="connsiteY357" fmla="*/ 1269206 h 1613568"/>
              <a:gd name="connsiteX358" fmla="*/ 1546799 w 8214149"/>
              <a:gd name="connsiteY358" fmla="*/ 1262063 h 1613568"/>
              <a:gd name="connsiteX359" fmla="*/ 1627025 w 8214149"/>
              <a:gd name="connsiteY359" fmla="*/ 1273397 h 1613568"/>
              <a:gd name="connsiteX360" fmla="*/ 1638862 w 8214149"/>
              <a:gd name="connsiteY360" fmla="*/ 1284923 h 1613568"/>
              <a:gd name="connsiteX361" fmla="*/ 1629491 w 8214149"/>
              <a:gd name="connsiteY361" fmla="*/ 1291400 h 1613568"/>
              <a:gd name="connsiteX362" fmla="*/ 6727844 w 8214149"/>
              <a:gd name="connsiteY362" fmla="*/ 23813 h 1613568"/>
              <a:gd name="connsiteX363" fmla="*/ 6723241 w 8214149"/>
              <a:gd name="connsiteY363" fmla="*/ 24479 h 1613568"/>
              <a:gd name="connsiteX364" fmla="*/ 6643014 w 8214149"/>
              <a:gd name="connsiteY364" fmla="*/ 31337 h 1613568"/>
              <a:gd name="connsiteX365" fmla="*/ 6623944 w 8214149"/>
              <a:gd name="connsiteY365" fmla="*/ 23622 h 1613568"/>
              <a:gd name="connsiteX366" fmla="*/ 6637260 w 8214149"/>
              <a:gd name="connsiteY366" fmla="*/ 12573 h 1613568"/>
              <a:gd name="connsiteX367" fmla="*/ 6719460 w 8214149"/>
              <a:gd name="connsiteY367" fmla="*/ 5525 h 1613568"/>
              <a:gd name="connsiteX368" fmla="*/ 6737708 w 8214149"/>
              <a:gd name="connsiteY368" fmla="*/ 13907 h 1613568"/>
              <a:gd name="connsiteX369" fmla="*/ 6727844 w 8214149"/>
              <a:gd name="connsiteY369" fmla="*/ 23813 h 1613568"/>
              <a:gd name="connsiteX370" fmla="*/ 6059067 w 8214149"/>
              <a:gd name="connsiteY370" fmla="*/ 189738 h 1613568"/>
              <a:gd name="connsiteX371" fmla="*/ 6039997 w 8214149"/>
              <a:gd name="connsiteY371" fmla="*/ 187166 h 1613568"/>
              <a:gd name="connsiteX372" fmla="*/ 6041970 w 8214149"/>
              <a:gd name="connsiteY372" fmla="*/ 173736 h 1613568"/>
              <a:gd name="connsiteX373" fmla="*/ 6106743 w 8214149"/>
              <a:gd name="connsiteY373" fmla="*/ 143637 h 1613568"/>
              <a:gd name="connsiteX374" fmla="*/ 6129759 w 8214149"/>
              <a:gd name="connsiteY374" fmla="*/ 145542 h 1613568"/>
              <a:gd name="connsiteX375" fmla="*/ 6126471 w 8214149"/>
              <a:gd name="connsiteY375" fmla="*/ 158877 h 1613568"/>
              <a:gd name="connsiteX376" fmla="*/ 6063177 w 8214149"/>
              <a:gd name="connsiteY376" fmla="*/ 188309 h 1613568"/>
              <a:gd name="connsiteX377" fmla="*/ 6059067 w 8214149"/>
              <a:gd name="connsiteY377" fmla="*/ 189738 h 1613568"/>
              <a:gd name="connsiteX378" fmla="*/ 6566239 w 8214149"/>
              <a:gd name="connsiteY378" fmla="*/ 40386 h 1613568"/>
              <a:gd name="connsiteX379" fmla="*/ 6563609 w 8214149"/>
              <a:gd name="connsiteY379" fmla="*/ 40862 h 1613568"/>
              <a:gd name="connsiteX380" fmla="*/ 6485355 w 8214149"/>
              <a:gd name="connsiteY380" fmla="*/ 53150 h 1613568"/>
              <a:gd name="connsiteX381" fmla="*/ 6464805 w 8214149"/>
              <a:gd name="connsiteY381" fmla="*/ 46768 h 1613568"/>
              <a:gd name="connsiteX382" fmla="*/ 6475820 w 8214149"/>
              <a:gd name="connsiteY382" fmla="*/ 34862 h 1613568"/>
              <a:gd name="connsiteX383" fmla="*/ 6556047 w 8214149"/>
              <a:gd name="connsiteY383" fmla="*/ 22289 h 1613568"/>
              <a:gd name="connsiteX384" fmla="*/ 6575939 w 8214149"/>
              <a:gd name="connsiteY384" fmla="*/ 29337 h 1613568"/>
              <a:gd name="connsiteX385" fmla="*/ 6566239 w 8214149"/>
              <a:gd name="connsiteY385" fmla="*/ 40386 h 1613568"/>
              <a:gd name="connsiteX386" fmla="*/ 6190258 w 8214149"/>
              <a:gd name="connsiteY386" fmla="*/ 132588 h 1613568"/>
              <a:gd name="connsiteX387" fmla="*/ 6170037 w 8214149"/>
              <a:gd name="connsiteY387" fmla="*/ 129064 h 1613568"/>
              <a:gd name="connsiteX388" fmla="*/ 6174640 w 8214149"/>
              <a:gd name="connsiteY388" fmla="*/ 115824 h 1613568"/>
              <a:gd name="connsiteX389" fmla="*/ 6245661 w 8214149"/>
              <a:gd name="connsiteY389" fmla="*/ 90678 h 1613568"/>
              <a:gd name="connsiteX390" fmla="*/ 6268019 w 8214149"/>
              <a:gd name="connsiteY390" fmla="*/ 94298 h 1613568"/>
              <a:gd name="connsiteX391" fmla="*/ 6261772 w 8214149"/>
              <a:gd name="connsiteY391" fmla="*/ 107252 h 1613568"/>
              <a:gd name="connsiteX392" fmla="*/ 6192724 w 8214149"/>
              <a:gd name="connsiteY392" fmla="*/ 131636 h 1613568"/>
              <a:gd name="connsiteX393" fmla="*/ 6190258 w 8214149"/>
              <a:gd name="connsiteY393" fmla="*/ 132588 h 1613568"/>
              <a:gd name="connsiteX394" fmla="*/ 6409074 w 8214149"/>
              <a:gd name="connsiteY394" fmla="*/ 67818 h 1613568"/>
              <a:gd name="connsiteX395" fmla="*/ 6408252 w 8214149"/>
              <a:gd name="connsiteY395" fmla="*/ 68009 h 1613568"/>
              <a:gd name="connsiteX396" fmla="*/ 6333614 w 8214149"/>
              <a:gd name="connsiteY396" fmla="*/ 86011 h 1613568"/>
              <a:gd name="connsiteX397" fmla="*/ 6311749 w 8214149"/>
              <a:gd name="connsiteY397" fmla="*/ 81439 h 1613568"/>
              <a:gd name="connsiteX398" fmla="*/ 6319640 w 8214149"/>
              <a:gd name="connsiteY398" fmla="*/ 68771 h 1613568"/>
              <a:gd name="connsiteX399" fmla="*/ 6396744 w 8214149"/>
              <a:gd name="connsiteY399" fmla="*/ 50197 h 1613568"/>
              <a:gd name="connsiteX400" fmla="*/ 6417951 w 8214149"/>
              <a:gd name="connsiteY400" fmla="*/ 55817 h 1613568"/>
              <a:gd name="connsiteX401" fmla="*/ 6409074 w 8214149"/>
              <a:gd name="connsiteY401" fmla="*/ 67818 h 1613568"/>
              <a:gd name="connsiteX402" fmla="*/ 1469202 w 8214149"/>
              <a:gd name="connsiteY402" fmla="*/ 1269873 h 1613568"/>
              <a:gd name="connsiteX403" fmla="*/ 1459338 w 8214149"/>
              <a:gd name="connsiteY403" fmla="*/ 1270445 h 1613568"/>
              <a:gd name="connsiteX404" fmla="*/ 1378947 w 8214149"/>
              <a:gd name="connsiteY404" fmla="*/ 1261301 h 1613568"/>
              <a:gd name="connsiteX405" fmla="*/ 1365795 w 8214149"/>
              <a:gd name="connsiteY405" fmla="*/ 1250252 h 1613568"/>
              <a:gd name="connsiteX406" fmla="*/ 1384865 w 8214149"/>
              <a:gd name="connsiteY406" fmla="*/ 1242632 h 1613568"/>
              <a:gd name="connsiteX407" fmla="*/ 1465914 w 8214149"/>
              <a:gd name="connsiteY407" fmla="*/ 1251871 h 1613568"/>
              <a:gd name="connsiteX408" fmla="*/ 1478573 w 8214149"/>
              <a:gd name="connsiteY408" fmla="*/ 1263110 h 1613568"/>
              <a:gd name="connsiteX409" fmla="*/ 1469202 w 8214149"/>
              <a:gd name="connsiteY409" fmla="*/ 1269873 h 1613568"/>
              <a:gd name="connsiteX410" fmla="*/ 1307433 w 8214149"/>
              <a:gd name="connsiteY410" fmla="*/ 1252728 h 1613568"/>
              <a:gd name="connsiteX411" fmla="*/ 1298391 w 8214149"/>
              <a:gd name="connsiteY411" fmla="*/ 1253395 h 1613568"/>
              <a:gd name="connsiteX412" fmla="*/ 1217507 w 8214149"/>
              <a:gd name="connsiteY412" fmla="*/ 1246727 h 1613568"/>
              <a:gd name="connsiteX413" fmla="*/ 1203204 w 8214149"/>
              <a:gd name="connsiteY413" fmla="*/ 1236059 h 1613568"/>
              <a:gd name="connsiteX414" fmla="*/ 1221617 w 8214149"/>
              <a:gd name="connsiteY414" fmla="*/ 1227773 h 1613568"/>
              <a:gd name="connsiteX415" fmla="*/ 1303488 w 8214149"/>
              <a:gd name="connsiteY415" fmla="*/ 1234440 h 1613568"/>
              <a:gd name="connsiteX416" fmla="*/ 1317133 w 8214149"/>
              <a:gd name="connsiteY416" fmla="*/ 1245299 h 1613568"/>
              <a:gd name="connsiteX417" fmla="*/ 1307433 w 8214149"/>
              <a:gd name="connsiteY417" fmla="*/ 1252728 h 1613568"/>
              <a:gd name="connsiteX418" fmla="*/ 1144513 w 8214149"/>
              <a:gd name="connsiteY418" fmla="*/ 1240822 h 1613568"/>
              <a:gd name="connsiteX419" fmla="*/ 1136458 w 8214149"/>
              <a:gd name="connsiteY419" fmla="*/ 1241584 h 1613568"/>
              <a:gd name="connsiteX420" fmla="*/ 1055245 w 8214149"/>
              <a:gd name="connsiteY420" fmla="*/ 1237869 h 1613568"/>
              <a:gd name="connsiteX421" fmla="*/ 1039791 w 8214149"/>
              <a:gd name="connsiteY421" fmla="*/ 1227773 h 1613568"/>
              <a:gd name="connsiteX422" fmla="*/ 1057217 w 8214149"/>
              <a:gd name="connsiteY422" fmla="*/ 1218819 h 1613568"/>
              <a:gd name="connsiteX423" fmla="*/ 1139581 w 8214149"/>
              <a:gd name="connsiteY423" fmla="*/ 1222534 h 1613568"/>
              <a:gd name="connsiteX424" fmla="*/ 1154377 w 8214149"/>
              <a:gd name="connsiteY424" fmla="*/ 1232916 h 1613568"/>
              <a:gd name="connsiteX425" fmla="*/ 1144513 w 8214149"/>
              <a:gd name="connsiteY425" fmla="*/ 1240822 h 1613568"/>
              <a:gd name="connsiteX426" fmla="*/ 980936 w 8214149"/>
              <a:gd name="connsiteY426" fmla="*/ 1235012 h 1613568"/>
              <a:gd name="connsiteX427" fmla="*/ 974031 w 8214149"/>
              <a:gd name="connsiteY427" fmla="*/ 1235774 h 1613568"/>
              <a:gd name="connsiteX428" fmla="*/ 892489 w 8214149"/>
              <a:gd name="connsiteY428" fmla="*/ 1235297 h 1613568"/>
              <a:gd name="connsiteX429" fmla="*/ 875885 w 8214149"/>
              <a:gd name="connsiteY429" fmla="*/ 1225868 h 1613568"/>
              <a:gd name="connsiteX430" fmla="*/ 892160 w 8214149"/>
              <a:gd name="connsiteY430" fmla="*/ 1216247 h 1613568"/>
              <a:gd name="connsiteX431" fmla="*/ 974853 w 8214149"/>
              <a:gd name="connsiteY431" fmla="*/ 1216724 h 1613568"/>
              <a:gd name="connsiteX432" fmla="*/ 990800 w 8214149"/>
              <a:gd name="connsiteY432" fmla="*/ 1226534 h 1613568"/>
              <a:gd name="connsiteX433" fmla="*/ 980936 w 8214149"/>
              <a:gd name="connsiteY433" fmla="*/ 1235012 h 1613568"/>
              <a:gd name="connsiteX434" fmla="*/ 816701 w 8214149"/>
              <a:gd name="connsiteY434" fmla="*/ 1235869 h 1613568"/>
              <a:gd name="connsiteX435" fmla="*/ 810947 w 8214149"/>
              <a:gd name="connsiteY435" fmla="*/ 1236631 h 1613568"/>
              <a:gd name="connsiteX436" fmla="*/ 729734 w 8214149"/>
              <a:gd name="connsiteY436" fmla="*/ 1239774 h 1613568"/>
              <a:gd name="connsiteX437" fmla="*/ 711979 w 8214149"/>
              <a:gd name="connsiteY437" fmla="*/ 1231106 h 1613568"/>
              <a:gd name="connsiteX438" fmla="*/ 726939 w 8214149"/>
              <a:gd name="connsiteY438" fmla="*/ 1220819 h 1613568"/>
              <a:gd name="connsiteX439" fmla="*/ 809467 w 8214149"/>
              <a:gd name="connsiteY439" fmla="*/ 1217581 h 1613568"/>
              <a:gd name="connsiteX440" fmla="*/ 826729 w 8214149"/>
              <a:gd name="connsiteY440" fmla="*/ 1226630 h 1613568"/>
              <a:gd name="connsiteX441" fmla="*/ 816701 w 8214149"/>
              <a:gd name="connsiteY441" fmla="*/ 1235869 h 1613568"/>
              <a:gd name="connsiteX442" fmla="*/ 653288 w 8214149"/>
              <a:gd name="connsiteY442" fmla="*/ 1244156 h 1613568"/>
              <a:gd name="connsiteX443" fmla="*/ 648849 w 8214149"/>
              <a:gd name="connsiteY443" fmla="*/ 1244822 h 1613568"/>
              <a:gd name="connsiteX444" fmla="*/ 568294 w 8214149"/>
              <a:gd name="connsiteY444" fmla="*/ 1251871 h 1613568"/>
              <a:gd name="connsiteX445" fmla="*/ 549223 w 8214149"/>
              <a:gd name="connsiteY445" fmla="*/ 1244060 h 1613568"/>
              <a:gd name="connsiteX446" fmla="*/ 562704 w 8214149"/>
              <a:gd name="connsiteY446" fmla="*/ 1233011 h 1613568"/>
              <a:gd name="connsiteX447" fmla="*/ 644575 w 8214149"/>
              <a:gd name="connsiteY447" fmla="*/ 1225868 h 1613568"/>
              <a:gd name="connsiteX448" fmla="*/ 662988 w 8214149"/>
              <a:gd name="connsiteY448" fmla="*/ 1234059 h 1613568"/>
              <a:gd name="connsiteX449" fmla="*/ 653288 w 8214149"/>
              <a:gd name="connsiteY449" fmla="*/ 1244156 h 1613568"/>
              <a:gd name="connsiteX450" fmla="*/ 491519 w 8214149"/>
              <a:gd name="connsiteY450" fmla="*/ 1260348 h 1613568"/>
              <a:gd name="connsiteX451" fmla="*/ 488560 w 8214149"/>
              <a:gd name="connsiteY451" fmla="*/ 1260920 h 1613568"/>
              <a:gd name="connsiteX452" fmla="*/ 409484 w 8214149"/>
              <a:gd name="connsiteY452" fmla="*/ 1271873 h 1613568"/>
              <a:gd name="connsiteX453" fmla="*/ 389427 w 8214149"/>
              <a:gd name="connsiteY453" fmla="*/ 1265111 h 1613568"/>
              <a:gd name="connsiteX454" fmla="*/ 401100 w 8214149"/>
              <a:gd name="connsiteY454" fmla="*/ 1253490 h 1613568"/>
              <a:gd name="connsiteX455" fmla="*/ 481655 w 8214149"/>
              <a:gd name="connsiteY455" fmla="*/ 1242346 h 1613568"/>
              <a:gd name="connsiteX456" fmla="*/ 501219 w 8214149"/>
              <a:gd name="connsiteY456" fmla="*/ 1249680 h 1613568"/>
              <a:gd name="connsiteX457" fmla="*/ 491519 w 8214149"/>
              <a:gd name="connsiteY457" fmla="*/ 1260348 h 1613568"/>
              <a:gd name="connsiteX458" fmla="*/ 332874 w 8214149"/>
              <a:gd name="connsiteY458" fmla="*/ 1284446 h 1613568"/>
              <a:gd name="connsiteX459" fmla="*/ 331230 w 8214149"/>
              <a:gd name="connsiteY459" fmla="*/ 1284827 h 1613568"/>
              <a:gd name="connsiteX460" fmla="*/ 253962 w 8214149"/>
              <a:gd name="connsiteY460" fmla="*/ 1299686 h 1613568"/>
              <a:gd name="connsiteX461" fmla="*/ 232919 w 8214149"/>
              <a:gd name="connsiteY461" fmla="*/ 1293876 h 1613568"/>
              <a:gd name="connsiteX462" fmla="*/ 242947 w 8214149"/>
              <a:gd name="connsiteY462" fmla="*/ 1281684 h 1613568"/>
              <a:gd name="connsiteX463" fmla="*/ 321530 w 8214149"/>
              <a:gd name="connsiteY463" fmla="*/ 1266539 h 1613568"/>
              <a:gd name="connsiteX464" fmla="*/ 342080 w 8214149"/>
              <a:gd name="connsiteY464" fmla="*/ 1272826 h 1613568"/>
              <a:gd name="connsiteX465" fmla="*/ 332874 w 8214149"/>
              <a:gd name="connsiteY465" fmla="*/ 1284446 h 1613568"/>
              <a:gd name="connsiteX466" fmla="*/ 22981 w 8214149"/>
              <a:gd name="connsiteY466" fmla="*/ 1357503 h 1613568"/>
              <a:gd name="connsiteX467" fmla="*/ 1774 w 8214149"/>
              <a:gd name="connsiteY467" fmla="*/ 1353026 h 1613568"/>
              <a:gd name="connsiteX468" fmla="*/ 9007 w 8214149"/>
              <a:gd name="connsiteY468" fmla="*/ 1340263 h 1613568"/>
              <a:gd name="connsiteX469" fmla="*/ 14432 w 8214149"/>
              <a:gd name="connsiteY469" fmla="*/ 1338644 h 1613568"/>
              <a:gd name="connsiteX470" fmla="*/ 36462 w 8214149"/>
              <a:gd name="connsiteY470" fmla="*/ 1342835 h 1613568"/>
              <a:gd name="connsiteX471" fmla="*/ 29228 w 8214149"/>
              <a:gd name="connsiteY471" fmla="*/ 1355598 h 1613568"/>
              <a:gd name="connsiteX472" fmla="*/ 23803 w 8214149"/>
              <a:gd name="connsiteY472" fmla="*/ 1357217 h 1613568"/>
              <a:gd name="connsiteX473" fmla="*/ 22981 w 8214149"/>
              <a:gd name="connsiteY473" fmla="*/ 1357503 h 1613568"/>
              <a:gd name="connsiteX474" fmla="*/ 102550 w 8214149"/>
              <a:gd name="connsiteY474" fmla="*/ 1335310 h 1613568"/>
              <a:gd name="connsiteX475" fmla="*/ 81178 w 8214149"/>
              <a:gd name="connsiteY475" fmla="*/ 1330452 h 1613568"/>
              <a:gd name="connsiteX476" fmla="*/ 89234 w 8214149"/>
              <a:gd name="connsiteY476" fmla="*/ 1317879 h 1613568"/>
              <a:gd name="connsiteX477" fmla="*/ 165351 w 8214149"/>
              <a:gd name="connsiteY477" fmla="*/ 1298924 h 1613568"/>
              <a:gd name="connsiteX478" fmla="*/ 186723 w 8214149"/>
              <a:gd name="connsiteY478" fmla="*/ 1304163 h 1613568"/>
              <a:gd name="connsiteX479" fmla="*/ 178010 w 8214149"/>
              <a:gd name="connsiteY479" fmla="*/ 1316450 h 1613568"/>
              <a:gd name="connsiteX480" fmla="*/ 177681 w 8214149"/>
              <a:gd name="connsiteY480" fmla="*/ 1316546 h 1613568"/>
              <a:gd name="connsiteX481" fmla="*/ 102879 w 8214149"/>
              <a:gd name="connsiteY481" fmla="*/ 1335215 h 1613568"/>
              <a:gd name="connsiteX482" fmla="*/ 102550 w 8214149"/>
              <a:gd name="connsiteY482" fmla="*/ 1335310 h 161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</a:cxnLst>
            <a:rect l="l" t="t" r="r" b="b"/>
            <a:pathLst>
              <a:path w="8214149" h="1613568">
                <a:moveTo>
                  <a:pt x="4094331" y="1558766"/>
                </a:moveTo>
                <a:lnTo>
                  <a:pt x="4081672" y="1561814"/>
                </a:lnTo>
                <a:cubicBezTo>
                  <a:pt x="4073288" y="1563815"/>
                  <a:pt x="4063588" y="1561528"/>
                  <a:pt x="4060136" y="1556671"/>
                </a:cubicBezTo>
                <a:cubicBezTo>
                  <a:pt x="4056683" y="1551813"/>
                  <a:pt x="4060629" y="1546289"/>
                  <a:pt x="4068849" y="1544288"/>
                </a:cubicBezTo>
                <a:cubicBezTo>
                  <a:pt x="4068849" y="1544288"/>
                  <a:pt x="4069013" y="1544288"/>
                  <a:pt x="4069013" y="1544288"/>
                </a:cubicBezTo>
                <a:lnTo>
                  <a:pt x="4081343" y="1541240"/>
                </a:lnTo>
                <a:cubicBezTo>
                  <a:pt x="4101893" y="1536097"/>
                  <a:pt x="4122607" y="1530572"/>
                  <a:pt x="4142829" y="1524762"/>
                </a:cubicBezTo>
                <a:cubicBezTo>
                  <a:pt x="4150884" y="1522476"/>
                  <a:pt x="4160912" y="1524381"/>
                  <a:pt x="4164858" y="1529048"/>
                </a:cubicBezTo>
                <a:cubicBezTo>
                  <a:pt x="4168804" y="1533811"/>
                  <a:pt x="4165516" y="1539431"/>
                  <a:pt x="4157460" y="1541812"/>
                </a:cubicBezTo>
                <a:cubicBezTo>
                  <a:pt x="4136746" y="1547908"/>
                  <a:pt x="4115374" y="1553528"/>
                  <a:pt x="4094331" y="1558766"/>
                </a:cubicBezTo>
                <a:close/>
                <a:moveTo>
                  <a:pt x="4005062" y="1578578"/>
                </a:moveTo>
                <a:cubicBezTo>
                  <a:pt x="4004733" y="1578674"/>
                  <a:pt x="4004240" y="1578769"/>
                  <a:pt x="4003747" y="1578864"/>
                </a:cubicBezTo>
                <a:cubicBezTo>
                  <a:pt x="3977607" y="1583912"/>
                  <a:pt x="3950810" y="1588580"/>
                  <a:pt x="3923684" y="1592485"/>
                </a:cubicBezTo>
                <a:cubicBezTo>
                  <a:pt x="3914807" y="1593818"/>
                  <a:pt x="3905929" y="1590675"/>
                  <a:pt x="3903628" y="1585627"/>
                </a:cubicBezTo>
                <a:cubicBezTo>
                  <a:pt x="3901326" y="1580578"/>
                  <a:pt x="3906916" y="1575340"/>
                  <a:pt x="3915464" y="1574102"/>
                </a:cubicBezTo>
                <a:cubicBezTo>
                  <a:pt x="3941604" y="1570292"/>
                  <a:pt x="3967743" y="1565815"/>
                  <a:pt x="3993061" y="1560862"/>
                </a:cubicBezTo>
                <a:cubicBezTo>
                  <a:pt x="4001609" y="1559147"/>
                  <a:pt x="4010980" y="1561910"/>
                  <a:pt x="4013939" y="1566863"/>
                </a:cubicBezTo>
                <a:cubicBezTo>
                  <a:pt x="4016899" y="1571530"/>
                  <a:pt x="4012789" y="1576673"/>
                  <a:pt x="4005062" y="1578578"/>
                </a:cubicBezTo>
                <a:close/>
                <a:moveTo>
                  <a:pt x="4229138" y="1519809"/>
                </a:moveTo>
                <a:cubicBezTo>
                  <a:pt x="4221576" y="1521714"/>
                  <a:pt x="4212534" y="1520000"/>
                  <a:pt x="4208424" y="1515809"/>
                </a:cubicBezTo>
                <a:cubicBezTo>
                  <a:pt x="4203985" y="1511237"/>
                  <a:pt x="4206616" y="1505426"/>
                  <a:pt x="4214507" y="1502855"/>
                </a:cubicBezTo>
                <a:cubicBezTo>
                  <a:pt x="4237523" y="1495235"/>
                  <a:pt x="4260868" y="1486948"/>
                  <a:pt x="4283719" y="1478280"/>
                </a:cubicBezTo>
                <a:cubicBezTo>
                  <a:pt x="4291446" y="1475423"/>
                  <a:pt x="4301474" y="1476661"/>
                  <a:pt x="4306406" y="1481042"/>
                </a:cubicBezTo>
                <a:cubicBezTo>
                  <a:pt x="4311338" y="1485424"/>
                  <a:pt x="4309201" y="1491329"/>
                  <a:pt x="4301638" y="1494187"/>
                </a:cubicBezTo>
                <a:cubicBezTo>
                  <a:pt x="4278129" y="1503045"/>
                  <a:pt x="4254291" y="1511522"/>
                  <a:pt x="4230782" y="1519333"/>
                </a:cubicBezTo>
                <a:cubicBezTo>
                  <a:pt x="4230289" y="1519428"/>
                  <a:pt x="4229796" y="1519619"/>
                  <a:pt x="4229138" y="1519809"/>
                </a:cubicBezTo>
                <a:close/>
                <a:moveTo>
                  <a:pt x="3846252" y="1602010"/>
                </a:moveTo>
                <a:cubicBezTo>
                  <a:pt x="3845101" y="1602296"/>
                  <a:pt x="3843951" y="1602486"/>
                  <a:pt x="3842635" y="1602677"/>
                </a:cubicBezTo>
                <a:cubicBezTo>
                  <a:pt x="3815674" y="1605439"/>
                  <a:pt x="3788055" y="1607725"/>
                  <a:pt x="3760271" y="1609344"/>
                </a:cubicBezTo>
                <a:cubicBezTo>
                  <a:pt x="3751229" y="1609916"/>
                  <a:pt x="3743174" y="1606106"/>
                  <a:pt x="3742187" y="1600867"/>
                </a:cubicBezTo>
                <a:cubicBezTo>
                  <a:pt x="3741201" y="1595628"/>
                  <a:pt x="3747777" y="1590961"/>
                  <a:pt x="3756819" y="1590389"/>
                </a:cubicBezTo>
                <a:cubicBezTo>
                  <a:pt x="3783780" y="1588770"/>
                  <a:pt x="3810742" y="1586579"/>
                  <a:pt x="3836882" y="1583912"/>
                </a:cubicBezTo>
                <a:cubicBezTo>
                  <a:pt x="3845759" y="1582960"/>
                  <a:pt x="3854308" y="1586484"/>
                  <a:pt x="3855952" y="1591628"/>
                </a:cubicBezTo>
                <a:cubicBezTo>
                  <a:pt x="3857267" y="1596009"/>
                  <a:pt x="3853157" y="1600295"/>
                  <a:pt x="3846252" y="1602010"/>
                </a:cubicBezTo>
                <a:close/>
                <a:moveTo>
                  <a:pt x="4366740" y="1467898"/>
                </a:moveTo>
                <a:cubicBezTo>
                  <a:pt x="4359836" y="1469612"/>
                  <a:pt x="4351616" y="1468374"/>
                  <a:pt x="4347013" y="1464755"/>
                </a:cubicBezTo>
                <a:cubicBezTo>
                  <a:pt x="4341587" y="1460468"/>
                  <a:pt x="4343231" y="1454563"/>
                  <a:pt x="4350630" y="1451420"/>
                </a:cubicBezTo>
                <a:cubicBezTo>
                  <a:pt x="4372001" y="1442371"/>
                  <a:pt x="4393702" y="1432655"/>
                  <a:pt x="4415074" y="1422654"/>
                </a:cubicBezTo>
                <a:cubicBezTo>
                  <a:pt x="4422143" y="1419320"/>
                  <a:pt x="4432500" y="1419987"/>
                  <a:pt x="4438254" y="1424083"/>
                </a:cubicBezTo>
                <a:cubicBezTo>
                  <a:pt x="4444008" y="1428178"/>
                  <a:pt x="4442857" y="1434179"/>
                  <a:pt x="4435788" y="1437513"/>
                </a:cubicBezTo>
                <a:cubicBezTo>
                  <a:pt x="4414087" y="1447705"/>
                  <a:pt x="4391894" y="1457611"/>
                  <a:pt x="4370029" y="1466850"/>
                </a:cubicBezTo>
                <a:cubicBezTo>
                  <a:pt x="4369042" y="1467326"/>
                  <a:pt x="4367891" y="1467612"/>
                  <a:pt x="4366740" y="1467898"/>
                </a:cubicBezTo>
                <a:close/>
                <a:moveTo>
                  <a:pt x="3683168" y="1612106"/>
                </a:moveTo>
                <a:cubicBezTo>
                  <a:pt x="3681360" y="1612582"/>
                  <a:pt x="3679387" y="1612868"/>
                  <a:pt x="3677414" y="1612868"/>
                </a:cubicBezTo>
                <a:cubicBezTo>
                  <a:pt x="3650288" y="1613535"/>
                  <a:pt x="3622340" y="1613726"/>
                  <a:pt x="3594392" y="1613440"/>
                </a:cubicBezTo>
                <a:cubicBezTo>
                  <a:pt x="3585350" y="1613345"/>
                  <a:pt x="3578117" y="1609058"/>
                  <a:pt x="3578281" y="1603724"/>
                </a:cubicBezTo>
                <a:cubicBezTo>
                  <a:pt x="3578446" y="1598486"/>
                  <a:pt x="3586008" y="1594295"/>
                  <a:pt x="3595050" y="1594390"/>
                </a:cubicBezTo>
                <a:cubicBezTo>
                  <a:pt x="3622505" y="1594676"/>
                  <a:pt x="3649795" y="1594485"/>
                  <a:pt x="3676099" y="1593818"/>
                </a:cubicBezTo>
                <a:cubicBezTo>
                  <a:pt x="3685141" y="1593628"/>
                  <a:pt x="3692868" y="1597724"/>
                  <a:pt x="3693196" y="1602962"/>
                </a:cubicBezTo>
                <a:cubicBezTo>
                  <a:pt x="3693525" y="1607058"/>
                  <a:pt x="3689251" y="1610582"/>
                  <a:pt x="3683168" y="1612106"/>
                </a:cubicBezTo>
                <a:close/>
                <a:moveTo>
                  <a:pt x="4494479" y="1408081"/>
                </a:moveTo>
                <a:cubicBezTo>
                  <a:pt x="4488067" y="1409700"/>
                  <a:pt x="4480505" y="1408843"/>
                  <a:pt x="4475737" y="1405604"/>
                </a:cubicBezTo>
                <a:cubicBezTo>
                  <a:pt x="4469655" y="1401699"/>
                  <a:pt x="4470312" y="1395698"/>
                  <a:pt x="4477053" y="1392174"/>
                </a:cubicBezTo>
                <a:cubicBezTo>
                  <a:pt x="4496945" y="1381982"/>
                  <a:pt x="4517002" y="1371219"/>
                  <a:pt x="4536894" y="1360075"/>
                </a:cubicBezTo>
                <a:cubicBezTo>
                  <a:pt x="4543470" y="1356455"/>
                  <a:pt x="4553827" y="1356551"/>
                  <a:pt x="4560074" y="1360361"/>
                </a:cubicBezTo>
                <a:cubicBezTo>
                  <a:pt x="4566321" y="1364171"/>
                  <a:pt x="4566157" y="1370171"/>
                  <a:pt x="4559581" y="1373791"/>
                </a:cubicBezTo>
                <a:cubicBezTo>
                  <a:pt x="4539360" y="1385030"/>
                  <a:pt x="4518974" y="1395984"/>
                  <a:pt x="4498754" y="1406366"/>
                </a:cubicBezTo>
                <a:cubicBezTo>
                  <a:pt x="4497603" y="1407128"/>
                  <a:pt x="4495959" y="1407700"/>
                  <a:pt x="4494479" y="1408081"/>
                </a:cubicBezTo>
                <a:close/>
                <a:moveTo>
                  <a:pt x="4612846" y="1342073"/>
                </a:moveTo>
                <a:cubicBezTo>
                  <a:pt x="4606928" y="1343501"/>
                  <a:pt x="4599859" y="1342930"/>
                  <a:pt x="4594927" y="1340168"/>
                </a:cubicBezTo>
                <a:cubicBezTo>
                  <a:pt x="4588351" y="1336548"/>
                  <a:pt x="4588186" y="1330452"/>
                  <a:pt x="4594434" y="1326737"/>
                </a:cubicBezTo>
                <a:cubicBezTo>
                  <a:pt x="4612846" y="1315688"/>
                  <a:pt x="4631588" y="1303973"/>
                  <a:pt x="4650001" y="1292066"/>
                </a:cubicBezTo>
                <a:cubicBezTo>
                  <a:pt x="4656083" y="1288161"/>
                  <a:pt x="4666441" y="1287875"/>
                  <a:pt x="4673181" y="1291400"/>
                </a:cubicBezTo>
                <a:cubicBezTo>
                  <a:pt x="4679921" y="1294924"/>
                  <a:pt x="4680415" y="1300925"/>
                  <a:pt x="4674332" y="1304830"/>
                </a:cubicBezTo>
                <a:cubicBezTo>
                  <a:pt x="4655590" y="1316831"/>
                  <a:pt x="4636684" y="1328642"/>
                  <a:pt x="4617943" y="1339882"/>
                </a:cubicBezTo>
                <a:cubicBezTo>
                  <a:pt x="4616628" y="1340930"/>
                  <a:pt x="4614819" y="1341596"/>
                  <a:pt x="4612846" y="1342073"/>
                </a:cubicBezTo>
                <a:close/>
                <a:moveTo>
                  <a:pt x="3519098" y="1610678"/>
                </a:moveTo>
                <a:cubicBezTo>
                  <a:pt x="3516796" y="1611249"/>
                  <a:pt x="3514166" y="1611535"/>
                  <a:pt x="3511535" y="1611440"/>
                </a:cubicBezTo>
                <a:cubicBezTo>
                  <a:pt x="3484574" y="1610392"/>
                  <a:pt x="3456790" y="1608868"/>
                  <a:pt x="3429007" y="1607058"/>
                </a:cubicBezTo>
                <a:cubicBezTo>
                  <a:pt x="3419965" y="1606487"/>
                  <a:pt x="3413553" y="1601724"/>
                  <a:pt x="3414540" y="1596485"/>
                </a:cubicBezTo>
                <a:cubicBezTo>
                  <a:pt x="3415526" y="1591247"/>
                  <a:pt x="3423746" y="1587532"/>
                  <a:pt x="3432788" y="1588103"/>
                </a:cubicBezTo>
                <a:cubicBezTo>
                  <a:pt x="3460078" y="1589913"/>
                  <a:pt x="3487368" y="1591342"/>
                  <a:pt x="3513837" y="1592485"/>
                </a:cubicBezTo>
                <a:cubicBezTo>
                  <a:pt x="3522879" y="1592866"/>
                  <a:pt x="3529783" y="1597438"/>
                  <a:pt x="3529126" y="1602677"/>
                </a:cubicBezTo>
                <a:cubicBezTo>
                  <a:pt x="3528633" y="1606201"/>
                  <a:pt x="3524523" y="1609249"/>
                  <a:pt x="3519098" y="1610678"/>
                </a:cubicBezTo>
                <a:close/>
                <a:moveTo>
                  <a:pt x="4722829" y="1271397"/>
                </a:moveTo>
                <a:cubicBezTo>
                  <a:pt x="4717240" y="1272731"/>
                  <a:pt x="4710664" y="1272350"/>
                  <a:pt x="4705732" y="1269873"/>
                </a:cubicBezTo>
                <a:cubicBezTo>
                  <a:pt x="4698827" y="1266444"/>
                  <a:pt x="4698005" y="1260443"/>
                  <a:pt x="4703759" y="1256443"/>
                </a:cubicBezTo>
                <a:cubicBezTo>
                  <a:pt x="4721350" y="1244441"/>
                  <a:pt x="4738612" y="1232249"/>
                  <a:pt x="4755874" y="1219867"/>
                </a:cubicBezTo>
                <a:cubicBezTo>
                  <a:pt x="4761628" y="1215771"/>
                  <a:pt x="4771985" y="1215104"/>
                  <a:pt x="4779054" y="1218438"/>
                </a:cubicBezTo>
                <a:cubicBezTo>
                  <a:pt x="4786123" y="1221772"/>
                  <a:pt x="4787274" y="1227773"/>
                  <a:pt x="4781520" y="1231868"/>
                </a:cubicBezTo>
                <a:cubicBezTo>
                  <a:pt x="4764094" y="1244441"/>
                  <a:pt x="4746339" y="1256919"/>
                  <a:pt x="4728913" y="1268825"/>
                </a:cubicBezTo>
                <a:cubicBezTo>
                  <a:pt x="4727269" y="1269968"/>
                  <a:pt x="4725131" y="1270826"/>
                  <a:pt x="4722829" y="1271397"/>
                </a:cubicBezTo>
                <a:close/>
                <a:moveTo>
                  <a:pt x="3355849" y="1599819"/>
                </a:moveTo>
                <a:cubicBezTo>
                  <a:pt x="3353054" y="1600486"/>
                  <a:pt x="3349931" y="1600772"/>
                  <a:pt x="3346807" y="1600486"/>
                </a:cubicBezTo>
                <a:cubicBezTo>
                  <a:pt x="3320339" y="1598105"/>
                  <a:pt x="3292884" y="1595247"/>
                  <a:pt x="3265265" y="1592199"/>
                </a:cubicBezTo>
                <a:cubicBezTo>
                  <a:pt x="3256387" y="1591151"/>
                  <a:pt x="3250469" y="1586198"/>
                  <a:pt x="3252278" y="1581055"/>
                </a:cubicBezTo>
                <a:cubicBezTo>
                  <a:pt x="3253921" y="1575911"/>
                  <a:pt x="3262634" y="1572482"/>
                  <a:pt x="3271512" y="1573530"/>
                </a:cubicBezTo>
                <a:cubicBezTo>
                  <a:pt x="3298802" y="1576578"/>
                  <a:pt x="3325764" y="1579340"/>
                  <a:pt x="3351903" y="1581722"/>
                </a:cubicBezTo>
                <a:cubicBezTo>
                  <a:pt x="3360945" y="1582579"/>
                  <a:pt x="3367028" y="1587437"/>
                  <a:pt x="3365549" y="1592580"/>
                </a:cubicBezTo>
                <a:cubicBezTo>
                  <a:pt x="3364727" y="1595914"/>
                  <a:pt x="3360945" y="1598581"/>
                  <a:pt x="3355849" y="1599819"/>
                </a:cubicBezTo>
                <a:close/>
                <a:moveTo>
                  <a:pt x="8204315" y="369094"/>
                </a:moveTo>
                <a:cubicBezTo>
                  <a:pt x="8198067" y="370618"/>
                  <a:pt x="8190669" y="369856"/>
                  <a:pt x="8185737" y="366808"/>
                </a:cubicBezTo>
                <a:cubicBezTo>
                  <a:pt x="8185573" y="366713"/>
                  <a:pt x="8165023" y="353949"/>
                  <a:pt x="8127375" y="333756"/>
                </a:cubicBezTo>
                <a:cubicBezTo>
                  <a:pt x="8120799" y="330137"/>
                  <a:pt x="8120306" y="324136"/>
                  <a:pt x="8126554" y="320326"/>
                </a:cubicBezTo>
                <a:cubicBezTo>
                  <a:pt x="8132801" y="316421"/>
                  <a:pt x="8143158" y="316230"/>
                  <a:pt x="8149734" y="319850"/>
                </a:cubicBezTo>
                <a:cubicBezTo>
                  <a:pt x="8188368" y="340614"/>
                  <a:pt x="8208918" y="353378"/>
                  <a:pt x="8209740" y="353854"/>
                </a:cubicBezTo>
                <a:cubicBezTo>
                  <a:pt x="8215987" y="357664"/>
                  <a:pt x="8215494" y="363760"/>
                  <a:pt x="8208918" y="367284"/>
                </a:cubicBezTo>
                <a:cubicBezTo>
                  <a:pt x="8207602" y="368141"/>
                  <a:pt x="8205959" y="368713"/>
                  <a:pt x="8204315" y="369094"/>
                </a:cubicBezTo>
                <a:close/>
                <a:moveTo>
                  <a:pt x="4825908" y="1197102"/>
                </a:moveTo>
                <a:cubicBezTo>
                  <a:pt x="4820647" y="1198436"/>
                  <a:pt x="4814235" y="1198055"/>
                  <a:pt x="4809468" y="1195959"/>
                </a:cubicBezTo>
                <a:cubicBezTo>
                  <a:pt x="4802235" y="1192721"/>
                  <a:pt x="4800919" y="1186815"/>
                  <a:pt x="4806345" y="1182624"/>
                </a:cubicBezTo>
                <a:cubicBezTo>
                  <a:pt x="4822949" y="1170146"/>
                  <a:pt x="4839224" y="1157478"/>
                  <a:pt x="4855500" y="1144619"/>
                </a:cubicBezTo>
                <a:cubicBezTo>
                  <a:pt x="4860925" y="1140428"/>
                  <a:pt x="4871118" y="1139476"/>
                  <a:pt x="4878516" y="1142524"/>
                </a:cubicBezTo>
                <a:cubicBezTo>
                  <a:pt x="4885749" y="1145667"/>
                  <a:pt x="4887393" y="1151573"/>
                  <a:pt x="4882132" y="1155859"/>
                </a:cubicBezTo>
                <a:cubicBezTo>
                  <a:pt x="4865857" y="1168813"/>
                  <a:pt x="4849253" y="1181576"/>
                  <a:pt x="4832649" y="1194149"/>
                </a:cubicBezTo>
                <a:cubicBezTo>
                  <a:pt x="4830675" y="1195483"/>
                  <a:pt x="4828374" y="1196531"/>
                  <a:pt x="4825908" y="1197102"/>
                </a:cubicBezTo>
                <a:close/>
                <a:moveTo>
                  <a:pt x="3194573" y="1581817"/>
                </a:moveTo>
                <a:cubicBezTo>
                  <a:pt x="3191450" y="1582579"/>
                  <a:pt x="3187997" y="1582769"/>
                  <a:pt x="3184545" y="1582388"/>
                </a:cubicBezTo>
                <a:cubicBezTo>
                  <a:pt x="3158570" y="1578959"/>
                  <a:pt x="3131608" y="1575245"/>
                  <a:pt x="3104154" y="1571244"/>
                </a:cubicBezTo>
                <a:cubicBezTo>
                  <a:pt x="3095276" y="1569911"/>
                  <a:pt x="3090015" y="1564767"/>
                  <a:pt x="3092317" y="1559624"/>
                </a:cubicBezTo>
                <a:cubicBezTo>
                  <a:pt x="3094618" y="1554480"/>
                  <a:pt x="3103496" y="1551432"/>
                  <a:pt x="3112374" y="1552766"/>
                </a:cubicBezTo>
                <a:cubicBezTo>
                  <a:pt x="3139500" y="1556766"/>
                  <a:pt x="3166132" y="1560481"/>
                  <a:pt x="3191943" y="1563815"/>
                </a:cubicBezTo>
                <a:cubicBezTo>
                  <a:pt x="3200820" y="1564957"/>
                  <a:pt x="3206410" y="1570101"/>
                  <a:pt x="3204437" y="1575245"/>
                </a:cubicBezTo>
                <a:cubicBezTo>
                  <a:pt x="3202793" y="1578293"/>
                  <a:pt x="3199176" y="1580674"/>
                  <a:pt x="3194573" y="1581817"/>
                </a:cubicBezTo>
                <a:close/>
                <a:moveTo>
                  <a:pt x="4923232" y="1120331"/>
                </a:moveTo>
                <a:cubicBezTo>
                  <a:pt x="4918136" y="1121569"/>
                  <a:pt x="4912053" y="1121378"/>
                  <a:pt x="4907286" y="1119378"/>
                </a:cubicBezTo>
                <a:cubicBezTo>
                  <a:pt x="4899888" y="1116330"/>
                  <a:pt x="4898079" y="1110425"/>
                  <a:pt x="4903340" y="1106138"/>
                </a:cubicBezTo>
                <a:cubicBezTo>
                  <a:pt x="4919122" y="1093280"/>
                  <a:pt x="4934576" y="1080230"/>
                  <a:pt x="4950029" y="1067086"/>
                </a:cubicBezTo>
                <a:cubicBezTo>
                  <a:pt x="4955126" y="1062800"/>
                  <a:pt x="4965318" y="1061657"/>
                  <a:pt x="4972881" y="1064609"/>
                </a:cubicBezTo>
                <a:cubicBezTo>
                  <a:pt x="4980443" y="1067562"/>
                  <a:pt x="4982252" y="1073468"/>
                  <a:pt x="4977155" y="1077849"/>
                </a:cubicBezTo>
                <a:cubicBezTo>
                  <a:pt x="4961538" y="1091089"/>
                  <a:pt x="4945919" y="1104138"/>
                  <a:pt x="4930137" y="1117092"/>
                </a:cubicBezTo>
                <a:cubicBezTo>
                  <a:pt x="4928329" y="1118521"/>
                  <a:pt x="4925863" y="1119664"/>
                  <a:pt x="4923232" y="1120331"/>
                </a:cubicBezTo>
                <a:close/>
                <a:moveTo>
                  <a:pt x="3035106" y="1558481"/>
                </a:moveTo>
                <a:cubicBezTo>
                  <a:pt x="3031818" y="1559338"/>
                  <a:pt x="3028037" y="1559528"/>
                  <a:pt x="3024255" y="1558862"/>
                </a:cubicBezTo>
                <a:cubicBezTo>
                  <a:pt x="2997952" y="1554575"/>
                  <a:pt x="2971483" y="1550194"/>
                  <a:pt x="2945015" y="1545622"/>
                </a:cubicBezTo>
                <a:cubicBezTo>
                  <a:pt x="2936302" y="1544098"/>
                  <a:pt x="2931370" y="1538859"/>
                  <a:pt x="2934000" y="1533811"/>
                </a:cubicBezTo>
                <a:cubicBezTo>
                  <a:pt x="2936631" y="1528763"/>
                  <a:pt x="2945837" y="1525905"/>
                  <a:pt x="2954386" y="1527429"/>
                </a:cubicBezTo>
                <a:cubicBezTo>
                  <a:pt x="2980690" y="1532001"/>
                  <a:pt x="3006993" y="1536382"/>
                  <a:pt x="3033133" y="1540574"/>
                </a:cubicBezTo>
                <a:cubicBezTo>
                  <a:pt x="3041846" y="1542002"/>
                  <a:pt x="3046943" y="1547241"/>
                  <a:pt x="3044641" y="1552289"/>
                </a:cubicBezTo>
                <a:cubicBezTo>
                  <a:pt x="3042997" y="1555147"/>
                  <a:pt x="3039545" y="1557338"/>
                  <a:pt x="3035106" y="1558481"/>
                </a:cubicBezTo>
                <a:close/>
                <a:moveTo>
                  <a:pt x="8083481" y="303848"/>
                </a:moveTo>
                <a:cubicBezTo>
                  <a:pt x="8077891" y="305276"/>
                  <a:pt x="8071151" y="304800"/>
                  <a:pt x="8066383" y="302324"/>
                </a:cubicBezTo>
                <a:cubicBezTo>
                  <a:pt x="8045833" y="292132"/>
                  <a:pt x="8024626" y="282035"/>
                  <a:pt x="8003254" y="272129"/>
                </a:cubicBezTo>
                <a:cubicBezTo>
                  <a:pt x="7996185" y="268891"/>
                  <a:pt x="7995034" y="262890"/>
                  <a:pt x="8000624" y="258699"/>
                </a:cubicBezTo>
                <a:cubicBezTo>
                  <a:pt x="8006213" y="254603"/>
                  <a:pt x="8016570" y="253937"/>
                  <a:pt x="8023804" y="257175"/>
                </a:cubicBezTo>
                <a:cubicBezTo>
                  <a:pt x="8045505" y="267176"/>
                  <a:pt x="8067041" y="277463"/>
                  <a:pt x="8087756" y="287750"/>
                </a:cubicBezTo>
                <a:cubicBezTo>
                  <a:pt x="8094660" y="291179"/>
                  <a:pt x="8095482" y="297180"/>
                  <a:pt x="8089564" y="301181"/>
                </a:cubicBezTo>
                <a:cubicBezTo>
                  <a:pt x="8087920" y="302419"/>
                  <a:pt x="8085782" y="303276"/>
                  <a:pt x="8083481" y="303848"/>
                </a:cubicBezTo>
                <a:close/>
                <a:moveTo>
                  <a:pt x="5015954" y="1041654"/>
                </a:moveTo>
                <a:cubicBezTo>
                  <a:pt x="5011021" y="1042892"/>
                  <a:pt x="5005103" y="1042702"/>
                  <a:pt x="5000336" y="1040797"/>
                </a:cubicBezTo>
                <a:cubicBezTo>
                  <a:pt x="4992773" y="1037844"/>
                  <a:pt x="4990636" y="1031939"/>
                  <a:pt x="4995732" y="1027557"/>
                </a:cubicBezTo>
                <a:cubicBezTo>
                  <a:pt x="5010857" y="1014413"/>
                  <a:pt x="5025818" y="1001077"/>
                  <a:pt x="5040614" y="987743"/>
                </a:cubicBezTo>
                <a:cubicBezTo>
                  <a:pt x="5045545" y="983266"/>
                  <a:pt x="5055738" y="982027"/>
                  <a:pt x="5063301" y="984885"/>
                </a:cubicBezTo>
                <a:cubicBezTo>
                  <a:pt x="5070863" y="987743"/>
                  <a:pt x="5073164" y="993648"/>
                  <a:pt x="5068233" y="998029"/>
                </a:cubicBezTo>
                <a:cubicBezTo>
                  <a:pt x="5053272" y="1011460"/>
                  <a:pt x="5038312" y="1024795"/>
                  <a:pt x="5023187" y="1037939"/>
                </a:cubicBezTo>
                <a:cubicBezTo>
                  <a:pt x="5021379" y="1039749"/>
                  <a:pt x="5018748" y="1040892"/>
                  <a:pt x="5015954" y="1041654"/>
                </a:cubicBezTo>
                <a:close/>
                <a:moveTo>
                  <a:pt x="2877447" y="1531239"/>
                </a:moveTo>
                <a:cubicBezTo>
                  <a:pt x="2873994" y="1532096"/>
                  <a:pt x="2869884" y="1532287"/>
                  <a:pt x="2866103" y="1531525"/>
                </a:cubicBezTo>
                <a:cubicBezTo>
                  <a:pt x="2840128" y="1526762"/>
                  <a:pt x="2813824" y="1521905"/>
                  <a:pt x="2787685" y="1516856"/>
                </a:cubicBezTo>
                <a:cubicBezTo>
                  <a:pt x="2779136" y="1515237"/>
                  <a:pt x="2774369" y="1509808"/>
                  <a:pt x="2777163" y="1504855"/>
                </a:cubicBezTo>
                <a:cubicBezTo>
                  <a:pt x="2779958" y="1499902"/>
                  <a:pt x="2789329" y="1497140"/>
                  <a:pt x="2797877" y="1498759"/>
                </a:cubicBezTo>
                <a:cubicBezTo>
                  <a:pt x="2824017" y="1503807"/>
                  <a:pt x="2849992" y="1508665"/>
                  <a:pt x="2875967" y="1513332"/>
                </a:cubicBezTo>
                <a:cubicBezTo>
                  <a:pt x="2884681" y="1514951"/>
                  <a:pt x="2889448" y="1520285"/>
                  <a:pt x="2886653" y="1525238"/>
                </a:cubicBezTo>
                <a:cubicBezTo>
                  <a:pt x="2885174" y="1528096"/>
                  <a:pt x="2881721" y="1530191"/>
                  <a:pt x="2877447" y="1531239"/>
                </a:cubicBezTo>
                <a:close/>
                <a:moveTo>
                  <a:pt x="5105222" y="961549"/>
                </a:moveTo>
                <a:cubicBezTo>
                  <a:pt x="5100455" y="962787"/>
                  <a:pt x="5094701" y="962597"/>
                  <a:pt x="5089933" y="960882"/>
                </a:cubicBezTo>
                <a:cubicBezTo>
                  <a:pt x="5082207" y="958025"/>
                  <a:pt x="5079905" y="952214"/>
                  <a:pt x="5084837" y="947738"/>
                </a:cubicBezTo>
                <a:cubicBezTo>
                  <a:pt x="5099468" y="934307"/>
                  <a:pt x="5114100" y="920782"/>
                  <a:pt x="5128731" y="907352"/>
                </a:cubicBezTo>
                <a:cubicBezTo>
                  <a:pt x="5133499" y="902875"/>
                  <a:pt x="5143692" y="901541"/>
                  <a:pt x="5151419" y="904304"/>
                </a:cubicBezTo>
                <a:cubicBezTo>
                  <a:pt x="5159145" y="907066"/>
                  <a:pt x="5161447" y="912971"/>
                  <a:pt x="5156680" y="917448"/>
                </a:cubicBezTo>
                <a:cubicBezTo>
                  <a:pt x="5142048" y="930974"/>
                  <a:pt x="5127416" y="944499"/>
                  <a:pt x="5112785" y="957929"/>
                </a:cubicBezTo>
                <a:cubicBezTo>
                  <a:pt x="5110812" y="959644"/>
                  <a:pt x="5108182" y="960882"/>
                  <a:pt x="5105222" y="961549"/>
                </a:cubicBezTo>
                <a:close/>
                <a:moveTo>
                  <a:pt x="7954592" y="244316"/>
                </a:moveTo>
                <a:cubicBezTo>
                  <a:pt x="7949331" y="245650"/>
                  <a:pt x="7943248" y="245269"/>
                  <a:pt x="7938316" y="243173"/>
                </a:cubicBezTo>
                <a:cubicBezTo>
                  <a:pt x="7916616" y="233839"/>
                  <a:pt x="7894257" y="224600"/>
                  <a:pt x="7871735" y="215646"/>
                </a:cubicBezTo>
                <a:cubicBezTo>
                  <a:pt x="7864336" y="212693"/>
                  <a:pt x="7862364" y="206693"/>
                  <a:pt x="7867460" y="202406"/>
                </a:cubicBezTo>
                <a:cubicBezTo>
                  <a:pt x="7872556" y="198120"/>
                  <a:pt x="7882914" y="196977"/>
                  <a:pt x="7890312" y="199930"/>
                </a:cubicBezTo>
                <a:cubicBezTo>
                  <a:pt x="7913163" y="208979"/>
                  <a:pt x="7935850" y="218408"/>
                  <a:pt x="7957716" y="227838"/>
                </a:cubicBezTo>
                <a:cubicBezTo>
                  <a:pt x="7964949" y="230981"/>
                  <a:pt x="7966593" y="236887"/>
                  <a:pt x="7961168" y="241173"/>
                </a:cubicBezTo>
                <a:cubicBezTo>
                  <a:pt x="7959524" y="242697"/>
                  <a:pt x="7957222" y="243745"/>
                  <a:pt x="7954592" y="244316"/>
                </a:cubicBezTo>
                <a:close/>
                <a:moveTo>
                  <a:pt x="2721268" y="1501426"/>
                </a:moveTo>
                <a:cubicBezTo>
                  <a:pt x="2717651" y="1502283"/>
                  <a:pt x="2713541" y="1502474"/>
                  <a:pt x="2709431" y="1501712"/>
                </a:cubicBezTo>
                <a:cubicBezTo>
                  <a:pt x="2683620" y="1496568"/>
                  <a:pt x="2657645" y="1491425"/>
                  <a:pt x="2631505" y="1486091"/>
                </a:cubicBezTo>
                <a:cubicBezTo>
                  <a:pt x="2622957" y="1484376"/>
                  <a:pt x="2618353" y="1478947"/>
                  <a:pt x="2621477" y="1473994"/>
                </a:cubicBezTo>
                <a:cubicBezTo>
                  <a:pt x="2624436" y="1469041"/>
                  <a:pt x="2633807" y="1466374"/>
                  <a:pt x="2642356" y="1468184"/>
                </a:cubicBezTo>
                <a:cubicBezTo>
                  <a:pt x="2668331" y="1473422"/>
                  <a:pt x="2694142" y="1478661"/>
                  <a:pt x="2719952" y="1483709"/>
                </a:cubicBezTo>
                <a:cubicBezTo>
                  <a:pt x="2728501" y="1485424"/>
                  <a:pt x="2733104" y="1490853"/>
                  <a:pt x="2730145" y="1495806"/>
                </a:cubicBezTo>
                <a:cubicBezTo>
                  <a:pt x="2728830" y="1498378"/>
                  <a:pt x="2725378" y="1500378"/>
                  <a:pt x="2721268" y="1501426"/>
                </a:cubicBezTo>
                <a:close/>
                <a:moveTo>
                  <a:pt x="5192518" y="880491"/>
                </a:moveTo>
                <a:cubicBezTo>
                  <a:pt x="5187751" y="881634"/>
                  <a:pt x="5182161" y="881539"/>
                  <a:pt x="5177394" y="879824"/>
                </a:cubicBezTo>
                <a:cubicBezTo>
                  <a:pt x="5169667" y="877062"/>
                  <a:pt x="5167201" y="871157"/>
                  <a:pt x="5171969" y="866680"/>
                </a:cubicBezTo>
                <a:cubicBezTo>
                  <a:pt x="5186271" y="853154"/>
                  <a:pt x="5200738" y="839629"/>
                  <a:pt x="5214877" y="826008"/>
                </a:cubicBezTo>
                <a:cubicBezTo>
                  <a:pt x="5219644" y="821531"/>
                  <a:pt x="5229673" y="820102"/>
                  <a:pt x="5237400" y="822865"/>
                </a:cubicBezTo>
                <a:cubicBezTo>
                  <a:pt x="5245126" y="825627"/>
                  <a:pt x="5247592" y="831437"/>
                  <a:pt x="5242825" y="835914"/>
                </a:cubicBezTo>
                <a:cubicBezTo>
                  <a:pt x="5228522" y="849440"/>
                  <a:pt x="5214219" y="863060"/>
                  <a:pt x="5199752" y="876586"/>
                </a:cubicBezTo>
                <a:cubicBezTo>
                  <a:pt x="5198273" y="878491"/>
                  <a:pt x="5195642" y="879824"/>
                  <a:pt x="5192518" y="880491"/>
                </a:cubicBezTo>
                <a:close/>
                <a:moveTo>
                  <a:pt x="7818962" y="190310"/>
                </a:moveTo>
                <a:cubicBezTo>
                  <a:pt x="7814195" y="191548"/>
                  <a:pt x="7808441" y="191357"/>
                  <a:pt x="7803673" y="189548"/>
                </a:cubicBezTo>
                <a:cubicBezTo>
                  <a:pt x="7780657" y="181070"/>
                  <a:pt x="7757313" y="172783"/>
                  <a:pt x="7733968" y="164783"/>
                </a:cubicBezTo>
                <a:cubicBezTo>
                  <a:pt x="7726077" y="162116"/>
                  <a:pt x="7723447" y="156305"/>
                  <a:pt x="7728050" y="151733"/>
                </a:cubicBezTo>
                <a:cubicBezTo>
                  <a:pt x="7732653" y="147161"/>
                  <a:pt x="7742681" y="145637"/>
                  <a:pt x="7750572" y="148304"/>
                </a:cubicBezTo>
                <a:cubicBezTo>
                  <a:pt x="7774246" y="156305"/>
                  <a:pt x="7797919" y="164783"/>
                  <a:pt x="7821264" y="173355"/>
                </a:cubicBezTo>
                <a:cubicBezTo>
                  <a:pt x="7828991" y="176213"/>
                  <a:pt x="7831128" y="182023"/>
                  <a:pt x="7826360" y="186500"/>
                </a:cubicBezTo>
                <a:cubicBezTo>
                  <a:pt x="7824552" y="188309"/>
                  <a:pt x="7821922" y="189548"/>
                  <a:pt x="7818962" y="190310"/>
                </a:cubicBezTo>
                <a:close/>
                <a:moveTo>
                  <a:pt x="5278335" y="799148"/>
                </a:moveTo>
                <a:cubicBezTo>
                  <a:pt x="5273567" y="800291"/>
                  <a:pt x="5267978" y="800195"/>
                  <a:pt x="5263375" y="798576"/>
                </a:cubicBezTo>
                <a:cubicBezTo>
                  <a:pt x="5255648" y="795814"/>
                  <a:pt x="5253182" y="790004"/>
                  <a:pt x="5257950" y="785527"/>
                </a:cubicBezTo>
                <a:lnTo>
                  <a:pt x="5300694" y="744855"/>
                </a:lnTo>
                <a:cubicBezTo>
                  <a:pt x="5305461" y="740378"/>
                  <a:pt x="5315489" y="738950"/>
                  <a:pt x="5323216" y="741712"/>
                </a:cubicBezTo>
                <a:cubicBezTo>
                  <a:pt x="5330943" y="744474"/>
                  <a:pt x="5333409" y="750284"/>
                  <a:pt x="5328641" y="754761"/>
                </a:cubicBezTo>
                <a:lnTo>
                  <a:pt x="5285897" y="795433"/>
                </a:lnTo>
                <a:cubicBezTo>
                  <a:pt x="5284089" y="797147"/>
                  <a:pt x="5281459" y="798386"/>
                  <a:pt x="5278335" y="799148"/>
                </a:cubicBezTo>
                <a:close/>
                <a:moveTo>
                  <a:pt x="2565910" y="1469993"/>
                </a:moveTo>
                <a:cubicBezTo>
                  <a:pt x="2562293" y="1470946"/>
                  <a:pt x="2558019" y="1471041"/>
                  <a:pt x="2553909" y="1470184"/>
                </a:cubicBezTo>
                <a:cubicBezTo>
                  <a:pt x="2528098" y="1464850"/>
                  <a:pt x="2502288" y="1459516"/>
                  <a:pt x="2476477" y="1454087"/>
                </a:cubicBezTo>
                <a:cubicBezTo>
                  <a:pt x="2467928" y="1452277"/>
                  <a:pt x="2463489" y="1446848"/>
                  <a:pt x="2466613" y="1441895"/>
                </a:cubicBezTo>
                <a:cubicBezTo>
                  <a:pt x="2469737" y="1436942"/>
                  <a:pt x="2479107" y="1434370"/>
                  <a:pt x="2487656" y="1436180"/>
                </a:cubicBezTo>
                <a:cubicBezTo>
                  <a:pt x="2513467" y="1441609"/>
                  <a:pt x="2539277" y="1446943"/>
                  <a:pt x="2565088" y="1452182"/>
                </a:cubicBezTo>
                <a:cubicBezTo>
                  <a:pt x="2573637" y="1453991"/>
                  <a:pt x="2578076" y="1459421"/>
                  <a:pt x="2575117" y="1464374"/>
                </a:cubicBezTo>
                <a:cubicBezTo>
                  <a:pt x="2573308" y="1467041"/>
                  <a:pt x="2570020" y="1469041"/>
                  <a:pt x="2565910" y="1469993"/>
                </a:cubicBezTo>
                <a:close/>
                <a:moveTo>
                  <a:pt x="5363823" y="717899"/>
                </a:moveTo>
                <a:cubicBezTo>
                  <a:pt x="5359055" y="719042"/>
                  <a:pt x="5353466" y="718947"/>
                  <a:pt x="5348698" y="717233"/>
                </a:cubicBezTo>
                <a:cubicBezTo>
                  <a:pt x="5340971" y="714470"/>
                  <a:pt x="5338505" y="708660"/>
                  <a:pt x="5343273" y="704183"/>
                </a:cubicBezTo>
                <a:cubicBezTo>
                  <a:pt x="5357576" y="690563"/>
                  <a:pt x="5372043" y="677037"/>
                  <a:pt x="5386345" y="663512"/>
                </a:cubicBezTo>
                <a:cubicBezTo>
                  <a:pt x="5391113" y="659035"/>
                  <a:pt x="5401306" y="657606"/>
                  <a:pt x="5409033" y="660368"/>
                </a:cubicBezTo>
                <a:cubicBezTo>
                  <a:pt x="5416759" y="663131"/>
                  <a:pt x="5419225" y="669036"/>
                  <a:pt x="5414458" y="673513"/>
                </a:cubicBezTo>
                <a:cubicBezTo>
                  <a:pt x="5400155" y="686943"/>
                  <a:pt x="5385688" y="700469"/>
                  <a:pt x="5371385" y="714089"/>
                </a:cubicBezTo>
                <a:cubicBezTo>
                  <a:pt x="5369576" y="715899"/>
                  <a:pt x="5366782" y="717233"/>
                  <a:pt x="5363823" y="717899"/>
                </a:cubicBezTo>
                <a:close/>
                <a:moveTo>
                  <a:pt x="7677086" y="142018"/>
                </a:moveTo>
                <a:cubicBezTo>
                  <a:pt x="7672647" y="143161"/>
                  <a:pt x="7667386" y="143066"/>
                  <a:pt x="7662783" y="141637"/>
                </a:cubicBezTo>
                <a:cubicBezTo>
                  <a:pt x="7638616" y="134112"/>
                  <a:pt x="7614285" y="126873"/>
                  <a:pt x="7590118" y="120110"/>
                </a:cubicBezTo>
                <a:cubicBezTo>
                  <a:pt x="7581898" y="117824"/>
                  <a:pt x="7578611" y="112109"/>
                  <a:pt x="7582556" y="107347"/>
                </a:cubicBezTo>
                <a:cubicBezTo>
                  <a:pt x="7586502" y="102584"/>
                  <a:pt x="7596366" y="100679"/>
                  <a:pt x="7604586" y="102965"/>
                </a:cubicBezTo>
                <a:cubicBezTo>
                  <a:pt x="7629081" y="109919"/>
                  <a:pt x="7653905" y="117253"/>
                  <a:pt x="7678401" y="124873"/>
                </a:cubicBezTo>
                <a:cubicBezTo>
                  <a:pt x="7686457" y="127349"/>
                  <a:pt x="7689416" y="133160"/>
                  <a:pt x="7685141" y="137732"/>
                </a:cubicBezTo>
                <a:cubicBezTo>
                  <a:pt x="7683168" y="139732"/>
                  <a:pt x="7680374" y="141161"/>
                  <a:pt x="7677086" y="142018"/>
                </a:cubicBezTo>
                <a:close/>
                <a:moveTo>
                  <a:pt x="2411046" y="1437894"/>
                </a:moveTo>
                <a:cubicBezTo>
                  <a:pt x="2407429" y="1438847"/>
                  <a:pt x="2403155" y="1438942"/>
                  <a:pt x="2399045" y="1438085"/>
                </a:cubicBezTo>
                <a:lnTo>
                  <a:pt x="2321613" y="1421987"/>
                </a:lnTo>
                <a:cubicBezTo>
                  <a:pt x="2313064" y="1420178"/>
                  <a:pt x="2308625" y="1414748"/>
                  <a:pt x="2311749" y="1409795"/>
                </a:cubicBezTo>
                <a:cubicBezTo>
                  <a:pt x="2314872" y="1404842"/>
                  <a:pt x="2324243" y="1402271"/>
                  <a:pt x="2332792" y="1404080"/>
                </a:cubicBezTo>
                <a:lnTo>
                  <a:pt x="2410224" y="1420178"/>
                </a:lnTo>
                <a:cubicBezTo>
                  <a:pt x="2418773" y="1421987"/>
                  <a:pt x="2423212" y="1427417"/>
                  <a:pt x="2420088" y="1432370"/>
                </a:cubicBezTo>
                <a:cubicBezTo>
                  <a:pt x="2418444" y="1434941"/>
                  <a:pt x="2415156" y="1436846"/>
                  <a:pt x="2411046" y="1437894"/>
                </a:cubicBezTo>
                <a:close/>
                <a:moveTo>
                  <a:pt x="5450297" y="636842"/>
                </a:moveTo>
                <a:cubicBezTo>
                  <a:pt x="5445529" y="637985"/>
                  <a:pt x="5439775" y="637889"/>
                  <a:pt x="5435007" y="636175"/>
                </a:cubicBezTo>
                <a:cubicBezTo>
                  <a:pt x="5427281" y="633413"/>
                  <a:pt x="5424979" y="627507"/>
                  <a:pt x="5429747" y="623030"/>
                </a:cubicBezTo>
                <a:cubicBezTo>
                  <a:pt x="5444378" y="609505"/>
                  <a:pt x="5459010" y="596075"/>
                  <a:pt x="5473641" y="582644"/>
                </a:cubicBezTo>
                <a:cubicBezTo>
                  <a:pt x="5478573" y="578263"/>
                  <a:pt x="5488602" y="576929"/>
                  <a:pt x="5496329" y="579692"/>
                </a:cubicBezTo>
                <a:cubicBezTo>
                  <a:pt x="5504055" y="582549"/>
                  <a:pt x="5506193" y="588359"/>
                  <a:pt x="5501425" y="592836"/>
                </a:cubicBezTo>
                <a:cubicBezTo>
                  <a:pt x="5486793" y="606171"/>
                  <a:pt x="5472162" y="619601"/>
                  <a:pt x="5457530" y="633032"/>
                </a:cubicBezTo>
                <a:cubicBezTo>
                  <a:pt x="5455886" y="634841"/>
                  <a:pt x="5453256" y="636079"/>
                  <a:pt x="5450297" y="636842"/>
                </a:cubicBezTo>
                <a:close/>
                <a:moveTo>
                  <a:pt x="7529126" y="100298"/>
                </a:moveTo>
                <a:cubicBezTo>
                  <a:pt x="7525016" y="101346"/>
                  <a:pt x="7520413" y="101346"/>
                  <a:pt x="7516139" y="100298"/>
                </a:cubicBezTo>
                <a:cubicBezTo>
                  <a:pt x="7491150" y="94012"/>
                  <a:pt x="7465833" y="87916"/>
                  <a:pt x="7440679" y="82296"/>
                </a:cubicBezTo>
                <a:cubicBezTo>
                  <a:pt x="7432131" y="80391"/>
                  <a:pt x="7428021" y="74867"/>
                  <a:pt x="7431309" y="70009"/>
                </a:cubicBezTo>
                <a:cubicBezTo>
                  <a:pt x="7434597" y="65056"/>
                  <a:pt x="7444132" y="62675"/>
                  <a:pt x="7452516" y="64580"/>
                </a:cubicBezTo>
                <a:cubicBezTo>
                  <a:pt x="7477998" y="70295"/>
                  <a:pt x="7503809" y="76391"/>
                  <a:pt x="7529291" y="82867"/>
                </a:cubicBezTo>
                <a:cubicBezTo>
                  <a:pt x="7537675" y="84963"/>
                  <a:pt x="7541456" y="90583"/>
                  <a:pt x="7537840" y="95441"/>
                </a:cubicBezTo>
                <a:cubicBezTo>
                  <a:pt x="7536031" y="97727"/>
                  <a:pt x="7532908" y="99346"/>
                  <a:pt x="7529126" y="100298"/>
                </a:cubicBezTo>
                <a:close/>
                <a:moveTo>
                  <a:pt x="2256346" y="1405700"/>
                </a:moveTo>
                <a:cubicBezTo>
                  <a:pt x="2252729" y="1406652"/>
                  <a:pt x="2248455" y="1406747"/>
                  <a:pt x="2244345" y="1405890"/>
                </a:cubicBezTo>
                <a:cubicBezTo>
                  <a:pt x="2218699" y="1400651"/>
                  <a:pt x="2192888" y="1395317"/>
                  <a:pt x="2167077" y="1390078"/>
                </a:cubicBezTo>
                <a:cubicBezTo>
                  <a:pt x="2158528" y="1388364"/>
                  <a:pt x="2153925" y="1382935"/>
                  <a:pt x="2157049" y="1377982"/>
                </a:cubicBezTo>
                <a:cubicBezTo>
                  <a:pt x="2160008" y="1373029"/>
                  <a:pt x="2169379" y="1370362"/>
                  <a:pt x="2177928" y="1372172"/>
                </a:cubicBezTo>
                <a:cubicBezTo>
                  <a:pt x="2203738" y="1377410"/>
                  <a:pt x="2229549" y="1382649"/>
                  <a:pt x="2255360" y="1387983"/>
                </a:cubicBezTo>
                <a:cubicBezTo>
                  <a:pt x="2263909" y="1389698"/>
                  <a:pt x="2268347" y="1395222"/>
                  <a:pt x="2265388" y="1400175"/>
                </a:cubicBezTo>
                <a:cubicBezTo>
                  <a:pt x="2263744" y="1402747"/>
                  <a:pt x="2260292" y="1404747"/>
                  <a:pt x="2256346" y="1405700"/>
                </a:cubicBezTo>
                <a:close/>
                <a:moveTo>
                  <a:pt x="5538743" y="556451"/>
                </a:moveTo>
                <a:cubicBezTo>
                  <a:pt x="5533812" y="557689"/>
                  <a:pt x="5528058" y="557498"/>
                  <a:pt x="5523290" y="555689"/>
                </a:cubicBezTo>
                <a:cubicBezTo>
                  <a:pt x="5515728" y="552831"/>
                  <a:pt x="5513590" y="546926"/>
                  <a:pt x="5518523" y="542544"/>
                </a:cubicBezTo>
                <a:cubicBezTo>
                  <a:pt x="5533647" y="529114"/>
                  <a:pt x="5548772" y="515874"/>
                  <a:pt x="5563897" y="502730"/>
                </a:cubicBezTo>
                <a:cubicBezTo>
                  <a:pt x="5568993" y="498348"/>
                  <a:pt x="5579186" y="497205"/>
                  <a:pt x="5586748" y="500158"/>
                </a:cubicBezTo>
                <a:cubicBezTo>
                  <a:pt x="5594310" y="503111"/>
                  <a:pt x="5596283" y="509016"/>
                  <a:pt x="5591187" y="513398"/>
                </a:cubicBezTo>
                <a:cubicBezTo>
                  <a:pt x="5576062" y="526542"/>
                  <a:pt x="5560937" y="539687"/>
                  <a:pt x="5545977" y="553022"/>
                </a:cubicBezTo>
                <a:cubicBezTo>
                  <a:pt x="5544169" y="554546"/>
                  <a:pt x="5541538" y="555784"/>
                  <a:pt x="5538743" y="556451"/>
                </a:cubicBezTo>
                <a:close/>
                <a:moveTo>
                  <a:pt x="7375742" y="66104"/>
                </a:moveTo>
                <a:cubicBezTo>
                  <a:pt x="7372125" y="66961"/>
                  <a:pt x="7368015" y="67151"/>
                  <a:pt x="7364069" y="66389"/>
                </a:cubicBezTo>
                <a:cubicBezTo>
                  <a:pt x="7338258" y="61341"/>
                  <a:pt x="7311955" y="56674"/>
                  <a:pt x="7286309" y="52483"/>
                </a:cubicBezTo>
                <a:cubicBezTo>
                  <a:pt x="7277596" y="51054"/>
                  <a:pt x="7272499" y="45815"/>
                  <a:pt x="7274965" y="40767"/>
                </a:cubicBezTo>
                <a:cubicBezTo>
                  <a:pt x="7277431" y="35719"/>
                  <a:pt x="7286473" y="32766"/>
                  <a:pt x="7295186" y="34195"/>
                </a:cubicBezTo>
                <a:cubicBezTo>
                  <a:pt x="7321490" y="38481"/>
                  <a:pt x="7348123" y="43244"/>
                  <a:pt x="7374591" y="48292"/>
                </a:cubicBezTo>
                <a:cubicBezTo>
                  <a:pt x="7383140" y="50006"/>
                  <a:pt x="7387907" y="55340"/>
                  <a:pt x="7384948" y="60389"/>
                </a:cubicBezTo>
                <a:cubicBezTo>
                  <a:pt x="7383304" y="62960"/>
                  <a:pt x="7379852" y="65056"/>
                  <a:pt x="7375742" y="66104"/>
                </a:cubicBezTo>
                <a:close/>
                <a:moveTo>
                  <a:pt x="2101482" y="1374362"/>
                </a:moveTo>
                <a:cubicBezTo>
                  <a:pt x="2097865" y="1375220"/>
                  <a:pt x="2093755" y="1375410"/>
                  <a:pt x="2089645" y="1374648"/>
                </a:cubicBezTo>
                <a:cubicBezTo>
                  <a:pt x="2063834" y="1369505"/>
                  <a:pt x="2037859" y="1364456"/>
                  <a:pt x="2012049" y="1359503"/>
                </a:cubicBezTo>
                <a:cubicBezTo>
                  <a:pt x="2003500" y="1357884"/>
                  <a:pt x="1998732" y="1352455"/>
                  <a:pt x="2001692" y="1347407"/>
                </a:cubicBezTo>
                <a:cubicBezTo>
                  <a:pt x="2004486" y="1342453"/>
                  <a:pt x="2013857" y="1339691"/>
                  <a:pt x="2022406" y="1341406"/>
                </a:cubicBezTo>
                <a:cubicBezTo>
                  <a:pt x="2048381" y="1346454"/>
                  <a:pt x="2074356" y="1351502"/>
                  <a:pt x="2100331" y="1356646"/>
                </a:cubicBezTo>
                <a:cubicBezTo>
                  <a:pt x="2108880" y="1358360"/>
                  <a:pt x="2113483" y="1363790"/>
                  <a:pt x="2110524" y="1368743"/>
                </a:cubicBezTo>
                <a:cubicBezTo>
                  <a:pt x="2108880" y="1371314"/>
                  <a:pt x="2105592" y="1373315"/>
                  <a:pt x="2101482" y="1374362"/>
                </a:cubicBezTo>
                <a:close/>
                <a:moveTo>
                  <a:pt x="5630314" y="477298"/>
                </a:moveTo>
                <a:cubicBezTo>
                  <a:pt x="5625218" y="478536"/>
                  <a:pt x="5619299" y="478346"/>
                  <a:pt x="5614532" y="476345"/>
                </a:cubicBezTo>
                <a:cubicBezTo>
                  <a:pt x="5607134" y="473393"/>
                  <a:pt x="5605161" y="467392"/>
                  <a:pt x="5610422" y="463106"/>
                </a:cubicBezTo>
                <a:cubicBezTo>
                  <a:pt x="5626204" y="449961"/>
                  <a:pt x="5642151" y="436912"/>
                  <a:pt x="5658098" y="424053"/>
                </a:cubicBezTo>
                <a:cubicBezTo>
                  <a:pt x="5663358" y="419767"/>
                  <a:pt x="5673715" y="418814"/>
                  <a:pt x="5681113" y="421862"/>
                </a:cubicBezTo>
                <a:cubicBezTo>
                  <a:pt x="5688511" y="424910"/>
                  <a:pt x="5690155" y="430911"/>
                  <a:pt x="5684895" y="435197"/>
                </a:cubicBezTo>
                <a:cubicBezTo>
                  <a:pt x="5668948" y="447961"/>
                  <a:pt x="5653330" y="460915"/>
                  <a:pt x="5637548" y="473964"/>
                </a:cubicBezTo>
                <a:cubicBezTo>
                  <a:pt x="5635575" y="475488"/>
                  <a:pt x="5633109" y="476631"/>
                  <a:pt x="5630314" y="477298"/>
                </a:cubicBezTo>
                <a:close/>
                <a:moveTo>
                  <a:pt x="7217425" y="40291"/>
                </a:moveTo>
                <a:cubicBezTo>
                  <a:pt x="7214302" y="41053"/>
                  <a:pt x="7210849" y="41243"/>
                  <a:pt x="7207397" y="40862"/>
                </a:cubicBezTo>
                <a:cubicBezTo>
                  <a:pt x="7180764" y="37338"/>
                  <a:pt x="7153967" y="34195"/>
                  <a:pt x="7127663" y="31623"/>
                </a:cubicBezTo>
                <a:cubicBezTo>
                  <a:pt x="7118786" y="30766"/>
                  <a:pt x="7112703" y="25813"/>
                  <a:pt x="7114347" y="20574"/>
                </a:cubicBezTo>
                <a:cubicBezTo>
                  <a:pt x="7115826" y="15335"/>
                  <a:pt x="7124375" y="11906"/>
                  <a:pt x="7133417" y="12764"/>
                </a:cubicBezTo>
                <a:cubicBezTo>
                  <a:pt x="7160214" y="15431"/>
                  <a:pt x="7187669" y="18669"/>
                  <a:pt x="7214795" y="22193"/>
                </a:cubicBezTo>
                <a:cubicBezTo>
                  <a:pt x="7223673" y="23336"/>
                  <a:pt x="7229262" y="28480"/>
                  <a:pt x="7227125" y="33623"/>
                </a:cubicBezTo>
                <a:cubicBezTo>
                  <a:pt x="7225809" y="36767"/>
                  <a:pt x="7222193" y="39148"/>
                  <a:pt x="7217425" y="40291"/>
                </a:cubicBezTo>
                <a:close/>
                <a:moveTo>
                  <a:pt x="1945467" y="1344454"/>
                </a:moveTo>
                <a:cubicBezTo>
                  <a:pt x="1942015" y="1345311"/>
                  <a:pt x="1937905" y="1345502"/>
                  <a:pt x="1933959" y="1344740"/>
                </a:cubicBezTo>
                <a:cubicBezTo>
                  <a:pt x="1907984" y="1339882"/>
                  <a:pt x="1881844" y="1335119"/>
                  <a:pt x="1855705" y="1330547"/>
                </a:cubicBezTo>
                <a:cubicBezTo>
                  <a:pt x="1846992" y="1329023"/>
                  <a:pt x="1842060" y="1323689"/>
                  <a:pt x="1844855" y="1318641"/>
                </a:cubicBezTo>
                <a:cubicBezTo>
                  <a:pt x="1847485" y="1313593"/>
                  <a:pt x="1856691" y="1310831"/>
                  <a:pt x="1865404" y="1312355"/>
                </a:cubicBezTo>
                <a:cubicBezTo>
                  <a:pt x="1891708" y="1317022"/>
                  <a:pt x="1917848" y="1321784"/>
                  <a:pt x="1943987" y="1326642"/>
                </a:cubicBezTo>
                <a:cubicBezTo>
                  <a:pt x="1952700" y="1328261"/>
                  <a:pt x="1957468" y="1333595"/>
                  <a:pt x="1954673" y="1338644"/>
                </a:cubicBezTo>
                <a:cubicBezTo>
                  <a:pt x="1953194" y="1341311"/>
                  <a:pt x="1949741" y="1343406"/>
                  <a:pt x="1945467" y="1344454"/>
                </a:cubicBezTo>
                <a:close/>
                <a:moveTo>
                  <a:pt x="5726652" y="400050"/>
                </a:moveTo>
                <a:cubicBezTo>
                  <a:pt x="5721391" y="401384"/>
                  <a:pt x="5715144" y="401003"/>
                  <a:pt x="5710212" y="398907"/>
                </a:cubicBezTo>
                <a:cubicBezTo>
                  <a:pt x="5702979" y="395764"/>
                  <a:pt x="5701499" y="389763"/>
                  <a:pt x="5706924" y="385572"/>
                </a:cubicBezTo>
                <a:cubicBezTo>
                  <a:pt x="5723693" y="372713"/>
                  <a:pt x="5740462" y="360045"/>
                  <a:pt x="5757559" y="347663"/>
                </a:cubicBezTo>
                <a:cubicBezTo>
                  <a:pt x="5763148" y="343567"/>
                  <a:pt x="5773506" y="342900"/>
                  <a:pt x="5780575" y="346139"/>
                </a:cubicBezTo>
                <a:cubicBezTo>
                  <a:pt x="5787644" y="349377"/>
                  <a:pt x="5788795" y="355378"/>
                  <a:pt x="5783205" y="359474"/>
                </a:cubicBezTo>
                <a:cubicBezTo>
                  <a:pt x="5766437" y="371761"/>
                  <a:pt x="5749668" y="384239"/>
                  <a:pt x="5733228" y="397002"/>
                </a:cubicBezTo>
                <a:cubicBezTo>
                  <a:pt x="5731419" y="398431"/>
                  <a:pt x="5729118" y="399383"/>
                  <a:pt x="5726652" y="400050"/>
                </a:cubicBezTo>
                <a:close/>
                <a:moveTo>
                  <a:pt x="7055656" y="24098"/>
                </a:moveTo>
                <a:cubicBezTo>
                  <a:pt x="7053026" y="24765"/>
                  <a:pt x="7050231" y="24955"/>
                  <a:pt x="7047272" y="24765"/>
                </a:cubicBezTo>
                <a:cubicBezTo>
                  <a:pt x="7020475" y="22955"/>
                  <a:pt x="6993184" y="21527"/>
                  <a:pt x="6966387" y="20574"/>
                </a:cubicBezTo>
                <a:cubicBezTo>
                  <a:pt x="6957345" y="20288"/>
                  <a:pt x="6950440" y="15716"/>
                  <a:pt x="6950934" y="10478"/>
                </a:cubicBezTo>
                <a:cubicBezTo>
                  <a:pt x="6951427" y="5239"/>
                  <a:pt x="6959318" y="1238"/>
                  <a:pt x="6968360" y="1524"/>
                </a:cubicBezTo>
                <a:cubicBezTo>
                  <a:pt x="6995815" y="2477"/>
                  <a:pt x="7023763" y="3905"/>
                  <a:pt x="7051053" y="5810"/>
                </a:cubicBezTo>
                <a:cubicBezTo>
                  <a:pt x="7060095" y="6382"/>
                  <a:pt x="7066506" y="11144"/>
                  <a:pt x="7065520" y="16383"/>
                </a:cubicBezTo>
                <a:cubicBezTo>
                  <a:pt x="7064698" y="20003"/>
                  <a:pt x="7060917" y="22765"/>
                  <a:pt x="7055656" y="24098"/>
                </a:cubicBezTo>
                <a:close/>
                <a:moveTo>
                  <a:pt x="5828908" y="325469"/>
                </a:moveTo>
                <a:cubicBezTo>
                  <a:pt x="5823319" y="326803"/>
                  <a:pt x="5816743" y="326422"/>
                  <a:pt x="5811811" y="324040"/>
                </a:cubicBezTo>
                <a:cubicBezTo>
                  <a:pt x="5804906" y="320612"/>
                  <a:pt x="5803920" y="314611"/>
                  <a:pt x="5809838" y="310610"/>
                </a:cubicBezTo>
                <a:cubicBezTo>
                  <a:pt x="5827922" y="298133"/>
                  <a:pt x="5846170" y="286036"/>
                  <a:pt x="5864254" y="274415"/>
                </a:cubicBezTo>
                <a:cubicBezTo>
                  <a:pt x="5870337" y="270510"/>
                  <a:pt x="5880694" y="270224"/>
                  <a:pt x="5887434" y="273749"/>
                </a:cubicBezTo>
                <a:cubicBezTo>
                  <a:pt x="5894175" y="277273"/>
                  <a:pt x="5894668" y="283274"/>
                  <a:pt x="5888585" y="287179"/>
                </a:cubicBezTo>
                <a:cubicBezTo>
                  <a:pt x="5870830" y="298609"/>
                  <a:pt x="5852746" y="310610"/>
                  <a:pt x="5834991" y="322802"/>
                </a:cubicBezTo>
                <a:cubicBezTo>
                  <a:pt x="5833347" y="324040"/>
                  <a:pt x="5831210" y="324898"/>
                  <a:pt x="5828908" y="325469"/>
                </a:cubicBezTo>
                <a:close/>
                <a:moveTo>
                  <a:pt x="1788301" y="1316546"/>
                </a:moveTo>
                <a:cubicBezTo>
                  <a:pt x="1784849" y="1317403"/>
                  <a:pt x="1781068" y="1317593"/>
                  <a:pt x="1777286" y="1316927"/>
                </a:cubicBezTo>
                <a:cubicBezTo>
                  <a:pt x="1750983" y="1312545"/>
                  <a:pt x="1724679" y="1308164"/>
                  <a:pt x="1698375" y="1304068"/>
                </a:cubicBezTo>
                <a:cubicBezTo>
                  <a:pt x="1689662" y="1302639"/>
                  <a:pt x="1684401" y="1297400"/>
                  <a:pt x="1686867" y="1292352"/>
                </a:cubicBezTo>
                <a:cubicBezTo>
                  <a:pt x="1689333" y="1287304"/>
                  <a:pt x="1698375" y="1284256"/>
                  <a:pt x="1707088" y="1285685"/>
                </a:cubicBezTo>
                <a:cubicBezTo>
                  <a:pt x="1733556" y="1289876"/>
                  <a:pt x="1760025" y="1294257"/>
                  <a:pt x="1786493" y="1298639"/>
                </a:cubicBezTo>
                <a:cubicBezTo>
                  <a:pt x="1795206" y="1300067"/>
                  <a:pt x="1800138" y="1305401"/>
                  <a:pt x="1797672" y="1310450"/>
                </a:cubicBezTo>
                <a:cubicBezTo>
                  <a:pt x="1796192" y="1313307"/>
                  <a:pt x="1792576" y="1315403"/>
                  <a:pt x="1788301" y="1316546"/>
                </a:cubicBezTo>
                <a:close/>
                <a:moveTo>
                  <a:pt x="6891750" y="18383"/>
                </a:moveTo>
                <a:cubicBezTo>
                  <a:pt x="6889777" y="18860"/>
                  <a:pt x="6887476" y="19145"/>
                  <a:pt x="6885174" y="19145"/>
                </a:cubicBezTo>
                <a:cubicBezTo>
                  <a:pt x="6858213" y="19145"/>
                  <a:pt x="6830922" y="19526"/>
                  <a:pt x="6804125" y="20384"/>
                </a:cubicBezTo>
                <a:cubicBezTo>
                  <a:pt x="6795083" y="20669"/>
                  <a:pt x="6787357" y="16669"/>
                  <a:pt x="6786699" y="11430"/>
                </a:cubicBezTo>
                <a:cubicBezTo>
                  <a:pt x="6786206" y="6191"/>
                  <a:pt x="6793111" y="1715"/>
                  <a:pt x="6802152" y="1334"/>
                </a:cubicBezTo>
                <a:cubicBezTo>
                  <a:pt x="6829607" y="476"/>
                  <a:pt x="6857555" y="0"/>
                  <a:pt x="6885174" y="0"/>
                </a:cubicBezTo>
                <a:cubicBezTo>
                  <a:pt x="6894216" y="0"/>
                  <a:pt x="6901614" y="4286"/>
                  <a:pt x="6901614" y="9525"/>
                </a:cubicBezTo>
                <a:cubicBezTo>
                  <a:pt x="6901614" y="13526"/>
                  <a:pt x="6897504" y="16955"/>
                  <a:pt x="6891750" y="18383"/>
                </a:cubicBezTo>
                <a:close/>
                <a:moveTo>
                  <a:pt x="5939056" y="254794"/>
                </a:moveTo>
                <a:cubicBezTo>
                  <a:pt x="5933138" y="256223"/>
                  <a:pt x="5926068" y="255651"/>
                  <a:pt x="5921136" y="252889"/>
                </a:cubicBezTo>
                <a:cubicBezTo>
                  <a:pt x="5914561" y="249174"/>
                  <a:pt x="5914561" y="243173"/>
                  <a:pt x="5920808" y="239458"/>
                </a:cubicBezTo>
                <a:cubicBezTo>
                  <a:pt x="5940371" y="227838"/>
                  <a:pt x="5960264" y="216503"/>
                  <a:pt x="5979991" y="205835"/>
                </a:cubicBezTo>
                <a:cubicBezTo>
                  <a:pt x="5986568" y="202216"/>
                  <a:pt x="5997089" y="202406"/>
                  <a:pt x="6003172" y="206216"/>
                </a:cubicBezTo>
                <a:cubicBezTo>
                  <a:pt x="6009419" y="210026"/>
                  <a:pt x="6009090" y="216122"/>
                  <a:pt x="6002514" y="219647"/>
                </a:cubicBezTo>
                <a:cubicBezTo>
                  <a:pt x="5983279" y="230124"/>
                  <a:pt x="5963716" y="241268"/>
                  <a:pt x="5944317" y="252698"/>
                </a:cubicBezTo>
                <a:cubicBezTo>
                  <a:pt x="5942837" y="253651"/>
                  <a:pt x="5941029" y="254318"/>
                  <a:pt x="5939056" y="254794"/>
                </a:cubicBezTo>
                <a:close/>
                <a:moveTo>
                  <a:pt x="1629491" y="1291400"/>
                </a:moveTo>
                <a:cubicBezTo>
                  <a:pt x="1626368" y="1292162"/>
                  <a:pt x="1622587" y="1292447"/>
                  <a:pt x="1618970" y="1291876"/>
                </a:cubicBezTo>
                <a:cubicBezTo>
                  <a:pt x="1592502" y="1287971"/>
                  <a:pt x="1565869" y="1284256"/>
                  <a:pt x="1539401" y="1280636"/>
                </a:cubicBezTo>
                <a:cubicBezTo>
                  <a:pt x="1530523" y="1279398"/>
                  <a:pt x="1525098" y="1274350"/>
                  <a:pt x="1527071" y="1269206"/>
                </a:cubicBezTo>
                <a:cubicBezTo>
                  <a:pt x="1529043" y="1264063"/>
                  <a:pt x="1537921" y="1260920"/>
                  <a:pt x="1546799" y="1262063"/>
                </a:cubicBezTo>
                <a:cubicBezTo>
                  <a:pt x="1573596" y="1265682"/>
                  <a:pt x="1600393" y="1269492"/>
                  <a:pt x="1627025" y="1273397"/>
                </a:cubicBezTo>
                <a:cubicBezTo>
                  <a:pt x="1635903" y="1274731"/>
                  <a:pt x="1641164" y="1279874"/>
                  <a:pt x="1638862" y="1284923"/>
                </a:cubicBezTo>
                <a:cubicBezTo>
                  <a:pt x="1637711" y="1287971"/>
                  <a:pt x="1634095" y="1290257"/>
                  <a:pt x="1629491" y="1291400"/>
                </a:cubicBezTo>
                <a:close/>
                <a:moveTo>
                  <a:pt x="6727844" y="23813"/>
                </a:moveTo>
                <a:cubicBezTo>
                  <a:pt x="6726365" y="24194"/>
                  <a:pt x="6724885" y="24384"/>
                  <a:pt x="6723241" y="24479"/>
                </a:cubicBezTo>
                <a:cubicBezTo>
                  <a:pt x="6696608" y="26289"/>
                  <a:pt x="6669647" y="28575"/>
                  <a:pt x="6643014" y="31337"/>
                </a:cubicBezTo>
                <a:cubicBezTo>
                  <a:pt x="6634136" y="32290"/>
                  <a:pt x="6625588" y="28766"/>
                  <a:pt x="6623944" y="23622"/>
                </a:cubicBezTo>
                <a:cubicBezTo>
                  <a:pt x="6622300" y="18479"/>
                  <a:pt x="6628218" y="13526"/>
                  <a:pt x="6637260" y="12573"/>
                </a:cubicBezTo>
                <a:cubicBezTo>
                  <a:pt x="6664550" y="9811"/>
                  <a:pt x="6692169" y="7430"/>
                  <a:pt x="6719460" y="5525"/>
                </a:cubicBezTo>
                <a:cubicBezTo>
                  <a:pt x="6728501" y="4953"/>
                  <a:pt x="6736721" y="8668"/>
                  <a:pt x="6737708" y="13907"/>
                </a:cubicBezTo>
                <a:cubicBezTo>
                  <a:pt x="6738530" y="18193"/>
                  <a:pt x="6734420" y="22193"/>
                  <a:pt x="6727844" y="23813"/>
                </a:cubicBezTo>
                <a:close/>
                <a:moveTo>
                  <a:pt x="6059067" y="189738"/>
                </a:moveTo>
                <a:cubicBezTo>
                  <a:pt x="6052656" y="191357"/>
                  <a:pt x="6044765" y="190405"/>
                  <a:pt x="6039997" y="187166"/>
                </a:cubicBezTo>
                <a:cubicBezTo>
                  <a:pt x="6034079" y="183166"/>
                  <a:pt x="6034901" y="177165"/>
                  <a:pt x="6041970" y="173736"/>
                </a:cubicBezTo>
                <a:cubicBezTo>
                  <a:pt x="6063506" y="163163"/>
                  <a:pt x="6085207" y="153067"/>
                  <a:pt x="6106743" y="143637"/>
                </a:cubicBezTo>
                <a:cubicBezTo>
                  <a:pt x="6113977" y="140399"/>
                  <a:pt x="6124334" y="141256"/>
                  <a:pt x="6129759" y="145542"/>
                </a:cubicBezTo>
                <a:cubicBezTo>
                  <a:pt x="6135184" y="149733"/>
                  <a:pt x="6133869" y="155734"/>
                  <a:pt x="6126471" y="158877"/>
                </a:cubicBezTo>
                <a:cubicBezTo>
                  <a:pt x="6105428" y="168116"/>
                  <a:pt x="6084056" y="177927"/>
                  <a:pt x="6063177" y="188309"/>
                </a:cubicBezTo>
                <a:cubicBezTo>
                  <a:pt x="6061862" y="188881"/>
                  <a:pt x="6060547" y="189452"/>
                  <a:pt x="6059067" y="189738"/>
                </a:cubicBezTo>
                <a:close/>
                <a:moveTo>
                  <a:pt x="6566239" y="40386"/>
                </a:moveTo>
                <a:cubicBezTo>
                  <a:pt x="6565418" y="40577"/>
                  <a:pt x="6564431" y="40767"/>
                  <a:pt x="6563609" y="40862"/>
                </a:cubicBezTo>
                <a:cubicBezTo>
                  <a:pt x="6537634" y="44482"/>
                  <a:pt x="6511165" y="48578"/>
                  <a:pt x="6485355" y="53150"/>
                </a:cubicBezTo>
                <a:cubicBezTo>
                  <a:pt x="6476642" y="54674"/>
                  <a:pt x="6467436" y="51816"/>
                  <a:pt x="6464805" y="46768"/>
                </a:cubicBezTo>
                <a:cubicBezTo>
                  <a:pt x="6462175" y="41720"/>
                  <a:pt x="6467436" y="36386"/>
                  <a:pt x="6475820" y="34862"/>
                </a:cubicBezTo>
                <a:cubicBezTo>
                  <a:pt x="6502452" y="30194"/>
                  <a:pt x="6529414" y="26003"/>
                  <a:pt x="6556047" y="22289"/>
                </a:cubicBezTo>
                <a:cubicBezTo>
                  <a:pt x="6564924" y="21050"/>
                  <a:pt x="6573802" y="24194"/>
                  <a:pt x="6575939" y="29337"/>
                </a:cubicBezTo>
                <a:cubicBezTo>
                  <a:pt x="6577747" y="34004"/>
                  <a:pt x="6573473" y="38576"/>
                  <a:pt x="6566239" y="40386"/>
                </a:cubicBezTo>
                <a:close/>
                <a:moveTo>
                  <a:pt x="6190258" y="132588"/>
                </a:moveTo>
                <a:cubicBezTo>
                  <a:pt x="6183024" y="134398"/>
                  <a:pt x="6174476" y="132969"/>
                  <a:pt x="6170037" y="129064"/>
                </a:cubicBezTo>
                <a:cubicBezTo>
                  <a:pt x="6165105" y="124682"/>
                  <a:pt x="6167078" y="118777"/>
                  <a:pt x="6174640" y="115824"/>
                </a:cubicBezTo>
                <a:cubicBezTo>
                  <a:pt x="6198149" y="106871"/>
                  <a:pt x="6221987" y="98393"/>
                  <a:pt x="6245661" y="90678"/>
                </a:cubicBezTo>
                <a:cubicBezTo>
                  <a:pt x="6253717" y="88106"/>
                  <a:pt x="6263580" y="89726"/>
                  <a:pt x="6268019" y="94298"/>
                </a:cubicBezTo>
                <a:cubicBezTo>
                  <a:pt x="6272458" y="98870"/>
                  <a:pt x="6269663" y="104680"/>
                  <a:pt x="6261772" y="107252"/>
                </a:cubicBezTo>
                <a:cubicBezTo>
                  <a:pt x="6238756" y="114776"/>
                  <a:pt x="6215576" y="122968"/>
                  <a:pt x="6192724" y="131636"/>
                </a:cubicBezTo>
                <a:cubicBezTo>
                  <a:pt x="6191902" y="132112"/>
                  <a:pt x="6191080" y="132398"/>
                  <a:pt x="6190258" y="132588"/>
                </a:cubicBezTo>
                <a:close/>
                <a:moveTo>
                  <a:pt x="6409074" y="67818"/>
                </a:moveTo>
                <a:cubicBezTo>
                  <a:pt x="6408745" y="67913"/>
                  <a:pt x="6408580" y="67913"/>
                  <a:pt x="6408252" y="68009"/>
                </a:cubicBezTo>
                <a:cubicBezTo>
                  <a:pt x="6383099" y="73438"/>
                  <a:pt x="6357946" y="79439"/>
                  <a:pt x="6333614" y="86011"/>
                </a:cubicBezTo>
                <a:cubicBezTo>
                  <a:pt x="6325230" y="88202"/>
                  <a:pt x="6315530" y="86201"/>
                  <a:pt x="6311749" y="81439"/>
                </a:cubicBezTo>
                <a:cubicBezTo>
                  <a:pt x="6307968" y="76676"/>
                  <a:pt x="6311420" y="70961"/>
                  <a:pt x="6319640" y="68771"/>
                </a:cubicBezTo>
                <a:cubicBezTo>
                  <a:pt x="6344793" y="62008"/>
                  <a:pt x="6370604" y="55721"/>
                  <a:pt x="6396744" y="50197"/>
                </a:cubicBezTo>
                <a:cubicBezTo>
                  <a:pt x="6405292" y="48387"/>
                  <a:pt x="6414663" y="50864"/>
                  <a:pt x="6417951" y="55817"/>
                </a:cubicBezTo>
                <a:cubicBezTo>
                  <a:pt x="6421075" y="60579"/>
                  <a:pt x="6416965" y="65818"/>
                  <a:pt x="6409074" y="67818"/>
                </a:cubicBezTo>
                <a:close/>
                <a:moveTo>
                  <a:pt x="1469202" y="1269873"/>
                </a:moveTo>
                <a:cubicBezTo>
                  <a:pt x="1466243" y="1270635"/>
                  <a:pt x="1462791" y="1270826"/>
                  <a:pt x="1459338" y="1270445"/>
                </a:cubicBezTo>
                <a:cubicBezTo>
                  <a:pt x="1432541" y="1267206"/>
                  <a:pt x="1405908" y="1264158"/>
                  <a:pt x="1378947" y="1261301"/>
                </a:cubicBezTo>
                <a:cubicBezTo>
                  <a:pt x="1370069" y="1260348"/>
                  <a:pt x="1364151" y="1255395"/>
                  <a:pt x="1365795" y="1250252"/>
                </a:cubicBezTo>
                <a:cubicBezTo>
                  <a:pt x="1367439" y="1245108"/>
                  <a:pt x="1375988" y="1241679"/>
                  <a:pt x="1384865" y="1242632"/>
                </a:cubicBezTo>
                <a:cubicBezTo>
                  <a:pt x="1411991" y="1245489"/>
                  <a:pt x="1438953" y="1248537"/>
                  <a:pt x="1465914" y="1251871"/>
                </a:cubicBezTo>
                <a:cubicBezTo>
                  <a:pt x="1474792" y="1252919"/>
                  <a:pt x="1480546" y="1257967"/>
                  <a:pt x="1478573" y="1263110"/>
                </a:cubicBezTo>
                <a:cubicBezTo>
                  <a:pt x="1477751" y="1266253"/>
                  <a:pt x="1473970" y="1268730"/>
                  <a:pt x="1469202" y="1269873"/>
                </a:cubicBezTo>
                <a:close/>
                <a:moveTo>
                  <a:pt x="1307433" y="1252728"/>
                </a:moveTo>
                <a:cubicBezTo>
                  <a:pt x="1304638" y="1253395"/>
                  <a:pt x="1301679" y="1253681"/>
                  <a:pt x="1298391" y="1253395"/>
                </a:cubicBezTo>
                <a:cubicBezTo>
                  <a:pt x="1271430" y="1250918"/>
                  <a:pt x="1244139" y="1248728"/>
                  <a:pt x="1217507" y="1246727"/>
                </a:cubicBezTo>
                <a:cubicBezTo>
                  <a:pt x="1208465" y="1246061"/>
                  <a:pt x="1202053" y="1241298"/>
                  <a:pt x="1203204" y="1236059"/>
                </a:cubicBezTo>
                <a:cubicBezTo>
                  <a:pt x="1204355" y="1230821"/>
                  <a:pt x="1212575" y="1227106"/>
                  <a:pt x="1221617" y="1227773"/>
                </a:cubicBezTo>
                <a:cubicBezTo>
                  <a:pt x="1248578" y="1229773"/>
                  <a:pt x="1276197" y="1231964"/>
                  <a:pt x="1303488" y="1234440"/>
                </a:cubicBezTo>
                <a:cubicBezTo>
                  <a:pt x="1312530" y="1235202"/>
                  <a:pt x="1318612" y="1240155"/>
                  <a:pt x="1317133" y="1245299"/>
                </a:cubicBezTo>
                <a:cubicBezTo>
                  <a:pt x="1316311" y="1248823"/>
                  <a:pt x="1312530" y="1251490"/>
                  <a:pt x="1307433" y="1252728"/>
                </a:cubicBezTo>
                <a:close/>
                <a:moveTo>
                  <a:pt x="1144513" y="1240822"/>
                </a:moveTo>
                <a:cubicBezTo>
                  <a:pt x="1142047" y="1241393"/>
                  <a:pt x="1139253" y="1241679"/>
                  <a:pt x="1136458" y="1241584"/>
                </a:cubicBezTo>
                <a:cubicBezTo>
                  <a:pt x="1109332" y="1240060"/>
                  <a:pt x="1082042" y="1238822"/>
                  <a:pt x="1055245" y="1237869"/>
                </a:cubicBezTo>
                <a:cubicBezTo>
                  <a:pt x="1046203" y="1237583"/>
                  <a:pt x="1039298" y="1233011"/>
                  <a:pt x="1039791" y="1227773"/>
                </a:cubicBezTo>
                <a:cubicBezTo>
                  <a:pt x="1040449" y="1222534"/>
                  <a:pt x="1048175" y="1218533"/>
                  <a:pt x="1057217" y="1218819"/>
                </a:cubicBezTo>
                <a:cubicBezTo>
                  <a:pt x="1084343" y="1219772"/>
                  <a:pt x="1111962" y="1221105"/>
                  <a:pt x="1139581" y="1222534"/>
                </a:cubicBezTo>
                <a:cubicBezTo>
                  <a:pt x="1148623" y="1223010"/>
                  <a:pt x="1155199" y="1227677"/>
                  <a:pt x="1154377" y="1232916"/>
                </a:cubicBezTo>
                <a:cubicBezTo>
                  <a:pt x="1153720" y="1236631"/>
                  <a:pt x="1149774" y="1239488"/>
                  <a:pt x="1144513" y="1240822"/>
                </a:cubicBezTo>
                <a:close/>
                <a:moveTo>
                  <a:pt x="980936" y="1235012"/>
                </a:moveTo>
                <a:cubicBezTo>
                  <a:pt x="978799" y="1235583"/>
                  <a:pt x="976497" y="1235774"/>
                  <a:pt x="974031" y="1235774"/>
                </a:cubicBezTo>
                <a:cubicBezTo>
                  <a:pt x="946577" y="1235297"/>
                  <a:pt x="919122" y="1235202"/>
                  <a:pt x="892489" y="1235297"/>
                </a:cubicBezTo>
                <a:cubicBezTo>
                  <a:pt x="883447" y="1235393"/>
                  <a:pt x="876049" y="1231106"/>
                  <a:pt x="875885" y="1225868"/>
                </a:cubicBezTo>
                <a:cubicBezTo>
                  <a:pt x="875720" y="1220629"/>
                  <a:pt x="883118" y="1216247"/>
                  <a:pt x="892160" y="1216247"/>
                </a:cubicBezTo>
                <a:cubicBezTo>
                  <a:pt x="919122" y="1216057"/>
                  <a:pt x="947070" y="1216247"/>
                  <a:pt x="974853" y="1216724"/>
                </a:cubicBezTo>
                <a:cubicBezTo>
                  <a:pt x="983895" y="1216914"/>
                  <a:pt x="991129" y="1221296"/>
                  <a:pt x="990800" y="1226534"/>
                </a:cubicBezTo>
                <a:cubicBezTo>
                  <a:pt x="990800" y="1230344"/>
                  <a:pt x="986690" y="1233583"/>
                  <a:pt x="980936" y="1235012"/>
                </a:cubicBezTo>
                <a:close/>
                <a:moveTo>
                  <a:pt x="816701" y="1235869"/>
                </a:moveTo>
                <a:cubicBezTo>
                  <a:pt x="814893" y="1236345"/>
                  <a:pt x="813084" y="1236536"/>
                  <a:pt x="810947" y="1236631"/>
                </a:cubicBezTo>
                <a:cubicBezTo>
                  <a:pt x="783821" y="1237393"/>
                  <a:pt x="756531" y="1238441"/>
                  <a:pt x="729734" y="1239774"/>
                </a:cubicBezTo>
                <a:cubicBezTo>
                  <a:pt x="720692" y="1240250"/>
                  <a:pt x="712636" y="1236345"/>
                  <a:pt x="711979" y="1231106"/>
                </a:cubicBezTo>
                <a:cubicBezTo>
                  <a:pt x="711157" y="1225868"/>
                  <a:pt x="717897" y="1221296"/>
                  <a:pt x="726939" y="1220819"/>
                </a:cubicBezTo>
                <a:cubicBezTo>
                  <a:pt x="754229" y="1219486"/>
                  <a:pt x="782013" y="1218343"/>
                  <a:pt x="809467" y="1217581"/>
                </a:cubicBezTo>
                <a:cubicBezTo>
                  <a:pt x="818509" y="1217295"/>
                  <a:pt x="826236" y="1221391"/>
                  <a:pt x="826729" y="1226630"/>
                </a:cubicBezTo>
                <a:cubicBezTo>
                  <a:pt x="827058" y="1230725"/>
                  <a:pt x="822948" y="1234345"/>
                  <a:pt x="816701" y="1235869"/>
                </a:cubicBezTo>
                <a:close/>
                <a:moveTo>
                  <a:pt x="653288" y="1244156"/>
                </a:moveTo>
                <a:cubicBezTo>
                  <a:pt x="651973" y="1244537"/>
                  <a:pt x="650493" y="1244727"/>
                  <a:pt x="648849" y="1244822"/>
                </a:cubicBezTo>
                <a:cubicBezTo>
                  <a:pt x="622052" y="1246823"/>
                  <a:pt x="594926" y="1249204"/>
                  <a:pt x="568294" y="1251871"/>
                </a:cubicBezTo>
                <a:cubicBezTo>
                  <a:pt x="559416" y="1252728"/>
                  <a:pt x="550867" y="1249299"/>
                  <a:pt x="549223" y="1244060"/>
                </a:cubicBezTo>
                <a:cubicBezTo>
                  <a:pt x="547744" y="1238917"/>
                  <a:pt x="553827" y="1233964"/>
                  <a:pt x="562704" y="1233011"/>
                </a:cubicBezTo>
                <a:cubicBezTo>
                  <a:pt x="589666" y="1230344"/>
                  <a:pt x="617285" y="1227963"/>
                  <a:pt x="644575" y="1225868"/>
                </a:cubicBezTo>
                <a:cubicBezTo>
                  <a:pt x="653617" y="1225201"/>
                  <a:pt x="661837" y="1228916"/>
                  <a:pt x="662988" y="1234059"/>
                </a:cubicBezTo>
                <a:cubicBezTo>
                  <a:pt x="663974" y="1238536"/>
                  <a:pt x="659864" y="1242536"/>
                  <a:pt x="653288" y="1244156"/>
                </a:cubicBezTo>
                <a:close/>
                <a:moveTo>
                  <a:pt x="491519" y="1260348"/>
                </a:moveTo>
                <a:cubicBezTo>
                  <a:pt x="490533" y="1260539"/>
                  <a:pt x="489546" y="1260729"/>
                  <a:pt x="488560" y="1260920"/>
                </a:cubicBezTo>
                <a:cubicBezTo>
                  <a:pt x="462420" y="1264253"/>
                  <a:pt x="435788" y="1267873"/>
                  <a:pt x="409484" y="1271873"/>
                </a:cubicBezTo>
                <a:cubicBezTo>
                  <a:pt x="400771" y="1273207"/>
                  <a:pt x="391729" y="1270159"/>
                  <a:pt x="389427" y="1265111"/>
                </a:cubicBezTo>
                <a:cubicBezTo>
                  <a:pt x="387126" y="1260062"/>
                  <a:pt x="392386" y="1254919"/>
                  <a:pt x="401100" y="1253490"/>
                </a:cubicBezTo>
                <a:cubicBezTo>
                  <a:pt x="427897" y="1249394"/>
                  <a:pt x="455023" y="1245680"/>
                  <a:pt x="481655" y="1242346"/>
                </a:cubicBezTo>
                <a:cubicBezTo>
                  <a:pt x="490533" y="1241203"/>
                  <a:pt x="499246" y="1244441"/>
                  <a:pt x="501219" y="1249680"/>
                </a:cubicBezTo>
                <a:cubicBezTo>
                  <a:pt x="502698" y="1254062"/>
                  <a:pt x="498588" y="1258538"/>
                  <a:pt x="491519" y="1260348"/>
                </a:cubicBezTo>
                <a:close/>
                <a:moveTo>
                  <a:pt x="332874" y="1284446"/>
                </a:moveTo>
                <a:cubicBezTo>
                  <a:pt x="332381" y="1284542"/>
                  <a:pt x="331723" y="1284732"/>
                  <a:pt x="331230" y="1284827"/>
                </a:cubicBezTo>
                <a:cubicBezTo>
                  <a:pt x="305748" y="1289399"/>
                  <a:pt x="279773" y="1294448"/>
                  <a:pt x="253962" y="1299686"/>
                </a:cubicBezTo>
                <a:cubicBezTo>
                  <a:pt x="245413" y="1301401"/>
                  <a:pt x="236043" y="1298829"/>
                  <a:pt x="232919" y="1293876"/>
                </a:cubicBezTo>
                <a:cubicBezTo>
                  <a:pt x="229795" y="1288923"/>
                  <a:pt x="234399" y="1283684"/>
                  <a:pt x="242947" y="1281684"/>
                </a:cubicBezTo>
                <a:cubicBezTo>
                  <a:pt x="269087" y="1276255"/>
                  <a:pt x="295555" y="1271207"/>
                  <a:pt x="321530" y="1266539"/>
                </a:cubicBezTo>
                <a:cubicBezTo>
                  <a:pt x="330243" y="1265015"/>
                  <a:pt x="339450" y="1267778"/>
                  <a:pt x="342080" y="1272826"/>
                </a:cubicBezTo>
                <a:cubicBezTo>
                  <a:pt x="344546" y="1277588"/>
                  <a:pt x="340436" y="1282541"/>
                  <a:pt x="332874" y="1284446"/>
                </a:cubicBezTo>
                <a:close/>
                <a:moveTo>
                  <a:pt x="22981" y="1357503"/>
                </a:moveTo>
                <a:cubicBezTo>
                  <a:pt x="15090" y="1359503"/>
                  <a:pt x="5719" y="1357598"/>
                  <a:pt x="1774" y="1353026"/>
                </a:cubicBezTo>
                <a:cubicBezTo>
                  <a:pt x="-2336" y="1348359"/>
                  <a:pt x="952" y="1342644"/>
                  <a:pt x="9007" y="1340263"/>
                </a:cubicBezTo>
                <a:lnTo>
                  <a:pt x="14432" y="1338644"/>
                </a:lnTo>
                <a:cubicBezTo>
                  <a:pt x="22817" y="1336357"/>
                  <a:pt x="32352" y="1338167"/>
                  <a:pt x="36462" y="1342835"/>
                </a:cubicBezTo>
                <a:cubicBezTo>
                  <a:pt x="40572" y="1347502"/>
                  <a:pt x="37284" y="1353217"/>
                  <a:pt x="29228" y="1355598"/>
                </a:cubicBezTo>
                <a:lnTo>
                  <a:pt x="23803" y="1357217"/>
                </a:lnTo>
                <a:cubicBezTo>
                  <a:pt x="23639" y="1357313"/>
                  <a:pt x="23310" y="1357408"/>
                  <a:pt x="22981" y="1357503"/>
                </a:cubicBezTo>
                <a:close/>
                <a:moveTo>
                  <a:pt x="102550" y="1335310"/>
                </a:moveTo>
                <a:cubicBezTo>
                  <a:pt x="94330" y="1337310"/>
                  <a:pt x="84795" y="1335215"/>
                  <a:pt x="81178" y="1330452"/>
                </a:cubicBezTo>
                <a:cubicBezTo>
                  <a:pt x="77397" y="1325690"/>
                  <a:pt x="81014" y="1319975"/>
                  <a:pt x="89234" y="1317879"/>
                </a:cubicBezTo>
                <a:cubicBezTo>
                  <a:pt x="114551" y="1311212"/>
                  <a:pt x="140033" y="1304830"/>
                  <a:pt x="165351" y="1298924"/>
                </a:cubicBezTo>
                <a:cubicBezTo>
                  <a:pt x="173735" y="1296924"/>
                  <a:pt x="183270" y="1299305"/>
                  <a:pt x="186723" y="1304163"/>
                </a:cubicBezTo>
                <a:cubicBezTo>
                  <a:pt x="190011" y="1309021"/>
                  <a:pt x="186230" y="1314450"/>
                  <a:pt x="178010" y="1316450"/>
                </a:cubicBezTo>
                <a:cubicBezTo>
                  <a:pt x="177845" y="1316450"/>
                  <a:pt x="177845" y="1316546"/>
                  <a:pt x="177681" y="1316546"/>
                </a:cubicBezTo>
                <a:cubicBezTo>
                  <a:pt x="152692" y="1322451"/>
                  <a:pt x="127703" y="1328642"/>
                  <a:pt x="102879" y="1335215"/>
                </a:cubicBezTo>
                <a:cubicBezTo>
                  <a:pt x="102879" y="1335215"/>
                  <a:pt x="102715" y="1335215"/>
                  <a:pt x="102550" y="1335310"/>
                </a:cubicBezTo>
                <a:close/>
              </a:path>
            </a:pathLst>
          </a:custGeom>
          <a:solidFill>
            <a:srgbClr val="76BFCA"/>
          </a:solidFill>
          <a:ln w="16421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B8253B7-F72D-42DB-A640-E4061F07B1F9}"/>
              </a:ext>
            </a:extLst>
          </p:cNvPr>
          <p:cNvSpPr/>
          <p:nvPr/>
        </p:nvSpPr>
        <p:spPr>
          <a:xfrm>
            <a:off x="7777949" y="1676524"/>
            <a:ext cx="784677" cy="2068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700" b="1" dirty="0">
                <a:solidFill>
                  <a:schemeClr val="bg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2</a:t>
            </a:r>
            <a:endParaRPr lang="th-TH" sz="28700" b="1" dirty="0">
              <a:solidFill>
                <a:schemeClr val="bg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A2EA7BD-DA9E-45C4-B307-E590B225C168}"/>
              </a:ext>
            </a:extLst>
          </p:cNvPr>
          <p:cNvSpPr/>
          <p:nvPr/>
        </p:nvSpPr>
        <p:spPr>
          <a:xfrm>
            <a:off x="5733372" y="1589816"/>
            <a:ext cx="4952474" cy="2290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1615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CHAPTER</a:t>
            </a:r>
            <a:endParaRPr lang="th-TH" sz="8000" b="1" dirty="0">
              <a:solidFill>
                <a:srgbClr val="F1615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23964A0-7EB7-46A6-949A-81D22D1C3F5E}"/>
              </a:ext>
            </a:extLst>
          </p:cNvPr>
          <p:cNvSpPr/>
          <p:nvPr/>
        </p:nvSpPr>
        <p:spPr>
          <a:xfrm>
            <a:off x="5745249" y="1619611"/>
            <a:ext cx="60419" cy="243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6CB30D1-8E57-43BC-B553-CE6F172D6CBE}"/>
              </a:ext>
            </a:extLst>
          </p:cNvPr>
          <p:cNvSpPr/>
          <p:nvPr/>
        </p:nvSpPr>
        <p:spPr>
          <a:xfrm>
            <a:off x="208899" y="1717207"/>
            <a:ext cx="5341213" cy="2290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INPUT</a:t>
            </a:r>
            <a:endParaRPr lang="th-TH" sz="9600" b="1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33C33FE-7090-44C6-8C67-28B4192F0BB5}"/>
              </a:ext>
            </a:extLst>
          </p:cNvPr>
          <p:cNvSpPr txBox="1"/>
          <p:nvPr/>
        </p:nvSpPr>
        <p:spPr>
          <a:xfrm>
            <a:off x="2171926" y="3543486"/>
            <a:ext cx="7207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#</a:t>
            </a:r>
            <a:r>
              <a:rPr lang="th-TH" sz="2000" dirty="0">
                <a:solidFill>
                  <a:schemeClr val="bg1"/>
                </a:solidFill>
              </a:rPr>
              <a:t>รับข้อมูลเข้าจากแป้นพิมพ์</a:t>
            </a:r>
            <a:endParaRPr lang="en-US" sz="2000" dirty="0">
              <a:solidFill>
                <a:srgbClr val="E35F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9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Graphic 5">
            <a:extLst>
              <a:ext uri="{FF2B5EF4-FFF2-40B4-BE49-F238E27FC236}">
                <a16:creationId xmlns:a16="http://schemas.microsoft.com/office/drawing/2014/main" id="{07630A00-8D6C-409B-BE70-1AB6488E73D7}"/>
              </a:ext>
            </a:extLst>
          </p:cNvPr>
          <p:cNvSpPr/>
          <p:nvPr/>
        </p:nvSpPr>
        <p:spPr>
          <a:xfrm>
            <a:off x="17718" y="1450811"/>
            <a:ext cx="2541136" cy="4939104"/>
          </a:xfrm>
          <a:custGeom>
            <a:avLst/>
            <a:gdLst>
              <a:gd name="connsiteX0" fmla="*/ 1666816 w 3528120"/>
              <a:gd name="connsiteY0" fmla="*/ 6834961 h 6857464"/>
              <a:gd name="connsiteX1" fmla="*/ 1749326 w 3528120"/>
              <a:gd name="connsiteY1" fmla="*/ 6803886 h 6857464"/>
              <a:gd name="connsiteX2" fmla="*/ 1793796 w 3528120"/>
              <a:gd name="connsiteY2" fmla="*/ 6758881 h 6857464"/>
              <a:gd name="connsiteX3" fmla="*/ 1768614 w 3528120"/>
              <a:gd name="connsiteY3" fmla="*/ 6690300 h 6857464"/>
              <a:gd name="connsiteX4" fmla="*/ 1755755 w 3528120"/>
              <a:gd name="connsiteY4" fmla="*/ 6686015 h 6857464"/>
              <a:gd name="connsiteX5" fmla="*/ 1481435 w 3528120"/>
              <a:gd name="connsiteY5" fmla="*/ 6544568 h 6857464"/>
              <a:gd name="connsiteX6" fmla="*/ 1378565 w 3528120"/>
              <a:gd name="connsiteY6" fmla="*/ 6451342 h 6857464"/>
              <a:gd name="connsiteX7" fmla="*/ 1368921 w 3528120"/>
              <a:gd name="connsiteY7" fmla="*/ 6418660 h 6857464"/>
              <a:gd name="connsiteX8" fmla="*/ 1402676 w 3528120"/>
              <a:gd name="connsiteY8" fmla="*/ 6410623 h 6857464"/>
              <a:gd name="connsiteX9" fmla="*/ 1471256 w 3528120"/>
              <a:gd name="connsiteY9" fmla="*/ 6421874 h 6857464"/>
              <a:gd name="connsiteX10" fmla="*/ 1782545 w 3528120"/>
              <a:gd name="connsiteY10" fmla="*/ 6306681 h 6857464"/>
              <a:gd name="connsiteX11" fmla="*/ 1797011 w 3528120"/>
              <a:gd name="connsiteY11" fmla="*/ 6233279 h 6857464"/>
              <a:gd name="connsiteX12" fmla="*/ 1737003 w 3528120"/>
              <a:gd name="connsiteY12" fmla="*/ 6203811 h 6857464"/>
              <a:gd name="connsiteX13" fmla="*/ 1488401 w 3528120"/>
              <a:gd name="connsiteY13" fmla="*/ 6212384 h 6857464"/>
              <a:gd name="connsiteX14" fmla="*/ 1427857 w 3528120"/>
              <a:gd name="connsiteY14" fmla="*/ 6160413 h 6857464"/>
              <a:gd name="connsiteX15" fmla="*/ 1376422 w 3528120"/>
              <a:gd name="connsiteY15" fmla="*/ 6072009 h 6857464"/>
              <a:gd name="connsiteX16" fmla="*/ 1359277 w 3528120"/>
              <a:gd name="connsiteY16" fmla="*/ 6029683 h 6857464"/>
              <a:gd name="connsiteX17" fmla="*/ 1378565 w 3528120"/>
              <a:gd name="connsiteY17" fmla="*/ 5792867 h 6857464"/>
              <a:gd name="connsiteX18" fmla="*/ 1428393 w 3528120"/>
              <a:gd name="connsiteY18" fmla="*/ 5543729 h 6857464"/>
              <a:gd name="connsiteX19" fmla="*/ 1465362 w 3528120"/>
              <a:gd name="connsiteY19" fmla="*/ 5224939 h 6857464"/>
              <a:gd name="connsiteX20" fmla="*/ 1500188 w 3528120"/>
              <a:gd name="connsiteY20" fmla="*/ 4924902 h 6857464"/>
              <a:gd name="connsiteX21" fmla="*/ 1520012 w 3528120"/>
              <a:gd name="connsiteY21" fmla="*/ 4687551 h 6857464"/>
              <a:gd name="connsiteX22" fmla="*/ 1543586 w 3528120"/>
              <a:gd name="connsiteY22" fmla="*/ 4494133 h 6857464"/>
              <a:gd name="connsiteX23" fmla="*/ 1551623 w 3528120"/>
              <a:gd name="connsiteY23" fmla="*/ 4425018 h 6857464"/>
              <a:gd name="connsiteX24" fmla="*/ 1580019 w 3528120"/>
              <a:gd name="connsiteY24" fmla="*/ 4389656 h 6857464"/>
              <a:gd name="connsiteX25" fmla="*/ 1610559 w 3528120"/>
              <a:gd name="connsiteY25" fmla="*/ 4378940 h 6857464"/>
              <a:gd name="connsiteX26" fmla="*/ 1697355 w 3528120"/>
              <a:gd name="connsiteY26" fmla="*/ 4275535 h 6857464"/>
              <a:gd name="connsiteX27" fmla="*/ 1705392 w 3528120"/>
              <a:gd name="connsiteY27" fmla="*/ 4219813 h 6857464"/>
              <a:gd name="connsiteX28" fmla="*/ 1726823 w 3528120"/>
              <a:gd name="connsiteY28" fmla="*/ 4181773 h 6857464"/>
              <a:gd name="connsiteX29" fmla="*/ 1739682 w 3528120"/>
              <a:gd name="connsiteY29" fmla="*/ 4148019 h 6857464"/>
              <a:gd name="connsiteX30" fmla="*/ 1732181 w 3528120"/>
              <a:gd name="connsiteY30" fmla="*/ 3995857 h 6857464"/>
              <a:gd name="connsiteX31" fmla="*/ 1701106 w 3528120"/>
              <a:gd name="connsiteY31" fmla="*/ 3719394 h 6857464"/>
              <a:gd name="connsiteX32" fmla="*/ 1678067 w 3528120"/>
              <a:gd name="connsiteY32" fmla="*/ 3574197 h 6857464"/>
              <a:gd name="connsiteX33" fmla="*/ 1676460 w 3528120"/>
              <a:gd name="connsiteY33" fmla="*/ 3416677 h 6857464"/>
              <a:gd name="connsiteX34" fmla="*/ 1712357 w 3528120"/>
              <a:gd name="connsiteY34" fmla="*/ 3333631 h 6857464"/>
              <a:gd name="connsiteX35" fmla="*/ 1964710 w 3528120"/>
              <a:gd name="connsiteY35" fmla="*/ 2914114 h 6857464"/>
              <a:gd name="connsiteX36" fmla="*/ 2032754 w 3528120"/>
              <a:gd name="connsiteY36" fmla="*/ 2786598 h 6857464"/>
              <a:gd name="connsiteX37" fmla="*/ 2020967 w 3528120"/>
              <a:gd name="connsiteY37" fmla="*/ 2737842 h 6857464"/>
              <a:gd name="connsiteX38" fmla="*/ 2004358 w 3528120"/>
              <a:gd name="connsiteY38" fmla="*/ 2675692 h 6857464"/>
              <a:gd name="connsiteX39" fmla="*/ 2023110 w 3528120"/>
              <a:gd name="connsiteY39" fmla="*/ 2408337 h 6857464"/>
              <a:gd name="connsiteX40" fmla="*/ 2025253 w 3528120"/>
              <a:gd name="connsiteY40" fmla="*/ 2379405 h 6857464"/>
              <a:gd name="connsiteX41" fmla="*/ 2051507 w 3528120"/>
              <a:gd name="connsiteY41" fmla="*/ 2267962 h 6857464"/>
              <a:gd name="connsiteX42" fmla="*/ 2051507 w 3528120"/>
              <a:gd name="connsiteY42" fmla="*/ 2251889 h 6857464"/>
              <a:gd name="connsiteX43" fmla="*/ 2019360 w 3528120"/>
              <a:gd name="connsiteY43" fmla="*/ 2147947 h 6857464"/>
              <a:gd name="connsiteX44" fmla="*/ 2010787 w 3528120"/>
              <a:gd name="connsiteY44" fmla="*/ 2128659 h 6857464"/>
              <a:gd name="connsiteX45" fmla="*/ 1964174 w 3528120"/>
              <a:gd name="connsiteY45" fmla="*/ 2062222 h 6857464"/>
              <a:gd name="connsiteX46" fmla="*/ 1956138 w 3528120"/>
              <a:gd name="connsiteY46" fmla="*/ 2052042 h 6857464"/>
              <a:gd name="connsiteX47" fmla="*/ 1910596 w 3528120"/>
              <a:gd name="connsiteY47" fmla="*/ 2012930 h 6857464"/>
              <a:gd name="connsiteX48" fmla="*/ 1880592 w 3528120"/>
              <a:gd name="connsiteY48" fmla="*/ 1970068 h 6857464"/>
              <a:gd name="connsiteX49" fmla="*/ 1846838 w 3528120"/>
              <a:gd name="connsiteY49" fmla="*/ 1629311 h 6857464"/>
              <a:gd name="connsiteX50" fmla="*/ 1816834 w 3528120"/>
              <a:gd name="connsiteY50" fmla="*/ 1328738 h 6857464"/>
              <a:gd name="connsiteX51" fmla="*/ 1806655 w 3528120"/>
              <a:gd name="connsiteY51" fmla="*/ 1208723 h 6857464"/>
              <a:gd name="connsiteX52" fmla="*/ 1849517 w 3528120"/>
              <a:gd name="connsiteY52" fmla="*/ 1164253 h 6857464"/>
              <a:gd name="connsiteX53" fmla="*/ 1984534 w 3528120"/>
              <a:gd name="connsiteY53" fmla="*/ 1142821 h 6857464"/>
              <a:gd name="connsiteX54" fmla="*/ 2204740 w 3528120"/>
              <a:gd name="connsiteY54" fmla="*/ 1112818 h 6857464"/>
              <a:gd name="connsiteX55" fmla="*/ 2412623 w 3528120"/>
              <a:gd name="connsiteY55" fmla="*/ 1092994 h 6857464"/>
              <a:gd name="connsiteX56" fmla="*/ 2662297 w 3528120"/>
              <a:gd name="connsiteY56" fmla="*/ 1062454 h 6857464"/>
              <a:gd name="connsiteX57" fmla="*/ 2827854 w 3528120"/>
              <a:gd name="connsiteY57" fmla="*/ 995482 h 6857464"/>
              <a:gd name="connsiteX58" fmla="*/ 3116104 w 3528120"/>
              <a:gd name="connsiteY58" fmla="*/ 842248 h 6857464"/>
              <a:gd name="connsiteX59" fmla="*/ 3495973 w 3528120"/>
              <a:gd name="connsiteY59" fmla="*/ 682050 h 6857464"/>
              <a:gd name="connsiteX60" fmla="*/ 3528120 w 3528120"/>
              <a:gd name="connsiteY60" fmla="*/ 683657 h 6857464"/>
              <a:gd name="connsiteX61" fmla="*/ 3528120 w 3528120"/>
              <a:gd name="connsiteY61" fmla="*/ 667583 h 6857464"/>
              <a:gd name="connsiteX62" fmla="*/ 3396854 w 3528120"/>
              <a:gd name="connsiteY62" fmla="*/ 488097 h 6857464"/>
              <a:gd name="connsiteX63" fmla="*/ 3311664 w 3528120"/>
              <a:gd name="connsiteY63" fmla="*/ 398086 h 6857464"/>
              <a:gd name="connsiteX64" fmla="*/ 3022342 w 3528120"/>
              <a:gd name="connsiteY64" fmla="*/ 196632 h 6857464"/>
              <a:gd name="connsiteX65" fmla="*/ 2775883 w 3528120"/>
              <a:gd name="connsiteY65" fmla="*/ 30540 h 6857464"/>
              <a:gd name="connsiteX66" fmla="*/ 2673549 w 3528120"/>
              <a:gd name="connsiteY66" fmla="*/ 11787 h 6857464"/>
              <a:gd name="connsiteX67" fmla="*/ 2382620 w 3528120"/>
              <a:gd name="connsiteY67" fmla="*/ 27325 h 6857464"/>
              <a:gd name="connsiteX68" fmla="*/ 1896130 w 3528120"/>
              <a:gd name="connsiteY68" fmla="*/ 16073 h 6857464"/>
              <a:gd name="connsiteX69" fmla="*/ 1811477 w 3528120"/>
              <a:gd name="connsiteY69" fmla="*/ 0 h 6857464"/>
              <a:gd name="connsiteX70" fmla="*/ 1747183 w 3528120"/>
              <a:gd name="connsiteY70" fmla="*/ 0 h 6857464"/>
              <a:gd name="connsiteX71" fmla="*/ 1612702 w 3528120"/>
              <a:gd name="connsiteY71" fmla="*/ 48756 h 6857464"/>
              <a:gd name="connsiteX72" fmla="*/ 1187291 w 3528120"/>
              <a:gd name="connsiteY72" fmla="*/ 150555 h 6857464"/>
              <a:gd name="connsiteX73" fmla="*/ 820817 w 3528120"/>
              <a:gd name="connsiteY73" fmla="*/ 211098 h 6857464"/>
              <a:gd name="connsiteX74" fmla="*/ 810101 w 3528120"/>
              <a:gd name="connsiteY74" fmla="*/ 212705 h 6857464"/>
              <a:gd name="connsiteX75" fmla="*/ 680442 w 3528120"/>
              <a:gd name="connsiteY75" fmla="*/ 282357 h 6857464"/>
              <a:gd name="connsiteX76" fmla="*/ 542211 w 3528120"/>
              <a:gd name="connsiteY76" fmla="*/ 462915 h 6857464"/>
              <a:gd name="connsiteX77" fmla="*/ 461308 w 3528120"/>
              <a:gd name="connsiteY77" fmla="*/ 551319 h 6857464"/>
              <a:gd name="connsiteX78" fmla="*/ 301109 w 3528120"/>
              <a:gd name="connsiteY78" fmla="*/ 734556 h 6857464"/>
              <a:gd name="connsiteX79" fmla="*/ 42327 w 3528120"/>
              <a:gd name="connsiteY79" fmla="*/ 1077992 h 6857464"/>
              <a:gd name="connsiteX80" fmla="*/ 0 w 3528120"/>
              <a:gd name="connsiteY80" fmla="*/ 1135856 h 6857464"/>
              <a:gd name="connsiteX81" fmla="*/ 0 w 3528120"/>
              <a:gd name="connsiteY81" fmla="*/ 1151930 h 6857464"/>
              <a:gd name="connsiteX82" fmla="*/ 146268 w 3528120"/>
              <a:gd name="connsiteY82" fmla="*/ 1166932 h 6857464"/>
              <a:gd name="connsiteX83" fmla="*/ 330041 w 3528120"/>
              <a:gd name="connsiteY83" fmla="*/ 1183541 h 6857464"/>
              <a:gd name="connsiteX84" fmla="*/ 597396 w 3528120"/>
              <a:gd name="connsiteY84" fmla="*/ 1244084 h 6857464"/>
              <a:gd name="connsiteX85" fmla="*/ 696516 w 3528120"/>
              <a:gd name="connsiteY85" fmla="*/ 1248906 h 6857464"/>
              <a:gd name="connsiteX86" fmla="*/ 1466434 w 3528120"/>
              <a:gd name="connsiteY86" fmla="*/ 1211937 h 6857464"/>
              <a:gd name="connsiteX87" fmla="*/ 1619131 w 3528120"/>
              <a:gd name="connsiteY87" fmla="*/ 1214080 h 6857464"/>
              <a:gd name="connsiteX88" fmla="*/ 1730038 w 3528120"/>
              <a:gd name="connsiteY88" fmla="*/ 1198543 h 6857464"/>
              <a:gd name="connsiteX89" fmla="*/ 1758434 w 3528120"/>
              <a:gd name="connsiteY89" fmla="*/ 1219438 h 6857464"/>
              <a:gd name="connsiteX90" fmla="*/ 1815763 w 3528120"/>
              <a:gd name="connsiteY90" fmla="*/ 1794867 h 6857464"/>
              <a:gd name="connsiteX91" fmla="*/ 1832372 w 3528120"/>
              <a:gd name="connsiteY91" fmla="*/ 1975961 h 6857464"/>
              <a:gd name="connsiteX92" fmla="*/ 1817370 w 3528120"/>
              <a:gd name="connsiteY92" fmla="*/ 2019360 h 6857464"/>
              <a:gd name="connsiteX93" fmla="*/ 1726823 w 3528120"/>
              <a:gd name="connsiteY93" fmla="*/ 2206347 h 6857464"/>
              <a:gd name="connsiteX94" fmla="*/ 1727359 w 3528120"/>
              <a:gd name="connsiteY94" fmla="*/ 2237958 h 6857464"/>
              <a:gd name="connsiteX95" fmla="*/ 1755755 w 3528120"/>
              <a:gd name="connsiteY95" fmla="*/ 2379405 h 6857464"/>
              <a:gd name="connsiteX96" fmla="*/ 1744504 w 3528120"/>
              <a:gd name="connsiteY96" fmla="*/ 2473166 h 6857464"/>
              <a:gd name="connsiteX97" fmla="*/ 1656636 w 3528120"/>
              <a:gd name="connsiteY97" fmla="*/ 2646760 h 6857464"/>
              <a:gd name="connsiteX98" fmla="*/ 1623953 w 3528120"/>
              <a:gd name="connsiteY98" fmla="*/ 2726055 h 6857464"/>
              <a:gd name="connsiteX99" fmla="*/ 1607880 w 3528120"/>
              <a:gd name="connsiteY99" fmla="*/ 2758202 h 6857464"/>
              <a:gd name="connsiteX100" fmla="*/ 1565017 w 3528120"/>
              <a:gd name="connsiteY100" fmla="*/ 2664976 h 6857464"/>
              <a:gd name="connsiteX101" fmla="*/ 1515190 w 3528120"/>
              <a:gd name="connsiteY101" fmla="*/ 2564249 h 6857464"/>
              <a:gd name="connsiteX102" fmla="*/ 1490008 w 3528120"/>
              <a:gd name="connsiteY102" fmla="*/ 2438876 h 6857464"/>
              <a:gd name="connsiteX103" fmla="*/ 1437501 w 3528120"/>
              <a:gd name="connsiteY103" fmla="*/ 2260461 h 6857464"/>
              <a:gd name="connsiteX104" fmla="*/ 1403211 w 3528120"/>
              <a:gd name="connsiteY104" fmla="*/ 2224564 h 6857464"/>
              <a:gd name="connsiteX105" fmla="*/ 1380709 w 3528120"/>
              <a:gd name="connsiteY105" fmla="*/ 2151162 h 6857464"/>
              <a:gd name="connsiteX106" fmla="*/ 1393031 w 3528120"/>
              <a:gd name="connsiteY106" fmla="*/ 2099727 h 6857464"/>
              <a:gd name="connsiteX107" fmla="*/ 1430536 w 3528120"/>
              <a:gd name="connsiteY107" fmla="*/ 2055257 h 6857464"/>
              <a:gd name="connsiteX108" fmla="*/ 1528584 w 3528120"/>
              <a:gd name="connsiteY108" fmla="*/ 2021503 h 6857464"/>
              <a:gd name="connsiteX109" fmla="*/ 1559659 w 3528120"/>
              <a:gd name="connsiteY109" fmla="*/ 1944886 h 6857464"/>
              <a:gd name="connsiteX110" fmla="*/ 1555909 w 3528120"/>
              <a:gd name="connsiteY110" fmla="*/ 1927205 h 6857464"/>
              <a:gd name="connsiteX111" fmla="*/ 1575733 w 3528120"/>
              <a:gd name="connsiteY111" fmla="*/ 1803976 h 6857464"/>
              <a:gd name="connsiteX112" fmla="*/ 1592878 w 3528120"/>
              <a:gd name="connsiteY112" fmla="*/ 1781473 h 6857464"/>
              <a:gd name="connsiteX113" fmla="*/ 1588592 w 3528120"/>
              <a:gd name="connsiteY113" fmla="*/ 1711285 h 6857464"/>
              <a:gd name="connsiteX114" fmla="*/ 1532870 w 3528120"/>
              <a:gd name="connsiteY114" fmla="*/ 1657707 h 6857464"/>
              <a:gd name="connsiteX115" fmla="*/ 1535013 w 3528120"/>
              <a:gd name="connsiteY115" fmla="*/ 1622346 h 6857464"/>
              <a:gd name="connsiteX116" fmla="*/ 1541443 w 3528120"/>
              <a:gd name="connsiteY116" fmla="*/ 1578412 h 6857464"/>
              <a:gd name="connsiteX117" fmla="*/ 1495902 w 3528120"/>
              <a:gd name="connsiteY117" fmla="*/ 1478756 h 6857464"/>
              <a:gd name="connsiteX118" fmla="*/ 1506617 w 3528120"/>
              <a:gd name="connsiteY118" fmla="*/ 1435894 h 6857464"/>
              <a:gd name="connsiteX119" fmla="*/ 1526977 w 3528120"/>
              <a:gd name="connsiteY119" fmla="*/ 1418213 h 6857464"/>
              <a:gd name="connsiteX120" fmla="*/ 1512511 w 3528120"/>
              <a:gd name="connsiteY120" fmla="*/ 1318558 h 6857464"/>
              <a:gd name="connsiteX121" fmla="*/ 1500724 w 3528120"/>
              <a:gd name="connsiteY121" fmla="*/ 1307306 h 6857464"/>
              <a:gd name="connsiteX122" fmla="*/ 1440716 w 3528120"/>
              <a:gd name="connsiteY122" fmla="*/ 1266051 h 6857464"/>
              <a:gd name="connsiteX123" fmla="*/ 1425178 w 3528120"/>
              <a:gd name="connsiteY123" fmla="*/ 1267123 h 6857464"/>
              <a:gd name="connsiteX124" fmla="*/ 1272481 w 3528120"/>
              <a:gd name="connsiteY124" fmla="*/ 1230690 h 6857464"/>
              <a:gd name="connsiteX125" fmla="*/ 1254264 w 3528120"/>
              <a:gd name="connsiteY125" fmla="*/ 1229618 h 6857464"/>
              <a:gd name="connsiteX126" fmla="*/ 1148715 w 3528120"/>
              <a:gd name="connsiteY126" fmla="*/ 1228011 h 6857464"/>
              <a:gd name="connsiteX127" fmla="*/ 1110139 w 3528120"/>
              <a:gd name="connsiteY127" fmla="*/ 1233368 h 6857464"/>
              <a:gd name="connsiteX128" fmla="*/ 1049596 w 3528120"/>
              <a:gd name="connsiteY128" fmla="*/ 1249442 h 6857464"/>
              <a:gd name="connsiteX129" fmla="*/ 1027629 w 3528120"/>
              <a:gd name="connsiteY129" fmla="*/ 1263372 h 6857464"/>
              <a:gd name="connsiteX130" fmla="*/ 930116 w 3528120"/>
              <a:gd name="connsiteY130" fmla="*/ 1366242 h 6857464"/>
              <a:gd name="connsiteX131" fmla="*/ 880289 w 3528120"/>
              <a:gd name="connsiteY131" fmla="*/ 1470720 h 6857464"/>
              <a:gd name="connsiteX132" fmla="*/ 840641 w 3528120"/>
              <a:gd name="connsiteY132" fmla="*/ 1581091 h 6857464"/>
              <a:gd name="connsiteX133" fmla="*/ 852428 w 3528120"/>
              <a:gd name="connsiteY133" fmla="*/ 1724144 h 6857464"/>
              <a:gd name="connsiteX134" fmla="*/ 903327 w 3528120"/>
              <a:gd name="connsiteY134" fmla="*/ 1825942 h 6857464"/>
              <a:gd name="connsiteX135" fmla="*/ 974586 w 3528120"/>
              <a:gd name="connsiteY135" fmla="*/ 2017752 h 6857464"/>
              <a:gd name="connsiteX136" fmla="*/ 935474 w 3528120"/>
              <a:gd name="connsiteY136" fmla="*/ 2107228 h 6857464"/>
              <a:gd name="connsiteX137" fmla="*/ 928509 w 3528120"/>
              <a:gd name="connsiteY137" fmla="*/ 2141518 h 6857464"/>
              <a:gd name="connsiteX138" fmla="*/ 893148 w 3528120"/>
              <a:gd name="connsiteY138" fmla="*/ 2278678 h 6857464"/>
              <a:gd name="connsiteX139" fmla="*/ 812780 w 3528120"/>
              <a:gd name="connsiteY139" fmla="*/ 2378869 h 6857464"/>
              <a:gd name="connsiteX140" fmla="*/ 729734 w 3528120"/>
              <a:gd name="connsiteY140" fmla="*/ 2788206 h 6857464"/>
              <a:gd name="connsiteX141" fmla="*/ 775276 w 3528120"/>
              <a:gd name="connsiteY141" fmla="*/ 3035201 h 6857464"/>
              <a:gd name="connsiteX142" fmla="*/ 841712 w 3528120"/>
              <a:gd name="connsiteY142" fmla="*/ 3232368 h 6857464"/>
              <a:gd name="connsiteX143" fmla="*/ 880825 w 3528120"/>
              <a:gd name="connsiteY143" fmla="*/ 3588663 h 6857464"/>
              <a:gd name="connsiteX144" fmla="*/ 887790 w 3528120"/>
              <a:gd name="connsiteY144" fmla="*/ 3742968 h 6857464"/>
              <a:gd name="connsiteX145" fmla="*/ 882432 w 3528120"/>
              <a:gd name="connsiteY145" fmla="*/ 3776186 h 6857464"/>
              <a:gd name="connsiteX146" fmla="*/ 854571 w 3528120"/>
              <a:gd name="connsiteY146" fmla="*/ 3875842 h 6857464"/>
              <a:gd name="connsiteX147" fmla="*/ 829925 w 3528120"/>
              <a:gd name="connsiteY147" fmla="*/ 4166235 h 6857464"/>
              <a:gd name="connsiteX148" fmla="*/ 825103 w 3528120"/>
              <a:gd name="connsiteY148" fmla="*/ 4213920 h 6857464"/>
              <a:gd name="connsiteX149" fmla="*/ 851892 w 3528120"/>
              <a:gd name="connsiteY149" fmla="*/ 4392335 h 6857464"/>
              <a:gd name="connsiteX150" fmla="*/ 871180 w 3528120"/>
              <a:gd name="connsiteY150" fmla="*/ 4483954 h 6857464"/>
              <a:gd name="connsiteX151" fmla="*/ 933331 w 3528120"/>
              <a:gd name="connsiteY151" fmla="*/ 4657011 h 6857464"/>
              <a:gd name="connsiteX152" fmla="*/ 946190 w 3528120"/>
              <a:gd name="connsiteY152" fmla="*/ 4713268 h 6857464"/>
              <a:gd name="connsiteX153" fmla="*/ 952619 w 3528120"/>
              <a:gd name="connsiteY153" fmla="*/ 5066884 h 6857464"/>
              <a:gd name="connsiteX154" fmla="*/ 961192 w 3528120"/>
              <a:gd name="connsiteY154" fmla="*/ 5138678 h 6857464"/>
              <a:gd name="connsiteX155" fmla="*/ 956905 w 3528120"/>
              <a:gd name="connsiteY155" fmla="*/ 5382995 h 6857464"/>
              <a:gd name="connsiteX156" fmla="*/ 938153 w 3528120"/>
              <a:gd name="connsiteY156" fmla="*/ 5625703 h 6857464"/>
              <a:gd name="connsiteX157" fmla="*/ 957977 w 3528120"/>
              <a:gd name="connsiteY157" fmla="*/ 6166307 h 6857464"/>
              <a:gd name="connsiteX158" fmla="*/ 958513 w 3528120"/>
              <a:gd name="connsiteY158" fmla="*/ 6171665 h 6857464"/>
              <a:gd name="connsiteX159" fmla="*/ 948333 w 3528120"/>
              <a:gd name="connsiteY159" fmla="*/ 6277749 h 6857464"/>
              <a:gd name="connsiteX160" fmla="*/ 942975 w 3528120"/>
              <a:gd name="connsiteY160" fmla="*/ 6447056 h 6857464"/>
              <a:gd name="connsiteX161" fmla="*/ 978337 w 3528120"/>
              <a:gd name="connsiteY161" fmla="*/ 6592253 h 6857464"/>
              <a:gd name="connsiteX162" fmla="*/ 979408 w 3528120"/>
              <a:gd name="connsiteY162" fmla="*/ 6608326 h 6857464"/>
              <a:gd name="connsiteX163" fmla="*/ 1045845 w 3528120"/>
              <a:gd name="connsiteY163" fmla="*/ 6703159 h 6857464"/>
              <a:gd name="connsiteX164" fmla="*/ 1178183 w 3528120"/>
              <a:gd name="connsiteY164" fmla="*/ 6728341 h 6857464"/>
              <a:gd name="connsiteX165" fmla="*/ 1222653 w 3528120"/>
              <a:gd name="connsiteY165" fmla="*/ 6742807 h 6857464"/>
              <a:gd name="connsiteX166" fmla="*/ 1255871 w 3528120"/>
              <a:gd name="connsiteY166" fmla="*/ 6770132 h 6857464"/>
              <a:gd name="connsiteX167" fmla="*/ 1405890 w 3528120"/>
              <a:gd name="connsiteY167" fmla="*/ 6851035 h 6857464"/>
              <a:gd name="connsiteX168" fmla="*/ 1413391 w 3528120"/>
              <a:gd name="connsiteY168" fmla="*/ 6857465 h 6857464"/>
              <a:gd name="connsiteX169" fmla="*/ 1638419 w 3528120"/>
              <a:gd name="connsiteY169" fmla="*/ 6857465 h 6857464"/>
              <a:gd name="connsiteX170" fmla="*/ 1666816 w 3528120"/>
              <a:gd name="connsiteY170" fmla="*/ 6834961 h 6857464"/>
              <a:gd name="connsiteX171" fmla="*/ 1967925 w 3528120"/>
              <a:gd name="connsiteY171" fmla="*/ 2514957 h 6857464"/>
              <a:gd name="connsiteX172" fmla="*/ 2008644 w 3528120"/>
              <a:gd name="connsiteY172" fmla="*/ 2440484 h 6857464"/>
              <a:gd name="connsiteX173" fmla="*/ 2016145 w 3528120"/>
              <a:gd name="connsiteY173" fmla="*/ 2589431 h 6857464"/>
              <a:gd name="connsiteX174" fmla="*/ 1999000 w 3528120"/>
              <a:gd name="connsiteY174" fmla="*/ 2599611 h 6857464"/>
              <a:gd name="connsiteX175" fmla="*/ 1994178 w 3528120"/>
              <a:gd name="connsiteY175" fmla="*/ 2597468 h 6857464"/>
              <a:gd name="connsiteX176" fmla="*/ 1967925 w 3528120"/>
              <a:gd name="connsiteY176" fmla="*/ 2514957 h 685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3528120" h="6857464">
                <a:moveTo>
                  <a:pt x="1666816" y="6834961"/>
                </a:moveTo>
                <a:cubicBezTo>
                  <a:pt x="1695212" y="6826925"/>
                  <a:pt x="1723609" y="6818888"/>
                  <a:pt x="1749326" y="6803886"/>
                </a:cubicBezTo>
                <a:cubicBezTo>
                  <a:pt x="1768078" y="6792635"/>
                  <a:pt x="1784152" y="6778704"/>
                  <a:pt x="1793796" y="6758881"/>
                </a:cubicBezTo>
                <a:cubicBezTo>
                  <a:pt x="1807726" y="6730484"/>
                  <a:pt x="1797546" y="6703159"/>
                  <a:pt x="1768614" y="6690300"/>
                </a:cubicBezTo>
                <a:cubicBezTo>
                  <a:pt x="1764328" y="6688694"/>
                  <a:pt x="1760577" y="6687086"/>
                  <a:pt x="1755755" y="6686015"/>
                </a:cubicBezTo>
                <a:cubicBezTo>
                  <a:pt x="1652885" y="6660832"/>
                  <a:pt x="1567160" y="6601897"/>
                  <a:pt x="1481435" y="6544568"/>
                </a:cubicBezTo>
                <a:cubicBezTo>
                  <a:pt x="1443395" y="6518850"/>
                  <a:pt x="1410712" y="6484561"/>
                  <a:pt x="1378565" y="6451342"/>
                </a:cubicBezTo>
                <a:cubicBezTo>
                  <a:pt x="1369993" y="6442234"/>
                  <a:pt x="1360349" y="6432590"/>
                  <a:pt x="1368921" y="6418660"/>
                </a:cubicBezTo>
                <a:cubicBezTo>
                  <a:pt x="1376958" y="6405265"/>
                  <a:pt x="1389817" y="6407944"/>
                  <a:pt x="1402676" y="6410623"/>
                </a:cubicBezTo>
                <a:cubicBezTo>
                  <a:pt x="1425178" y="6414909"/>
                  <a:pt x="1447681" y="6421339"/>
                  <a:pt x="1471256" y="6421874"/>
                </a:cubicBezTo>
                <a:cubicBezTo>
                  <a:pt x="1591271" y="6426696"/>
                  <a:pt x="1691997" y="6380084"/>
                  <a:pt x="1782545" y="6306681"/>
                </a:cubicBezTo>
                <a:cubicBezTo>
                  <a:pt x="1804512" y="6289001"/>
                  <a:pt x="1808798" y="6260069"/>
                  <a:pt x="1797011" y="6233279"/>
                </a:cubicBezTo>
                <a:cubicBezTo>
                  <a:pt x="1786831" y="6210241"/>
                  <a:pt x="1767543" y="6199525"/>
                  <a:pt x="1737003" y="6203811"/>
                </a:cubicBezTo>
                <a:cubicBezTo>
                  <a:pt x="1654493" y="6215598"/>
                  <a:pt x="1571447" y="6212384"/>
                  <a:pt x="1488401" y="6212384"/>
                </a:cubicBezTo>
                <a:cubicBezTo>
                  <a:pt x="1447145" y="6212384"/>
                  <a:pt x="1433751" y="6200061"/>
                  <a:pt x="1427857" y="6160413"/>
                </a:cubicBezTo>
                <a:cubicBezTo>
                  <a:pt x="1422499" y="6123980"/>
                  <a:pt x="1412855" y="6090762"/>
                  <a:pt x="1376422" y="6072009"/>
                </a:cubicBezTo>
                <a:cubicBezTo>
                  <a:pt x="1360349" y="6063436"/>
                  <a:pt x="1359813" y="6046292"/>
                  <a:pt x="1359277" y="6029683"/>
                </a:cubicBezTo>
                <a:cubicBezTo>
                  <a:pt x="1356598" y="5949851"/>
                  <a:pt x="1363563" y="5871091"/>
                  <a:pt x="1378565" y="5792867"/>
                </a:cubicBezTo>
                <a:cubicBezTo>
                  <a:pt x="1394103" y="5709285"/>
                  <a:pt x="1416070" y="5627311"/>
                  <a:pt x="1428393" y="5543729"/>
                </a:cubicBezTo>
                <a:cubicBezTo>
                  <a:pt x="1444466" y="5437644"/>
                  <a:pt x="1454646" y="5331024"/>
                  <a:pt x="1465362" y="5224939"/>
                </a:cubicBezTo>
                <a:cubicBezTo>
                  <a:pt x="1475542" y="5124748"/>
                  <a:pt x="1490008" y="5025093"/>
                  <a:pt x="1500188" y="4924902"/>
                </a:cubicBezTo>
                <a:cubicBezTo>
                  <a:pt x="1508760" y="4846142"/>
                  <a:pt x="1518940" y="4767382"/>
                  <a:pt x="1520012" y="4687551"/>
                </a:cubicBezTo>
                <a:cubicBezTo>
                  <a:pt x="1521083" y="4622185"/>
                  <a:pt x="1535549" y="4558427"/>
                  <a:pt x="1543586" y="4494133"/>
                </a:cubicBezTo>
                <a:cubicBezTo>
                  <a:pt x="1546265" y="4471095"/>
                  <a:pt x="1547337" y="4448056"/>
                  <a:pt x="1551623" y="4425018"/>
                </a:cubicBezTo>
                <a:cubicBezTo>
                  <a:pt x="1554837" y="4406801"/>
                  <a:pt x="1563946" y="4396085"/>
                  <a:pt x="1580019" y="4389656"/>
                </a:cubicBezTo>
                <a:cubicBezTo>
                  <a:pt x="1590199" y="4385905"/>
                  <a:pt x="1599843" y="4381619"/>
                  <a:pt x="1610559" y="4378940"/>
                </a:cubicBezTo>
                <a:cubicBezTo>
                  <a:pt x="1663601" y="4364474"/>
                  <a:pt x="1689854" y="4328577"/>
                  <a:pt x="1697355" y="4275535"/>
                </a:cubicBezTo>
                <a:cubicBezTo>
                  <a:pt x="1700034" y="4256782"/>
                  <a:pt x="1701106" y="4238030"/>
                  <a:pt x="1705392" y="4219813"/>
                </a:cubicBezTo>
                <a:cubicBezTo>
                  <a:pt x="1708607" y="4204811"/>
                  <a:pt x="1711285" y="4190881"/>
                  <a:pt x="1726823" y="4181773"/>
                </a:cubicBezTo>
                <a:cubicBezTo>
                  <a:pt x="1738610" y="4174808"/>
                  <a:pt x="1739146" y="4160877"/>
                  <a:pt x="1739682" y="4148019"/>
                </a:cubicBezTo>
                <a:cubicBezTo>
                  <a:pt x="1742361" y="4097119"/>
                  <a:pt x="1734860" y="4046756"/>
                  <a:pt x="1732181" y="3995857"/>
                </a:cubicBezTo>
                <a:cubicBezTo>
                  <a:pt x="1727359" y="3903167"/>
                  <a:pt x="1711821" y="3811548"/>
                  <a:pt x="1701106" y="3719394"/>
                </a:cubicBezTo>
                <a:cubicBezTo>
                  <a:pt x="1695212" y="3670637"/>
                  <a:pt x="1682353" y="3622953"/>
                  <a:pt x="1678067" y="3574197"/>
                </a:cubicBezTo>
                <a:cubicBezTo>
                  <a:pt x="1673245" y="3521690"/>
                  <a:pt x="1674317" y="3469184"/>
                  <a:pt x="1676460" y="3416677"/>
                </a:cubicBezTo>
                <a:cubicBezTo>
                  <a:pt x="1677531" y="3385602"/>
                  <a:pt x="1697891" y="3360420"/>
                  <a:pt x="1712357" y="3333631"/>
                </a:cubicBezTo>
                <a:cubicBezTo>
                  <a:pt x="1791117" y="3190577"/>
                  <a:pt x="1874699" y="3050203"/>
                  <a:pt x="1964710" y="2914114"/>
                </a:cubicBezTo>
                <a:cubicBezTo>
                  <a:pt x="1990963" y="2873931"/>
                  <a:pt x="2010252" y="2829461"/>
                  <a:pt x="2032754" y="2786598"/>
                </a:cubicBezTo>
                <a:cubicBezTo>
                  <a:pt x="2042934" y="2766775"/>
                  <a:pt x="2038648" y="2751772"/>
                  <a:pt x="2020967" y="2737842"/>
                </a:cubicBezTo>
                <a:cubicBezTo>
                  <a:pt x="1989356" y="2713196"/>
                  <a:pt x="1990428" y="2713196"/>
                  <a:pt x="2004358" y="2675692"/>
                </a:cubicBezTo>
                <a:cubicBezTo>
                  <a:pt x="2035969" y="2588359"/>
                  <a:pt x="2046685" y="2499420"/>
                  <a:pt x="2023110" y="2408337"/>
                </a:cubicBezTo>
                <a:cubicBezTo>
                  <a:pt x="2020431" y="2398157"/>
                  <a:pt x="2022574" y="2389049"/>
                  <a:pt x="2025253" y="2379405"/>
                </a:cubicBezTo>
                <a:cubicBezTo>
                  <a:pt x="2035433" y="2342436"/>
                  <a:pt x="2054186" y="2308146"/>
                  <a:pt x="2051507" y="2267962"/>
                </a:cubicBezTo>
                <a:cubicBezTo>
                  <a:pt x="2050971" y="2262604"/>
                  <a:pt x="2053650" y="2256175"/>
                  <a:pt x="2051507" y="2251889"/>
                </a:cubicBezTo>
                <a:cubicBezTo>
                  <a:pt x="2032219" y="2219742"/>
                  <a:pt x="2029004" y="2182773"/>
                  <a:pt x="2019360" y="2147947"/>
                </a:cubicBezTo>
                <a:cubicBezTo>
                  <a:pt x="2017752" y="2141518"/>
                  <a:pt x="2011323" y="2135624"/>
                  <a:pt x="2010787" y="2128659"/>
                </a:cubicBezTo>
                <a:cubicBezTo>
                  <a:pt x="2009716" y="2095976"/>
                  <a:pt x="1997393" y="2071866"/>
                  <a:pt x="1964174" y="2062222"/>
                </a:cubicBezTo>
                <a:cubicBezTo>
                  <a:pt x="1959888" y="2061151"/>
                  <a:pt x="1957745" y="2056328"/>
                  <a:pt x="1956138" y="2052042"/>
                </a:cubicBezTo>
                <a:cubicBezTo>
                  <a:pt x="1947029" y="2032218"/>
                  <a:pt x="1930956" y="2019895"/>
                  <a:pt x="1910596" y="2012930"/>
                </a:cubicBezTo>
                <a:cubicBezTo>
                  <a:pt x="1889701" y="2005429"/>
                  <a:pt x="1882200" y="1989356"/>
                  <a:pt x="1880592" y="1970068"/>
                </a:cubicBezTo>
                <a:cubicBezTo>
                  <a:pt x="1869341" y="1856482"/>
                  <a:pt x="1858090" y="1742896"/>
                  <a:pt x="1846838" y="1629311"/>
                </a:cubicBezTo>
                <a:cubicBezTo>
                  <a:pt x="1836658" y="1529120"/>
                  <a:pt x="1828086" y="1428929"/>
                  <a:pt x="1816834" y="1328738"/>
                </a:cubicBezTo>
                <a:cubicBezTo>
                  <a:pt x="1812548" y="1289090"/>
                  <a:pt x="1809334" y="1248906"/>
                  <a:pt x="1806655" y="1208723"/>
                </a:cubicBezTo>
                <a:cubicBezTo>
                  <a:pt x="1805047" y="1183541"/>
                  <a:pt x="1817906" y="1170682"/>
                  <a:pt x="1849517" y="1164253"/>
                </a:cubicBezTo>
                <a:cubicBezTo>
                  <a:pt x="1893987" y="1155144"/>
                  <a:pt x="1938993" y="1147643"/>
                  <a:pt x="1984534" y="1142821"/>
                </a:cubicBezTo>
                <a:cubicBezTo>
                  <a:pt x="2058472" y="1135320"/>
                  <a:pt x="2130802" y="1119783"/>
                  <a:pt x="2204740" y="1112818"/>
                </a:cubicBezTo>
                <a:cubicBezTo>
                  <a:pt x="2273856" y="1106388"/>
                  <a:pt x="2343507" y="1102102"/>
                  <a:pt x="2412623" y="1092994"/>
                </a:cubicBezTo>
                <a:cubicBezTo>
                  <a:pt x="2495670" y="1081742"/>
                  <a:pt x="2579787" y="1079063"/>
                  <a:pt x="2662297" y="1062454"/>
                </a:cubicBezTo>
                <a:cubicBezTo>
                  <a:pt x="2722305" y="1050667"/>
                  <a:pt x="2775883" y="1024950"/>
                  <a:pt x="2827854" y="995482"/>
                </a:cubicBezTo>
                <a:cubicBezTo>
                  <a:pt x="2922151" y="941368"/>
                  <a:pt x="3016985" y="887254"/>
                  <a:pt x="3116104" y="842248"/>
                </a:cubicBezTo>
                <a:cubicBezTo>
                  <a:pt x="3240941" y="785455"/>
                  <a:pt x="3365778" y="727055"/>
                  <a:pt x="3495973" y="682050"/>
                </a:cubicBezTo>
                <a:cubicBezTo>
                  <a:pt x="3507225" y="678299"/>
                  <a:pt x="3517940" y="672406"/>
                  <a:pt x="3528120" y="683657"/>
                </a:cubicBezTo>
                <a:cubicBezTo>
                  <a:pt x="3528120" y="678299"/>
                  <a:pt x="3528120" y="672941"/>
                  <a:pt x="3528120" y="667583"/>
                </a:cubicBezTo>
                <a:cubicBezTo>
                  <a:pt x="3477757" y="612398"/>
                  <a:pt x="3431144" y="554534"/>
                  <a:pt x="3396854" y="488097"/>
                </a:cubicBezTo>
                <a:cubicBezTo>
                  <a:pt x="3377030" y="448985"/>
                  <a:pt x="3347562" y="420588"/>
                  <a:pt x="3311664" y="398086"/>
                </a:cubicBezTo>
                <a:cubicBezTo>
                  <a:pt x="3212545" y="334863"/>
                  <a:pt x="3117176" y="266283"/>
                  <a:pt x="3022342" y="196632"/>
                </a:cubicBezTo>
                <a:cubicBezTo>
                  <a:pt x="2941975" y="135017"/>
                  <a:pt x="2860001" y="80367"/>
                  <a:pt x="2775883" y="30540"/>
                </a:cubicBezTo>
                <a:cubicBezTo>
                  <a:pt x="2743736" y="11251"/>
                  <a:pt x="2711589" y="6965"/>
                  <a:pt x="2673549" y="11787"/>
                </a:cubicBezTo>
                <a:cubicBezTo>
                  <a:pt x="2577108" y="24110"/>
                  <a:pt x="2479596" y="22503"/>
                  <a:pt x="2382620" y="27325"/>
                </a:cubicBezTo>
                <a:cubicBezTo>
                  <a:pt x="2220278" y="35362"/>
                  <a:pt x="2057936" y="35897"/>
                  <a:pt x="1896130" y="16073"/>
                </a:cubicBezTo>
                <a:cubicBezTo>
                  <a:pt x="1867734" y="12859"/>
                  <a:pt x="1838266" y="13395"/>
                  <a:pt x="1811477" y="0"/>
                </a:cubicBezTo>
                <a:cubicBezTo>
                  <a:pt x="1790045" y="0"/>
                  <a:pt x="1768614" y="0"/>
                  <a:pt x="1747183" y="0"/>
                </a:cubicBezTo>
                <a:cubicBezTo>
                  <a:pt x="1705928" y="25182"/>
                  <a:pt x="1657172" y="32147"/>
                  <a:pt x="1612702" y="48756"/>
                </a:cubicBezTo>
                <a:cubicBezTo>
                  <a:pt x="1475006" y="98584"/>
                  <a:pt x="1330881" y="125373"/>
                  <a:pt x="1187291" y="150555"/>
                </a:cubicBezTo>
                <a:cubicBezTo>
                  <a:pt x="1065669" y="171986"/>
                  <a:pt x="943511" y="193953"/>
                  <a:pt x="820817" y="211098"/>
                </a:cubicBezTo>
                <a:cubicBezTo>
                  <a:pt x="817066" y="211634"/>
                  <a:pt x="813852" y="213241"/>
                  <a:pt x="810101" y="212705"/>
                </a:cubicBezTo>
                <a:cubicBezTo>
                  <a:pt x="750094" y="205204"/>
                  <a:pt x="713125" y="240566"/>
                  <a:pt x="680442" y="282357"/>
                </a:cubicBezTo>
                <a:cubicBezTo>
                  <a:pt x="633829" y="342364"/>
                  <a:pt x="582930" y="398621"/>
                  <a:pt x="542211" y="462915"/>
                </a:cubicBezTo>
                <a:cubicBezTo>
                  <a:pt x="520779" y="497205"/>
                  <a:pt x="491847" y="524530"/>
                  <a:pt x="461308" y="551319"/>
                </a:cubicBezTo>
                <a:cubicBezTo>
                  <a:pt x="400229" y="605433"/>
                  <a:pt x="352008" y="671334"/>
                  <a:pt x="301109" y="734556"/>
                </a:cubicBezTo>
                <a:cubicBezTo>
                  <a:pt x="211098" y="846534"/>
                  <a:pt x="123765" y="960120"/>
                  <a:pt x="42327" y="1077992"/>
                </a:cubicBezTo>
                <a:cubicBezTo>
                  <a:pt x="28932" y="1097816"/>
                  <a:pt x="13930" y="1116568"/>
                  <a:pt x="0" y="1135856"/>
                </a:cubicBezTo>
                <a:cubicBezTo>
                  <a:pt x="0" y="1141214"/>
                  <a:pt x="0" y="1146572"/>
                  <a:pt x="0" y="1151930"/>
                </a:cubicBezTo>
                <a:cubicBezTo>
                  <a:pt x="48220" y="1163181"/>
                  <a:pt x="97512" y="1162110"/>
                  <a:pt x="146268" y="1166932"/>
                </a:cubicBezTo>
                <a:cubicBezTo>
                  <a:pt x="207347" y="1173361"/>
                  <a:pt x="269498" y="1174433"/>
                  <a:pt x="330041" y="1183541"/>
                </a:cubicBezTo>
                <a:cubicBezTo>
                  <a:pt x="420588" y="1197471"/>
                  <a:pt x="513814" y="1207115"/>
                  <a:pt x="597396" y="1244084"/>
                </a:cubicBezTo>
                <a:cubicBezTo>
                  <a:pt x="634901" y="1260693"/>
                  <a:pt x="663833" y="1252657"/>
                  <a:pt x="696516" y="1248906"/>
                </a:cubicBezTo>
                <a:cubicBezTo>
                  <a:pt x="952083" y="1217831"/>
                  <a:pt x="1209259" y="1214616"/>
                  <a:pt x="1466434" y="1211937"/>
                </a:cubicBezTo>
                <a:cubicBezTo>
                  <a:pt x="1517333" y="1211402"/>
                  <a:pt x="1568232" y="1211937"/>
                  <a:pt x="1619131" y="1214080"/>
                </a:cubicBezTo>
                <a:cubicBezTo>
                  <a:pt x="1657172" y="1215688"/>
                  <a:pt x="1693605" y="1207651"/>
                  <a:pt x="1730038" y="1198543"/>
                </a:cubicBezTo>
                <a:cubicBezTo>
                  <a:pt x="1749326" y="1193721"/>
                  <a:pt x="1756291" y="1198543"/>
                  <a:pt x="1758434" y="1219438"/>
                </a:cubicBezTo>
                <a:cubicBezTo>
                  <a:pt x="1776651" y="1411248"/>
                  <a:pt x="1796475" y="1603058"/>
                  <a:pt x="1815763" y="1794867"/>
                </a:cubicBezTo>
                <a:cubicBezTo>
                  <a:pt x="1821656" y="1855410"/>
                  <a:pt x="1826478" y="1915954"/>
                  <a:pt x="1832372" y="1975961"/>
                </a:cubicBezTo>
                <a:cubicBezTo>
                  <a:pt x="1833980" y="1993106"/>
                  <a:pt x="1830765" y="2008108"/>
                  <a:pt x="1817370" y="2019360"/>
                </a:cubicBezTo>
                <a:cubicBezTo>
                  <a:pt x="1758970" y="2068116"/>
                  <a:pt x="1753077" y="2142053"/>
                  <a:pt x="1726823" y="2206347"/>
                </a:cubicBezTo>
                <a:cubicBezTo>
                  <a:pt x="1723073" y="2215456"/>
                  <a:pt x="1724680" y="2227778"/>
                  <a:pt x="1727359" y="2237958"/>
                </a:cubicBezTo>
                <a:cubicBezTo>
                  <a:pt x="1738610" y="2284571"/>
                  <a:pt x="1740753" y="2333327"/>
                  <a:pt x="1755755" y="2379405"/>
                </a:cubicBezTo>
                <a:cubicBezTo>
                  <a:pt x="1765935" y="2411552"/>
                  <a:pt x="1756827" y="2442627"/>
                  <a:pt x="1744504" y="2473166"/>
                </a:cubicBezTo>
                <a:cubicBezTo>
                  <a:pt x="1719322" y="2533174"/>
                  <a:pt x="1676996" y="2584073"/>
                  <a:pt x="1656636" y="2646760"/>
                </a:cubicBezTo>
                <a:cubicBezTo>
                  <a:pt x="1647528" y="2673549"/>
                  <a:pt x="1635205" y="2699802"/>
                  <a:pt x="1623953" y="2726055"/>
                </a:cubicBezTo>
                <a:cubicBezTo>
                  <a:pt x="1619667" y="2735699"/>
                  <a:pt x="1614845" y="2744807"/>
                  <a:pt x="1607880" y="2758202"/>
                </a:cubicBezTo>
                <a:cubicBezTo>
                  <a:pt x="1592342" y="2723912"/>
                  <a:pt x="1578948" y="2694444"/>
                  <a:pt x="1565017" y="2664976"/>
                </a:cubicBezTo>
                <a:cubicBezTo>
                  <a:pt x="1548944" y="2631222"/>
                  <a:pt x="1532335" y="2597468"/>
                  <a:pt x="1515190" y="2564249"/>
                </a:cubicBezTo>
                <a:cubicBezTo>
                  <a:pt x="1494830" y="2524601"/>
                  <a:pt x="1494294" y="2481203"/>
                  <a:pt x="1490008" y="2438876"/>
                </a:cubicBezTo>
                <a:cubicBezTo>
                  <a:pt x="1483578" y="2375654"/>
                  <a:pt x="1463219" y="2317254"/>
                  <a:pt x="1437501" y="2260461"/>
                </a:cubicBezTo>
                <a:cubicBezTo>
                  <a:pt x="1430536" y="2244388"/>
                  <a:pt x="1419820" y="2233136"/>
                  <a:pt x="1403211" y="2224564"/>
                </a:cubicBezTo>
                <a:cubicBezTo>
                  <a:pt x="1373208" y="2209026"/>
                  <a:pt x="1365171" y="2181166"/>
                  <a:pt x="1380709" y="2151162"/>
                </a:cubicBezTo>
                <a:cubicBezTo>
                  <a:pt x="1389281" y="2135088"/>
                  <a:pt x="1393567" y="2117943"/>
                  <a:pt x="1393031" y="2099727"/>
                </a:cubicBezTo>
                <a:cubicBezTo>
                  <a:pt x="1391424" y="2072938"/>
                  <a:pt x="1402140" y="2057936"/>
                  <a:pt x="1430536" y="2055257"/>
                </a:cubicBezTo>
                <a:cubicBezTo>
                  <a:pt x="1465362" y="2051506"/>
                  <a:pt x="1497509" y="2035969"/>
                  <a:pt x="1528584" y="2021503"/>
                </a:cubicBezTo>
                <a:cubicBezTo>
                  <a:pt x="1563946" y="2004894"/>
                  <a:pt x="1572518" y="1982391"/>
                  <a:pt x="1559659" y="1944886"/>
                </a:cubicBezTo>
                <a:cubicBezTo>
                  <a:pt x="1557516" y="1938992"/>
                  <a:pt x="1552159" y="1933099"/>
                  <a:pt x="1555909" y="1927205"/>
                </a:cubicBezTo>
                <a:cubicBezTo>
                  <a:pt x="1581091" y="1889165"/>
                  <a:pt x="1577876" y="1846302"/>
                  <a:pt x="1575733" y="1803976"/>
                </a:cubicBezTo>
                <a:cubicBezTo>
                  <a:pt x="1575197" y="1791653"/>
                  <a:pt x="1585913" y="1787902"/>
                  <a:pt x="1592878" y="1781473"/>
                </a:cubicBezTo>
                <a:cubicBezTo>
                  <a:pt x="1622882" y="1753612"/>
                  <a:pt x="1622346" y="1735395"/>
                  <a:pt x="1588592" y="1711285"/>
                </a:cubicBezTo>
                <a:cubicBezTo>
                  <a:pt x="1567696" y="1695748"/>
                  <a:pt x="1547337" y="1679674"/>
                  <a:pt x="1532870" y="1657707"/>
                </a:cubicBezTo>
                <a:cubicBezTo>
                  <a:pt x="1524298" y="1645384"/>
                  <a:pt x="1520547" y="1631990"/>
                  <a:pt x="1535013" y="1622346"/>
                </a:cubicBezTo>
                <a:cubicBezTo>
                  <a:pt x="1555373" y="1609487"/>
                  <a:pt x="1549480" y="1593949"/>
                  <a:pt x="1541443" y="1578412"/>
                </a:cubicBezTo>
                <a:cubicBezTo>
                  <a:pt x="1524834" y="1545729"/>
                  <a:pt x="1509296" y="1513046"/>
                  <a:pt x="1495902" y="1478756"/>
                </a:cubicBezTo>
                <a:cubicBezTo>
                  <a:pt x="1488936" y="1460540"/>
                  <a:pt x="1488401" y="1447145"/>
                  <a:pt x="1506617" y="1435894"/>
                </a:cubicBezTo>
                <a:cubicBezTo>
                  <a:pt x="1514118" y="1431072"/>
                  <a:pt x="1519476" y="1422499"/>
                  <a:pt x="1526977" y="1418213"/>
                </a:cubicBezTo>
                <a:cubicBezTo>
                  <a:pt x="1570375" y="1394103"/>
                  <a:pt x="1562338" y="1337310"/>
                  <a:pt x="1512511" y="1318558"/>
                </a:cubicBezTo>
                <a:cubicBezTo>
                  <a:pt x="1506617" y="1316415"/>
                  <a:pt x="1501795" y="1315879"/>
                  <a:pt x="1500724" y="1307306"/>
                </a:cubicBezTo>
                <a:cubicBezTo>
                  <a:pt x="1495366" y="1275695"/>
                  <a:pt x="1472327" y="1260693"/>
                  <a:pt x="1440716" y="1266051"/>
                </a:cubicBezTo>
                <a:cubicBezTo>
                  <a:pt x="1435358" y="1267123"/>
                  <a:pt x="1429465" y="1268730"/>
                  <a:pt x="1425178" y="1267123"/>
                </a:cubicBezTo>
                <a:cubicBezTo>
                  <a:pt x="1376958" y="1244620"/>
                  <a:pt x="1321237" y="1251049"/>
                  <a:pt x="1272481" y="1230690"/>
                </a:cubicBezTo>
                <a:cubicBezTo>
                  <a:pt x="1267123" y="1228546"/>
                  <a:pt x="1259086" y="1226939"/>
                  <a:pt x="1254264" y="1229618"/>
                </a:cubicBezTo>
                <a:cubicBezTo>
                  <a:pt x="1218903" y="1247835"/>
                  <a:pt x="1183541" y="1234440"/>
                  <a:pt x="1148715" y="1228011"/>
                </a:cubicBezTo>
                <a:cubicBezTo>
                  <a:pt x="1134785" y="1225332"/>
                  <a:pt x="1121390" y="1225868"/>
                  <a:pt x="1110139" y="1233368"/>
                </a:cubicBezTo>
                <a:cubicBezTo>
                  <a:pt x="1091387" y="1245691"/>
                  <a:pt x="1074777" y="1259086"/>
                  <a:pt x="1049596" y="1249442"/>
                </a:cubicBezTo>
                <a:cubicBezTo>
                  <a:pt x="1042095" y="1246763"/>
                  <a:pt x="1034058" y="1256943"/>
                  <a:pt x="1027629" y="1263372"/>
                </a:cubicBezTo>
                <a:cubicBezTo>
                  <a:pt x="994946" y="1297662"/>
                  <a:pt x="961727" y="1331416"/>
                  <a:pt x="930116" y="1366242"/>
                </a:cubicBezTo>
                <a:cubicBezTo>
                  <a:pt x="903327" y="1395710"/>
                  <a:pt x="894755" y="1435358"/>
                  <a:pt x="880289" y="1470720"/>
                </a:cubicBezTo>
                <a:cubicBezTo>
                  <a:pt x="865823" y="1506617"/>
                  <a:pt x="853500" y="1544122"/>
                  <a:pt x="840641" y="1581091"/>
                </a:cubicBezTo>
                <a:cubicBezTo>
                  <a:pt x="822960" y="1631990"/>
                  <a:pt x="841712" y="1677531"/>
                  <a:pt x="852428" y="1724144"/>
                </a:cubicBezTo>
                <a:cubicBezTo>
                  <a:pt x="861536" y="1761649"/>
                  <a:pt x="885111" y="1792724"/>
                  <a:pt x="903327" y="1825942"/>
                </a:cubicBezTo>
                <a:cubicBezTo>
                  <a:pt x="936010" y="1885950"/>
                  <a:pt x="983695" y="1942207"/>
                  <a:pt x="974586" y="2017752"/>
                </a:cubicBezTo>
                <a:cubicBezTo>
                  <a:pt x="970836" y="2050971"/>
                  <a:pt x="968157" y="2085796"/>
                  <a:pt x="935474" y="2107228"/>
                </a:cubicBezTo>
                <a:cubicBezTo>
                  <a:pt x="923151" y="2115264"/>
                  <a:pt x="924223" y="2129731"/>
                  <a:pt x="928509" y="2141518"/>
                </a:cubicBezTo>
                <a:cubicBezTo>
                  <a:pt x="947797" y="2195632"/>
                  <a:pt x="934403" y="2238494"/>
                  <a:pt x="893148" y="2278678"/>
                </a:cubicBezTo>
                <a:cubicBezTo>
                  <a:pt x="862608" y="2308146"/>
                  <a:pt x="836355" y="2342971"/>
                  <a:pt x="812780" y="2378869"/>
                </a:cubicBezTo>
                <a:cubicBezTo>
                  <a:pt x="730270" y="2503706"/>
                  <a:pt x="705624" y="2641402"/>
                  <a:pt x="729734" y="2788206"/>
                </a:cubicBezTo>
                <a:cubicBezTo>
                  <a:pt x="743129" y="2870716"/>
                  <a:pt x="747951" y="2955369"/>
                  <a:pt x="775276" y="3035201"/>
                </a:cubicBezTo>
                <a:cubicBezTo>
                  <a:pt x="797243" y="3101102"/>
                  <a:pt x="824032" y="3165396"/>
                  <a:pt x="841712" y="3232368"/>
                </a:cubicBezTo>
                <a:cubicBezTo>
                  <a:pt x="872252" y="3348633"/>
                  <a:pt x="899041" y="3465969"/>
                  <a:pt x="880825" y="3588663"/>
                </a:cubicBezTo>
                <a:cubicBezTo>
                  <a:pt x="873324" y="3639562"/>
                  <a:pt x="874931" y="3692069"/>
                  <a:pt x="887790" y="3742968"/>
                </a:cubicBezTo>
                <a:cubicBezTo>
                  <a:pt x="891004" y="3755291"/>
                  <a:pt x="887790" y="3766007"/>
                  <a:pt x="882432" y="3776186"/>
                </a:cubicBezTo>
                <a:cubicBezTo>
                  <a:pt x="866894" y="3807798"/>
                  <a:pt x="860465" y="3841552"/>
                  <a:pt x="854571" y="3875842"/>
                </a:cubicBezTo>
                <a:cubicBezTo>
                  <a:pt x="837426" y="3972282"/>
                  <a:pt x="833676" y="4069259"/>
                  <a:pt x="829925" y="4166235"/>
                </a:cubicBezTo>
                <a:cubicBezTo>
                  <a:pt x="829389" y="4182308"/>
                  <a:pt x="829925" y="4198918"/>
                  <a:pt x="825103" y="4213920"/>
                </a:cubicBezTo>
                <a:cubicBezTo>
                  <a:pt x="806351" y="4277678"/>
                  <a:pt x="827246" y="4335006"/>
                  <a:pt x="851892" y="4392335"/>
                </a:cubicBezTo>
                <a:cubicBezTo>
                  <a:pt x="864215" y="4421267"/>
                  <a:pt x="866358" y="4453414"/>
                  <a:pt x="871180" y="4483954"/>
                </a:cubicBezTo>
                <a:cubicBezTo>
                  <a:pt x="881360" y="4545569"/>
                  <a:pt x="907078" y="4601290"/>
                  <a:pt x="933331" y="4657011"/>
                </a:cubicBezTo>
                <a:cubicBezTo>
                  <a:pt x="941904" y="4675227"/>
                  <a:pt x="945654" y="4693444"/>
                  <a:pt x="946190" y="4713268"/>
                </a:cubicBezTo>
                <a:cubicBezTo>
                  <a:pt x="948333" y="4831140"/>
                  <a:pt x="944047" y="4949012"/>
                  <a:pt x="952619" y="5066884"/>
                </a:cubicBezTo>
                <a:cubicBezTo>
                  <a:pt x="954227" y="5090994"/>
                  <a:pt x="955834" y="5115104"/>
                  <a:pt x="961192" y="5138678"/>
                </a:cubicBezTo>
                <a:cubicBezTo>
                  <a:pt x="979944" y="5220653"/>
                  <a:pt x="969764" y="5301556"/>
                  <a:pt x="956905" y="5382995"/>
                </a:cubicBezTo>
                <a:cubicBezTo>
                  <a:pt x="944047" y="5462826"/>
                  <a:pt x="936010" y="5543729"/>
                  <a:pt x="938153" y="5625703"/>
                </a:cubicBezTo>
                <a:cubicBezTo>
                  <a:pt x="942975" y="5805726"/>
                  <a:pt x="944047" y="5986284"/>
                  <a:pt x="957977" y="6166307"/>
                </a:cubicBezTo>
                <a:cubicBezTo>
                  <a:pt x="957977" y="6167914"/>
                  <a:pt x="957977" y="6170057"/>
                  <a:pt x="958513" y="6171665"/>
                </a:cubicBezTo>
                <a:cubicBezTo>
                  <a:pt x="967621" y="6208097"/>
                  <a:pt x="962799" y="6240244"/>
                  <a:pt x="948333" y="6277749"/>
                </a:cubicBezTo>
                <a:cubicBezTo>
                  <a:pt x="928509" y="6330256"/>
                  <a:pt x="932795" y="6390263"/>
                  <a:pt x="942975" y="6447056"/>
                </a:cubicBezTo>
                <a:cubicBezTo>
                  <a:pt x="951548" y="6495812"/>
                  <a:pt x="961192" y="6545104"/>
                  <a:pt x="978337" y="6592253"/>
                </a:cubicBezTo>
                <a:cubicBezTo>
                  <a:pt x="979944" y="6597075"/>
                  <a:pt x="979944" y="6602969"/>
                  <a:pt x="979408" y="6608326"/>
                </a:cubicBezTo>
                <a:cubicBezTo>
                  <a:pt x="975658" y="6658154"/>
                  <a:pt x="1002983" y="6684407"/>
                  <a:pt x="1045845" y="6703159"/>
                </a:cubicBezTo>
                <a:cubicBezTo>
                  <a:pt x="1088708" y="6721912"/>
                  <a:pt x="1132106" y="6731556"/>
                  <a:pt x="1178183" y="6728341"/>
                </a:cubicBezTo>
                <a:cubicBezTo>
                  <a:pt x="1195328" y="6727269"/>
                  <a:pt x="1209794" y="6732092"/>
                  <a:pt x="1222653" y="6742807"/>
                </a:cubicBezTo>
                <a:cubicBezTo>
                  <a:pt x="1233904" y="6751915"/>
                  <a:pt x="1245692" y="6759952"/>
                  <a:pt x="1255871" y="6770132"/>
                </a:cubicBezTo>
                <a:cubicBezTo>
                  <a:pt x="1297662" y="6812994"/>
                  <a:pt x="1345347" y="6843534"/>
                  <a:pt x="1405890" y="6851035"/>
                </a:cubicBezTo>
                <a:cubicBezTo>
                  <a:pt x="1409641" y="6851571"/>
                  <a:pt x="1412320" y="6853178"/>
                  <a:pt x="1413391" y="6857465"/>
                </a:cubicBezTo>
                <a:cubicBezTo>
                  <a:pt x="1488401" y="6857465"/>
                  <a:pt x="1563410" y="6857465"/>
                  <a:pt x="1638419" y="6857465"/>
                </a:cubicBezTo>
                <a:cubicBezTo>
                  <a:pt x="1638419" y="6837640"/>
                  <a:pt x="1655564" y="6838177"/>
                  <a:pt x="1666816" y="6834961"/>
                </a:cubicBezTo>
                <a:close/>
                <a:moveTo>
                  <a:pt x="1967925" y="2514957"/>
                </a:moveTo>
                <a:cubicBezTo>
                  <a:pt x="1981855" y="2491383"/>
                  <a:pt x="1993642" y="2467273"/>
                  <a:pt x="2008644" y="2440484"/>
                </a:cubicBezTo>
                <a:cubicBezTo>
                  <a:pt x="2020431" y="2492455"/>
                  <a:pt x="2021503" y="2540675"/>
                  <a:pt x="2016145" y="2589431"/>
                </a:cubicBezTo>
                <a:cubicBezTo>
                  <a:pt x="2015074" y="2601218"/>
                  <a:pt x="2010787" y="2606040"/>
                  <a:pt x="1999000" y="2599611"/>
                </a:cubicBezTo>
                <a:cubicBezTo>
                  <a:pt x="1997393" y="2598539"/>
                  <a:pt x="1995785" y="2598539"/>
                  <a:pt x="1994178" y="2597468"/>
                </a:cubicBezTo>
                <a:cubicBezTo>
                  <a:pt x="1946494" y="2577644"/>
                  <a:pt x="1941136" y="2559427"/>
                  <a:pt x="1967925" y="2514957"/>
                </a:cubicBezTo>
                <a:close/>
              </a:path>
            </a:pathLst>
          </a:custGeom>
          <a:solidFill>
            <a:schemeClr val="accent2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D20F0-A7D2-403E-A449-683CB75A710D}"/>
              </a:ext>
            </a:extLst>
          </p:cNvPr>
          <p:cNvSpPr txBox="1"/>
          <p:nvPr/>
        </p:nvSpPr>
        <p:spPr>
          <a:xfrm>
            <a:off x="2864664" y="1260468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2800" b="1" dirty="0">
                <a:solidFill>
                  <a:schemeClr val="accent4"/>
                </a:solidFill>
                <a:cs typeface="Arial" pitchFamily="34" charset="0"/>
              </a:rPr>
              <a:t>รับค่าข้อมูลเข้าทางแป้นพิมพ์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AutoShape 92">
            <a:extLst>
              <a:ext uri="{FF2B5EF4-FFF2-40B4-BE49-F238E27FC236}">
                <a16:creationId xmlns:a16="http://schemas.microsoft.com/office/drawing/2014/main" id="{B0080D53-053A-49CA-9813-2CE01E991D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10516" y="6130306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8" name="AutoShape 92">
            <a:extLst>
              <a:ext uri="{FF2B5EF4-FFF2-40B4-BE49-F238E27FC236}">
                <a16:creationId xmlns:a16="http://schemas.microsoft.com/office/drawing/2014/main" id="{E6BE8935-5DBD-4B6B-AB69-D9B7EC02504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2398" y="6130306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9" name="AutoShape 92">
            <a:extLst>
              <a:ext uri="{FF2B5EF4-FFF2-40B4-BE49-F238E27FC236}">
                <a16:creationId xmlns:a16="http://schemas.microsoft.com/office/drawing/2014/main" id="{6FA243E7-3A7E-4931-94C0-B9FEC26A915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28339" y="6130244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AutoShape 92">
            <a:extLst>
              <a:ext uri="{FF2B5EF4-FFF2-40B4-BE49-F238E27FC236}">
                <a16:creationId xmlns:a16="http://schemas.microsoft.com/office/drawing/2014/main" id="{4C9CAB45-B72F-4547-A3E8-7777F3ECF9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16457" y="6130244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Trapezoid 10">
            <a:extLst>
              <a:ext uri="{FF2B5EF4-FFF2-40B4-BE49-F238E27FC236}">
                <a16:creationId xmlns:a16="http://schemas.microsoft.com/office/drawing/2014/main" id="{92EF2AA8-CCD6-4A84-A3D3-FCAD03EA5923}"/>
              </a:ext>
            </a:extLst>
          </p:cNvPr>
          <p:cNvSpPr/>
          <p:nvPr/>
        </p:nvSpPr>
        <p:spPr>
          <a:xfrm>
            <a:off x="4916886" y="6224726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DC1A2AF5-8879-4CAA-9B4E-EF7C8E600E58}"/>
              </a:ext>
            </a:extLst>
          </p:cNvPr>
          <p:cNvSpPr/>
          <p:nvPr/>
        </p:nvSpPr>
        <p:spPr>
          <a:xfrm>
            <a:off x="7963122" y="6187288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5B700BBC-C4D4-40EE-90A6-DAAF53E0C87E}"/>
              </a:ext>
            </a:extLst>
          </p:cNvPr>
          <p:cNvSpPr>
            <a:spLocks noChangeAspect="1"/>
          </p:cNvSpPr>
          <p:nvPr/>
        </p:nvSpPr>
        <p:spPr>
          <a:xfrm>
            <a:off x="3435565" y="620506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E8E493CA-B8A7-48CF-8294-1F02DC26A0B8}"/>
              </a:ext>
            </a:extLst>
          </p:cNvPr>
          <p:cNvSpPr>
            <a:spLocks/>
          </p:cNvSpPr>
          <p:nvPr/>
        </p:nvSpPr>
        <p:spPr>
          <a:xfrm>
            <a:off x="6438466" y="6246717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Graphic 7">
            <a:extLst>
              <a:ext uri="{FF2B5EF4-FFF2-40B4-BE49-F238E27FC236}">
                <a16:creationId xmlns:a16="http://schemas.microsoft.com/office/drawing/2014/main" id="{2D4E01B4-09E3-411E-B746-8B19321809A9}"/>
              </a:ext>
            </a:extLst>
          </p:cNvPr>
          <p:cNvSpPr/>
          <p:nvPr/>
        </p:nvSpPr>
        <p:spPr>
          <a:xfrm>
            <a:off x="9201107" y="1260468"/>
            <a:ext cx="3034670" cy="4926820"/>
          </a:xfrm>
          <a:custGeom>
            <a:avLst/>
            <a:gdLst>
              <a:gd name="connsiteX0" fmla="*/ 4221956 w 4225170"/>
              <a:gd name="connsiteY0" fmla="*/ 1685032 h 6859607"/>
              <a:gd name="connsiteX1" fmla="*/ 4000143 w 4225170"/>
              <a:gd name="connsiteY1" fmla="*/ 1616988 h 6859607"/>
              <a:gd name="connsiteX2" fmla="*/ 3626167 w 4225170"/>
              <a:gd name="connsiteY2" fmla="*/ 1630918 h 6859607"/>
              <a:gd name="connsiteX3" fmla="*/ 3536156 w 4225170"/>
              <a:gd name="connsiteY3" fmla="*/ 1655564 h 6859607"/>
              <a:gd name="connsiteX4" fmla="*/ 3499723 w 4225170"/>
              <a:gd name="connsiteY4" fmla="*/ 1698427 h 6859607"/>
              <a:gd name="connsiteX5" fmla="*/ 3491686 w 4225170"/>
              <a:gd name="connsiteY5" fmla="*/ 1709678 h 6859607"/>
              <a:gd name="connsiteX6" fmla="*/ 3483114 w 4225170"/>
              <a:gd name="connsiteY6" fmla="*/ 1700570 h 6859607"/>
              <a:gd name="connsiteX7" fmla="*/ 3440251 w 4225170"/>
              <a:gd name="connsiteY7" fmla="*/ 1655564 h 6859607"/>
              <a:gd name="connsiteX8" fmla="*/ 3148250 w 4225170"/>
              <a:gd name="connsiteY8" fmla="*/ 1538228 h 6859607"/>
              <a:gd name="connsiteX9" fmla="*/ 2682657 w 4225170"/>
              <a:gd name="connsiteY9" fmla="*/ 1414998 h 6859607"/>
              <a:gd name="connsiteX10" fmla="*/ 2643009 w 4225170"/>
              <a:gd name="connsiteY10" fmla="*/ 1437501 h 6859607"/>
              <a:gd name="connsiteX11" fmla="*/ 2431911 w 4225170"/>
              <a:gd name="connsiteY11" fmla="*/ 2060615 h 6859607"/>
              <a:gd name="connsiteX12" fmla="*/ 2352080 w 4225170"/>
              <a:gd name="connsiteY12" fmla="*/ 2326898 h 6859607"/>
              <a:gd name="connsiteX13" fmla="*/ 2366546 w 4225170"/>
              <a:gd name="connsiteY13" fmla="*/ 2386906 h 6859607"/>
              <a:gd name="connsiteX14" fmla="*/ 2409944 w 4225170"/>
              <a:gd name="connsiteY14" fmla="*/ 2437269 h 6859607"/>
              <a:gd name="connsiteX15" fmla="*/ 2415838 w 4225170"/>
              <a:gd name="connsiteY15" fmla="*/ 2492990 h 6859607"/>
              <a:gd name="connsiteX16" fmla="*/ 2362259 w 4225170"/>
              <a:gd name="connsiteY16" fmla="*/ 2734092 h 6859607"/>
              <a:gd name="connsiteX17" fmla="*/ 2370296 w 4225170"/>
              <a:gd name="connsiteY17" fmla="*/ 3070562 h 6859607"/>
              <a:gd name="connsiteX18" fmla="*/ 2371368 w 4225170"/>
              <a:gd name="connsiteY18" fmla="*/ 3242012 h 6859607"/>
              <a:gd name="connsiteX19" fmla="*/ 2250817 w 4225170"/>
              <a:gd name="connsiteY19" fmla="*/ 3536156 h 6859607"/>
              <a:gd name="connsiteX20" fmla="*/ 2093297 w 4225170"/>
              <a:gd name="connsiteY20" fmla="*/ 3579019 h 6859607"/>
              <a:gd name="connsiteX21" fmla="*/ 2077224 w 4225170"/>
              <a:gd name="connsiteY21" fmla="*/ 3574733 h 6859607"/>
              <a:gd name="connsiteX22" fmla="*/ 2102941 w 4225170"/>
              <a:gd name="connsiteY22" fmla="*/ 3713500 h 6859607"/>
              <a:gd name="connsiteX23" fmla="*/ 2117943 w 4225170"/>
              <a:gd name="connsiteY23" fmla="*/ 3830300 h 6859607"/>
              <a:gd name="connsiteX24" fmla="*/ 2110978 w 4225170"/>
              <a:gd name="connsiteY24" fmla="*/ 4164092 h 6859607"/>
              <a:gd name="connsiteX25" fmla="*/ 2100263 w 4225170"/>
              <a:gd name="connsiteY25" fmla="*/ 4407337 h 6859607"/>
              <a:gd name="connsiteX26" fmla="*/ 2070259 w 4225170"/>
              <a:gd name="connsiteY26" fmla="*/ 4613612 h 6859607"/>
              <a:gd name="connsiteX27" fmla="*/ 1960424 w 4225170"/>
              <a:gd name="connsiteY27" fmla="*/ 5514261 h 6859607"/>
              <a:gd name="connsiteX28" fmla="*/ 1947029 w 4225170"/>
              <a:gd name="connsiteY28" fmla="*/ 5601593 h 6859607"/>
              <a:gd name="connsiteX29" fmla="*/ 1977033 w 4225170"/>
              <a:gd name="connsiteY29" fmla="*/ 5673388 h 6859607"/>
              <a:gd name="connsiteX30" fmla="*/ 2103477 w 4225170"/>
              <a:gd name="connsiteY30" fmla="*/ 5738217 h 6859607"/>
              <a:gd name="connsiteX31" fmla="*/ 2179558 w 4225170"/>
              <a:gd name="connsiteY31" fmla="*/ 5775722 h 6859607"/>
              <a:gd name="connsiteX32" fmla="*/ 2247602 w 4225170"/>
              <a:gd name="connsiteY32" fmla="*/ 5793403 h 6859607"/>
              <a:gd name="connsiteX33" fmla="*/ 2366010 w 4225170"/>
              <a:gd name="connsiteY33" fmla="*/ 5810012 h 6859607"/>
              <a:gd name="connsiteX34" fmla="*/ 2416909 w 4225170"/>
              <a:gd name="connsiteY34" fmla="*/ 5880199 h 6859607"/>
              <a:gd name="connsiteX35" fmla="*/ 2397621 w 4225170"/>
              <a:gd name="connsiteY35" fmla="*/ 5998607 h 6859607"/>
              <a:gd name="connsiteX36" fmla="*/ 2367617 w 4225170"/>
              <a:gd name="connsiteY36" fmla="*/ 6098798 h 6859607"/>
              <a:gd name="connsiteX37" fmla="*/ 2339221 w 4225170"/>
              <a:gd name="connsiteY37" fmla="*/ 6118086 h 6859607"/>
              <a:gd name="connsiteX38" fmla="*/ 2289393 w 4225170"/>
              <a:gd name="connsiteY38" fmla="*/ 6165771 h 6859607"/>
              <a:gd name="connsiteX39" fmla="*/ 2294751 w 4225170"/>
              <a:gd name="connsiteY39" fmla="*/ 6254175 h 6859607"/>
              <a:gd name="connsiteX40" fmla="*/ 2245995 w 4225170"/>
              <a:gd name="connsiteY40" fmla="*/ 6542425 h 6859607"/>
              <a:gd name="connsiteX41" fmla="*/ 2155448 w 4225170"/>
              <a:gd name="connsiteY41" fmla="*/ 6690300 h 6859607"/>
              <a:gd name="connsiteX42" fmla="*/ 2098655 w 4225170"/>
              <a:gd name="connsiteY42" fmla="*/ 6723519 h 6859607"/>
              <a:gd name="connsiteX43" fmla="*/ 2032754 w 4225170"/>
              <a:gd name="connsiteY43" fmla="*/ 6666190 h 6859607"/>
              <a:gd name="connsiteX44" fmla="*/ 2026325 w 4225170"/>
              <a:gd name="connsiteY44" fmla="*/ 6541354 h 6859607"/>
              <a:gd name="connsiteX45" fmla="*/ 2053114 w 4225170"/>
              <a:gd name="connsiteY45" fmla="*/ 6396693 h 6859607"/>
              <a:gd name="connsiteX46" fmla="*/ 2035969 w 4225170"/>
              <a:gd name="connsiteY46" fmla="*/ 6297573 h 6859607"/>
              <a:gd name="connsiteX47" fmla="*/ 2004893 w 4225170"/>
              <a:gd name="connsiteY47" fmla="*/ 6289536 h 6859607"/>
              <a:gd name="connsiteX48" fmla="*/ 1960959 w 4225170"/>
              <a:gd name="connsiteY48" fmla="*/ 6291143 h 6859607"/>
              <a:gd name="connsiteX49" fmla="*/ 1892915 w 4225170"/>
              <a:gd name="connsiteY49" fmla="*/ 6239173 h 6859607"/>
              <a:gd name="connsiteX50" fmla="*/ 1807190 w 4225170"/>
              <a:gd name="connsiteY50" fmla="*/ 6170593 h 6859607"/>
              <a:gd name="connsiteX51" fmla="*/ 1771293 w 4225170"/>
              <a:gd name="connsiteY51" fmla="*/ 6180237 h 6859607"/>
              <a:gd name="connsiteX52" fmla="*/ 1621810 w 4225170"/>
              <a:gd name="connsiteY52" fmla="*/ 6529030 h 6859607"/>
              <a:gd name="connsiteX53" fmla="*/ 1623417 w 4225170"/>
              <a:gd name="connsiteY53" fmla="*/ 6653868 h 6859607"/>
              <a:gd name="connsiteX54" fmla="*/ 1652349 w 4225170"/>
              <a:gd name="connsiteY54" fmla="*/ 6774954 h 6859607"/>
              <a:gd name="connsiteX55" fmla="*/ 1589127 w 4225170"/>
              <a:gd name="connsiteY55" fmla="*/ 6853178 h 6859607"/>
              <a:gd name="connsiteX56" fmla="*/ 1569839 w 4225170"/>
              <a:gd name="connsiteY56" fmla="*/ 6859608 h 6859607"/>
              <a:gd name="connsiteX57" fmla="*/ 1371600 w 4225170"/>
              <a:gd name="connsiteY57" fmla="*/ 6859608 h 6859607"/>
              <a:gd name="connsiteX58" fmla="*/ 1356598 w 4225170"/>
              <a:gd name="connsiteY58" fmla="*/ 6856393 h 6859607"/>
              <a:gd name="connsiteX59" fmla="*/ 1288554 w 4225170"/>
              <a:gd name="connsiteY59" fmla="*/ 6742807 h 6859607"/>
              <a:gd name="connsiteX60" fmla="*/ 1281053 w 4225170"/>
              <a:gd name="connsiteY60" fmla="*/ 6674763 h 6859607"/>
              <a:gd name="connsiteX61" fmla="*/ 1268194 w 4225170"/>
              <a:gd name="connsiteY61" fmla="*/ 6639938 h 6859607"/>
              <a:gd name="connsiteX62" fmla="*/ 1240334 w 4225170"/>
              <a:gd name="connsiteY62" fmla="*/ 6455093 h 6859607"/>
              <a:gd name="connsiteX63" fmla="*/ 1316950 w 4225170"/>
              <a:gd name="connsiteY63" fmla="*/ 6052721 h 6859607"/>
              <a:gd name="connsiteX64" fmla="*/ 1329809 w 4225170"/>
              <a:gd name="connsiteY64" fmla="*/ 6032361 h 6859607"/>
              <a:gd name="connsiteX65" fmla="*/ 1354991 w 4225170"/>
              <a:gd name="connsiteY65" fmla="*/ 5917704 h 6859607"/>
              <a:gd name="connsiteX66" fmla="*/ 1346954 w 4225170"/>
              <a:gd name="connsiteY66" fmla="*/ 5832515 h 6859607"/>
              <a:gd name="connsiteX67" fmla="*/ 1326059 w 4225170"/>
              <a:gd name="connsiteY67" fmla="*/ 5781616 h 6859607"/>
              <a:gd name="connsiteX68" fmla="*/ 1208187 w 4225170"/>
              <a:gd name="connsiteY68" fmla="*/ 5673924 h 6859607"/>
              <a:gd name="connsiteX69" fmla="*/ 1067812 w 4225170"/>
              <a:gd name="connsiteY69" fmla="*/ 5487472 h 6859607"/>
              <a:gd name="connsiteX70" fmla="*/ 1002447 w 4225170"/>
              <a:gd name="connsiteY70" fmla="*/ 5222796 h 6859607"/>
              <a:gd name="connsiteX71" fmla="*/ 971371 w 4225170"/>
              <a:gd name="connsiteY71" fmla="*/ 5101173 h 6859607"/>
              <a:gd name="connsiteX72" fmla="*/ 928509 w 4225170"/>
              <a:gd name="connsiteY72" fmla="*/ 4837033 h 6859607"/>
              <a:gd name="connsiteX73" fmla="*/ 901720 w 4225170"/>
              <a:gd name="connsiteY73" fmla="*/ 4579858 h 6859607"/>
              <a:gd name="connsiteX74" fmla="*/ 886718 w 4225170"/>
              <a:gd name="connsiteY74" fmla="*/ 4428232 h 6859607"/>
              <a:gd name="connsiteX75" fmla="*/ 855643 w 4225170"/>
              <a:gd name="connsiteY75" fmla="*/ 4380548 h 6859607"/>
              <a:gd name="connsiteX76" fmla="*/ 803672 w 4225170"/>
              <a:gd name="connsiteY76" fmla="*/ 4262140 h 6859607"/>
              <a:gd name="connsiteX77" fmla="*/ 877074 w 4225170"/>
              <a:gd name="connsiteY77" fmla="*/ 3859232 h 6859607"/>
              <a:gd name="connsiteX78" fmla="*/ 893683 w 4225170"/>
              <a:gd name="connsiteY78" fmla="*/ 3753683 h 6859607"/>
              <a:gd name="connsiteX79" fmla="*/ 894755 w 4225170"/>
              <a:gd name="connsiteY79" fmla="*/ 3737610 h 6859607"/>
              <a:gd name="connsiteX80" fmla="*/ 910292 w 4225170"/>
              <a:gd name="connsiteY80" fmla="*/ 3572054 h 6859607"/>
              <a:gd name="connsiteX81" fmla="*/ 963870 w 4225170"/>
              <a:gd name="connsiteY81" fmla="*/ 3307378 h 6859607"/>
              <a:gd name="connsiteX82" fmla="*/ 964942 w 4225170"/>
              <a:gd name="connsiteY82" fmla="*/ 3259157 h 6859607"/>
              <a:gd name="connsiteX83" fmla="*/ 954226 w 4225170"/>
              <a:gd name="connsiteY83" fmla="*/ 3239333 h 6859607"/>
              <a:gd name="connsiteX84" fmla="*/ 936010 w 4225170"/>
              <a:gd name="connsiteY84" fmla="*/ 3248978 h 6859607"/>
              <a:gd name="connsiteX85" fmla="*/ 833676 w 4225170"/>
              <a:gd name="connsiteY85" fmla="*/ 3329881 h 6859607"/>
              <a:gd name="connsiteX86" fmla="*/ 800457 w 4225170"/>
              <a:gd name="connsiteY86" fmla="*/ 3347561 h 6859607"/>
              <a:gd name="connsiteX87" fmla="*/ 657404 w 4225170"/>
              <a:gd name="connsiteY87" fmla="*/ 3333095 h 6859607"/>
              <a:gd name="connsiteX88" fmla="*/ 551319 w 4225170"/>
              <a:gd name="connsiteY88" fmla="*/ 3220581 h 6859607"/>
              <a:gd name="connsiteX89" fmla="*/ 395407 w 4225170"/>
              <a:gd name="connsiteY89" fmla="*/ 3006805 h 6859607"/>
              <a:gd name="connsiteX90" fmla="*/ 360581 w 4225170"/>
              <a:gd name="connsiteY90" fmla="*/ 2880360 h 6859607"/>
              <a:gd name="connsiteX91" fmla="*/ 365939 w 4225170"/>
              <a:gd name="connsiteY91" fmla="*/ 2722841 h 6859607"/>
              <a:gd name="connsiteX92" fmla="*/ 331113 w 4225170"/>
              <a:gd name="connsiteY92" fmla="*/ 2658011 h 6859607"/>
              <a:gd name="connsiteX93" fmla="*/ 145733 w 4225170"/>
              <a:gd name="connsiteY93" fmla="*/ 2518708 h 6859607"/>
              <a:gd name="connsiteX94" fmla="*/ 39648 w 4225170"/>
              <a:gd name="connsiteY94" fmla="*/ 2432983 h 6859607"/>
              <a:gd name="connsiteX95" fmla="*/ 0 w 4225170"/>
              <a:gd name="connsiteY95" fmla="*/ 2365474 h 6859607"/>
              <a:gd name="connsiteX96" fmla="*/ 0 w 4225170"/>
              <a:gd name="connsiteY96" fmla="*/ 2338685 h 6859607"/>
              <a:gd name="connsiteX97" fmla="*/ 135017 w 4225170"/>
              <a:gd name="connsiteY97" fmla="*/ 2282428 h 6859607"/>
              <a:gd name="connsiteX98" fmla="*/ 316111 w 4225170"/>
              <a:gd name="connsiteY98" fmla="*/ 2388513 h 6859607"/>
              <a:gd name="connsiteX99" fmla="*/ 431840 w 4225170"/>
              <a:gd name="connsiteY99" fmla="*/ 2468344 h 6859607"/>
              <a:gd name="connsiteX100" fmla="*/ 473095 w 4225170"/>
              <a:gd name="connsiteY100" fmla="*/ 2505313 h 6859607"/>
              <a:gd name="connsiteX101" fmla="*/ 534174 w 4225170"/>
              <a:gd name="connsiteY101" fmla="*/ 2602825 h 6859607"/>
              <a:gd name="connsiteX102" fmla="*/ 645081 w 4225170"/>
              <a:gd name="connsiteY102" fmla="*/ 2749630 h 6859607"/>
              <a:gd name="connsiteX103" fmla="*/ 680978 w 4225170"/>
              <a:gd name="connsiteY103" fmla="*/ 2743736 h 6859607"/>
              <a:gd name="connsiteX104" fmla="*/ 795635 w 4225170"/>
              <a:gd name="connsiteY104" fmla="*/ 2409408 h 6859607"/>
              <a:gd name="connsiteX105" fmla="*/ 827782 w 4225170"/>
              <a:gd name="connsiteY105" fmla="*/ 2254568 h 6859607"/>
              <a:gd name="connsiteX106" fmla="*/ 841712 w 4225170"/>
              <a:gd name="connsiteY106" fmla="*/ 2208491 h 6859607"/>
              <a:gd name="connsiteX107" fmla="*/ 907078 w 4225170"/>
              <a:gd name="connsiteY107" fmla="*/ 2145804 h 6859607"/>
              <a:gd name="connsiteX108" fmla="*/ 1169075 w 4225170"/>
              <a:gd name="connsiteY108" fmla="*/ 2094905 h 6859607"/>
              <a:gd name="connsiteX109" fmla="*/ 1323380 w 4225170"/>
              <a:gd name="connsiteY109" fmla="*/ 2079903 h 6859607"/>
              <a:gd name="connsiteX110" fmla="*/ 1420356 w 4225170"/>
              <a:gd name="connsiteY110" fmla="*/ 2043470 h 6859607"/>
              <a:gd name="connsiteX111" fmla="*/ 1486793 w 4225170"/>
              <a:gd name="connsiteY111" fmla="*/ 2003286 h 6859607"/>
              <a:gd name="connsiteX112" fmla="*/ 1535549 w 4225170"/>
              <a:gd name="connsiteY112" fmla="*/ 1886486 h 6859607"/>
              <a:gd name="connsiteX113" fmla="*/ 1523762 w 4225170"/>
              <a:gd name="connsiteY113" fmla="*/ 1662529 h 6859607"/>
              <a:gd name="connsiteX114" fmla="*/ 1524833 w 4225170"/>
              <a:gd name="connsiteY114" fmla="*/ 1571446 h 6859607"/>
              <a:gd name="connsiteX115" fmla="*/ 1540371 w 4225170"/>
              <a:gd name="connsiteY115" fmla="*/ 1493222 h 6859607"/>
              <a:gd name="connsiteX116" fmla="*/ 1596092 w 4225170"/>
              <a:gd name="connsiteY116" fmla="*/ 1380173 h 6859607"/>
              <a:gd name="connsiteX117" fmla="*/ 1653421 w 4225170"/>
              <a:gd name="connsiteY117" fmla="*/ 1324451 h 6859607"/>
              <a:gd name="connsiteX118" fmla="*/ 1781473 w 4225170"/>
              <a:gd name="connsiteY118" fmla="*/ 1255871 h 6859607"/>
              <a:gd name="connsiteX119" fmla="*/ 1816298 w 4225170"/>
              <a:gd name="connsiteY119" fmla="*/ 1254800 h 6859607"/>
              <a:gd name="connsiteX120" fmla="*/ 1924526 w 4225170"/>
              <a:gd name="connsiteY120" fmla="*/ 1270337 h 6859607"/>
              <a:gd name="connsiteX121" fmla="*/ 1977569 w 4225170"/>
              <a:gd name="connsiteY121" fmla="*/ 1299270 h 6859607"/>
              <a:gd name="connsiteX122" fmla="*/ 2098655 w 4225170"/>
              <a:gd name="connsiteY122" fmla="*/ 1450360 h 6859607"/>
              <a:gd name="connsiteX123" fmla="*/ 2132409 w 4225170"/>
              <a:gd name="connsiteY123" fmla="*/ 1648599 h 6859607"/>
              <a:gd name="connsiteX124" fmla="*/ 2051506 w 4225170"/>
              <a:gd name="connsiteY124" fmla="*/ 1851660 h 6859607"/>
              <a:gd name="connsiteX125" fmla="*/ 2042398 w 4225170"/>
              <a:gd name="connsiteY125" fmla="*/ 1899880 h 6859607"/>
              <a:gd name="connsiteX126" fmla="*/ 2016681 w 4225170"/>
              <a:gd name="connsiteY126" fmla="*/ 1941135 h 6859607"/>
              <a:gd name="connsiteX127" fmla="*/ 1912739 w 4225170"/>
              <a:gd name="connsiteY127" fmla="*/ 2099727 h 6859607"/>
              <a:gd name="connsiteX128" fmla="*/ 1927741 w 4225170"/>
              <a:gd name="connsiteY128" fmla="*/ 2150090 h 6859607"/>
              <a:gd name="connsiteX129" fmla="*/ 2085261 w 4225170"/>
              <a:gd name="connsiteY129" fmla="*/ 2294216 h 6859607"/>
              <a:gd name="connsiteX130" fmla="*/ 2162949 w 4225170"/>
              <a:gd name="connsiteY130" fmla="*/ 2336006 h 6859607"/>
              <a:gd name="connsiteX131" fmla="*/ 2218670 w 4225170"/>
              <a:gd name="connsiteY131" fmla="*/ 2311896 h 6859607"/>
              <a:gd name="connsiteX132" fmla="*/ 2234744 w 4225170"/>
              <a:gd name="connsiteY132" fmla="*/ 2269034 h 6859607"/>
              <a:gd name="connsiteX133" fmla="*/ 2282428 w 4225170"/>
              <a:gd name="connsiteY133" fmla="*/ 2220278 h 6859607"/>
              <a:gd name="connsiteX134" fmla="*/ 2311360 w 4225170"/>
              <a:gd name="connsiteY134" fmla="*/ 2191345 h 6859607"/>
              <a:gd name="connsiteX135" fmla="*/ 2399228 w 4225170"/>
              <a:gd name="connsiteY135" fmla="*/ 1975961 h 6859607"/>
              <a:gd name="connsiteX136" fmla="*/ 2578179 w 4225170"/>
              <a:gd name="connsiteY136" fmla="*/ 1462683 h 6859607"/>
              <a:gd name="connsiteX137" fmla="*/ 2539603 w 4225170"/>
              <a:gd name="connsiteY137" fmla="*/ 1407497 h 6859607"/>
              <a:gd name="connsiteX138" fmla="*/ 2443698 w 4225170"/>
              <a:gd name="connsiteY138" fmla="*/ 1421428 h 6859607"/>
              <a:gd name="connsiteX139" fmla="*/ 2418517 w 4225170"/>
              <a:gd name="connsiteY139" fmla="*/ 1410712 h 6859607"/>
              <a:gd name="connsiteX140" fmla="*/ 2364938 w 4225170"/>
              <a:gd name="connsiteY140" fmla="*/ 1343739 h 6859607"/>
              <a:gd name="connsiteX141" fmla="*/ 2087940 w 4225170"/>
              <a:gd name="connsiteY141" fmla="*/ 1165860 h 6859607"/>
              <a:gd name="connsiteX142" fmla="*/ 1666280 w 4225170"/>
              <a:gd name="connsiteY142" fmla="*/ 956905 h 6859607"/>
              <a:gd name="connsiteX143" fmla="*/ 1589663 w 4225170"/>
              <a:gd name="connsiteY143" fmla="*/ 933331 h 6859607"/>
              <a:gd name="connsiteX144" fmla="*/ 1526441 w 4225170"/>
              <a:gd name="connsiteY144" fmla="*/ 933867 h 6859607"/>
              <a:gd name="connsiteX145" fmla="*/ 1499652 w 4225170"/>
              <a:gd name="connsiteY145" fmla="*/ 928509 h 6859607"/>
              <a:gd name="connsiteX146" fmla="*/ 1503402 w 4225170"/>
              <a:gd name="connsiteY146" fmla="*/ 899577 h 6859607"/>
              <a:gd name="connsiteX147" fmla="*/ 1515725 w 4225170"/>
              <a:gd name="connsiteY147" fmla="*/ 829389 h 6859607"/>
              <a:gd name="connsiteX148" fmla="*/ 1405354 w 4225170"/>
              <a:gd name="connsiteY148" fmla="*/ 625793 h 6859607"/>
              <a:gd name="connsiteX149" fmla="*/ 1319093 w 4225170"/>
              <a:gd name="connsiteY149" fmla="*/ 538996 h 6859607"/>
              <a:gd name="connsiteX150" fmla="*/ 1248370 w 4225170"/>
              <a:gd name="connsiteY150" fmla="*/ 519708 h 6859607"/>
              <a:gd name="connsiteX151" fmla="*/ 1215688 w 4225170"/>
              <a:gd name="connsiteY151" fmla="*/ 508456 h 6859607"/>
              <a:gd name="connsiteX152" fmla="*/ 1234440 w 4225170"/>
              <a:gd name="connsiteY152" fmla="*/ 477381 h 6859607"/>
              <a:gd name="connsiteX153" fmla="*/ 1400532 w 4225170"/>
              <a:gd name="connsiteY153" fmla="*/ 397550 h 6859607"/>
              <a:gd name="connsiteX154" fmla="*/ 1692533 w 4225170"/>
              <a:gd name="connsiteY154" fmla="*/ 271105 h 6859607"/>
              <a:gd name="connsiteX155" fmla="*/ 1995249 w 4225170"/>
              <a:gd name="connsiteY155" fmla="*/ 181630 h 6859607"/>
              <a:gd name="connsiteX156" fmla="*/ 2249745 w 4225170"/>
              <a:gd name="connsiteY156" fmla="*/ 119479 h 6859607"/>
              <a:gd name="connsiteX157" fmla="*/ 2446913 w 4225170"/>
              <a:gd name="connsiteY157" fmla="*/ 81439 h 6859607"/>
              <a:gd name="connsiteX158" fmla="*/ 2655332 w 4225170"/>
              <a:gd name="connsiteY158" fmla="*/ 85725 h 6859607"/>
              <a:gd name="connsiteX159" fmla="*/ 2995017 w 4225170"/>
              <a:gd name="connsiteY159" fmla="*/ 168771 h 6859607"/>
              <a:gd name="connsiteX160" fmla="*/ 3038951 w 4225170"/>
              <a:gd name="connsiteY160" fmla="*/ 150019 h 6859607"/>
              <a:gd name="connsiteX161" fmla="*/ 3078063 w 4225170"/>
              <a:gd name="connsiteY161" fmla="*/ 41791 h 6859607"/>
              <a:gd name="connsiteX162" fmla="*/ 3115032 w 4225170"/>
              <a:gd name="connsiteY162" fmla="*/ 0 h 6859607"/>
              <a:gd name="connsiteX163" fmla="*/ 3131106 w 4225170"/>
              <a:gd name="connsiteY163" fmla="*/ 0 h 6859607"/>
              <a:gd name="connsiteX164" fmla="*/ 3143964 w 4225170"/>
              <a:gd name="connsiteY164" fmla="*/ 36433 h 6859607"/>
              <a:gd name="connsiteX165" fmla="*/ 3100566 w 4225170"/>
              <a:gd name="connsiteY165" fmla="*/ 180022 h 6859607"/>
              <a:gd name="connsiteX166" fmla="*/ 3119854 w 4225170"/>
              <a:gd name="connsiteY166" fmla="*/ 222349 h 6859607"/>
              <a:gd name="connsiteX167" fmla="*/ 3534013 w 4225170"/>
              <a:gd name="connsiteY167" fmla="*/ 451664 h 6859607"/>
              <a:gd name="connsiteX168" fmla="*/ 3673316 w 4225170"/>
              <a:gd name="connsiteY168" fmla="*/ 536317 h 6859607"/>
              <a:gd name="connsiteX169" fmla="*/ 3917632 w 4225170"/>
              <a:gd name="connsiteY169" fmla="*/ 818138 h 6859607"/>
              <a:gd name="connsiteX170" fmla="*/ 4136767 w 4225170"/>
              <a:gd name="connsiteY170" fmla="*/ 1225868 h 6859607"/>
              <a:gd name="connsiteX171" fmla="*/ 4140517 w 4225170"/>
              <a:gd name="connsiteY171" fmla="*/ 1301949 h 6859607"/>
              <a:gd name="connsiteX172" fmla="*/ 4139446 w 4225170"/>
              <a:gd name="connsiteY172" fmla="*/ 1328202 h 6859607"/>
              <a:gd name="connsiteX173" fmla="*/ 4189274 w 4225170"/>
              <a:gd name="connsiteY173" fmla="*/ 1533406 h 6859607"/>
              <a:gd name="connsiteX174" fmla="*/ 4225171 w 4225170"/>
              <a:gd name="connsiteY174" fmla="*/ 1666816 h 6859607"/>
              <a:gd name="connsiteX175" fmla="*/ 4221956 w 4225170"/>
              <a:gd name="connsiteY175" fmla="*/ 1685032 h 68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225170" h="6859607">
                <a:moveTo>
                  <a:pt x="4221956" y="1685032"/>
                </a:moveTo>
                <a:cubicBezTo>
                  <a:pt x="4161949" y="1616452"/>
                  <a:pt x="4078367" y="1620738"/>
                  <a:pt x="4000143" y="1616988"/>
                </a:cubicBezTo>
                <a:cubicBezTo>
                  <a:pt x="3875306" y="1611094"/>
                  <a:pt x="3750469" y="1614309"/>
                  <a:pt x="3626167" y="1630918"/>
                </a:cubicBezTo>
                <a:cubicBezTo>
                  <a:pt x="3595092" y="1635205"/>
                  <a:pt x="3565088" y="1643777"/>
                  <a:pt x="3536156" y="1655564"/>
                </a:cubicBezTo>
                <a:cubicBezTo>
                  <a:pt x="3516332" y="1663601"/>
                  <a:pt x="3498116" y="1672173"/>
                  <a:pt x="3499723" y="1698427"/>
                </a:cubicBezTo>
                <a:cubicBezTo>
                  <a:pt x="3500259" y="1703249"/>
                  <a:pt x="3498651" y="1709678"/>
                  <a:pt x="3491686" y="1709678"/>
                </a:cubicBezTo>
                <a:cubicBezTo>
                  <a:pt x="3486864" y="1709678"/>
                  <a:pt x="3484185" y="1704856"/>
                  <a:pt x="3483114" y="1700570"/>
                </a:cubicBezTo>
                <a:cubicBezTo>
                  <a:pt x="3478292" y="1676995"/>
                  <a:pt x="3459004" y="1666816"/>
                  <a:pt x="3440251" y="1655564"/>
                </a:cubicBezTo>
                <a:cubicBezTo>
                  <a:pt x="3348633" y="1601450"/>
                  <a:pt x="3248978" y="1568767"/>
                  <a:pt x="3148250" y="1538228"/>
                </a:cubicBezTo>
                <a:cubicBezTo>
                  <a:pt x="2994481" y="1491079"/>
                  <a:pt x="2840712" y="1445538"/>
                  <a:pt x="2682657" y="1414998"/>
                </a:cubicBezTo>
                <a:cubicBezTo>
                  <a:pt x="2660154" y="1410712"/>
                  <a:pt x="2650510" y="1417141"/>
                  <a:pt x="2643009" y="1437501"/>
                </a:cubicBezTo>
                <a:cubicBezTo>
                  <a:pt x="2568535" y="1643777"/>
                  <a:pt x="2494598" y="1850588"/>
                  <a:pt x="2431911" y="2060615"/>
                </a:cubicBezTo>
                <a:cubicBezTo>
                  <a:pt x="2405122" y="2149555"/>
                  <a:pt x="2379940" y="2238494"/>
                  <a:pt x="2352080" y="2326898"/>
                </a:cubicBezTo>
                <a:cubicBezTo>
                  <a:pt x="2344579" y="2351544"/>
                  <a:pt x="2348865" y="2369225"/>
                  <a:pt x="2366546" y="2386906"/>
                </a:cubicBezTo>
                <a:cubicBezTo>
                  <a:pt x="2382619" y="2402443"/>
                  <a:pt x="2398693" y="2417981"/>
                  <a:pt x="2409944" y="2437269"/>
                </a:cubicBezTo>
                <a:cubicBezTo>
                  <a:pt x="2420660" y="2454950"/>
                  <a:pt x="2426553" y="2474238"/>
                  <a:pt x="2415838" y="2492990"/>
                </a:cubicBezTo>
                <a:cubicBezTo>
                  <a:pt x="2374047" y="2568000"/>
                  <a:pt x="2372975" y="2652117"/>
                  <a:pt x="2362259" y="2734092"/>
                </a:cubicBezTo>
                <a:cubicBezTo>
                  <a:pt x="2347258" y="2846606"/>
                  <a:pt x="2364938" y="2958584"/>
                  <a:pt x="2370296" y="3070562"/>
                </a:cubicBezTo>
                <a:cubicBezTo>
                  <a:pt x="2372975" y="3127355"/>
                  <a:pt x="2373511" y="3184684"/>
                  <a:pt x="2371368" y="3242012"/>
                </a:cubicBezTo>
                <a:cubicBezTo>
                  <a:pt x="2367081" y="3354526"/>
                  <a:pt x="2321540" y="3451503"/>
                  <a:pt x="2250817" y="3536156"/>
                </a:cubicBezTo>
                <a:cubicBezTo>
                  <a:pt x="2210633" y="3584377"/>
                  <a:pt x="2154912" y="3599378"/>
                  <a:pt x="2093297" y="3579019"/>
                </a:cubicBezTo>
                <a:cubicBezTo>
                  <a:pt x="2089547" y="3577947"/>
                  <a:pt x="2085261" y="3576876"/>
                  <a:pt x="2077224" y="3574733"/>
                </a:cubicBezTo>
                <a:cubicBezTo>
                  <a:pt x="2085796" y="3622953"/>
                  <a:pt x="2094369" y="3667958"/>
                  <a:pt x="2102941" y="3713500"/>
                </a:cubicBezTo>
                <a:cubicBezTo>
                  <a:pt x="2109906" y="3752076"/>
                  <a:pt x="2118479" y="3790652"/>
                  <a:pt x="2117943" y="3830300"/>
                </a:cubicBezTo>
                <a:cubicBezTo>
                  <a:pt x="2116872" y="3941743"/>
                  <a:pt x="2114193" y="4052650"/>
                  <a:pt x="2110978" y="4164092"/>
                </a:cubicBezTo>
                <a:cubicBezTo>
                  <a:pt x="2108835" y="4245531"/>
                  <a:pt x="2107228" y="4326434"/>
                  <a:pt x="2100263" y="4407337"/>
                </a:cubicBezTo>
                <a:cubicBezTo>
                  <a:pt x="2094369" y="4476453"/>
                  <a:pt x="2076688" y="4543961"/>
                  <a:pt x="2070259" y="4613612"/>
                </a:cubicBezTo>
                <a:cubicBezTo>
                  <a:pt x="2040791" y="4914722"/>
                  <a:pt x="1995249" y="5213687"/>
                  <a:pt x="1960424" y="5514261"/>
                </a:cubicBezTo>
                <a:cubicBezTo>
                  <a:pt x="1957209" y="5543729"/>
                  <a:pt x="1951851" y="5572661"/>
                  <a:pt x="1947029" y="5601593"/>
                </a:cubicBezTo>
                <a:cubicBezTo>
                  <a:pt x="1942207" y="5632132"/>
                  <a:pt x="1950780" y="5656779"/>
                  <a:pt x="1977033" y="5673388"/>
                </a:cubicBezTo>
                <a:cubicBezTo>
                  <a:pt x="2017216" y="5699105"/>
                  <a:pt x="2051506" y="5733931"/>
                  <a:pt x="2103477" y="5738217"/>
                </a:cubicBezTo>
                <a:cubicBezTo>
                  <a:pt x="2131338" y="5740361"/>
                  <a:pt x="2155448" y="5760720"/>
                  <a:pt x="2179558" y="5775722"/>
                </a:cubicBezTo>
                <a:cubicBezTo>
                  <a:pt x="2200454" y="5789117"/>
                  <a:pt x="2221885" y="5795546"/>
                  <a:pt x="2247602" y="5793403"/>
                </a:cubicBezTo>
                <a:cubicBezTo>
                  <a:pt x="2287786" y="5789652"/>
                  <a:pt x="2327970" y="5797153"/>
                  <a:pt x="2366010" y="5810012"/>
                </a:cubicBezTo>
                <a:cubicBezTo>
                  <a:pt x="2401372" y="5822335"/>
                  <a:pt x="2415838" y="5842695"/>
                  <a:pt x="2416909" y="5880199"/>
                </a:cubicBezTo>
                <a:cubicBezTo>
                  <a:pt x="2418517" y="5920919"/>
                  <a:pt x="2408337" y="5960031"/>
                  <a:pt x="2397621" y="5998607"/>
                </a:cubicBezTo>
                <a:cubicBezTo>
                  <a:pt x="2388513" y="6032361"/>
                  <a:pt x="2376726" y="6065044"/>
                  <a:pt x="2367617" y="6098798"/>
                </a:cubicBezTo>
                <a:cubicBezTo>
                  <a:pt x="2363331" y="6114872"/>
                  <a:pt x="2356366" y="6119693"/>
                  <a:pt x="2339221" y="6118086"/>
                </a:cubicBezTo>
                <a:cubicBezTo>
                  <a:pt x="2292072" y="6114872"/>
                  <a:pt x="2288322" y="6118622"/>
                  <a:pt x="2289393" y="6165771"/>
                </a:cubicBezTo>
                <a:cubicBezTo>
                  <a:pt x="2289929" y="6195239"/>
                  <a:pt x="2290465" y="6224707"/>
                  <a:pt x="2294751" y="6254175"/>
                </a:cubicBezTo>
                <a:cubicBezTo>
                  <a:pt x="2309753" y="6355973"/>
                  <a:pt x="2289393" y="6451342"/>
                  <a:pt x="2245995" y="6542425"/>
                </a:cubicBezTo>
                <a:cubicBezTo>
                  <a:pt x="2220813" y="6594932"/>
                  <a:pt x="2191345" y="6644759"/>
                  <a:pt x="2155448" y="6690300"/>
                </a:cubicBezTo>
                <a:cubicBezTo>
                  <a:pt x="2140982" y="6708517"/>
                  <a:pt x="2124908" y="6729948"/>
                  <a:pt x="2098655" y="6723519"/>
                </a:cubicBezTo>
                <a:cubicBezTo>
                  <a:pt x="2068116" y="6716018"/>
                  <a:pt x="2047220" y="6695123"/>
                  <a:pt x="2032754" y="6666190"/>
                </a:cubicBezTo>
                <a:cubicBezTo>
                  <a:pt x="2012394" y="6624400"/>
                  <a:pt x="2016681" y="6584216"/>
                  <a:pt x="2026325" y="6541354"/>
                </a:cubicBezTo>
                <a:cubicBezTo>
                  <a:pt x="2037576" y="6493669"/>
                  <a:pt x="2049363" y="6445984"/>
                  <a:pt x="2053114" y="6396693"/>
                </a:cubicBezTo>
                <a:cubicBezTo>
                  <a:pt x="2055793" y="6361867"/>
                  <a:pt x="2048827" y="6329184"/>
                  <a:pt x="2035969" y="6297573"/>
                </a:cubicBezTo>
                <a:cubicBezTo>
                  <a:pt x="2029539" y="6281500"/>
                  <a:pt x="2020431" y="6272927"/>
                  <a:pt x="2004893" y="6289536"/>
                </a:cubicBezTo>
                <a:cubicBezTo>
                  <a:pt x="1990963" y="6304002"/>
                  <a:pt x="1975425" y="6299716"/>
                  <a:pt x="1960959" y="6291143"/>
                </a:cubicBezTo>
                <a:cubicBezTo>
                  <a:pt x="1935778" y="6277213"/>
                  <a:pt x="1914882" y="6257390"/>
                  <a:pt x="1892915" y="6239173"/>
                </a:cubicBezTo>
                <a:cubicBezTo>
                  <a:pt x="1865055" y="6215598"/>
                  <a:pt x="1837730" y="6191488"/>
                  <a:pt x="1807190" y="6170593"/>
                </a:cubicBezTo>
                <a:cubicBezTo>
                  <a:pt x="1791117" y="6159877"/>
                  <a:pt x="1779330" y="6157198"/>
                  <a:pt x="1771293" y="6180237"/>
                </a:cubicBezTo>
                <a:cubicBezTo>
                  <a:pt x="1730038" y="6300252"/>
                  <a:pt x="1667887" y="6411159"/>
                  <a:pt x="1621810" y="6529030"/>
                </a:cubicBezTo>
                <a:cubicBezTo>
                  <a:pt x="1604129" y="6574572"/>
                  <a:pt x="1602522" y="6611005"/>
                  <a:pt x="1623417" y="6653868"/>
                </a:cubicBezTo>
                <a:cubicBezTo>
                  <a:pt x="1641098" y="6691372"/>
                  <a:pt x="1652885" y="6732092"/>
                  <a:pt x="1652349" y="6774954"/>
                </a:cubicBezTo>
                <a:cubicBezTo>
                  <a:pt x="1651813" y="6823710"/>
                  <a:pt x="1636812" y="6842462"/>
                  <a:pt x="1589127" y="6853178"/>
                </a:cubicBezTo>
                <a:cubicBezTo>
                  <a:pt x="1582698" y="6854786"/>
                  <a:pt x="1574661" y="6852107"/>
                  <a:pt x="1569839" y="6859608"/>
                </a:cubicBezTo>
                <a:cubicBezTo>
                  <a:pt x="1503938" y="6859608"/>
                  <a:pt x="1437501" y="6859608"/>
                  <a:pt x="1371600" y="6859608"/>
                </a:cubicBezTo>
                <a:cubicBezTo>
                  <a:pt x="1367314" y="6855321"/>
                  <a:pt x="1361420" y="6856929"/>
                  <a:pt x="1356598" y="6856393"/>
                </a:cubicBezTo>
                <a:cubicBezTo>
                  <a:pt x="1298198" y="6846749"/>
                  <a:pt x="1268730" y="6799064"/>
                  <a:pt x="1288554" y="6742807"/>
                </a:cubicBezTo>
                <a:cubicBezTo>
                  <a:pt x="1297662" y="6717090"/>
                  <a:pt x="1295519" y="6696195"/>
                  <a:pt x="1281053" y="6674763"/>
                </a:cubicBezTo>
                <a:cubicBezTo>
                  <a:pt x="1274088" y="6664583"/>
                  <a:pt x="1268194" y="6652796"/>
                  <a:pt x="1268194" y="6639938"/>
                </a:cubicBezTo>
                <a:cubicBezTo>
                  <a:pt x="1268194" y="6576715"/>
                  <a:pt x="1255871" y="6515636"/>
                  <a:pt x="1240334" y="6455093"/>
                </a:cubicBezTo>
                <a:cubicBezTo>
                  <a:pt x="1202829" y="6308824"/>
                  <a:pt x="1236047" y="6175950"/>
                  <a:pt x="1316950" y="6052721"/>
                </a:cubicBezTo>
                <a:cubicBezTo>
                  <a:pt x="1321237" y="6045756"/>
                  <a:pt x="1324987" y="6038791"/>
                  <a:pt x="1329809" y="6032361"/>
                </a:cubicBezTo>
                <a:cubicBezTo>
                  <a:pt x="1356062" y="5998071"/>
                  <a:pt x="1367314" y="5962174"/>
                  <a:pt x="1354991" y="5917704"/>
                </a:cubicBezTo>
                <a:cubicBezTo>
                  <a:pt x="1348026" y="5890915"/>
                  <a:pt x="1348561" y="5861447"/>
                  <a:pt x="1346954" y="5832515"/>
                </a:cubicBezTo>
                <a:cubicBezTo>
                  <a:pt x="1345882" y="5812691"/>
                  <a:pt x="1338382" y="5796618"/>
                  <a:pt x="1326059" y="5781616"/>
                </a:cubicBezTo>
                <a:cubicBezTo>
                  <a:pt x="1292304" y="5739289"/>
                  <a:pt x="1253192" y="5702856"/>
                  <a:pt x="1208187" y="5673924"/>
                </a:cubicBezTo>
                <a:cubicBezTo>
                  <a:pt x="1138535" y="5628382"/>
                  <a:pt x="1094065" y="5565160"/>
                  <a:pt x="1067812" y="5487472"/>
                </a:cubicBezTo>
                <a:cubicBezTo>
                  <a:pt x="1038880" y="5401211"/>
                  <a:pt x="1012091" y="5314415"/>
                  <a:pt x="1002447" y="5222796"/>
                </a:cubicBezTo>
                <a:cubicBezTo>
                  <a:pt x="998160" y="5181005"/>
                  <a:pt x="978872" y="5142429"/>
                  <a:pt x="971371" y="5101173"/>
                </a:cubicBezTo>
                <a:cubicBezTo>
                  <a:pt x="956370" y="5013305"/>
                  <a:pt x="951548" y="4923830"/>
                  <a:pt x="928509" y="4837033"/>
                </a:cubicBezTo>
                <a:cubicBezTo>
                  <a:pt x="906006" y="4752380"/>
                  <a:pt x="907613" y="4665583"/>
                  <a:pt x="901720" y="4579858"/>
                </a:cubicBezTo>
                <a:cubicBezTo>
                  <a:pt x="898505" y="4528959"/>
                  <a:pt x="895826" y="4478596"/>
                  <a:pt x="886718" y="4428232"/>
                </a:cubicBezTo>
                <a:cubicBezTo>
                  <a:pt x="882967" y="4407873"/>
                  <a:pt x="872788" y="4392871"/>
                  <a:pt x="855643" y="4380548"/>
                </a:cubicBezTo>
                <a:cubicBezTo>
                  <a:pt x="815459" y="4351616"/>
                  <a:pt x="794028" y="4317325"/>
                  <a:pt x="803672" y="4262140"/>
                </a:cubicBezTo>
                <a:cubicBezTo>
                  <a:pt x="826710" y="4127659"/>
                  <a:pt x="851356" y="3993178"/>
                  <a:pt x="877074" y="3859232"/>
                </a:cubicBezTo>
                <a:cubicBezTo>
                  <a:pt x="884039" y="3824407"/>
                  <a:pt x="889397" y="3789045"/>
                  <a:pt x="893683" y="3753683"/>
                </a:cubicBezTo>
                <a:cubicBezTo>
                  <a:pt x="894219" y="3748326"/>
                  <a:pt x="896362" y="3742432"/>
                  <a:pt x="894755" y="3737610"/>
                </a:cubicBezTo>
                <a:cubicBezTo>
                  <a:pt x="876002" y="3680282"/>
                  <a:pt x="899041" y="3626704"/>
                  <a:pt x="910292" y="3572054"/>
                </a:cubicBezTo>
                <a:cubicBezTo>
                  <a:pt x="929045" y="3484186"/>
                  <a:pt x="954226" y="3397389"/>
                  <a:pt x="963870" y="3307378"/>
                </a:cubicBezTo>
                <a:cubicBezTo>
                  <a:pt x="965478" y="3291304"/>
                  <a:pt x="966549" y="3275231"/>
                  <a:pt x="964942" y="3259157"/>
                </a:cubicBezTo>
                <a:cubicBezTo>
                  <a:pt x="963870" y="3251121"/>
                  <a:pt x="963870" y="3242012"/>
                  <a:pt x="954226" y="3239333"/>
                </a:cubicBezTo>
                <a:cubicBezTo>
                  <a:pt x="946190" y="3237191"/>
                  <a:pt x="940832" y="3243620"/>
                  <a:pt x="936010" y="3248978"/>
                </a:cubicBezTo>
                <a:cubicBezTo>
                  <a:pt x="906006" y="3281125"/>
                  <a:pt x="872788" y="3308985"/>
                  <a:pt x="833676" y="3329881"/>
                </a:cubicBezTo>
                <a:cubicBezTo>
                  <a:pt x="822424" y="3335774"/>
                  <a:pt x="811709" y="3341668"/>
                  <a:pt x="800457" y="3347561"/>
                </a:cubicBezTo>
                <a:cubicBezTo>
                  <a:pt x="749558" y="3374886"/>
                  <a:pt x="702409" y="3365242"/>
                  <a:pt x="657404" y="3333095"/>
                </a:cubicBezTo>
                <a:cubicBezTo>
                  <a:pt x="614541" y="3302556"/>
                  <a:pt x="582394" y="3262372"/>
                  <a:pt x="551319" y="3220581"/>
                </a:cubicBezTo>
                <a:cubicBezTo>
                  <a:pt x="498812" y="3149858"/>
                  <a:pt x="453807" y="3073241"/>
                  <a:pt x="395407" y="3006805"/>
                </a:cubicBezTo>
                <a:cubicBezTo>
                  <a:pt x="363795" y="2970372"/>
                  <a:pt x="362724" y="2924830"/>
                  <a:pt x="360581" y="2880360"/>
                </a:cubicBezTo>
                <a:cubicBezTo>
                  <a:pt x="357902" y="2827853"/>
                  <a:pt x="367546" y="2775347"/>
                  <a:pt x="365939" y="2722841"/>
                </a:cubicBezTo>
                <a:cubicBezTo>
                  <a:pt x="365403" y="2693908"/>
                  <a:pt x="355759" y="2670334"/>
                  <a:pt x="331113" y="2658011"/>
                </a:cubicBezTo>
                <a:cubicBezTo>
                  <a:pt x="260390" y="2622649"/>
                  <a:pt x="205204" y="2568000"/>
                  <a:pt x="145733" y="2518708"/>
                </a:cubicBezTo>
                <a:cubicBezTo>
                  <a:pt x="110907" y="2489776"/>
                  <a:pt x="72330" y="2464594"/>
                  <a:pt x="39648" y="2432983"/>
                </a:cubicBezTo>
                <a:cubicBezTo>
                  <a:pt x="20895" y="2414230"/>
                  <a:pt x="5358" y="2393335"/>
                  <a:pt x="0" y="2365474"/>
                </a:cubicBezTo>
                <a:cubicBezTo>
                  <a:pt x="0" y="2356366"/>
                  <a:pt x="0" y="2347794"/>
                  <a:pt x="0" y="2338685"/>
                </a:cubicBezTo>
                <a:cubicBezTo>
                  <a:pt x="16609" y="2291537"/>
                  <a:pt x="80367" y="2262069"/>
                  <a:pt x="135017" y="2282428"/>
                </a:cubicBezTo>
                <a:cubicBezTo>
                  <a:pt x="200918" y="2307074"/>
                  <a:pt x="264676" y="2339221"/>
                  <a:pt x="316111" y="2388513"/>
                </a:cubicBezTo>
                <a:cubicBezTo>
                  <a:pt x="350937" y="2421731"/>
                  <a:pt x="385762" y="2452271"/>
                  <a:pt x="431840" y="2468344"/>
                </a:cubicBezTo>
                <a:cubicBezTo>
                  <a:pt x="450056" y="2474774"/>
                  <a:pt x="462379" y="2489776"/>
                  <a:pt x="473095" y="2505313"/>
                </a:cubicBezTo>
                <a:cubicBezTo>
                  <a:pt x="495598" y="2536389"/>
                  <a:pt x="516493" y="2569071"/>
                  <a:pt x="534174" y="2602825"/>
                </a:cubicBezTo>
                <a:cubicBezTo>
                  <a:pt x="563106" y="2658547"/>
                  <a:pt x="603290" y="2704624"/>
                  <a:pt x="645081" y="2749630"/>
                </a:cubicBezTo>
                <a:cubicBezTo>
                  <a:pt x="663297" y="2768918"/>
                  <a:pt x="674549" y="2767846"/>
                  <a:pt x="680978" y="2743736"/>
                </a:cubicBezTo>
                <a:cubicBezTo>
                  <a:pt x="710982" y="2629614"/>
                  <a:pt x="762952" y="2522994"/>
                  <a:pt x="795635" y="2409408"/>
                </a:cubicBezTo>
                <a:cubicBezTo>
                  <a:pt x="810101" y="2358509"/>
                  <a:pt x="816531" y="2306003"/>
                  <a:pt x="827782" y="2254568"/>
                </a:cubicBezTo>
                <a:cubicBezTo>
                  <a:pt x="830997" y="2239030"/>
                  <a:pt x="835819" y="2223492"/>
                  <a:pt x="841712" y="2208491"/>
                </a:cubicBezTo>
                <a:cubicBezTo>
                  <a:pt x="853500" y="2177415"/>
                  <a:pt x="874931" y="2157055"/>
                  <a:pt x="907078" y="2145804"/>
                </a:cubicBezTo>
                <a:cubicBezTo>
                  <a:pt x="992267" y="2116872"/>
                  <a:pt x="1080135" y="2104013"/>
                  <a:pt x="1169075" y="2094905"/>
                </a:cubicBezTo>
                <a:cubicBezTo>
                  <a:pt x="1220510" y="2089547"/>
                  <a:pt x="1271945" y="2086332"/>
                  <a:pt x="1323380" y="2079903"/>
                </a:cubicBezTo>
                <a:cubicBezTo>
                  <a:pt x="1358741" y="2075617"/>
                  <a:pt x="1390352" y="2062758"/>
                  <a:pt x="1420356" y="2043470"/>
                </a:cubicBezTo>
                <a:cubicBezTo>
                  <a:pt x="1442323" y="2029539"/>
                  <a:pt x="1463754" y="2015609"/>
                  <a:pt x="1486793" y="2003286"/>
                </a:cubicBezTo>
                <a:cubicBezTo>
                  <a:pt x="1525905" y="1982391"/>
                  <a:pt x="1551087" y="1927205"/>
                  <a:pt x="1535549" y="1886486"/>
                </a:cubicBezTo>
                <a:cubicBezTo>
                  <a:pt x="1507153" y="1812548"/>
                  <a:pt x="1511439" y="1738074"/>
                  <a:pt x="1523762" y="1662529"/>
                </a:cubicBezTo>
                <a:cubicBezTo>
                  <a:pt x="1528584" y="1632526"/>
                  <a:pt x="1524833" y="1601986"/>
                  <a:pt x="1524833" y="1571446"/>
                </a:cubicBezTo>
                <a:cubicBezTo>
                  <a:pt x="1524833" y="1544122"/>
                  <a:pt x="1529655" y="1518404"/>
                  <a:pt x="1540371" y="1493222"/>
                </a:cubicBezTo>
                <a:cubicBezTo>
                  <a:pt x="1556980" y="1454646"/>
                  <a:pt x="1576268" y="1417141"/>
                  <a:pt x="1596092" y="1380173"/>
                </a:cubicBezTo>
                <a:cubicBezTo>
                  <a:pt x="1608951" y="1356062"/>
                  <a:pt x="1631454" y="1339989"/>
                  <a:pt x="1653421" y="1324451"/>
                </a:cubicBezTo>
                <a:cubicBezTo>
                  <a:pt x="1693605" y="1296591"/>
                  <a:pt x="1730573" y="1262836"/>
                  <a:pt x="1781473" y="1255871"/>
                </a:cubicBezTo>
                <a:cubicBezTo>
                  <a:pt x="1793260" y="1254264"/>
                  <a:pt x="1804511" y="1253728"/>
                  <a:pt x="1816298" y="1254800"/>
                </a:cubicBezTo>
                <a:cubicBezTo>
                  <a:pt x="1852731" y="1258550"/>
                  <a:pt x="1888093" y="1269266"/>
                  <a:pt x="1924526" y="1270337"/>
                </a:cubicBezTo>
                <a:cubicBezTo>
                  <a:pt x="1945422" y="1271409"/>
                  <a:pt x="1961495" y="1286411"/>
                  <a:pt x="1977569" y="1299270"/>
                </a:cubicBezTo>
                <a:cubicBezTo>
                  <a:pt x="2029004" y="1340525"/>
                  <a:pt x="2064901" y="1396246"/>
                  <a:pt x="2098655" y="1450360"/>
                </a:cubicBezTo>
                <a:cubicBezTo>
                  <a:pt x="2135088" y="1509832"/>
                  <a:pt x="2155448" y="1573054"/>
                  <a:pt x="2132409" y="1648599"/>
                </a:cubicBezTo>
                <a:cubicBezTo>
                  <a:pt x="2110978" y="1718786"/>
                  <a:pt x="2084189" y="1786295"/>
                  <a:pt x="2051506" y="1851660"/>
                </a:cubicBezTo>
                <a:cubicBezTo>
                  <a:pt x="2044005" y="1867198"/>
                  <a:pt x="2038112" y="1881664"/>
                  <a:pt x="2042398" y="1899880"/>
                </a:cubicBezTo>
                <a:cubicBezTo>
                  <a:pt x="2047220" y="1920240"/>
                  <a:pt x="2035433" y="1933635"/>
                  <a:pt x="2016681" y="1941135"/>
                </a:cubicBezTo>
                <a:cubicBezTo>
                  <a:pt x="1943814" y="1968996"/>
                  <a:pt x="1920776" y="2030075"/>
                  <a:pt x="1912739" y="2099727"/>
                </a:cubicBezTo>
                <a:cubicBezTo>
                  <a:pt x="1910596" y="2117943"/>
                  <a:pt x="1920240" y="2134017"/>
                  <a:pt x="1927741" y="2150090"/>
                </a:cubicBezTo>
                <a:cubicBezTo>
                  <a:pt x="1960959" y="2219742"/>
                  <a:pt x="2023110" y="2256711"/>
                  <a:pt x="2085261" y="2294216"/>
                </a:cubicBezTo>
                <a:cubicBezTo>
                  <a:pt x="2110442" y="2309217"/>
                  <a:pt x="2135624" y="2324755"/>
                  <a:pt x="2162949" y="2336006"/>
                </a:cubicBezTo>
                <a:cubicBezTo>
                  <a:pt x="2194024" y="2348865"/>
                  <a:pt x="2206347" y="2342971"/>
                  <a:pt x="2218670" y="2311896"/>
                </a:cubicBezTo>
                <a:cubicBezTo>
                  <a:pt x="2224564" y="2297966"/>
                  <a:pt x="2230457" y="2284036"/>
                  <a:pt x="2234744" y="2269034"/>
                </a:cubicBezTo>
                <a:cubicBezTo>
                  <a:pt x="2242245" y="2244388"/>
                  <a:pt x="2255103" y="2226171"/>
                  <a:pt x="2282428" y="2220278"/>
                </a:cubicBezTo>
                <a:cubicBezTo>
                  <a:pt x="2297966" y="2217063"/>
                  <a:pt x="2307610" y="2205276"/>
                  <a:pt x="2311360" y="2191345"/>
                </a:cubicBezTo>
                <a:cubicBezTo>
                  <a:pt x="2332256" y="2115800"/>
                  <a:pt x="2373511" y="2049363"/>
                  <a:pt x="2399228" y="1975961"/>
                </a:cubicBezTo>
                <a:cubicBezTo>
                  <a:pt x="2459772" y="1805047"/>
                  <a:pt x="2520315" y="1634133"/>
                  <a:pt x="2578179" y="1462683"/>
                </a:cubicBezTo>
                <a:cubicBezTo>
                  <a:pt x="2593181" y="1418213"/>
                  <a:pt x="2587288" y="1408569"/>
                  <a:pt x="2539603" y="1407497"/>
                </a:cubicBezTo>
                <a:cubicBezTo>
                  <a:pt x="2507456" y="1406962"/>
                  <a:pt x="2473702" y="1398925"/>
                  <a:pt x="2443698" y="1421428"/>
                </a:cubicBezTo>
                <a:cubicBezTo>
                  <a:pt x="2433518" y="1428929"/>
                  <a:pt x="2420660" y="1423571"/>
                  <a:pt x="2418517" y="1410712"/>
                </a:cubicBezTo>
                <a:cubicBezTo>
                  <a:pt x="2413159" y="1378030"/>
                  <a:pt x="2388513" y="1360884"/>
                  <a:pt x="2364938" y="1343739"/>
                </a:cubicBezTo>
                <a:cubicBezTo>
                  <a:pt x="2275999" y="1278910"/>
                  <a:pt x="2182773" y="1221581"/>
                  <a:pt x="2087940" y="1165860"/>
                </a:cubicBezTo>
                <a:cubicBezTo>
                  <a:pt x="1952387" y="1086564"/>
                  <a:pt x="1815227" y="1009412"/>
                  <a:pt x="1666280" y="956905"/>
                </a:cubicBezTo>
                <a:cubicBezTo>
                  <a:pt x="1641098" y="947797"/>
                  <a:pt x="1615916" y="939225"/>
                  <a:pt x="1589663" y="933331"/>
                </a:cubicBezTo>
                <a:cubicBezTo>
                  <a:pt x="1568232" y="928509"/>
                  <a:pt x="1547336" y="925830"/>
                  <a:pt x="1526441" y="933867"/>
                </a:cubicBezTo>
                <a:cubicBezTo>
                  <a:pt x="1516261" y="937617"/>
                  <a:pt x="1506617" y="937617"/>
                  <a:pt x="1499652" y="928509"/>
                </a:cubicBezTo>
                <a:cubicBezTo>
                  <a:pt x="1491615" y="918329"/>
                  <a:pt x="1495365" y="908149"/>
                  <a:pt x="1503402" y="899577"/>
                </a:cubicBezTo>
                <a:cubicBezTo>
                  <a:pt x="1522155" y="878681"/>
                  <a:pt x="1522690" y="855107"/>
                  <a:pt x="1515725" y="829389"/>
                </a:cubicBezTo>
                <a:cubicBezTo>
                  <a:pt x="1495365" y="752237"/>
                  <a:pt x="1450896" y="689015"/>
                  <a:pt x="1405354" y="625793"/>
                </a:cubicBezTo>
                <a:cubicBezTo>
                  <a:pt x="1381244" y="592574"/>
                  <a:pt x="1353383" y="562035"/>
                  <a:pt x="1319093" y="538996"/>
                </a:cubicBezTo>
                <a:cubicBezTo>
                  <a:pt x="1297662" y="524530"/>
                  <a:pt x="1275159" y="515957"/>
                  <a:pt x="1248370" y="519708"/>
                </a:cubicBezTo>
                <a:cubicBezTo>
                  <a:pt x="1236047" y="521315"/>
                  <a:pt x="1221581" y="523458"/>
                  <a:pt x="1215688" y="508456"/>
                </a:cubicBezTo>
                <a:cubicBezTo>
                  <a:pt x="1209258" y="491847"/>
                  <a:pt x="1223189" y="484882"/>
                  <a:pt x="1234440" y="477381"/>
                </a:cubicBezTo>
                <a:cubicBezTo>
                  <a:pt x="1286947" y="444698"/>
                  <a:pt x="1344811" y="423267"/>
                  <a:pt x="1400532" y="397550"/>
                </a:cubicBezTo>
                <a:cubicBezTo>
                  <a:pt x="1496973" y="352544"/>
                  <a:pt x="1592878" y="307003"/>
                  <a:pt x="1692533" y="271105"/>
                </a:cubicBezTo>
                <a:cubicBezTo>
                  <a:pt x="1791652" y="235208"/>
                  <a:pt x="1891844" y="204133"/>
                  <a:pt x="1995249" y="181630"/>
                </a:cubicBezTo>
                <a:cubicBezTo>
                  <a:pt x="2080438" y="163413"/>
                  <a:pt x="2163485" y="133410"/>
                  <a:pt x="2249745" y="119479"/>
                </a:cubicBezTo>
                <a:cubicBezTo>
                  <a:pt x="2315647" y="108764"/>
                  <a:pt x="2379405" y="87868"/>
                  <a:pt x="2446913" y="81439"/>
                </a:cubicBezTo>
                <a:cubicBezTo>
                  <a:pt x="2516565" y="75009"/>
                  <a:pt x="2585680" y="79831"/>
                  <a:pt x="2655332" y="85725"/>
                </a:cubicBezTo>
                <a:cubicBezTo>
                  <a:pt x="2772668" y="95369"/>
                  <a:pt x="2885182" y="127516"/>
                  <a:pt x="2995017" y="168771"/>
                </a:cubicBezTo>
                <a:cubicBezTo>
                  <a:pt x="3020199" y="178415"/>
                  <a:pt x="3028236" y="174665"/>
                  <a:pt x="3038951" y="150019"/>
                </a:cubicBezTo>
                <a:cubicBezTo>
                  <a:pt x="3053953" y="114657"/>
                  <a:pt x="3065204" y="77688"/>
                  <a:pt x="3078063" y="41791"/>
                </a:cubicBezTo>
                <a:cubicBezTo>
                  <a:pt x="3085028" y="21967"/>
                  <a:pt x="3093601" y="6429"/>
                  <a:pt x="3115032" y="0"/>
                </a:cubicBezTo>
                <a:cubicBezTo>
                  <a:pt x="3120390" y="0"/>
                  <a:pt x="3125748" y="0"/>
                  <a:pt x="3131106" y="0"/>
                </a:cubicBezTo>
                <a:cubicBezTo>
                  <a:pt x="3146108" y="8573"/>
                  <a:pt x="3147715" y="20895"/>
                  <a:pt x="3143964" y="36433"/>
                </a:cubicBezTo>
                <a:cubicBezTo>
                  <a:pt x="3131641" y="84653"/>
                  <a:pt x="3117175" y="132874"/>
                  <a:pt x="3100566" y="180022"/>
                </a:cubicBezTo>
                <a:cubicBezTo>
                  <a:pt x="3093065" y="201454"/>
                  <a:pt x="3100030" y="213241"/>
                  <a:pt x="3119854" y="222349"/>
                </a:cubicBezTo>
                <a:cubicBezTo>
                  <a:pt x="3262908" y="289322"/>
                  <a:pt x="3400604" y="366474"/>
                  <a:pt x="3534013" y="451664"/>
                </a:cubicBezTo>
                <a:cubicBezTo>
                  <a:pt x="3579554" y="481132"/>
                  <a:pt x="3630990" y="500955"/>
                  <a:pt x="3673316" y="536317"/>
                </a:cubicBezTo>
                <a:cubicBezTo>
                  <a:pt x="3769221" y="617756"/>
                  <a:pt x="3850660" y="711518"/>
                  <a:pt x="3917632" y="818138"/>
                </a:cubicBezTo>
                <a:cubicBezTo>
                  <a:pt x="4000143" y="948869"/>
                  <a:pt x="4064972" y="1089243"/>
                  <a:pt x="4136767" y="1225868"/>
                </a:cubicBezTo>
                <a:cubicBezTo>
                  <a:pt x="4149626" y="1249978"/>
                  <a:pt x="4165163" y="1275159"/>
                  <a:pt x="4140517" y="1301949"/>
                </a:cubicBezTo>
                <a:cubicBezTo>
                  <a:pt x="4134624" y="1308914"/>
                  <a:pt x="4137838" y="1319093"/>
                  <a:pt x="4139446" y="1328202"/>
                </a:cubicBezTo>
                <a:cubicBezTo>
                  <a:pt x="4149626" y="1397853"/>
                  <a:pt x="4168378" y="1465898"/>
                  <a:pt x="4189274" y="1533406"/>
                </a:cubicBezTo>
                <a:cubicBezTo>
                  <a:pt x="4202668" y="1577340"/>
                  <a:pt x="4217670" y="1621274"/>
                  <a:pt x="4225171" y="1666816"/>
                </a:cubicBezTo>
                <a:cubicBezTo>
                  <a:pt x="4221956" y="1674316"/>
                  <a:pt x="4221956" y="1679674"/>
                  <a:pt x="4221956" y="1685032"/>
                </a:cubicBezTo>
                <a:close/>
              </a:path>
            </a:pathLst>
          </a:custGeom>
          <a:solidFill>
            <a:srgbClr val="000000"/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AB99AE74-48F8-403C-A421-A917DD10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79" y="1980173"/>
            <a:ext cx="6410325" cy="1552575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ED0B7A8E-B6D2-46EF-A885-35716D345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705" y="3589792"/>
            <a:ext cx="6081252" cy="24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966857" y="2857630"/>
            <a:ext cx="4615507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Comment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867" dirty="0">
                  <a:solidFill>
                    <a:schemeClr val="bg1"/>
                  </a:solidFill>
                  <a:cs typeface="Arial" pitchFamily="34" charset="0"/>
                </a:rPr>
                <a:t>			คอมเมน</a:t>
              </a:r>
              <a:r>
                <a:rPr lang="th-TH" altLang="ko-KR" sz="1867" dirty="0" err="1">
                  <a:solidFill>
                    <a:schemeClr val="bg1"/>
                  </a:solidFill>
                  <a:cs typeface="Arial" pitchFamily="34" charset="0"/>
                </a:rPr>
                <a:t>ต์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0F82C583-98F5-4E14-977F-9304FB2437A7}"/>
              </a:ext>
            </a:extLst>
          </p:cNvPr>
          <p:cNvSpPr/>
          <p:nvPr/>
        </p:nvSpPr>
        <p:spPr>
          <a:xfrm>
            <a:off x="5705163" y="1197963"/>
            <a:ext cx="5341213" cy="2290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FFF0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Operator</a:t>
            </a:r>
            <a:endParaRPr lang="th-TH" sz="8000" b="1" dirty="0">
              <a:solidFill>
                <a:srgbClr val="FFFF00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749E5F3-D1A7-47E4-9BFE-3D662FF19740}"/>
              </a:ext>
            </a:extLst>
          </p:cNvPr>
          <p:cNvSpPr/>
          <p:nvPr/>
        </p:nvSpPr>
        <p:spPr>
          <a:xfrm>
            <a:off x="5582474" y="1168613"/>
            <a:ext cx="5341213" cy="2290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Operator</a:t>
            </a:r>
            <a:endParaRPr lang="th-TH" sz="8000" b="1" dirty="0">
              <a:solidFill>
                <a:schemeClr val="tx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B0DB2B-FC12-4C45-A406-689DBF5F1B95}"/>
              </a:ext>
            </a:extLst>
          </p:cNvPr>
          <p:cNvSpPr/>
          <p:nvPr/>
        </p:nvSpPr>
        <p:spPr>
          <a:xfrm rot="10800000">
            <a:off x="-1719048" y="-89988"/>
            <a:ext cx="13709991" cy="7670800"/>
          </a:xfrm>
          <a:custGeom>
            <a:avLst/>
            <a:gdLst>
              <a:gd name="connsiteX0" fmla="*/ 306741 w 13709991"/>
              <a:gd name="connsiteY0" fmla="*/ 494563 h 7457571"/>
              <a:gd name="connsiteX1" fmla="*/ 2757841 w 13709991"/>
              <a:gd name="connsiteY1" fmla="*/ 1535963 h 7457571"/>
              <a:gd name="connsiteX2" fmla="*/ 3634141 w 13709991"/>
              <a:gd name="connsiteY2" fmla="*/ 3479063 h 7457571"/>
              <a:gd name="connsiteX3" fmla="*/ 5399441 w 13709991"/>
              <a:gd name="connsiteY3" fmla="*/ 4139463 h 7457571"/>
              <a:gd name="connsiteX4" fmla="*/ 6466241 w 13709991"/>
              <a:gd name="connsiteY4" fmla="*/ 5511063 h 7457571"/>
              <a:gd name="connsiteX5" fmla="*/ 8295041 w 13709991"/>
              <a:gd name="connsiteY5" fmla="*/ 5574563 h 7457571"/>
              <a:gd name="connsiteX6" fmla="*/ 9679341 w 13709991"/>
              <a:gd name="connsiteY6" fmla="*/ 6831863 h 7457571"/>
              <a:gd name="connsiteX7" fmla="*/ 12867041 w 13709991"/>
              <a:gd name="connsiteY7" fmla="*/ 7441463 h 7457571"/>
              <a:gd name="connsiteX8" fmla="*/ 13476641 w 13709991"/>
              <a:gd name="connsiteY8" fmla="*/ 6222263 h 7457571"/>
              <a:gd name="connsiteX9" fmla="*/ 13463941 w 13709991"/>
              <a:gd name="connsiteY9" fmla="*/ 532663 h 7457571"/>
              <a:gd name="connsiteX10" fmla="*/ 10530241 w 13709991"/>
              <a:gd name="connsiteY10" fmla="*/ 240563 h 7457571"/>
              <a:gd name="connsiteX11" fmla="*/ 306741 w 13709991"/>
              <a:gd name="connsiteY11" fmla="*/ 494563 h 745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09991" h="7457571">
                <a:moveTo>
                  <a:pt x="306741" y="494563"/>
                </a:moveTo>
                <a:cubicBezTo>
                  <a:pt x="-988659" y="710463"/>
                  <a:pt x="2203274" y="1038546"/>
                  <a:pt x="2757841" y="1535963"/>
                </a:cubicBezTo>
                <a:cubicBezTo>
                  <a:pt x="3312408" y="2033380"/>
                  <a:pt x="3193874" y="3045146"/>
                  <a:pt x="3634141" y="3479063"/>
                </a:cubicBezTo>
                <a:cubicBezTo>
                  <a:pt x="4074408" y="3912980"/>
                  <a:pt x="4927424" y="3800796"/>
                  <a:pt x="5399441" y="4139463"/>
                </a:cubicBezTo>
                <a:cubicBezTo>
                  <a:pt x="5871458" y="4478130"/>
                  <a:pt x="5983641" y="5271880"/>
                  <a:pt x="6466241" y="5511063"/>
                </a:cubicBezTo>
                <a:cubicBezTo>
                  <a:pt x="6948841" y="5750246"/>
                  <a:pt x="7759524" y="5354430"/>
                  <a:pt x="8295041" y="5574563"/>
                </a:cubicBezTo>
                <a:cubicBezTo>
                  <a:pt x="8830558" y="5794696"/>
                  <a:pt x="8917341" y="6520713"/>
                  <a:pt x="9679341" y="6831863"/>
                </a:cubicBezTo>
                <a:cubicBezTo>
                  <a:pt x="10441341" y="7143013"/>
                  <a:pt x="12234158" y="7543063"/>
                  <a:pt x="12867041" y="7441463"/>
                </a:cubicBezTo>
                <a:cubicBezTo>
                  <a:pt x="13499924" y="7339863"/>
                  <a:pt x="13377158" y="7373730"/>
                  <a:pt x="13476641" y="6222263"/>
                </a:cubicBezTo>
                <a:cubicBezTo>
                  <a:pt x="13576124" y="5070796"/>
                  <a:pt x="13955008" y="1529613"/>
                  <a:pt x="13463941" y="532663"/>
                </a:cubicBezTo>
                <a:cubicBezTo>
                  <a:pt x="12972874" y="-464287"/>
                  <a:pt x="12716758" y="244796"/>
                  <a:pt x="10530241" y="240563"/>
                </a:cubicBezTo>
                <a:cubicBezTo>
                  <a:pt x="8343724" y="236330"/>
                  <a:pt x="1602141" y="278663"/>
                  <a:pt x="306741" y="494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Graphic 47">
            <a:extLst>
              <a:ext uri="{FF2B5EF4-FFF2-40B4-BE49-F238E27FC236}">
                <a16:creationId xmlns:a16="http://schemas.microsoft.com/office/drawing/2014/main" id="{9C46477F-BBFB-4912-AD2E-6B93D8E309DE}"/>
              </a:ext>
            </a:extLst>
          </p:cNvPr>
          <p:cNvSpPr/>
          <p:nvPr/>
        </p:nvSpPr>
        <p:spPr>
          <a:xfrm rot="2164554">
            <a:off x="-1788957" y="3228525"/>
            <a:ext cx="9488164" cy="1531834"/>
          </a:xfrm>
          <a:custGeom>
            <a:avLst/>
            <a:gdLst>
              <a:gd name="connsiteX0" fmla="*/ 20836 w 9488164"/>
              <a:gd name="connsiteY0" fmla="*/ 1531834 h 1531834"/>
              <a:gd name="connsiteX1" fmla="*/ 1734 w 9488164"/>
              <a:gd name="connsiteY1" fmla="*/ 1517988 h 1531834"/>
              <a:gd name="connsiteX2" fmla="*/ 12323 w 9488164"/>
              <a:gd name="connsiteY2" fmla="*/ 1487527 h 1531834"/>
              <a:gd name="connsiteX3" fmla="*/ 108873 w 9488164"/>
              <a:gd name="connsiteY3" fmla="*/ 1440912 h 1531834"/>
              <a:gd name="connsiteX4" fmla="*/ 136074 w 9488164"/>
              <a:gd name="connsiteY4" fmla="*/ 1452912 h 1531834"/>
              <a:gd name="connsiteX5" fmla="*/ 125277 w 9488164"/>
              <a:gd name="connsiteY5" fmla="*/ 1483142 h 1531834"/>
              <a:gd name="connsiteX6" fmla="*/ 29142 w 9488164"/>
              <a:gd name="connsiteY6" fmla="*/ 1529527 h 1531834"/>
              <a:gd name="connsiteX7" fmla="*/ 20836 w 9488164"/>
              <a:gd name="connsiteY7" fmla="*/ 1531834 h 1531834"/>
              <a:gd name="connsiteX8" fmla="*/ 9467388 w 9488164"/>
              <a:gd name="connsiteY8" fmla="*/ 1523065 h 1531834"/>
              <a:gd name="connsiteX9" fmla="*/ 9464481 w 9488164"/>
              <a:gd name="connsiteY9" fmla="*/ 1522834 h 1531834"/>
              <a:gd name="connsiteX10" fmla="*/ 9361287 w 9488164"/>
              <a:gd name="connsiteY10" fmla="*/ 1504373 h 1531834"/>
              <a:gd name="connsiteX11" fmla="*/ 9344468 w 9488164"/>
              <a:gd name="connsiteY11" fmla="*/ 1477604 h 1531834"/>
              <a:gd name="connsiteX12" fmla="*/ 9368554 w 9488164"/>
              <a:gd name="connsiteY12" fmla="*/ 1458912 h 1531834"/>
              <a:gd name="connsiteX13" fmla="*/ 9470295 w 9488164"/>
              <a:gd name="connsiteY13" fmla="*/ 1477142 h 1531834"/>
              <a:gd name="connsiteX14" fmla="*/ 9487944 w 9488164"/>
              <a:gd name="connsiteY14" fmla="*/ 1503219 h 1531834"/>
              <a:gd name="connsiteX15" fmla="*/ 9467388 w 9488164"/>
              <a:gd name="connsiteY15" fmla="*/ 1523065 h 1531834"/>
              <a:gd name="connsiteX16" fmla="*/ 9263075 w 9488164"/>
              <a:gd name="connsiteY16" fmla="*/ 1482912 h 1531834"/>
              <a:gd name="connsiteX17" fmla="*/ 9258715 w 9488164"/>
              <a:gd name="connsiteY17" fmla="*/ 1482450 h 1531834"/>
              <a:gd name="connsiteX18" fmla="*/ 9157181 w 9488164"/>
              <a:gd name="connsiteY18" fmla="*/ 1457296 h 1531834"/>
              <a:gd name="connsiteX19" fmla="*/ 9141817 w 9488164"/>
              <a:gd name="connsiteY19" fmla="*/ 1429604 h 1531834"/>
              <a:gd name="connsiteX20" fmla="*/ 9166733 w 9488164"/>
              <a:gd name="connsiteY20" fmla="*/ 1412527 h 1531834"/>
              <a:gd name="connsiteX21" fmla="*/ 9267228 w 9488164"/>
              <a:gd name="connsiteY21" fmla="*/ 1437450 h 1531834"/>
              <a:gd name="connsiteX22" fmla="*/ 9283424 w 9488164"/>
              <a:gd name="connsiteY22" fmla="*/ 1464681 h 1531834"/>
              <a:gd name="connsiteX23" fmla="*/ 9263075 w 9488164"/>
              <a:gd name="connsiteY23" fmla="*/ 1482912 h 1531834"/>
              <a:gd name="connsiteX24" fmla="*/ 213106 w 9488164"/>
              <a:gd name="connsiteY24" fmla="*/ 1439989 h 1531834"/>
              <a:gd name="connsiteX25" fmla="*/ 194004 w 9488164"/>
              <a:gd name="connsiteY25" fmla="*/ 1425912 h 1531834"/>
              <a:gd name="connsiteX26" fmla="*/ 205008 w 9488164"/>
              <a:gd name="connsiteY26" fmla="*/ 1395681 h 1531834"/>
              <a:gd name="connsiteX27" fmla="*/ 301143 w 9488164"/>
              <a:gd name="connsiteY27" fmla="*/ 1350682 h 1531834"/>
              <a:gd name="connsiteX28" fmla="*/ 328343 w 9488164"/>
              <a:gd name="connsiteY28" fmla="*/ 1363143 h 1531834"/>
              <a:gd name="connsiteX29" fmla="*/ 317131 w 9488164"/>
              <a:gd name="connsiteY29" fmla="*/ 1393374 h 1531834"/>
              <a:gd name="connsiteX30" fmla="*/ 221204 w 9488164"/>
              <a:gd name="connsiteY30" fmla="*/ 1438373 h 1531834"/>
              <a:gd name="connsiteX31" fmla="*/ 213106 w 9488164"/>
              <a:gd name="connsiteY31" fmla="*/ 1439989 h 1531834"/>
              <a:gd name="connsiteX32" fmla="*/ 9061670 w 9488164"/>
              <a:gd name="connsiteY32" fmla="*/ 1429835 h 1531834"/>
              <a:gd name="connsiteX33" fmla="*/ 9056271 w 9488164"/>
              <a:gd name="connsiteY33" fmla="*/ 1429143 h 1531834"/>
              <a:gd name="connsiteX34" fmla="*/ 8955776 w 9488164"/>
              <a:gd name="connsiteY34" fmla="*/ 1397989 h 1531834"/>
              <a:gd name="connsiteX35" fmla="*/ 8941657 w 9488164"/>
              <a:gd name="connsiteY35" fmla="*/ 1369374 h 1531834"/>
              <a:gd name="connsiteX36" fmla="*/ 8967403 w 9488164"/>
              <a:gd name="connsiteY36" fmla="*/ 1353682 h 1531834"/>
              <a:gd name="connsiteX37" fmla="*/ 9066861 w 9488164"/>
              <a:gd name="connsiteY37" fmla="*/ 1384374 h 1531834"/>
              <a:gd name="connsiteX38" fmla="*/ 9081603 w 9488164"/>
              <a:gd name="connsiteY38" fmla="*/ 1412527 h 1531834"/>
              <a:gd name="connsiteX39" fmla="*/ 9061670 w 9488164"/>
              <a:gd name="connsiteY39" fmla="*/ 1429835 h 1531834"/>
              <a:gd name="connsiteX40" fmla="*/ 8862132 w 9488164"/>
              <a:gd name="connsiteY40" fmla="*/ 1365451 h 1531834"/>
              <a:gd name="connsiteX41" fmla="*/ 8855904 w 9488164"/>
              <a:gd name="connsiteY41" fmla="*/ 1364297 h 1531834"/>
              <a:gd name="connsiteX42" fmla="*/ 8756861 w 9488164"/>
              <a:gd name="connsiteY42" fmla="*/ 1328528 h 1531834"/>
              <a:gd name="connsiteX43" fmla="*/ 8743780 w 9488164"/>
              <a:gd name="connsiteY43" fmla="*/ 1299221 h 1531834"/>
              <a:gd name="connsiteX44" fmla="*/ 8770150 w 9488164"/>
              <a:gd name="connsiteY44" fmla="*/ 1284682 h 1531834"/>
              <a:gd name="connsiteX45" fmla="*/ 8868361 w 9488164"/>
              <a:gd name="connsiteY45" fmla="*/ 1320220 h 1531834"/>
              <a:gd name="connsiteX46" fmla="*/ 8881858 w 9488164"/>
              <a:gd name="connsiteY46" fmla="*/ 1349066 h 1531834"/>
              <a:gd name="connsiteX47" fmla="*/ 8862132 w 9488164"/>
              <a:gd name="connsiteY47" fmla="*/ 1365451 h 1531834"/>
              <a:gd name="connsiteX48" fmla="*/ 405168 w 9488164"/>
              <a:gd name="connsiteY48" fmla="*/ 1350451 h 1531834"/>
              <a:gd name="connsiteX49" fmla="*/ 386066 w 9488164"/>
              <a:gd name="connsiteY49" fmla="*/ 1336143 h 1531834"/>
              <a:gd name="connsiteX50" fmla="*/ 397278 w 9488164"/>
              <a:gd name="connsiteY50" fmla="*/ 1305913 h 1531834"/>
              <a:gd name="connsiteX51" fmla="*/ 493621 w 9488164"/>
              <a:gd name="connsiteY51" fmla="*/ 1261836 h 1531834"/>
              <a:gd name="connsiteX52" fmla="*/ 520613 w 9488164"/>
              <a:gd name="connsiteY52" fmla="*/ 1274529 h 1531834"/>
              <a:gd name="connsiteX53" fmla="*/ 509193 w 9488164"/>
              <a:gd name="connsiteY53" fmla="*/ 1304528 h 1531834"/>
              <a:gd name="connsiteX54" fmla="*/ 413058 w 9488164"/>
              <a:gd name="connsiteY54" fmla="*/ 1348605 h 1531834"/>
              <a:gd name="connsiteX55" fmla="*/ 405168 w 9488164"/>
              <a:gd name="connsiteY55" fmla="*/ 1350451 h 1531834"/>
              <a:gd name="connsiteX56" fmla="*/ 8665502 w 9488164"/>
              <a:gd name="connsiteY56" fmla="*/ 1291836 h 1531834"/>
              <a:gd name="connsiteX57" fmla="*/ 8658651 w 9488164"/>
              <a:gd name="connsiteY57" fmla="*/ 1290451 h 1531834"/>
              <a:gd name="connsiteX58" fmla="*/ 8560854 w 9488164"/>
              <a:gd name="connsiteY58" fmla="*/ 1250990 h 1531834"/>
              <a:gd name="connsiteX59" fmla="*/ 8548604 w 9488164"/>
              <a:gd name="connsiteY59" fmla="*/ 1221221 h 1531834"/>
              <a:gd name="connsiteX60" fmla="*/ 8575389 w 9488164"/>
              <a:gd name="connsiteY60" fmla="*/ 1207606 h 1531834"/>
              <a:gd name="connsiteX61" fmla="*/ 8672562 w 9488164"/>
              <a:gd name="connsiteY61" fmla="*/ 1246836 h 1531834"/>
              <a:gd name="connsiteX62" fmla="*/ 8685228 w 9488164"/>
              <a:gd name="connsiteY62" fmla="*/ 1276375 h 1531834"/>
              <a:gd name="connsiteX63" fmla="*/ 8665502 w 9488164"/>
              <a:gd name="connsiteY63" fmla="*/ 1291836 h 1531834"/>
              <a:gd name="connsiteX64" fmla="*/ 597853 w 9488164"/>
              <a:gd name="connsiteY64" fmla="*/ 1262759 h 1531834"/>
              <a:gd name="connsiteX65" fmla="*/ 578543 w 9488164"/>
              <a:gd name="connsiteY65" fmla="*/ 1248452 h 1531834"/>
              <a:gd name="connsiteX66" fmla="*/ 589963 w 9488164"/>
              <a:gd name="connsiteY66" fmla="*/ 1218452 h 1531834"/>
              <a:gd name="connsiteX67" fmla="*/ 686513 w 9488164"/>
              <a:gd name="connsiteY67" fmla="*/ 1175068 h 1531834"/>
              <a:gd name="connsiteX68" fmla="*/ 713506 w 9488164"/>
              <a:gd name="connsiteY68" fmla="*/ 1187760 h 1531834"/>
              <a:gd name="connsiteX69" fmla="*/ 701878 w 9488164"/>
              <a:gd name="connsiteY69" fmla="*/ 1217760 h 1531834"/>
              <a:gd name="connsiteX70" fmla="*/ 605536 w 9488164"/>
              <a:gd name="connsiteY70" fmla="*/ 1260913 h 1531834"/>
              <a:gd name="connsiteX71" fmla="*/ 597853 w 9488164"/>
              <a:gd name="connsiteY71" fmla="*/ 1262759 h 1531834"/>
              <a:gd name="connsiteX72" fmla="*/ 8470949 w 9488164"/>
              <a:gd name="connsiteY72" fmla="*/ 1211760 h 1531834"/>
              <a:gd name="connsiteX73" fmla="*/ 8463473 w 9488164"/>
              <a:gd name="connsiteY73" fmla="*/ 1210144 h 1531834"/>
              <a:gd name="connsiteX74" fmla="*/ 8366716 w 9488164"/>
              <a:gd name="connsiteY74" fmla="*/ 1168145 h 1531834"/>
              <a:gd name="connsiteX75" fmla="*/ 8355089 w 9488164"/>
              <a:gd name="connsiteY75" fmla="*/ 1138145 h 1531834"/>
              <a:gd name="connsiteX76" fmla="*/ 8382081 w 9488164"/>
              <a:gd name="connsiteY76" fmla="*/ 1125222 h 1531834"/>
              <a:gd name="connsiteX77" fmla="*/ 8478631 w 9488164"/>
              <a:gd name="connsiteY77" fmla="*/ 1166991 h 1531834"/>
              <a:gd name="connsiteX78" fmla="*/ 8490466 w 9488164"/>
              <a:gd name="connsiteY78" fmla="*/ 1196760 h 1531834"/>
              <a:gd name="connsiteX79" fmla="*/ 8470949 w 9488164"/>
              <a:gd name="connsiteY79" fmla="*/ 1211760 h 1531834"/>
              <a:gd name="connsiteX80" fmla="*/ 790954 w 9488164"/>
              <a:gd name="connsiteY80" fmla="*/ 1176683 h 1531834"/>
              <a:gd name="connsiteX81" fmla="*/ 771644 w 9488164"/>
              <a:gd name="connsiteY81" fmla="*/ 1162145 h 1531834"/>
              <a:gd name="connsiteX82" fmla="*/ 783271 w 9488164"/>
              <a:gd name="connsiteY82" fmla="*/ 1132145 h 1531834"/>
              <a:gd name="connsiteX83" fmla="*/ 880029 w 9488164"/>
              <a:gd name="connsiteY83" fmla="*/ 1089684 h 1531834"/>
              <a:gd name="connsiteX84" fmla="*/ 907022 w 9488164"/>
              <a:gd name="connsiteY84" fmla="*/ 1102607 h 1531834"/>
              <a:gd name="connsiteX85" fmla="*/ 895394 w 9488164"/>
              <a:gd name="connsiteY85" fmla="*/ 1132607 h 1531834"/>
              <a:gd name="connsiteX86" fmla="*/ 798844 w 9488164"/>
              <a:gd name="connsiteY86" fmla="*/ 1175068 h 1531834"/>
              <a:gd name="connsiteX87" fmla="*/ 790954 w 9488164"/>
              <a:gd name="connsiteY87" fmla="*/ 1176683 h 1531834"/>
              <a:gd name="connsiteX88" fmla="*/ 8277849 w 9488164"/>
              <a:gd name="connsiteY88" fmla="*/ 1127068 h 1531834"/>
              <a:gd name="connsiteX89" fmla="*/ 8270166 w 9488164"/>
              <a:gd name="connsiteY89" fmla="*/ 1125453 h 1531834"/>
              <a:gd name="connsiteX90" fmla="*/ 8174031 w 9488164"/>
              <a:gd name="connsiteY90" fmla="*/ 1082069 h 1531834"/>
              <a:gd name="connsiteX91" fmla="*/ 8162611 w 9488164"/>
              <a:gd name="connsiteY91" fmla="*/ 1052069 h 1531834"/>
              <a:gd name="connsiteX92" fmla="*/ 8189604 w 9488164"/>
              <a:gd name="connsiteY92" fmla="*/ 1039377 h 1531834"/>
              <a:gd name="connsiteX93" fmla="*/ 8285738 w 9488164"/>
              <a:gd name="connsiteY93" fmla="*/ 1082761 h 1531834"/>
              <a:gd name="connsiteX94" fmla="*/ 8297159 w 9488164"/>
              <a:gd name="connsiteY94" fmla="*/ 1112761 h 1531834"/>
              <a:gd name="connsiteX95" fmla="*/ 8277849 w 9488164"/>
              <a:gd name="connsiteY95" fmla="*/ 1127068 h 1531834"/>
              <a:gd name="connsiteX96" fmla="*/ 984469 w 9488164"/>
              <a:gd name="connsiteY96" fmla="*/ 1091992 h 1531834"/>
              <a:gd name="connsiteX97" fmla="*/ 965159 w 9488164"/>
              <a:gd name="connsiteY97" fmla="*/ 1077222 h 1531834"/>
              <a:gd name="connsiteX98" fmla="*/ 976994 w 9488164"/>
              <a:gd name="connsiteY98" fmla="*/ 1047453 h 1531834"/>
              <a:gd name="connsiteX99" fmla="*/ 1073960 w 9488164"/>
              <a:gd name="connsiteY99" fmla="*/ 1005685 h 1531834"/>
              <a:gd name="connsiteX100" fmla="*/ 1100745 w 9488164"/>
              <a:gd name="connsiteY100" fmla="*/ 1019069 h 1531834"/>
              <a:gd name="connsiteX101" fmla="*/ 1088910 w 9488164"/>
              <a:gd name="connsiteY101" fmla="*/ 1048838 h 1531834"/>
              <a:gd name="connsiteX102" fmla="*/ 991944 w 9488164"/>
              <a:gd name="connsiteY102" fmla="*/ 1090376 h 1531834"/>
              <a:gd name="connsiteX103" fmla="*/ 984469 w 9488164"/>
              <a:gd name="connsiteY103" fmla="*/ 1091992 h 1531834"/>
              <a:gd name="connsiteX104" fmla="*/ 8085787 w 9488164"/>
              <a:gd name="connsiteY104" fmla="*/ 1039838 h 1531834"/>
              <a:gd name="connsiteX105" fmla="*/ 8077896 w 9488164"/>
              <a:gd name="connsiteY105" fmla="*/ 1037992 h 1531834"/>
              <a:gd name="connsiteX106" fmla="*/ 7981969 w 9488164"/>
              <a:gd name="connsiteY106" fmla="*/ 993915 h 1531834"/>
              <a:gd name="connsiteX107" fmla="*/ 7970757 w 9488164"/>
              <a:gd name="connsiteY107" fmla="*/ 963685 h 1531834"/>
              <a:gd name="connsiteX108" fmla="*/ 7997957 w 9488164"/>
              <a:gd name="connsiteY108" fmla="*/ 951223 h 1531834"/>
              <a:gd name="connsiteX109" fmla="*/ 8093884 w 9488164"/>
              <a:gd name="connsiteY109" fmla="*/ 995300 h 1531834"/>
              <a:gd name="connsiteX110" fmla="*/ 8105097 w 9488164"/>
              <a:gd name="connsiteY110" fmla="*/ 1025530 h 1531834"/>
              <a:gd name="connsiteX111" fmla="*/ 8085787 w 9488164"/>
              <a:gd name="connsiteY111" fmla="*/ 1039838 h 1531834"/>
              <a:gd name="connsiteX112" fmla="*/ 1178608 w 9488164"/>
              <a:gd name="connsiteY112" fmla="*/ 1009146 h 1531834"/>
              <a:gd name="connsiteX113" fmla="*/ 1159298 w 9488164"/>
              <a:gd name="connsiteY113" fmla="*/ 994377 h 1531834"/>
              <a:gd name="connsiteX114" fmla="*/ 1171341 w 9488164"/>
              <a:gd name="connsiteY114" fmla="*/ 964608 h 1531834"/>
              <a:gd name="connsiteX115" fmla="*/ 1268721 w 9488164"/>
              <a:gd name="connsiteY115" fmla="*/ 923762 h 1531834"/>
              <a:gd name="connsiteX116" fmla="*/ 1295506 w 9488164"/>
              <a:gd name="connsiteY116" fmla="*/ 937147 h 1531834"/>
              <a:gd name="connsiteX117" fmla="*/ 1283463 w 9488164"/>
              <a:gd name="connsiteY117" fmla="*/ 966916 h 1531834"/>
              <a:gd name="connsiteX118" fmla="*/ 1186290 w 9488164"/>
              <a:gd name="connsiteY118" fmla="*/ 1007761 h 1531834"/>
              <a:gd name="connsiteX119" fmla="*/ 1178608 w 9488164"/>
              <a:gd name="connsiteY119" fmla="*/ 1009146 h 1531834"/>
              <a:gd name="connsiteX120" fmla="*/ 7893932 w 9488164"/>
              <a:gd name="connsiteY120" fmla="*/ 951685 h 1531834"/>
              <a:gd name="connsiteX121" fmla="*/ 7886041 w 9488164"/>
              <a:gd name="connsiteY121" fmla="*/ 949839 h 1531834"/>
              <a:gd name="connsiteX122" fmla="*/ 7790114 w 9488164"/>
              <a:gd name="connsiteY122" fmla="*/ 905993 h 1531834"/>
              <a:gd name="connsiteX123" fmla="*/ 7778902 w 9488164"/>
              <a:gd name="connsiteY123" fmla="*/ 875993 h 1531834"/>
              <a:gd name="connsiteX124" fmla="*/ 7805895 w 9488164"/>
              <a:gd name="connsiteY124" fmla="*/ 863301 h 1531834"/>
              <a:gd name="connsiteX125" fmla="*/ 7901822 w 9488164"/>
              <a:gd name="connsiteY125" fmla="*/ 907147 h 1531834"/>
              <a:gd name="connsiteX126" fmla="*/ 7913034 w 9488164"/>
              <a:gd name="connsiteY126" fmla="*/ 937377 h 1531834"/>
              <a:gd name="connsiteX127" fmla="*/ 7893932 w 9488164"/>
              <a:gd name="connsiteY127" fmla="*/ 951685 h 1531834"/>
              <a:gd name="connsiteX128" fmla="*/ 1373162 w 9488164"/>
              <a:gd name="connsiteY128" fmla="*/ 927685 h 1531834"/>
              <a:gd name="connsiteX129" fmla="*/ 1353644 w 9488164"/>
              <a:gd name="connsiteY129" fmla="*/ 912685 h 1531834"/>
              <a:gd name="connsiteX130" fmla="*/ 1365894 w 9488164"/>
              <a:gd name="connsiteY130" fmla="*/ 882916 h 1531834"/>
              <a:gd name="connsiteX131" fmla="*/ 1463483 w 9488164"/>
              <a:gd name="connsiteY131" fmla="*/ 842763 h 1531834"/>
              <a:gd name="connsiteX132" fmla="*/ 1490060 w 9488164"/>
              <a:gd name="connsiteY132" fmla="*/ 856378 h 1531834"/>
              <a:gd name="connsiteX133" fmla="*/ 1477810 w 9488164"/>
              <a:gd name="connsiteY133" fmla="*/ 885916 h 1531834"/>
              <a:gd name="connsiteX134" fmla="*/ 1380429 w 9488164"/>
              <a:gd name="connsiteY134" fmla="*/ 925839 h 1531834"/>
              <a:gd name="connsiteX135" fmla="*/ 1373162 w 9488164"/>
              <a:gd name="connsiteY135" fmla="*/ 927685 h 1531834"/>
              <a:gd name="connsiteX136" fmla="*/ 7701870 w 9488164"/>
              <a:gd name="connsiteY136" fmla="*/ 864224 h 1531834"/>
              <a:gd name="connsiteX137" fmla="*/ 7693979 w 9488164"/>
              <a:gd name="connsiteY137" fmla="*/ 862609 h 1531834"/>
              <a:gd name="connsiteX138" fmla="*/ 7597845 w 9488164"/>
              <a:gd name="connsiteY138" fmla="*/ 819455 h 1531834"/>
              <a:gd name="connsiteX139" fmla="*/ 7586217 w 9488164"/>
              <a:gd name="connsiteY139" fmla="*/ 789455 h 1531834"/>
              <a:gd name="connsiteX140" fmla="*/ 7613210 w 9488164"/>
              <a:gd name="connsiteY140" fmla="*/ 776532 h 1531834"/>
              <a:gd name="connsiteX141" fmla="*/ 7709552 w 9488164"/>
              <a:gd name="connsiteY141" fmla="*/ 819686 h 1531834"/>
              <a:gd name="connsiteX142" fmla="*/ 7720972 w 9488164"/>
              <a:gd name="connsiteY142" fmla="*/ 849686 h 1531834"/>
              <a:gd name="connsiteX143" fmla="*/ 7701870 w 9488164"/>
              <a:gd name="connsiteY143" fmla="*/ 864224 h 1531834"/>
              <a:gd name="connsiteX144" fmla="*/ 1568338 w 9488164"/>
              <a:gd name="connsiteY144" fmla="*/ 848070 h 1531834"/>
              <a:gd name="connsiteX145" fmla="*/ 1548821 w 9488164"/>
              <a:gd name="connsiteY145" fmla="*/ 832840 h 1531834"/>
              <a:gd name="connsiteX146" fmla="*/ 1561279 w 9488164"/>
              <a:gd name="connsiteY146" fmla="*/ 803301 h 1531834"/>
              <a:gd name="connsiteX147" fmla="*/ 1659075 w 9488164"/>
              <a:gd name="connsiteY147" fmla="*/ 764071 h 1531834"/>
              <a:gd name="connsiteX148" fmla="*/ 1685652 w 9488164"/>
              <a:gd name="connsiteY148" fmla="*/ 777917 h 1531834"/>
              <a:gd name="connsiteX149" fmla="*/ 1672986 w 9488164"/>
              <a:gd name="connsiteY149" fmla="*/ 807455 h 1531834"/>
              <a:gd name="connsiteX150" fmla="*/ 1575398 w 9488164"/>
              <a:gd name="connsiteY150" fmla="*/ 846686 h 1531834"/>
              <a:gd name="connsiteX151" fmla="*/ 1568338 w 9488164"/>
              <a:gd name="connsiteY151" fmla="*/ 848070 h 1531834"/>
              <a:gd name="connsiteX152" fmla="*/ 7509184 w 9488164"/>
              <a:gd name="connsiteY152" fmla="*/ 778609 h 1531834"/>
              <a:gd name="connsiteX153" fmla="*/ 7501502 w 9488164"/>
              <a:gd name="connsiteY153" fmla="*/ 776994 h 1531834"/>
              <a:gd name="connsiteX154" fmla="*/ 7404952 w 9488164"/>
              <a:gd name="connsiteY154" fmla="*/ 735225 h 1531834"/>
              <a:gd name="connsiteX155" fmla="*/ 7393117 w 9488164"/>
              <a:gd name="connsiteY155" fmla="*/ 705456 h 1531834"/>
              <a:gd name="connsiteX156" fmla="*/ 7419902 w 9488164"/>
              <a:gd name="connsiteY156" fmla="*/ 692302 h 1531834"/>
              <a:gd name="connsiteX157" fmla="*/ 7516660 w 9488164"/>
              <a:gd name="connsiteY157" fmla="*/ 734302 h 1531834"/>
              <a:gd name="connsiteX158" fmla="*/ 7528287 w 9488164"/>
              <a:gd name="connsiteY158" fmla="*/ 764302 h 1531834"/>
              <a:gd name="connsiteX159" fmla="*/ 7509184 w 9488164"/>
              <a:gd name="connsiteY159" fmla="*/ 778609 h 1531834"/>
              <a:gd name="connsiteX160" fmla="*/ 1763930 w 9488164"/>
              <a:gd name="connsiteY160" fmla="*/ 770071 h 1531834"/>
              <a:gd name="connsiteX161" fmla="*/ 1744413 w 9488164"/>
              <a:gd name="connsiteY161" fmla="*/ 754610 h 1531834"/>
              <a:gd name="connsiteX162" fmla="*/ 1757078 w 9488164"/>
              <a:gd name="connsiteY162" fmla="*/ 725071 h 1531834"/>
              <a:gd name="connsiteX163" fmla="*/ 1855290 w 9488164"/>
              <a:gd name="connsiteY163" fmla="*/ 686764 h 1531834"/>
              <a:gd name="connsiteX164" fmla="*/ 1881659 w 9488164"/>
              <a:gd name="connsiteY164" fmla="*/ 701071 h 1531834"/>
              <a:gd name="connsiteX165" fmla="*/ 1868786 w 9488164"/>
              <a:gd name="connsiteY165" fmla="*/ 730379 h 1531834"/>
              <a:gd name="connsiteX166" fmla="*/ 1770782 w 9488164"/>
              <a:gd name="connsiteY166" fmla="*/ 768686 h 1531834"/>
              <a:gd name="connsiteX167" fmla="*/ 1763930 w 9488164"/>
              <a:gd name="connsiteY167" fmla="*/ 770071 h 1531834"/>
              <a:gd name="connsiteX168" fmla="*/ 7315462 w 9488164"/>
              <a:gd name="connsiteY168" fmla="*/ 695764 h 1531834"/>
              <a:gd name="connsiteX169" fmla="*/ 7308194 w 9488164"/>
              <a:gd name="connsiteY169" fmla="*/ 694379 h 1531834"/>
              <a:gd name="connsiteX170" fmla="*/ 7211021 w 9488164"/>
              <a:gd name="connsiteY170" fmla="*/ 654456 h 1531834"/>
              <a:gd name="connsiteX171" fmla="*/ 7198563 w 9488164"/>
              <a:gd name="connsiteY171" fmla="*/ 624918 h 1531834"/>
              <a:gd name="connsiteX172" fmla="*/ 7225140 w 9488164"/>
              <a:gd name="connsiteY172" fmla="*/ 611072 h 1531834"/>
              <a:gd name="connsiteX173" fmla="*/ 7322521 w 9488164"/>
              <a:gd name="connsiteY173" fmla="*/ 651226 h 1531834"/>
              <a:gd name="connsiteX174" fmla="*/ 7334564 w 9488164"/>
              <a:gd name="connsiteY174" fmla="*/ 680995 h 1531834"/>
              <a:gd name="connsiteX175" fmla="*/ 7315462 w 9488164"/>
              <a:gd name="connsiteY175" fmla="*/ 695764 h 1531834"/>
              <a:gd name="connsiteX176" fmla="*/ 1960353 w 9488164"/>
              <a:gd name="connsiteY176" fmla="*/ 694148 h 1531834"/>
              <a:gd name="connsiteX177" fmla="*/ 1940627 w 9488164"/>
              <a:gd name="connsiteY177" fmla="*/ 678687 h 1531834"/>
              <a:gd name="connsiteX178" fmla="*/ 1953501 w 9488164"/>
              <a:gd name="connsiteY178" fmla="*/ 649380 h 1531834"/>
              <a:gd name="connsiteX179" fmla="*/ 2051920 w 9488164"/>
              <a:gd name="connsiteY179" fmla="*/ 611995 h 1531834"/>
              <a:gd name="connsiteX180" fmla="*/ 2078289 w 9488164"/>
              <a:gd name="connsiteY180" fmla="*/ 626534 h 1531834"/>
              <a:gd name="connsiteX181" fmla="*/ 2065208 w 9488164"/>
              <a:gd name="connsiteY181" fmla="*/ 655841 h 1531834"/>
              <a:gd name="connsiteX182" fmla="*/ 1966997 w 9488164"/>
              <a:gd name="connsiteY182" fmla="*/ 692995 h 1531834"/>
              <a:gd name="connsiteX183" fmla="*/ 1960353 w 9488164"/>
              <a:gd name="connsiteY183" fmla="*/ 694148 h 1531834"/>
              <a:gd name="connsiteX184" fmla="*/ 2157191 w 9488164"/>
              <a:gd name="connsiteY184" fmla="*/ 620303 h 1531834"/>
              <a:gd name="connsiteX185" fmla="*/ 2137465 w 9488164"/>
              <a:gd name="connsiteY185" fmla="*/ 604611 h 1531834"/>
              <a:gd name="connsiteX186" fmla="*/ 2150546 w 9488164"/>
              <a:gd name="connsiteY186" fmla="*/ 575534 h 1531834"/>
              <a:gd name="connsiteX187" fmla="*/ 2248965 w 9488164"/>
              <a:gd name="connsiteY187" fmla="*/ 539534 h 1531834"/>
              <a:gd name="connsiteX188" fmla="*/ 2275127 w 9488164"/>
              <a:gd name="connsiteY188" fmla="*/ 554303 h 1531834"/>
              <a:gd name="connsiteX189" fmla="*/ 2261839 w 9488164"/>
              <a:gd name="connsiteY189" fmla="*/ 583380 h 1531834"/>
              <a:gd name="connsiteX190" fmla="*/ 2163627 w 9488164"/>
              <a:gd name="connsiteY190" fmla="*/ 619380 h 1531834"/>
              <a:gd name="connsiteX191" fmla="*/ 2157191 w 9488164"/>
              <a:gd name="connsiteY191" fmla="*/ 620303 h 1531834"/>
              <a:gd name="connsiteX192" fmla="*/ 7120492 w 9488164"/>
              <a:gd name="connsiteY192" fmla="*/ 616611 h 1531834"/>
              <a:gd name="connsiteX193" fmla="*/ 7113640 w 9488164"/>
              <a:gd name="connsiteY193" fmla="*/ 615226 h 1531834"/>
              <a:gd name="connsiteX194" fmla="*/ 7015845 w 9488164"/>
              <a:gd name="connsiteY194" fmla="*/ 577149 h 1531834"/>
              <a:gd name="connsiteX195" fmla="*/ 7002971 w 9488164"/>
              <a:gd name="connsiteY195" fmla="*/ 547842 h 1531834"/>
              <a:gd name="connsiteX196" fmla="*/ 7029341 w 9488164"/>
              <a:gd name="connsiteY196" fmla="*/ 533534 h 1531834"/>
              <a:gd name="connsiteX197" fmla="*/ 7127552 w 9488164"/>
              <a:gd name="connsiteY197" fmla="*/ 571611 h 1531834"/>
              <a:gd name="connsiteX198" fmla="*/ 7140218 w 9488164"/>
              <a:gd name="connsiteY198" fmla="*/ 601149 h 1531834"/>
              <a:gd name="connsiteX199" fmla="*/ 7120492 w 9488164"/>
              <a:gd name="connsiteY199" fmla="*/ 616611 h 1531834"/>
              <a:gd name="connsiteX200" fmla="*/ 2354236 w 9488164"/>
              <a:gd name="connsiteY200" fmla="*/ 548765 h 1531834"/>
              <a:gd name="connsiteX201" fmla="*/ 2334511 w 9488164"/>
              <a:gd name="connsiteY201" fmla="*/ 532611 h 1531834"/>
              <a:gd name="connsiteX202" fmla="*/ 2348007 w 9488164"/>
              <a:gd name="connsiteY202" fmla="*/ 503535 h 1531834"/>
              <a:gd name="connsiteX203" fmla="*/ 2447256 w 9488164"/>
              <a:gd name="connsiteY203" fmla="*/ 468458 h 1531834"/>
              <a:gd name="connsiteX204" fmla="*/ 2473211 w 9488164"/>
              <a:gd name="connsiteY204" fmla="*/ 483458 h 1531834"/>
              <a:gd name="connsiteX205" fmla="*/ 2459714 w 9488164"/>
              <a:gd name="connsiteY205" fmla="*/ 512304 h 1531834"/>
              <a:gd name="connsiteX206" fmla="*/ 2360673 w 9488164"/>
              <a:gd name="connsiteY206" fmla="*/ 547150 h 1531834"/>
              <a:gd name="connsiteX207" fmla="*/ 2354236 w 9488164"/>
              <a:gd name="connsiteY207" fmla="*/ 548765 h 1531834"/>
              <a:gd name="connsiteX208" fmla="*/ 6924278 w 9488164"/>
              <a:gd name="connsiteY208" fmla="*/ 541611 h 1531834"/>
              <a:gd name="connsiteX209" fmla="*/ 6917633 w 9488164"/>
              <a:gd name="connsiteY209" fmla="*/ 540457 h 1531834"/>
              <a:gd name="connsiteX210" fmla="*/ 6819215 w 9488164"/>
              <a:gd name="connsiteY210" fmla="*/ 504688 h 1531834"/>
              <a:gd name="connsiteX211" fmla="*/ 6805718 w 9488164"/>
              <a:gd name="connsiteY211" fmla="*/ 475612 h 1531834"/>
              <a:gd name="connsiteX212" fmla="*/ 6831880 w 9488164"/>
              <a:gd name="connsiteY212" fmla="*/ 460612 h 1531834"/>
              <a:gd name="connsiteX213" fmla="*/ 6930714 w 9488164"/>
              <a:gd name="connsiteY213" fmla="*/ 496381 h 1531834"/>
              <a:gd name="connsiteX214" fmla="*/ 6943795 w 9488164"/>
              <a:gd name="connsiteY214" fmla="*/ 525457 h 1531834"/>
              <a:gd name="connsiteX215" fmla="*/ 6924278 w 9488164"/>
              <a:gd name="connsiteY215" fmla="*/ 541611 h 1531834"/>
              <a:gd name="connsiteX216" fmla="*/ 2552942 w 9488164"/>
              <a:gd name="connsiteY216" fmla="*/ 479304 h 1531834"/>
              <a:gd name="connsiteX217" fmla="*/ 2533010 w 9488164"/>
              <a:gd name="connsiteY217" fmla="*/ 462919 h 1531834"/>
              <a:gd name="connsiteX218" fmla="*/ 2546713 w 9488164"/>
              <a:gd name="connsiteY218" fmla="*/ 434074 h 1531834"/>
              <a:gd name="connsiteX219" fmla="*/ 2646171 w 9488164"/>
              <a:gd name="connsiteY219" fmla="*/ 400382 h 1531834"/>
              <a:gd name="connsiteX220" fmla="*/ 2672125 w 9488164"/>
              <a:gd name="connsiteY220" fmla="*/ 415843 h 1531834"/>
              <a:gd name="connsiteX221" fmla="*/ 2658213 w 9488164"/>
              <a:gd name="connsiteY221" fmla="*/ 444689 h 1531834"/>
              <a:gd name="connsiteX222" fmla="*/ 2558964 w 9488164"/>
              <a:gd name="connsiteY222" fmla="*/ 478150 h 1531834"/>
              <a:gd name="connsiteX223" fmla="*/ 2552942 w 9488164"/>
              <a:gd name="connsiteY223" fmla="*/ 479304 h 1531834"/>
              <a:gd name="connsiteX224" fmla="*/ 6726609 w 9488164"/>
              <a:gd name="connsiteY224" fmla="*/ 471227 h 1531834"/>
              <a:gd name="connsiteX225" fmla="*/ 6720588 w 9488164"/>
              <a:gd name="connsiteY225" fmla="*/ 470304 h 1531834"/>
              <a:gd name="connsiteX226" fmla="*/ 6621339 w 9488164"/>
              <a:gd name="connsiteY226" fmla="*/ 437074 h 1531834"/>
              <a:gd name="connsiteX227" fmla="*/ 6607219 w 9488164"/>
              <a:gd name="connsiteY227" fmla="*/ 408458 h 1531834"/>
              <a:gd name="connsiteX228" fmla="*/ 6632966 w 9488164"/>
              <a:gd name="connsiteY228" fmla="*/ 392766 h 1531834"/>
              <a:gd name="connsiteX229" fmla="*/ 6732631 w 9488164"/>
              <a:gd name="connsiteY229" fmla="*/ 425997 h 1531834"/>
              <a:gd name="connsiteX230" fmla="*/ 6746335 w 9488164"/>
              <a:gd name="connsiteY230" fmla="*/ 454843 h 1531834"/>
              <a:gd name="connsiteX231" fmla="*/ 6726609 w 9488164"/>
              <a:gd name="connsiteY231" fmla="*/ 471227 h 1531834"/>
              <a:gd name="connsiteX232" fmla="*/ 2751857 w 9488164"/>
              <a:gd name="connsiteY232" fmla="*/ 412843 h 1531834"/>
              <a:gd name="connsiteX233" fmla="*/ 2731924 w 9488164"/>
              <a:gd name="connsiteY233" fmla="*/ 396228 h 1531834"/>
              <a:gd name="connsiteX234" fmla="*/ 2746043 w 9488164"/>
              <a:gd name="connsiteY234" fmla="*/ 367613 h 1531834"/>
              <a:gd name="connsiteX235" fmla="*/ 2845915 w 9488164"/>
              <a:gd name="connsiteY235" fmla="*/ 335536 h 1531834"/>
              <a:gd name="connsiteX236" fmla="*/ 2871662 w 9488164"/>
              <a:gd name="connsiteY236" fmla="*/ 351459 h 1531834"/>
              <a:gd name="connsiteX237" fmla="*/ 2857335 w 9488164"/>
              <a:gd name="connsiteY237" fmla="*/ 380074 h 1531834"/>
              <a:gd name="connsiteX238" fmla="*/ 2757670 w 9488164"/>
              <a:gd name="connsiteY238" fmla="*/ 412151 h 1531834"/>
              <a:gd name="connsiteX239" fmla="*/ 2751857 w 9488164"/>
              <a:gd name="connsiteY239" fmla="*/ 412843 h 1531834"/>
              <a:gd name="connsiteX240" fmla="*/ 6527695 w 9488164"/>
              <a:gd name="connsiteY240" fmla="*/ 405920 h 1531834"/>
              <a:gd name="connsiteX241" fmla="*/ 6522089 w 9488164"/>
              <a:gd name="connsiteY241" fmla="*/ 404997 h 1531834"/>
              <a:gd name="connsiteX242" fmla="*/ 6422216 w 9488164"/>
              <a:gd name="connsiteY242" fmla="*/ 374305 h 1531834"/>
              <a:gd name="connsiteX243" fmla="*/ 6407474 w 9488164"/>
              <a:gd name="connsiteY243" fmla="*/ 345920 h 1531834"/>
              <a:gd name="connsiteX244" fmla="*/ 6433014 w 9488164"/>
              <a:gd name="connsiteY244" fmla="*/ 329536 h 1531834"/>
              <a:gd name="connsiteX245" fmla="*/ 6533301 w 9488164"/>
              <a:gd name="connsiteY245" fmla="*/ 360228 h 1531834"/>
              <a:gd name="connsiteX246" fmla="*/ 6547628 w 9488164"/>
              <a:gd name="connsiteY246" fmla="*/ 388612 h 1531834"/>
              <a:gd name="connsiteX247" fmla="*/ 6527695 w 9488164"/>
              <a:gd name="connsiteY247" fmla="*/ 405920 h 1531834"/>
              <a:gd name="connsiteX248" fmla="*/ 2951809 w 9488164"/>
              <a:gd name="connsiteY248" fmla="*/ 349382 h 1531834"/>
              <a:gd name="connsiteX249" fmla="*/ 2931876 w 9488164"/>
              <a:gd name="connsiteY249" fmla="*/ 332536 h 1531834"/>
              <a:gd name="connsiteX250" fmla="*/ 2946410 w 9488164"/>
              <a:gd name="connsiteY250" fmla="*/ 304151 h 1531834"/>
              <a:gd name="connsiteX251" fmla="*/ 3046906 w 9488164"/>
              <a:gd name="connsiteY251" fmla="*/ 273690 h 1531834"/>
              <a:gd name="connsiteX252" fmla="*/ 3072445 w 9488164"/>
              <a:gd name="connsiteY252" fmla="*/ 290075 h 1531834"/>
              <a:gd name="connsiteX253" fmla="*/ 3057703 w 9488164"/>
              <a:gd name="connsiteY253" fmla="*/ 318459 h 1531834"/>
              <a:gd name="connsiteX254" fmla="*/ 2957623 w 9488164"/>
              <a:gd name="connsiteY254" fmla="*/ 348920 h 1531834"/>
              <a:gd name="connsiteX255" fmla="*/ 2951809 w 9488164"/>
              <a:gd name="connsiteY255" fmla="*/ 349382 h 1531834"/>
              <a:gd name="connsiteX256" fmla="*/ 6327328 w 9488164"/>
              <a:gd name="connsiteY256" fmla="*/ 345920 h 1531834"/>
              <a:gd name="connsiteX257" fmla="*/ 6322137 w 9488164"/>
              <a:gd name="connsiteY257" fmla="*/ 345228 h 1531834"/>
              <a:gd name="connsiteX258" fmla="*/ 6221642 w 9488164"/>
              <a:gd name="connsiteY258" fmla="*/ 317305 h 1531834"/>
              <a:gd name="connsiteX259" fmla="*/ 6206484 w 9488164"/>
              <a:gd name="connsiteY259" fmla="*/ 289382 h 1531834"/>
              <a:gd name="connsiteX260" fmla="*/ 6231608 w 9488164"/>
              <a:gd name="connsiteY260" fmla="*/ 272536 h 1531834"/>
              <a:gd name="connsiteX261" fmla="*/ 6332519 w 9488164"/>
              <a:gd name="connsiteY261" fmla="*/ 300690 h 1531834"/>
              <a:gd name="connsiteX262" fmla="*/ 6347468 w 9488164"/>
              <a:gd name="connsiteY262" fmla="*/ 328844 h 1531834"/>
              <a:gd name="connsiteX263" fmla="*/ 6327328 w 9488164"/>
              <a:gd name="connsiteY263" fmla="*/ 345920 h 1531834"/>
              <a:gd name="connsiteX264" fmla="*/ 6125507 w 9488164"/>
              <a:gd name="connsiteY264" fmla="*/ 291229 h 1531834"/>
              <a:gd name="connsiteX265" fmla="*/ 6120731 w 9488164"/>
              <a:gd name="connsiteY265" fmla="*/ 290536 h 1531834"/>
              <a:gd name="connsiteX266" fmla="*/ 6019821 w 9488164"/>
              <a:gd name="connsiteY266" fmla="*/ 265152 h 1531834"/>
              <a:gd name="connsiteX267" fmla="*/ 6004040 w 9488164"/>
              <a:gd name="connsiteY267" fmla="*/ 237690 h 1531834"/>
              <a:gd name="connsiteX268" fmla="*/ 6028749 w 9488164"/>
              <a:gd name="connsiteY268" fmla="*/ 220152 h 1531834"/>
              <a:gd name="connsiteX269" fmla="*/ 6130282 w 9488164"/>
              <a:gd name="connsiteY269" fmla="*/ 245537 h 1531834"/>
              <a:gd name="connsiteX270" fmla="*/ 6145854 w 9488164"/>
              <a:gd name="connsiteY270" fmla="*/ 273229 h 1531834"/>
              <a:gd name="connsiteX271" fmla="*/ 6125507 w 9488164"/>
              <a:gd name="connsiteY271" fmla="*/ 291229 h 1531834"/>
              <a:gd name="connsiteX272" fmla="*/ 3152592 w 9488164"/>
              <a:gd name="connsiteY272" fmla="*/ 289613 h 1531834"/>
              <a:gd name="connsiteX273" fmla="*/ 3132451 w 9488164"/>
              <a:gd name="connsiteY273" fmla="*/ 272306 h 1531834"/>
              <a:gd name="connsiteX274" fmla="*/ 3147401 w 9488164"/>
              <a:gd name="connsiteY274" fmla="*/ 244152 h 1531834"/>
              <a:gd name="connsiteX275" fmla="*/ 3248311 w 9488164"/>
              <a:gd name="connsiteY275" fmla="*/ 215537 h 1531834"/>
              <a:gd name="connsiteX276" fmla="*/ 3273435 w 9488164"/>
              <a:gd name="connsiteY276" fmla="*/ 232383 h 1531834"/>
              <a:gd name="connsiteX277" fmla="*/ 3258278 w 9488164"/>
              <a:gd name="connsiteY277" fmla="*/ 260306 h 1531834"/>
              <a:gd name="connsiteX278" fmla="*/ 3157783 w 9488164"/>
              <a:gd name="connsiteY278" fmla="*/ 288690 h 1531834"/>
              <a:gd name="connsiteX279" fmla="*/ 3152592 w 9488164"/>
              <a:gd name="connsiteY279" fmla="*/ 289613 h 1531834"/>
              <a:gd name="connsiteX280" fmla="*/ 5922855 w 9488164"/>
              <a:gd name="connsiteY280" fmla="*/ 241844 h 1531834"/>
              <a:gd name="connsiteX281" fmla="*/ 5918702 w 9488164"/>
              <a:gd name="connsiteY281" fmla="*/ 241383 h 1531834"/>
              <a:gd name="connsiteX282" fmla="*/ 5817169 w 9488164"/>
              <a:gd name="connsiteY282" fmla="*/ 218768 h 1531834"/>
              <a:gd name="connsiteX283" fmla="*/ 5800766 w 9488164"/>
              <a:gd name="connsiteY283" fmla="*/ 191768 h 1531834"/>
              <a:gd name="connsiteX284" fmla="*/ 5825059 w 9488164"/>
              <a:gd name="connsiteY284" fmla="*/ 173537 h 1531834"/>
              <a:gd name="connsiteX285" fmla="*/ 5927008 w 9488164"/>
              <a:gd name="connsiteY285" fmla="*/ 196152 h 1531834"/>
              <a:gd name="connsiteX286" fmla="*/ 5943203 w 9488164"/>
              <a:gd name="connsiteY286" fmla="*/ 223383 h 1531834"/>
              <a:gd name="connsiteX287" fmla="*/ 5922855 w 9488164"/>
              <a:gd name="connsiteY287" fmla="*/ 241844 h 1531834"/>
              <a:gd name="connsiteX288" fmla="*/ 3354205 w 9488164"/>
              <a:gd name="connsiteY288" fmla="*/ 233537 h 1531834"/>
              <a:gd name="connsiteX289" fmla="*/ 3334065 w 9488164"/>
              <a:gd name="connsiteY289" fmla="*/ 215768 h 1531834"/>
              <a:gd name="connsiteX290" fmla="*/ 3349429 w 9488164"/>
              <a:gd name="connsiteY290" fmla="*/ 187845 h 1531834"/>
              <a:gd name="connsiteX291" fmla="*/ 3450963 w 9488164"/>
              <a:gd name="connsiteY291" fmla="*/ 161537 h 1531834"/>
              <a:gd name="connsiteX292" fmla="*/ 3475879 w 9488164"/>
              <a:gd name="connsiteY292" fmla="*/ 178845 h 1531834"/>
              <a:gd name="connsiteX293" fmla="*/ 3460306 w 9488164"/>
              <a:gd name="connsiteY293" fmla="*/ 206537 h 1531834"/>
              <a:gd name="connsiteX294" fmla="*/ 3359396 w 9488164"/>
              <a:gd name="connsiteY294" fmla="*/ 232614 h 1531834"/>
              <a:gd name="connsiteX295" fmla="*/ 3354205 w 9488164"/>
              <a:gd name="connsiteY295" fmla="*/ 233537 h 1531834"/>
              <a:gd name="connsiteX296" fmla="*/ 5719165 w 9488164"/>
              <a:gd name="connsiteY296" fmla="*/ 197768 h 1531834"/>
              <a:gd name="connsiteX297" fmla="*/ 5715428 w 9488164"/>
              <a:gd name="connsiteY297" fmla="*/ 197306 h 1531834"/>
              <a:gd name="connsiteX298" fmla="*/ 5613479 w 9488164"/>
              <a:gd name="connsiteY298" fmla="*/ 177229 h 1531834"/>
              <a:gd name="connsiteX299" fmla="*/ 5596453 w 9488164"/>
              <a:gd name="connsiteY299" fmla="*/ 150691 h 1531834"/>
              <a:gd name="connsiteX300" fmla="*/ 5620331 w 9488164"/>
              <a:gd name="connsiteY300" fmla="*/ 131768 h 1531834"/>
              <a:gd name="connsiteX301" fmla="*/ 5722695 w 9488164"/>
              <a:gd name="connsiteY301" fmla="*/ 151845 h 1531834"/>
              <a:gd name="connsiteX302" fmla="*/ 5739306 w 9488164"/>
              <a:gd name="connsiteY302" fmla="*/ 178614 h 1531834"/>
              <a:gd name="connsiteX303" fmla="*/ 5719165 w 9488164"/>
              <a:gd name="connsiteY303" fmla="*/ 197768 h 1531834"/>
              <a:gd name="connsiteX304" fmla="*/ 3556857 w 9488164"/>
              <a:gd name="connsiteY304" fmla="*/ 182537 h 1531834"/>
              <a:gd name="connsiteX305" fmla="*/ 3536509 w 9488164"/>
              <a:gd name="connsiteY305" fmla="*/ 164306 h 1531834"/>
              <a:gd name="connsiteX306" fmla="*/ 3552496 w 9488164"/>
              <a:gd name="connsiteY306" fmla="*/ 136845 h 1531834"/>
              <a:gd name="connsiteX307" fmla="*/ 3654445 w 9488164"/>
              <a:gd name="connsiteY307" fmla="*/ 113307 h 1531834"/>
              <a:gd name="connsiteX308" fmla="*/ 3678946 w 9488164"/>
              <a:gd name="connsiteY308" fmla="*/ 131307 h 1531834"/>
              <a:gd name="connsiteX309" fmla="*/ 3662750 w 9488164"/>
              <a:gd name="connsiteY309" fmla="*/ 158537 h 1531834"/>
              <a:gd name="connsiteX310" fmla="*/ 3561217 w 9488164"/>
              <a:gd name="connsiteY310" fmla="*/ 182076 h 1531834"/>
              <a:gd name="connsiteX311" fmla="*/ 3556857 w 9488164"/>
              <a:gd name="connsiteY311" fmla="*/ 182537 h 1531834"/>
              <a:gd name="connsiteX312" fmla="*/ 5514645 w 9488164"/>
              <a:gd name="connsiteY312" fmla="*/ 158999 h 1531834"/>
              <a:gd name="connsiteX313" fmla="*/ 5511323 w 9488164"/>
              <a:gd name="connsiteY313" fmla="*/ 158768 h 1531834"/>
              <a:gd name="connsiteX314" fmla="*/ 5408959 w 9488164"/>
              <a:gd name="connsiteY314" fmla="*/ 141460 h 1531834"/>
              <a:gd name="connsiteX315" fmla="*/ 5391518 w 9488164"/>
              <a:gd name="connsiteY315" fmla="*/ 115384 h 1531834"/>
              <a:gd name="connsiteX316" fmla="*/ 5414980 w 9488164"/>
              <a:gd name="connsiteY316" fmla="*/ 95999 h 1531834"/>
              <a:gd name="connsiteX317" fmla="*/ 5517759 w 9488164"/>
              <a:gd name="connsiteY317" fmla="*/ 113538 h 1531834"/>
              <a:gd name="connsiteX318" fmla="*/ 5534993 w 9488164"/>
              <a:gd name="connsiteY318" fmla="*/ 139845 h 1531834"/>
              <a:gd name="connsiteX319" fmla="*/ 5514645 w 9488164"/>
              <a:gd name="connsiteY319" fmla="*/ 158999 h 1531834"/>
              <a:gd name="connsiteX320" fmla="*/ 3760546 w 9488164"/>
              <a:gd name="connsiteY320" fmla="*/ 136845 h 1531834"/>
              <a:gd name="connsiteX321" fmla="*/ 3740198 w 9488164"/>
              <a:gd name="connsiteY321" fmla="*/ 117922 h 1531834"/>
              <a:gd name="connsiteX322" fmla="*/ 3756809 w 9488164"/>
              <a:gd name="connsiteY322" fmla="*/ 90922 h 1531834"/>
              <a:gd name="connsiteX323" fmla="*/ 3859380 w 9488164"/>
              <a:gd name="connsiteY323" fmla="*/ 70615 h 1531834"/>
              <a:gd name="connsiteX324" fmla="*/ 3883259 w 9488164"/>
              <a:gd name="connsiteY324" fmla="*/ 89538 h 1531834"/>
              <a:gd name="connsiteX325" fmla="*/ 3866232 w 9488164"/>
              <a:gd name="connsiteY325" fmla="*/ 116076 h 1531834"/>
              <a:gd name="connsiteX326" fmla="*/ 3764284 w 9488164"/>
              <a:gd name="connsiteY326" fmla="*/ 136384 h 1531834"/>
              <a:gd name="connsiteX327" fmla="*/ 3760546 w 9488164"/>
              <a:gd name="connsiteY327" fmla="*/ 136845 h 1531834"/>
              <a:gd name="connsiteX328" fmla="*/ 5309294 w 9488164"/>
              <a:gd name="connsiteY328" fmla="*/ 125307 h 1531834"/>
              <a:gd name="connsiteX329" fmla="*/ 5306387 w 9488164"/>
              <a:gd name="connsiteY329" fmla="*/ 125076 h 1531834"/>
              <a:gd name="connsiteX330" fmla="*/ 5203816 w 9488164"/>
              <a:gd name="connsiteY330" fmla="*/ 110076 h 1531834"/>
              <a:gd name="connsiteX331" fmla="*/ 5185752 w 9488164"/>
              <a:gd name="connsiteY331" fmla="*/ 84230 h 1531834"/>
              <a:gd name="connsiteX332" fmla="*/ 5209007 w 9488164"/>
              <a:gd name="connsiteY332" fmla="*/ 64153 h 1531834"/>
              <a:gd name="connsiteX333" fmla="*/ 5312201 w 9488164"/>
              <a:gd name="connsiteY333" fmla="*/ 79153 h 1531834"/>
              <a:gd name="connsiteX334" fmla="*/ 5330058 w 9488164"/>
              <a:gd name="connsiteY334" fmla="*/ 105230 h 1531834"/>
              <a:gd name="connsiteX335" fmla="*/ 5309294 w 9488164"/>
              <a:gd name="connsiteY335" fmla="*/ 125307 h 1531834"/>
              <a:gd name="connsiteX336" fmla="*/ 3965482 w 9488164"/>
              <a:gd name="connsiteY336" fmla="*/ 98307 h 1531834"/>
              <a:gd name="connsiteX337" fmla="*/ 3944926 w 9488164"/>
              <a:gd name="connsiteY337" fmla="*/ 78692 h 1531834"/>
              <a:gd name="connsiteX338" fmla="*/ 3962367 w 9488164"/>
              <a:gd name="connsiteY338" fmla="*/ 52384 h 1531834"/>
              <a:gd name="connsiteX339" fmla="*/ 4065769 w 9488164"/>
              <a:gd name="connsiteY339" fmla="*/ 36000 h 1531834"/>
              <a:gd name="connsiteX340" fmla="*/ 4089024 w 9488164"/>
              <a:gd name="connsiteY340" fmla="*/ 55846 h 1531834"/>
              <a:gd name="connsiteX341" fmla="*/ 4071168 w 9488164"/>
              <a:gd name="connsiteY341" fmla="*/ 81692 h 1531834"/>
              <a:gd name="connsiteX342" fmla="*/ 3968596 w 9488164"/>
              <a:gd name="connsiteY342" fmla="*/ 97845 h 1531834"/>
              <a:gd name="connsiteX343" fmla="*/ 3965482 w 9488164"/>
              <a:gd name="connsiteY343" fmla="*/ 98307 h 1531834"/>
              <a:gd name="connsiteX344" fmla="*/ 5103320 w 9488164"/>
              <a:gd name="connsiteY344" fmla="*/ 96692 h 1531834"/>
              <a:gd name="connsiteX345" fmla="*/ 5100829 w 9488164"/>
              <a:gd name="connsiteY345" fmla="*/ 96461 h 1531834"/>
              <a:gd name="connsiteX346" fmla="*/ 4997842 w 9488164"/>
              <a:gd name="connsiteY346" fmla="*/ 83999 h 1531834"/>
              <a:gd name="connsiteX347" fmla="*/ 4979363 w 9488164"/>
              <a:gd name="connsiteY347" fmla="*/ 58615 h 1531834"/>
              <a:gd name="connsiteX348" fmla="*/ 5002202 w 9488164"/>
              <a:gd name="connsiteY348" fmla="*/ 38077 h 1531834"/>
              <a:gd name="connsiteX349" fmla="*/ 5105604 w 9488164"/>
              <a:gd name="connsiteY349" fmla="*/ 50538 h 1531834"/>
              <a:gd name="connsiteX350" fmla="*/ 5123876 w 9488164"/>
              <a:gd name="connsiteY350" fmla="*/ 76153 h 1531834"/>
              <a:gd name="connsiteX351" fmla="*/ 5103320 w 9488164"/>
              <a:gd name="connsiteY351" fmla="*/ 96692 h 1531834"/>
              <a:gd name="connsiteX352" fmla="*/ 4896931 w 9488164"/>
              <a:gd name="connsiteY352" fmla="*/ 72923 h 1531834"/>
              <a:gd name="connsiteX353" fmla="*/ 4895063 w 9488164"/>
              <a:gd name="connsiteY353" fmla="*/ 72923 h 1531834"/>
              <a:gd name="connsiteX354" fmla="*/ 4791868 w 9488164"/>
              <a:gd name="connsiteY354" fmla="*/ 62769 h 1531834"/>
              <a:gd name="connsiteX355" fmla="*/ 4772973 w 9488164"/>
              <a:gd name="connsiteY355" fmla="*/ 37846 h 1531834"/>
              <a:gd name="connsiteX356" fmla="*/ 4795398 w 9488164"/>
              <a:gd name="connsiteY356" fmla="*/ 16846 h 1531834"/>
              <a:gd name="connsiteX357" fmla="*/ 4899008 w 9488164"/>
              <a:gd name="connsiteY357" fmla="*/ 27000 h 1531834"/>
              <a:gd name="connsiteX358" fmla="*/ 4917695 w 9488164"/>
              <a:gd name="connsiteY358" fmla="*/ 52153 h 1531834"/>
              <a:gd name="connsiteX359" fmla="*/ 4896931 w 9488164"/>
              <a:gd name="connsiteY359" fmla="*/ 72923 h 1531834"/>
              <a:gd name="connsiteX360" fmla="*/ 4171663 w 9488164"/>
              <a:gd name="connsiteY360" fmla="*/ 68307 h 1531834"/>
              <a:gd name="connsiteX361" fmla="*/ 4151107 w 9488164"/>
              <a:gd name="connsiteY361" fmla="*/ 47769 h 1531834"/>
              <a:gd name="connsiteX362" fmla="*/ 4169587 w 9488164"/>
              <a:gd name="connsiteY362" fmla="*/ 22384 h 1531834"/>
              <a:gd name="connsiteX363" fmla="*/ 4273612 w 9488164"/>
              <a:gd name="connsiteY363" fmla="*/ 11308 h 1531834"/>
              <a:gd name="connsiteX364" fmla="*/ 4296036 w 9488164"/>
              <a:gd name="connsiteY364" fmla="*/ 32538 h 1531834"/>
              <a:gd name="connsiteX365" fmla="*/ 4276934 w 9488164"/>
              <a:gd name="connsiteY365" fmla="*/ 57461 h 1531834"/>
              <a:gd name="connsiteX366" fmla="*/ 4173947 w 9488164"/>
              <a:gd name="connsiteY366" fmla="*/ 68307 h 1531834"/>
              <a:gd name="connsiteX367" fmla="*/ 4171663 w 9488164"/>
              <a:gd name="connsiteY367" fmla="*/ 68307 h 1531834"/>
              <a:gd name="connsiteX368" fmla="*/ 4690127 w 9488164"/>
              <a:gd name="connsiteY368" fmla="*/ 53538 h 1531834"/>
              <a:gd name="connsiteX369" fmla="*/ 4688466 w 9488164"/>
              <a:gd name="connsiteY369" fmla="*/ 53538 h 1531834"/>
              <a:gd name="connsiteX370" fmla="*/ 4663135 w 9488164"/>
              <a:gd name="connsiteY370" fmla="*/ 51461 h 1531834"/>
              <a:gd name="connsiteX371" fmla="*/ 4585687 w 9488164"/>
              <a:gd name="connsiteY371" fmla="*/ 47077 h 1531834"/>
              <a:gd name="connsiteX372" fmla="*/ 4565547 w 9488164"/>
              <a:gd name="connsiteY372" fmla="*/ 23308 h 1531834"/>
              <a:gd name="connsiteX373" fmla="*/ 4586310 w 9488164"/>
              <a:gd name="connsiteY373" fmla="*/ 923 h 1531834"/>
              <a:gd name="connsiteX374" fmla="*/ 4586933 w 9488164"/>
              <a:gd name="connsiteY374" fmla="*/ 923 h 1531834"/>
              <a:gd name="connsiteX375" fmla="*/ 4666042 w 9488164"/>
              <a:gd name="connsiteY375" fmla="*/ 5308 h 1531834"/>
              <a:gd name="connsiteX376" fmla="*/ 4691373 w 9488164"/>
              <a:gd name="connsiteY376" fmla="*/ 7385 h 1531834"/>
              <a:gd name="connsiteX377" fmla="*/ 4710476 w 9488164"/>
              <a:gd name="connsiteY377" fmla="*/ 32077 h 1531834"/>
              <a:gd name="connsiteX378" fmla="*/ 4690127 w 9488164"/>
              <a:gd name="connsiteY378" fmla="*/ 53538 h 1531834"/>
              <a:gd name="connsiteX379" fmla="*/ 4378675 w 9488164"/>
              <a:gd name="connsiteY379" fmla="*/ 49846 h 1531834"/>
              <a:gd name="connsiteX380" fmla="*/ 4357912 w 9488164"/>
              <a:gd name="connsiteY380" fmla="*/ 27923 h 1531834"/>
              <a:gd name="connsiteX381" fmla="*/ 4377637 w 9488164"/>
              <a:gd name="connsiteY381" fmla="*/ 3692 h 1531834"/>
              <a:gd name="connsiteX382" fmla="*/ 4482285 w 9488164"/>
              <a:gd name="connsiteY382" fmla="*/ 0 h 1531834"/>
              <a:gd name="connsiteX383" fmla="*/ 4482493 w 9488164"/>
              <a:gd name="connsiteY383" fmla="*/ 0 h 1531834"/>
              <a:gd name="connsiteX384" fmla="*/ 4503256 w 9488164"/>
              <a:gd name="connsiteY384" fmla="*/ 22846 h 1531834"/>
              <a:gd name="connsiteX385" fmla="*/ 4482700 w 9488164"/>
              <a:gd name="connsiteY385" fmla="*/ 46153 h 1531834"/>
              <a:gd name="connsiteX386" fmla="*/ 4379713 w 9488164"/>
              <a:gd name="connsiteY386" fmla="*/ 49846 h 1531834"/>
              <a:gd name="connsiteX387" fmla="*/ 4378675 w 9488164"/>
              <a:gd name="connsiteY387" fmla="*/ 49846 h 153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</a:cxnLst>
            <a:rect l="l" t="t" r="r" b="b"/>
            <a:pathLst>
              <a:path w="9488164" h="1531834">
                <a:moveTo>
                  <a:pt x="20836" y="1531834"/>
                </a:moveTo>
                <a:cubicBezTo>
                  <a:pt x="12946" y="1531834"/>
                  <a:pt x="5264" y="1526757"/>
                  <a:pt x="1734" y="1517988"/>
                </a:cubicBezTo>
                <a:cubicBezTo>
                  <a:pt x="-2834" y="1506450"/>
                  <a:pt x="1942" y="1492604"/>
                  <a:pt x="12323" y="1487527"/>
                </a:cubicBezTo>
                <a:cubicBezTo>
                  <a:pt x="12323" y="1487527"/>
                  <a:pt x="46375" y="1470912"/>
                  <a:pt x="108873" y="1440912"/>
                </a:cubicBezTo>
                <a:cubicBezTo>
                  <a:pt x="119463" y="1435835"/>
                  <a:pt x="131713" y="1441373"/>
                  <a:pt x="136074" y="1452912"/>
                </a:cubicBezTo>
                <a:cubicBezTo>
                  <a:pt x="140642" y="1464681"/>
                  <a:pt x="135658" y="1478065"/>
                  <a:pt x="125277" y="1483142"/>
                </a:cubicBezTo>
                <a:cubicBezTo>
                  <a:pt x="62986" y="1512911"/>
                  <a:pt x="29349" y="1529527"/>
                  <a:pt x="29142" y="1529527"/>
                </a:cubicBezTo>
                <a:cubicBezTo>
                  <a:pt x="26442" y="1531142"/>
                  <a:pt x="23743" y="1531834"/>
                  <a:pt x="20836" y="1531834"/>
                </a:cubicBezTo>
                <a:close/>
                <a:moveTo>
                  <a:pt x="9467388" y="1523065"/>
                </a:moveTo>
                <a:cubicBezTo>
                  <a:pt x="9466350" y="1523065"/>
                  <a:pt x="9465311" y="1523065"/>
                  <a:pt x="9464481" y="1522834"/>
                </a:cubicBezTo>
                <a:cubicBezTo>
                  <a:pt x="9430222" y="1517296"/>
                  <a:pt x="9395546" y="1511065"/>
                  <a:pt x="9361287" y="1504373"/>
                </a:cubicBezTo>
                <a:cubicBezTo>
                  <a:pt x="9350074" y="1502065"/>
                  <a:pt x="9342392" y="1490296"/>
                  <a:pt x="9344468" y="1477604"/>
                </a:cubicBezTo>
                <a:cubicBezTo>
                  <a:pt x="9346337" y="1465142"/>
                  <a:pt x="9357342" y="1456604"/>
                  <a:pt x="9368554" y="1458912"/>
                </a:cubicBezTo>
                <a:cubicBezTo>
                  <a:pt x="9402191" y="1465604"/>
                  <a:pt x="9436450" y="1471604"/>
                  <a:pt x="9470295" y="1477142"/>
                </a:cubicBezTo>
                <a:cubicBezTo>
                  <a:pt x="9481715" y="1478988"/>
                  <a:pt x="9489605" y="1490758"/>
                  <a:pt x="9487944" y="1503219"/>
                </a:cubicBezTo>
                <a:cubicBezTo>
                  <a:pt x="9486490" y="1514757"/>
                  <a:pt x="9477562" y="1523065"/>
                  <a:pt x="9467388" y="1523065"/>
                </a:cubicBezTo>
                <a:close/>
                <a:moveTo>
                  <a:pt x="9263075" y="1482912"/>
                </a:moveTo>
                <a:cubicBezTo>
                  <a:pt x="9261622" y="1482912"/>
                  <a:pt x="9260169" y="1482681"/>
                  <a:pt x="9258715" y="1482450"/>
                </a:cubicBezTo>
                <a:cubicBezTo>
                  <a:pt x="9225078" y="1474604"/>
                  <a:pt x="9190819" y="1466065"/>
                  <a:pt x="9157181" y="1457296"/>
                </a:cubicBezTo>
                <a:cubicBezTo>
                  <a:pt x="9145969" y="1454296"/>
                  <a:pt x="9139117" y="1441835"/>
                  <a:pt x="9141817" y="1429604"/>
                </a:cubicBezTo>
                <a:cubicBezTo>
                  <a:pt x="9144516" y="1417374"/>
                  <a:pt x="9155728" y="1409528"/>
                  <a:pt x="9166733" y="1412527"/>
                </a:cubicBezTo>
                <a:cubicBezTo>
                  <a:pt x="9199954" y="1421297"/>
                  <a:pt x="9233799" y="1429604"/>
                  <a:pt x="9267228" y="1437450"/>
                </a:cubicBezTo>
                <a:cubicBezTo>
                  <a:pt x="9278440" y="1439989"/>
                  <a:pt x="9285707" y="1452219"/>
                  <a:pt x="9283424" y="1464681"/>
                </a:cubicBezTo>
                <a:cubicBezTo>
                  <a:pt x="9281347" y="1475527"/>
                  <a:pt x="9272626" y="1482912"/>
                  <a:pt x="9263075" y="1482912"/>
                </a:cubicBezTo>
                <a:close/>
                <a:moveTo>
                  <a:pt x="213106" y="1439989"/>
                </a:moveTo>
                <a:cubicBezTo>
                  <a:pt x="205008" y="1439989"/>
                  <a:pt x="197326" y="1434681"/>
                  <a:pt x="194004" y="1425912"/>
                </a:cubicBezTo>
                <a:cubicBezTo>
                  <a:pt x="189436" y="1414143"/>
                  <a:pt x="194419" y="1400528"/>
                  <a:pt x="205008" y="1395681"/>
                </a:cubicBezTo>
                <a:cubicBezTo>
                  <a:pt x="234077" y="1382066"/>
                  <a:pt x="266261" y="1366836"/>
                  <a:pt x="301143" y="1350682"/>
                </a:cubicBezTo>
                <a:cubicBezTo>
                  <a:pt x="311733" y="1345836"/>
                  <a:pt x="323776" y="1351374"/>
                  <a:pt x="328343" y="1363143"/>
                </a:cubicBezTo>
                <a:cubicBezTo>
                  <a:pt x="332704" y="1374912"/>
                  <a:pt x="327721" y="1388297"/>
                  <a:pt x="317131" y="1393374"/>
                </a:cubicBezTo>
                <a:cubicBezTo>
                  <a:pt x="282249" y="1409528"/>
                  <a:pt x="250273" y="1424527"/>
                  <a:pt x="221204" y="1438373"/>
                </a:cubicBezTo>
                <a:cubicBezTo>
                  <a:pt x="218505" y="1439296"/>
                  <a:pt x="215805" y="1439989"/>
                  <a:pt x="213106" y="1439989"/>
                </a:cubicBezTo>
                <a:close/>
                <a:moveTo>
                  <a:pt x="9061670" y="1429835"/>
                </a:moveTo>
                <a:cubicBezTo>
                  <a:pt x="9060008" y="1429835"/>
                  <a:pt x="9058140" y="1429604"/>
                  <a:pt x="9056271" y="1429143"/>
                </a:cubicBezTo>
                <a:cubicBezTo>
                  <a:pt x="9022634" y="1419220"/>
                  <a:pt x="8989205" y="1408835"/>
                  <a:pt x="8955776" y="1397989"/>
                </a:cubicBezTo>
                <a:cubicBezTo>
                  <a:pt x="8944771" y="1394528"/>
                  <a:pt x="8938542" y="1381605"/>
                  <a:pt x="8941657" y="1369374"/>
                </a:cubicBezTo>
                <a:cubicBezTo>
                  <a:pt x="8944771" y="1357143"/>
                  <a:pt x="8956399" y="1349989"/>
                  <a:pt x="8967403" y="1353682"/>
                </a:cubicBezTo>
                <a:cubicBezTo>
                  <a:pt x="9000625" y="1364297"/>
                  <a:pt x="9033639" y="1374682"/>
                  <a:pt x="9066861" y="1384374"/>
                </a:cubicBezTo>
                <a:cubicBezTo>
                  <a:pt x="9077865" y="1387605"/>
                  <a:pt x="9084509" y="1400297"/>
                  <a:pt x="9081603" y="1412527"/>
                </a:cubicBezTo>
                <a:cubicBezTo>
                  <a:pt x="9079111" y="1423143"/>
                  <a:pt x="9070805" y="1429835"/>
                  <a:pt x="9061670" y="1429835"/>
                </a:cubicBezTo>
                <a:close/>
                <a:moveTo>
                  <a:pt x="8862132" y="1365451"/>
                </a:moveTo>
                <a:cubicBezTo>
                  <a:pt x="8860056" y="1365451"/>
                  <a:pt x="8857980" y="1365220"/>
                  <a:pt x="8855904" y="1364297"/>
                </a:cubicBezTo>
                <a:cubicBezTo>
                  <a:pt x="8822890" y="1352759"/>
                  <a:pt x="8789875" y="1340759"/>
                  <a:pt x="8756861" y="1328528"/>
                </a:cubicBezTo>
                <a:cubicBezTo>
                  <a:pt x="8746065" y="1324374"/>
                  <a:pt x="8740251" y="1311451"/>
                  <a:pt x="8743780" y="1299221"/>
                </a:cubicBezTo>
                <a:cubicBezTo>
                  <a:pt x="8747518" y="1287221"/>
                  <a:pt x="8759146" y="1280759"/>
                  <a:pt x="8770150" y="1284682"/>
                </a:cubicBezTo>
                <a:cubicBezTo>
                  <a:pt x="8802956" y="1296913"/>
                  <a:pt x="8835555" y="1308913"/>
                  <a:pt x="8868361" y="1320220"/>
                </a:cubicBezTo>
                <a:cubicBezTo>
                  <a:pt x="8879366" y="1324144"/>
                  <a:pt x="8885387" y="1337066"/>
                  <a:pt x="8881858" y="1349066"/>
                </a:cubicBezTo>
                <a:cubicBezTo>
                  <a:pt x="8879159" y="1358989"/>
                  <a:pt x="8871061" y="1365451"/>
                  <a:pt x="8862132" y="1365451"/>
                </a:cubicBezTo>
                <a:close/>
                <a:moveTo>
                  <a:pt x="405168" y="1350451"/>
                </a:moveTo>
                <a:cubicBezTo>
                  <a:pt x="397071" y="1350451"/>
                  <a:pt x="389180" y="1345143"/>
                  <a:pt x="386066" y="1336143"/>
                </a:cubicBezTo>
                <a:cubicBezTo>
                  <a:pt x="381706" y="1324374"/>
                  <a:pt x="386689" y="1310759"/>
                  <a:pt x="397278" y="1305913"/>
                </a:cubicBezTo>
                <a:cubicBezTo>
                  <a:pt x="427801" y="1291836"/>
                  <a:pt x="459984" y="1277067"/>
                  <a:pt x="493621" y="1261836"/>
                </a:cubicBezTo>
                <a:cubicBezTo>
                  <a:pt x="504210" y="1256990"/>
                  <a:pt x="516461" y="1262759"/>
                  <a:pt x="520613" y="1274529"/>
                </a:cubicBezTo>
                <a:cubicBezTo>
                  <a:pt x="524974" y="1286298"/>
                  <a:pt x="519783" y="1299682"/>
                  <a:pt x="509193" y="1304528"/>
                </a:cubicBezTo>
                <a:cubicBezTo>
                  <a:pt x="475557" y="1319759"/>
                  <a:pt x="443581" y="1334528"/>
                  <a:pt x="413058" y="1348605"/>
                </a:cubicBezTo>
                <a:cubicBezTo>
                  <a:pt x="410567" y="1349989"/>
                  <a:pt x="407868" y="1350451"/>
                  <a:pt x="405168" y="1350451"/>
                </a:cubicBezTo>
                <a:close/>
                <a:moveTo>
                  <a:pt x="8665502" y="1291836"/>
                </a:moveTo>
                <a:cubicBezTo>
                  <a:pt x="8663219" y="1291836"/>
                  <a:pt x="8660934" y="1291375"/>
                  <a:pt x="8658651" y="1290451"/>
                </a:cubicBezTo>
                <a:cubicBezTo>
                  <a:pt x="8626052" y="1277529"/>
                  <a:pt x="8593453" y="1264375"/>
                  <a:pt x="8560854" y="1250990"/>
                </a:cubicBezTo>
                <a:cubicBezTo>
                  <a:pt x="8550057" y="1246606"/>
                  <a:pt x="8544659" y="1233221"/>
                  <a:pt x="8548604" y="1221221"/>
                </a:cubicBezTo>
                <a:cubicBezTo>
                  <a:pt x="8552549" y="1209221"/>
                  <a:pt x="8564592" y="1203221"/>
                  <a:pt x="8575389" y="1207606"/>
                </a:cubicBezTo>
                <a:cubicBezTo>
                  <a:pt x="8607988" y="1220991"/>
                  <a:pt x="8640379" y="1234144"/>
                  <a:pt x="8672562" y="1246836"/>
                </a:cubicBezTo>
                <a:cubicBezTo>
                  <a:pt x="8683359" y="1250990"/>
                  <a:pt x="8688965" y="1264375"/>
                  <a:pt x="8685228" y="1276375"/>
                </a:cubicBezTo>
                <a:cubicBezTo>
                  <a:pt x="8682113" y="1286067"/>
                  <a:pt x="8674015" y="1291836"/>
                  <a:pt x="8665502" y="1291836"/>
                </a:cubicBezTo>
                <a:close/>
                <a:moveTo>
                  <a:pt x="597853" y="1262759"/>
                </a:moveTo>
                <a:cubicBezTo>
                  <a:pt x="589548" y="1262759"/>
                  <a:pt x="581866" y="1257221"/>
                  <a:pt x="578543" y="1248452"/>
                </a:cubicBezTo>
                <a:cubicBezTo>
                  <a:pt x="574183" y="1236683"/>
                  <a:pt x="579374" y="1223067"/>
                  <a:pt x="589963" y="1218452"/>
                </a:cubicBezTo>
                <a:cubicBezTo>
                  <a:pt x="621109" y="1204375"/>
                  <a:pt x="653292" y="1190068"/>
                  <a:pt x="686513" y="1175068"/>
                </a:cubicBezTo>
                <a:cubicBezTo>
                  <a:pt x="697103" y="1170452"/>
                  <a:pt x="709146" y="1175991"/>
                  <a:pt x="713506" y="1187760"/>
                </a:cubicBezTo>
                <a:cubicBezTo>
                  <a:pt x="717866" y="1199529"/>
                  <a:pt x="712675" y="1213144"/>
                  <a:pt x="701878" y="1217760"/>
                </a:cubicBezTo>
                <a:cubicBezTo>
                  <a:pt x="668864" y="1232529"/>
                  <a:pt x="636681" y="1246836"/>
                  <a:pt x="605536" y="1260913"/>
                </a:cubicBezTo>
                <a:cubicBezTo>
                  <a:pt x="603044" y="1262298"/>
                  <a:pt x="600345" y="1262759"/>
                  <a:pt x="597853" y="1262759"/>
                </a:cubicBezTo>
                <a:close/>
                <a:moveTo>
                  <a:pt x="8470949" y="1211760"/>
                </a:moveTo>
                <a:cubicBezTo>
                  <a:pt x="8468457" y="1211760"/>
                  <a:pt x="8465966" y="1211298"/>
                  <a:pt x="8463473" y="1210144"/>
                </a:cubicBezTo>
                <a:cubicBezTo>
                  <a:pt x="8431290" y="1196298"/>
                  <a:pt x="8399107" y="1182452"/>
                  <a:pt x="8366716" y="1168145"/>
                </a:cubicBezTo>
                <a:cubicBezTo>
                  <a:pt x="8356127" y="1163529"/>
                  <a:pt x="8350728" y="1150145"/>
                  <a:pt x="8355089" y="1138145"/>
                </a:cubicBezTo>
                <a:cubicBezTo>
                  <a:pt x="8359241" y="1126376"/>
                  <a:pt x="8371284" y="1120607"/>
                  <a:pt x="8382081" y="1125222"/>
                </a:cubicBezTo>
                <a:cubicBezTo>
                  <a:pt x="8414472" y="1139299"/>
                  <a:pt x="8446448" y="1153376"/>
                  <a:pt x="8478631" y="1166991"/>
                </a:cubicBezTo>
                <a:cubicBezTo>
                  <a:pt x="8489428" y="1171606"/>
                  <a:pt x="8494619" y="1184991"/>
                  <a:pt x="8490466" y="1196760"/>
                </a:cubicBezTo>
                <a:cubicBezTo>
                  <a:pt x="8487144" y="1206221"/>
                  <a:pt x="8479254" y="1211760"/>
                  <a:pt x="8470949" y="1211760"/>
                </a:cubicBezTo>
                <a:close/>
                <a:moveTo>
                  <a:pt x="790954" y="1176683"/>
                </a:moveTo>
                <a:cubicBezTo>
                  <a:pt x="782648" y="1176683"/>
                  <a:pt x="774966" y="1171145"/>
                  <a:pt x="771644" y="1162145"/>
                </a:cubicBezTo>
                <a:cubicBezTo>
                  <a:pt x="767491" y="1150376"/>
                  <a:pt x="772682" y="1136991"/>
                  <a:pt x="783271" y="1132145"/>
                </a:cubicBezTo>
                <a:cubicBezTo>
                  <a:pt x="814832" y="1118299"/>
                  <a:pt x="847015" y="1103991"/>
                  <a:pt x="880029" y="1089684"/>
                </a:cubicBezTo>
                <a:cubicBezTo>
                  <a:pt x="890826" y="1085069"/>
                  <a:pt x="902661" y="1090838"/>
                  <a:pt x="907022" y="1102607"/>
                </a:cubicBezTo>
                <a:cubicBezTo>
                  <a:pt x="911174" y="1114376"/>
                  <a:pt x="905983" y="1127760"/>
                  <a:pt x="895394" y="1132607"/>
                </a:cubicBezTo>
                <a:cubicBezTo>
                  <a:pt x="862380" y="1146914"/>
                  <a:pt x="830197" y="1161222"/>
                  <a:pt x="798844" y="1175068"/>
                </a:cubicBezTo>
                <a:cubicBezTo>
                  <a:pt x="796145" y="1175991"/>
                  <a:pt x="793445" y="1176683"/>
                  <a:pt x="790954" y="1176683"/>
                </a:cubicBezTo>
                <a:close/>
                <a:moveTo>
                  <a:pt x="8277849" y="1127068"/>
                </a:moveTo>
                <a:cubicBezTo>
                  <a:pt x="8275149" y="1127068"/>
                  <a:pt x="8272658" y="1126607"/>
                  <a:pt x="8270166" y="1125453"/>
                </a:cubicBezTo>
                <a:cubicBezTo>
                  <a:pt x="8238190" y="1111145"/>
                  <a:pt x="8206215" y="1096607"/>
                  <a:pt x="8174031" y="1082069"/>
                </a:cubicBezTo>
                <a:cubicBezTo>
                  <a:pt x="8163442" y="1077222"/>
                  <a:pt x="8158251" y="1063838"/>
                  <a:pt x="8162611" y="1052069"/>
                </a:cubicBezTo>
                <a:cubicBezTo>
                  <a:pt x="8166971" y="1040300"/>
                  <a:pt x="8179222" y="1034761"/>
                  <a:pt x="8189604" y="1039377"/>
                </a:cubicBezTo>
                <a:cubicBezTo>
                  <a:pt x="8221787" y="1053915"/>
                  <a:pt x="8253763" y="1068453"/>
                  <a:pt x="8285738" y="1082761"/>
                </a:cubicBezTo>
                <a:cubicBezTo>
                  <a:pt x="8296328" y="1087607"/>
                  <a:pt x="8301519" y="1100991"/>
                  <a:pt x="8297159" y="1112761"/>
                </a:cubicBezTo>
                <a:cubicBezTo>
                  <a:pt x="8293836" y="1121761"/>
                  <a:pt x="8286154" y="1127068"/>
                  <a:pt x="8277849" y="1127068"/>
                </a:cubicBezTo>
                <a:close/>
                <a:moveTo>
                  <a:pt x="984469" y="1091992"/>
                </a:moveTo>
                <a:cubicBezTo>
                  <a:pt x="976164" y="1091992"/>
                  <a:pt x="968274" y="1086453"/>
                  <a:pt x="965159" y="1077222"/>
                </a:cubicBezTo>
                <a:cubicBezTo>
                  <a:pt x="961007" y="1065453"/>
                  <a:pt x="966197" y="1052069"/>
                  <a:pt x="976994" y="1047453"/>
                </a:cubicBezTo>
                <a:cubicBezTo>
                  <a:pt x="1008763" y="1033607"/>
                  <a:pt x="1041154" y="1019761"/>
                  <a:pt x="1073960" y="1005685"/>
                </a:cubicBezTo>
                <a:cubicBezTo>
                  <a:pt x="1084757" y="1001069"/>
                  <a:pt x="1096592" y="1007069"/>
                  <a:pt x="1100745" y="1019069"/>
                </a:cubicBezTo>
                <a:cubicBezTo>
                  <a:pt x="1104898" y="1030838"/>
                  <a:pt x="1099499" y="1044223"/>
                  <a:pt x="1088910" y="1048838"/>
                </a:cubicBezTo>
                <a:cubicBezTo>
                  <a:pt x="1056103" y="1062915"/>
                  <a:pt x="1023712" y="1076761"/>
                  <a:pt x="991944" y="1090376"/>
                </a:cubicBezTo>
                <a:cubicBezTo>
                  <a:pt x="989453" y="1091530"/>
                  <a:pt x="986961" y="1091992"/>
                  <a:pt x="984469" y="1091992"/>
                </a:cubicBezTo>
                <a:close/>
                <a:moveTo>
                  <a:pt x="8085787" y="1039838"/>
                </a:moveTo>
                <a:cubicBezTo>
                  <a:pt x="8083087" y="1039838"/>
                  <a:pt x="8080388" y="1039377"/>
                  <a:pt x="8077896" y="1037992"/>
                </a:cubicBezTo>
                <a:lnTo>
                  <a:pt x="7981969" y="993915"/>
                </a:lnTo>
                <a:cubicBezTo>
                  <a:pt x="7971380" y="989069"/>
                  <a:pt x="7966397" y="975454"/>
                  <a:pt x="7970757" y="963685"/>
                </a:cubicBezTo>
                <a:cubicBezTo>
                  <a:pt x="7975117" y="951916"/>
                  <a:pt x="7987367" y="946377"/>
                  <a:pt x="7997957" y="951223"/>
                </a:cubicBezTo>
                <a:lnTo>
                  <a:pt x="8093884" y="995300"/>
                </a:lnTo>
                <a:cubicBezTo>
                  <a:pt x="8104474" y="1000146"/>
                  <a:pt x="8109457" y="1013531"/>
                  <a:pt x="8105097" y="1025530"/>
                </a:cubicBezTo>
                <a:cubicBezTo>
                  <a:pt x="8101774" y="1034530"/>
                  <a:pt x="8093884" y="1039838"/>
                  <a:pt x="8085787" y="1039838"/>
                </a:cubicBezTo>
                <a:close/>
                <a:moveTo>
                  <a:pt x="1178608" y="1009146"/>
                </a:moveTo>
                <a:cubicBezTo>
                  <a:pt x="1170303" y="1009146"/>
                  <a:pt x="1162412" y="1003377"/>
                  <a:pt x="1159298" y="994377"/>
                </a:cubicBezTo>
                <a:cubicBezTo>
                  <a:pt x="1155145" y="982377"/>
                  <a:pt x="1160544" y="969223"/>
                  <a:pt x="1171341" y="964608"/>
                </a:cubicBezTo>
                <a:cubicBezTo>
                  <a:pt x="1203316" y="950993"/>
                  <a:pt x="1235707" y="937377"/>
                  <a:pt x="1268721" y="923762"/>
                </a:cubicBezTo>
                <a:cubicBezTo>
                  <a:pt x="1279518" y="919147"/>
                  <a:pt x="1291354" y="925377"/>
                  <a:pt x="1295506" y="937147"/>
                </a:cubicBezTo>
                <a:cubicBezTo>
                  <a:pt x="1299451" y="949146"/>
                  <a:pt x="1294053" y="962300"/>
                  <a:pt x="1283463" y="966916"/>
                </a:cubicBezTo>
                <a:cubicBezTo>
                  <a:pt x="1250657" y="980531"/>
                  <a:pt x="1218266" y="994377"/>
                  <a:pt x="1186290" y="1007761"/>
                </a:cubicBezTo>
                <a:cubicBezTo>
                  <a:pt x="1183384" y="1008684"/>
                  <a:pt x="1180892" y="1009146"/>
                  <a:pt x="1178608" y="1009146"/>
                </a:cubicBezTo>
                <a:close/>
                <a:moveTo>
                  <a:pt x="7893932" y="951685"/>
                </a:moveTo>
                <a:cubicBezTo>
                  <a:pt x="7891232" y="951685"/>
                  <a:pt x="7888534" y="951223"/>
                  <a:pt x="7886041" y="949839"/>
                </a:cubicBezTo>
                <a:cubicBezTo>
                  <a:pt x="7854273" y="935300"/>
                  <a:pt x="7822298" y="920531"/>
                  <a:pt x="7790114" y="905993"/>
                </a:cubicBezTo>
                <a:cubicBezTo>
                  <a:pt x="7779525" y="901147"/>
                  <a:pt x="7774542" y="887762"/>
                  <a:pt x="7778902" y="875993"/>
                </a:cubicBezTo>
                <a:cubicBezTo>
                  <a:pt x="7783263" y="864224"/>
                  <a:pt x="7795305" y="858455"/>
                  <a:pt x="7805895" y="863301"/>
                </a:cubicBezTo>
                <a:cubicBezTo>
                  <a:pt x="7838078" y="878070"/>
                  <a:pt x="7870054" y="892608"/>
                  <a:pt x="7901822" y="907147"/>
                </a:cubicBezTo>
                <a:cubicBezTo>
                  <a:pt x="7912411" y="911993"/>
                  <a:pt x="7917395" y="925608"/>
                  <a:pt x="7913034" y="937377"/>
                </a:cubicBezTo>
                <a:cubicBezTo>
                  <a:pt x="7909920" y="946377"/>
                  <a:pt x="7902030" y="951685"/>
                  <a:pt x="7893932" y="951685"/>
                </a:cubicBezTo>
                <a:close/>
                <a:moveTo>
                  <a:pt x="1373162" y="927685"/>
                </a:moveTo>
                <a:cubicBezTo>
                  <a:pt x="1364649" y="927685"/>
                  <a:pt x="1356758" y="921916"/>
                  <a:pt x="1353644" y="912685"/>
                </a:cubicBezTo>
                <a:cubicBezTo>
                  <a:pt x="1349699" y="900685"/>
                  <a:pt x="1355097" y="887532"/>
                  <a:pt x="1365894" y="882916"/>
                </a:cubicBezTo>
                <a:cubicBezTo>
                  <a:pt x="1398078" y="869532"/>
                  <a:pt x="1430677" y="856147"/>
                  <a:pt x="1463483" y="842763"/>
                </a:cubicBezTo>
                <a:cubicBezTo>
                  <a:pt x="1474280" y="838378"/>
                  <a:pt x="1486115" y="844609"/>
                  <a:pt x="1490060" y="856378"/>
                </a:cubicBezTo>
                <a:cubicBezTo>
                  <a:pt x="1494005" y="868378"/>
                  <a:pt x="1488399" y="881532"/>
                  <a:pt x="1477810" y="885916"/>
                </a:cubicBezTo>
                <a:cubicBezTo>
                  <a:pt x="1445003" y="899301"/>
                  <a:pt x="1412612" y="912685"/>
                  <a:pt x="1380429" y="925839"/>
                </a:cubicBezTo>
                <a:cubicBezTo>
                  <a:pt x="1377937" y="927224"/>
                  <a:pt x="1375446" y="927685"/>
                  <a:pt x="1373162" y="927685"/>
                </a:cubicBezTo>
                <a:close/>
                <a:moveTo>
                  <a:pt x="7701870" y="864224"/>
                </a:moveTo>
                <a:cubicBezTo>
                  <a:pt x="7699170" y="864224"/>
                  <a:pt x="7696679" y="863763"/>
                  <a:pt x="7693979" y="862609"/>
                </a:cubicBezTo>
                <a:cubicBezTo>
                  <a:pt x="7662211" y="848301"/>
                  <a:pt x="7630236" y="833993"/>
                  <a:pt x="7597845" y="819455"/>
                </a:cubicBezTo>
                <a:cubicBezTo>
                  <a:pt x="7587255" y="814609"/>
                  <a:pt x="7582064" y="801225"/>
                  <a:pt x="7586217" y="789455"/>
                </a:cubicBezTo>
                <a:cubicBezTo>
                  <a:pt x="7590578" y="777686"/>
                  <a:pt x="7602620" y="771917"/>
                  <a:pt x="7613210" y="776532"/>
                </a:cubicBezTo>
                <a:cubicBezTo>
                  <a:pt x="7645601" y="791071"/>
                  <a:pt x="7677784" y="805378"/>
                  <a:pt x="7709552" y="819686"/>
                </a:cubicBezTo>
                <a:cubicBezTo>
                  <a:pt x="7720141" y="824532"/>
                  <a:pt x="7725332" y="837917"/>
                  <a:pt x="7720972" y="849686"/>
                </a:cubicBezTo>
                <a:cubicBezTo>
                  <a:pt x="7717858" y="858916"/>
                  <a:pt x="7710175" y="864224"/>
                  <a:pt x="7701870" y="864224"/>
                </a:cubicBezTo>
                <a:close/>
                <a:moveTo>
                  <a:pt x="1568338" y="848070"/>
                </a:moveTo>
                <a:cubicBezTo>
                  <a:pt x="1559825" y="848070"/>
                  <a:pt x="1551935" y="842301"/>
                  <a:pt x="1548821" y="832840"/>
                </a:cubicBezTo>
                <a:cubicBezTo>
                  <a:pt x="1544876" y="820840"/>
                  <a:pt x="1550482" y="807686"/>
                  <a:pt x="1561279" y="803301"/>
                </a:cubicBezTo>
                <a:cubicBezTo>
                  <a:pt x="1593670" y="790148"/>
                  <a:pt x="1626268" y="777225"/>
                  <a:pt x="1659075" y="764071"/>
                </a:cubicBezTo>
                <a:cubicBezTo>
                  <a:pt x="1669872" y="759686"/>
                  <a:pt x="1681707" y="765917"/>
                  <a:pt x="1685652" y="777917"/>
                </a:cubicBezTo>
                <a:cubicBezTo>
                  <a:pt x="1689597" y="789917"/>
                  <a:pt x="1683783" y="803071"/>
                  <a:pt x="1672986" y="807455"/>
                </a:cubicBezTo>
                <a:cubicBezTo>
                  <a:pt x="1640180" y="820609"/>
                  <a:pt x="1607581" y="833532"/>
                  <a:pt x="1575398" y="846686"/>
                </a:cubicBezTo>
                <a:cubicBezTo>
                  <a:pt x="1572906" y="847609"/>
                  <a:pt x="1570622" y="848070"/>
                  <a:pt x="1568338" y="848070"/>
                </a:cubicBezTo>
                <a:close/>
                <a:moveTo>
                  <a:pt x="7509184" y="778609"/>
                </a:moveTo>
                <a:cubicBezTo>
                  <a:pt x="7506693" y="778609"/>
                  <a:pt x="7503994" y="778148"/>
                  <a:pt x="7501502" y="776994"/>
                </a:cubicBezTo>
                <a:cubicBezTo>
                  <a:pt x="7469526" y="763148"/>
                  <a:pt x="7437551" y="749071"/>
                  <a:pt x="7404952" y="735225"/>
                </a:cubicBezTo>
                <a:cubicBezTo>
                  <a:pt x="7394155" y="730610"/>
                  <a:pt x="7388964" y="717225"/>
                  <a:pt x="7393117" y="705456"/>
                </a:cubicBezTo>
                <a:cubicBezTo>
                  <a:pt x="7397270" y="693456"/>
                  <a:pt x="7409312" y="687687"/>
                  <a:pt x="7419902" y="692302"/>
                </a:cubicBezTo>
                <a:cubicBezTo>
                  <a:pt x="7452501" y="706148"/>
                  <a:pt x="7484684" y="720225"/>
                  <a:pt x="7516660" y="734302"/>
                </a:cubicBezTo>
                <a:cubicBezTo>
                  <a:pt x="7527249" y="738917"/>
                  <a:pt x="7532647" y="752302"/>
                  <a:pt x="7528287" y="764302"/>
                </a:cubicBezTo>
                <a:cubicBezTo>
                  <a:pt x="7525380" y="773071"/>
                  <a:pt x="7517490" y="778609"/>
                  <a:pt x="7509184" y="778609"/>
                </a:cubicBezTo>
                <a:close/>
                <a:moveTo>
                  <a:pt x="1763930" y="770071"/>
                </a:moveTo>
                <a:cubicBezTo>
                  <a:pt x="1755417" y="770071"/>
                  <a:pt x="1747320" y="764071"/>
                  <a:pt x="1744413" y="754610"/>
                </a:cubicBezTo>
                <a:cubicBezTo>
                  <a:pt x="1740675" y="742610"/>
                  <a:pt x="1746281" y="729456"/>
                  <a:pt x="1757078" y="725071"/>
                </a:cubicBezTo>
                <a:cubicBezTo>
                  <a:pt x="1789677" y="712379"/>
                  <a:pt x="1822276" y="699456"/>
                  <a:pt x="1855290" y="686764"/>
                </a:cubicBezTo>
                <a:cubicBezTo>
                  <a:pt x="1866087" y="682610"/>
                  <a:pt x="1877922" y="688841"/>
                  <a:pt x="1881659" y="701071"/>
                </a:cubicBezTo>
                <a:cubicBezTo>
                  <a:pt x="1885397" y="713071"/>
                  <a:pt x="1879790" y="726225"/>
                  <a:pt x="1868786" y="730379"/>
                </a:cubicBezTo>
                <a:cubicBezTo>
                  <a:pt x="1835980" y="743071"/>
                  <a:pt x="1803173" y="755763"/>
                  <a:pt x="1770782" y="768686"/>
                </a:cubicBezTo>
                <a:cubicBezTo>
                  <a:pt x="1768498" y="769609"/>
                  <a:pt x="1766214" y="770071"/>
                  <a:pt x="1763930" y="770071"/>
                </a:cubicBezTo>
                <a:close/>
                <a:moveTo>
                  <a:pt x="7315462" y="695764"/>
                </a:moveTo>
                <a:cubicBezTo>
                  <a:pt x="7312970" y="695764"/>
                  <a:pt x="7310478" y="695302"/>
                  <a:pt x="7308194" y="694379"/>
                </a:cubicBezTo>
                <a:cubicBezTo>
                  <a:pt x="7276218" y="680995"/>
                  <a:pt x="7243827" y="667610"/>
                  <a:pt x="7211021" y="654456"/>
                </a:cubicBezTo>
                <a:cubicBezTo>
                  <a:pt x="7200224" y="650072"/>
                  <a:pt x="7194618" y="636918"/>
                  <a:pt x="7198563" y="624918"/>
                </a:cubicBezTo>
                <a:cubicBezTo>
                  <a:pt x="7202508" y="612918"/>
                  <a:pt x="7214551" y="606918"/>
                  <a:pt x="7225140" y="611072"/>
                </a:cubicBezTo>
                <a:cubicBezTo>
                  <a:pt x="7257946" y="624457"/>
                  <a:pt x="7290337" y="637841"/>
                  <a:pt x="7322521" y="651226"/>
                </a:cubicBezTo>
                <a:cubicBezTo>
                  <a:pt x="7333318" y="655610"/>
                  <a:pt x="7338716" y="668995"/>
                  <a:pt x="7334564" y="680995"/>
                </a:cubicBezTo>
                <a:cubicBezTo>
                  <a:pt x="7331864" y="689995"/>
                  <a:pt x="7323975" y="695764"/>
                  <a:pt x="7315462" y="695764"/>
                </a:cubicBezTo>
                <a:close/>
                <a:moveTo>
                  <a:pt x="1960353" y="694148"/>
                </a:moveTo>
                <a:cubicBezTo>
                  <a:pt x="1951632" y="694148"/>
                  <a:pt x="1943742" y="688148"/>
                  <a:pt x="1940627" y="678687"/>
                </a:cubicBezTo>
                <a:cubicBezTo>
                  <a:pt x="1936890" y="666687"/>
                  <a:pt x="1942704" y="653533"/>
                  <a:pt x="1953501" y="649380"/>
                </a:cubicBezTo>
                <a:cubicBezTo>
                  <a:pt x="1986100" y="636918"/>
                  <a:pt x="2019113" y="624457"/>
                  <a:pt x="2051920" y="611995"/>
                </a:cubicBezTo>
                <a:cubicBezTo>
                  <a:pt x="2062717" y="607841"/>
                  <a:pt x="2074552" y="614303"/>
                  <a:pt x="2078289" y="626534"/>
                </a:cubicBezTo>
                <a:cubicBezTo>
                  <a:pt x="2082027" y="638533"/>
                  <a:pt x="2076213" y="651687"/>
                  <a:pt x="2065208" y="655841"/>
                </a:cubicBezTo>
                <a:cubicBezTo>
                  <a:pt x="2032402" y="668302"/>
                  <a:pt x="1999596" y="680533"/>
                  <a:pt x="1966997" y="692995"/>
                </a:cubicBezTo>
                <a:cubicBezTo>
                  <a:pt x="1964713" y="693687"/>
                  <a:pt x="1962429" y="694148"/>
                  <a:pt x="1960353" y="694148"/>
                </a:cubicBezTo>
                <a:close/>
                <a:moveTo>
                  <a:pt x="2157191" y="620303"/>
                </a:moveTo>
                <a:cubicBezTo>
                  <a:pt x="2148470" y="620303"/>
                  <a:pt x="2140372" y="614303"/>
                  <a:pt x="2137465" y="604611"/>
                </a:cubicBezTo>
                <a:cubicBezTo>
                  <a:pt x="2133935" y="592611"/>
                  <a:pt x="2139749" y="579457"/>
                  <a:pt x="2150546" y="575534"/>
                </a:cubicBezTo>
                <a:cubicBezTo>
                  <a:pt x="2183353" y="563534"/>
                  <a:pt x="2216159" y="551534"/>
                  <a:pt x="2248965" y="539534"/>
                </a:cubicBezTo>
                <a:cubicBezTo>
                  <a:pt x="2259970" y="535611"/>
                  <a:pt x="2271597" y="542303"/>
                  <a:pt x="2275127" y="554303"/>
                </a:cubicBezTo>
                <a:cubicBezTo>
                  <a:pt x="2278657" y="566534"/>
                  <a:pt x="2272636" y="579457"/>
                  <a:pt x="2261839" y="583380"/>
                </a:cubicBezTo>
                <a:cubicBezTo>
                  <a:pt x="2229032" y="595380"/>
                  <a:pt x="2196226" y="607380"/>
                  <a:pt x="2163627" y="619380"/>
                </a:cubicBezTo>
                <a:cubicBezTo>
                  <a:pt x="2161551" y="619841"/>
                  <a:pt x="2159267" y="620303"/>
                  <a:pt x="2157191" y="620303"/>
                </a:cubicBezTo>
                <a:close/>
                <a:moveTo>
                  <a:pt x="7120492" y="616611"/>
                </a:moveTo>
                <a:cubicBezTo>
                  <a:pt x="7118208" y="616611"/>
                  <a:pt x="7115924" y="616149"/>
                  <a:pt x="7113640" y="615226"/>
                </a:cubicBezTo>
                <a:cubicBezTo>
                  <a:pt x="7081457" y="602534"/>
                  <a:pt x="7048859" y="589842"/>
                  <a:pt x="7015845" y="577149"/>
                </a:cubicBezTo>
                <a:cubicBezTo>
                  <a:pt x="7005047" y="572996"/>
                  <a:pt x="6999234" y="559842"/>
                  <a:pt x="7002971" y="547842"/>
                </a:cubicBezTo>
                <a:cubicBezTo>
                  <a:pt x="7006709" y="535842"/>
                  <a:pt x="7018336" y="529381"/>
                  <a:pt x="7029341" y="533534"/>
                </a:cubicBezTo>
                <a:cubicBezTo>
                  <a:pt x="7062355" y="546227"/>
                  <a:pt x="7095161" y="558919"/>
                  <a:pt x="7127552" y="571611"/>
                </a:cubicBezTo>
                <a:cubicBezTo>
                  <a:pt x="7138349" y="575765"/>
                  <a:pt x="7143955" y="589149"/>
                  <a:pt x="7140218" y="601149"/>
                </a:cubicBezTo>
                <a:cubicBezTo>
                  <a:pt x="7137103" y="610611"/>
                  <a:pt x="7129213" y="616611"/>
                  <a:pt x="7120492" y="616611"/>
                </a:cubicBezTo>
                <a:close/>
                <a:moveTo>
                  <a:pt x="2354236" y="548765"/>
                </a:moveTo>
                <a:cubicBezTo>
                  <a:pt x="2345515" y="548765"/>
                  <a:pt x="2337210" y="542534"/>
                  <a:pt x="2334511" y="532611"/>
                </a:cubicBezTo>
                <a:cubicBezTo>
                  <a:pt x="2330981" y="520381"/>
                  <a:pt x="2337002" y="507458"/>
                  <a:pt x="2348007" y="503535"/>
                </a:cubicBezTo>
                <a:cubicBezTo>
                  <a:pt x="2381021" y="491765"/>
                  <a:pt x="2414035" y="480227"/>
                  <a:pt x="2447256" y="468458"/>
                </a:cubicBezTo>
                <a:cubicBezTo>
                  <a:pt x="2458261" y="464766"/>
                  <a:pt x="2469889" y="471458"/>
                  <a:pt x="2473211" y="483458"/>
                </a:cubicBezTo>
                <a:cubicBezTo>
                  <a:pt x="2476533" y="495458"/>
                  <a:pt x="2470512" y="508611"/>
                  <a:pt x="2459714" y="512304"/>
                </a:cubicBezTo>
                <a:cubicBezTo>
                  <a:pt x="2426701" y="523842"/>
                  <a:pt x="2393687" y="535380"/>
                  <a:pt x="2360673" y="547150"/>
                </a:cubicBezTo>
                <a:cubicBezTo>
                  <a:pt x="2358596" y="548303"/>
                  <a:pt x="2356312" y="548765"/>
                  <a:pt x="2354236" y="548765"/>
                </a:cubicBezTo>
                <a:close/>
                <a:moveTo>
                  <a:pt x="6924278" y="541611"/>
                </a:moveTo>
                <a:cubicBezTo>
                  <a:pt x="6922201" y="541611"/>
                  <a:pt x="6919917" y="541150"/>
                  <a:pt x="6917633" y="540457"/>
                </a:cubicBezTo>
                <a:cubicBezTo>
                  <a:pt x="6885242" y="528457"/>
                  <a:pt x="6852436" y="516457"/>
                  <a:pt x="6819215" y="504688"/>
                </a:cubicBezTo>
                <a:cubicBezTo>
                  <a:pt x="6808210" y="500765"/>
                  <a:pt x="6802188" y="487842"/>
                  <a:pt x="6805718" y="475612"/>
                </a:cubicBezTo>
                <a:cubicBezTo>
                  <a:pt x="6809248" y="463381"/>
                  <a:pt x="6820875" y="456689"/>
                  <a:pt x="6831880" y="460612"/>
                </a:cubicBezTo>
                <a:cubicBezTo>
                  <a:pt x="6865102" y="472381"/>
                  <a:pt x="6898115" y="484381"/>
                  <a:pt x="6930714" y="496381"/>
                </a:cubicBezTo>
                <a:cubicBezTo>
                  <a:pt x="6941511" y="500304"/>
                  <a:pt x="6947533" y="513458"/>
                  <a:pt x="6943795" y="525457"/>
                </a:cubicBezTo>
                <a:cubicBezTo>
                  <a:pt x="6941096" y="535380"/>
                  <a:pt x="6932998" y="541611"/>
                  <a:pt x="6924278" y="541611"/>
                </a:cubicBezTo>
                <a:close/>
                <a:moveTo>
                  <a:pt x="2552942" y="479304"/>
                </a:moveTo>
                <a:cubicBezTo>
                  <a:pt x="2544014" y="479304"/>
                  <a:pt x="2535916" y="472842"/>
                  <a:pt x="2533010" y="462919"/>
                </a:cubicBezTo>
                <a:cubicBezTo>
                  <a:pt x="2529687" y="450689"/>
                  <a:pt x="2535709" y="437766"/>
                  <a:pt x="2546713" y="434074"/>
                </a:cubicBezTo>
                <a:cubicBezTo>
                  <a:pt x="2579935" y="422766"/>
                  <a:pt x="2613157" y="411458"/>
                  <a:pt x="2646171" y="400382"/>
                </a:cubicBezTo>
                <a:cubicBezTo>
                  <a:pt x="2657175" y="396689"/>
                  <a:pt x="2668803" y="403612"/>
                  <a:pt x="2672125" y="415843"/>
                </a:cubicBezTo>
                <a:cubicBezTo>
                  <a:pt x="2675447" y="428074"/>
                  <a:pt x="2669218" y="440997"/>
                  <a:pt x="2658213" y="444689"/>
                </a:cubicBezTo>
                <a:cubicBezTo>
                  <a:pt x="2625199" y="455766"/>
                  <a:pt x="2591978" y="466843"/>
                  <a:pt x="2558964" y="478150"/>
                </a:cubicBezTo>
                <a:cubicBezTo>
                  <a:pt x="2556888" y="479073"/>
                  <a:pt x="2554811" y="479304"/>
                  <a:pt x="2552942" y="479304"/>
                </a:cubicBezTo>
                <a:close/>
                <a:moveTo>
                  <a:pt x="6726609" y="471227"/>
                </a:moveTo>
                <a:cubicBezTo>
                  <a:pt x="6724532" y="471227"/>
                  <a:pt x="6722457" y="470996"/>
                  <a:pt x="6720588" y="470304"/>
                </a:cubicBezTo>
                <a:cubicBezTo>
                  <a:pt x="6687781" y="459227"/>
                  <a:pt x="6654768" y="448150"/>
                  <a:pt x="6621339" y="437074"/>
                </a:cubicBezTo>
                <a:cubicBezTo>
                  <a:pt x="6610333" y="433381"/>
                  <a:pt x="6604105" y="420689"/>
                  <a:pt x="6607219" y="408458"/>
                </a:cubicBezTo>
                <a:cubicBezTo>
                  <a:pt x="6610541" y="396228"/>
                  <a:pt x="6621961" y="389305"/>
                  <a:pt x="6632966" y="392766"/>
                </a:cubicBezTo>
                <a:cubicBezTo>
                  <a:pt x="6666603" y="403843"/>
                  <a:pt x="6699617" y="414920"/>
                  <a:pt x="6732631" y="425997"/>
                </a:cubicBezTo>
                <a:cubicBezTo>
                  <a:pt x="6743635" y="429689"/>
                  <a:pt x="6749657" y="442612"/>
                  <a:pt x="6746335" y="454843"/>
                </a:cubicBezTo>
                <a:cubicBezTo>
                  <a:pt x="6743843" y="464766"/>
                  <a:pt x="6735538" y="471227"/>
                  <a:pt x="6726609" y="471227"/>
                </a:cubicBezTo>
                <a:close/>
                <a:moveTo>
                  <a:pt x="2751857" y="412843"/>
                </a:moveTo>
                <a:cubicBezTo>
                  <a:pt x="2742928" y="412843"/>
                  <a:pt x="2734623" y="406381"/>
                  <a:pt x="2731924" y="396228"/>
                </a:cubicBezTo>
                <a:cubicBezTo>
                  <a:pt x="2728602" y="383997"/>
                  <a:pt x="2735038" y="371305"/>
                  <a:pt x="2746043" y="367613"/>
                </a:cubicBezTo>
                <a:cubicBezTo>
                  <a:pt x="2779472" y="356766"/>
                  <a:pt x="2812694" y="345920"/>
                  <a:pt x="2845915" y="335536"/>
                </a:cubicBezTo>
                <a:cubicBezTo>
                  <a:pt x="2856920" y="332074"/>
                  <a:pt x="2868340" y="339228"/>
                  <a:pt x="2871662" y="351459"/>
                </a:cubicBezTo>
                <a:cubicBezTo>
                  <a:pt x="2874776" y="363689"/>
                  <a:pt x="2868340" y="376382"/>
                  <a:pt x="2857335" y="380074"/>
                </a:cubicBezTo>
                <a:cubicBezTo>
                  <a:pt x="2824113" y="390689"/>
                  <a:pt x="2790892" y="401305"/>
                  <a:pt x="2757670" y="412151"/>
                </a:cubicBezTo>
                <a:cubicBezTo>
                  <a:pt x="2755802" y="412612"/>
                  <a:pt x="2753933" y="412843"/>
                  <a:pt x="2751857" y="412843"/>
                </a:cubicBezTo>
                <a:close/>
                <a:moveTo>
                  <a:pt x="6527695" y="405920"/>
                </a:moveTo>
                <a:cubicBezTo>
                  <a:pt x="6525826" y="405920"/>
                  <a:pt x="6523958" y="405689"/>
                  <a:pt x="6522089" y="404997"/>
                </a:cubicBezTo>
                <a:cubicBezTo>
                  <a:pt x="6489075" y="394612"/>
                  <a:pt x="6455854" y="384459"/>
                  <a:pt x="6422216" y="374305"/>
                </a:cubicBezTo>
                <a:cubicBezTo>
                  <a:pt x="6411212" y="371074"/>
                  <a:pt x="6404568" y="358382"/>
                  <a:pt x="6407474" y="345920"/>
                </a:cubicBezTo>
                <a:cubicBezTo>
                  <a:pt x="6410382" y="333690"/>
                  <a:pt x="6421801" y="326305"/>
                  <a:pt x="6433014" y="329536"/>
                </a:cubicBezTo>
                <a:cubicBezTo>
                  <a:pt x="6466858" y="339690"/>
                  <a:pt x="6500287" y="349843"/>
                  <a:pt x="6533301" y="360228"/>
                </a:cubicBezTo>
                <a:cubicBezTo>
                  <a:pt x="6544306" y="363689"/>
                  <a:pt x="6550742" y="376382"/>
                  <a:pt x="6547628" y="388612"/>
                </a:cubicBezTo>
                <a:cubicBezTo>
                  <a:pt x="6544929" y="399458"/>
                  <a:pt x="6536623" y="405920"/>
                  <a:pt x="6527695" y="405920"/>
                </a:cubicBezTo>
                <a:close/>
                <a:moveTo>
                  <a:pt x="2951809" y="349382"/>
                </a:moveTo>
                <a:cubicBezTo>
                  <a:pt x="2942673" y="349382"/>
                  <a:pt x="2934368" y="342690"/>
                  <a:pt x="2931876" y="332536"/>
                </a:cubicBezTo>
                <a:cubicBezTo>
                  <a:pt x="2928762" y="320305"/>
                  <a:pt x="2935198" y="307613"/>
                  <a:pt x="2946410" y="304151"/>
                </a:cubicBezTo>
                <a:cubicBezTo>
                  <a:pt x="2980047" y="293767"/>
                  <a:pt x="3013477" y="283613"/>
                  <a:pt x="3046906" y="273690"/>
                </a:cubicBezTo>
                <a:cubicBezTo>
                  <a:pt x="3058118" y="270459"/>
                  <a:pt x="3069330" y="277613"/>
                  <a:pt x="3072445" y="290075"/>
                </a:cubicBezTo>
                <a:cubicBezTo>
                  <a:pt x="3075559" y="302536"/>
                  <a:pt x="3068915" y="314998"/>
                  <a:pt x="3057703" y="318459"/>
                </a:cubicBezTo>
                <a:cubicBezTo>
                  <a:pt x="3024481" y="328382"/>
                  <a:pt x="2991052" y="338536"/>
                  <a:pt x="2957623" y="348920"/>
                </a:cubicBezTo>
                <a:cubicBezTo>
                  <a:pt x="2955546" y="349151"/>
                  <a:pt x="2953678" y="349382"/>
                  <a:pt x="2951809" y="349382"/>
                </a:cubicBezTo>
                <a:close/>
                <a:moveTo>
                  <a:pt x="6327328" y="345920"/>
                </a:moveTo>
                <a:cubicBezTo>
                  <a:pt x="6325666" y="345920"/>
                  <a:pt x="6323798" y="345690"/>
                  <a:pt x="6322137" y="345228"/>
                </a:cubicBezTo>
                <a:cubicBezTo>
                  <a:pt x="6288915" y="335767"/>
                  <a:pt x="6255486" y="326536"/>
                  <a:pt x="6221642" y="317305"/>
                </a:cubicBezTo>
                <a:cubicBezTo>
                  <a:pt x="6210429" y="314305"/>
                  <a:pt x="6203577" y="301844"/>
                  <a:pt x="6206484" y="289382"/>
                </a:cubicBezTo>
                <a:cubicBezTo>
                  <a:pt x="6209183" y="276921"/>
                  <a:pt x="6220395" y="269306"/>
                  <a:pt x="6231608" y="272536"/>
                </a:cubicBezTo>
                <a:cubicBezTo>
                  <a:pt x="6265660" y="281767"/>
                  <a:pt x="6299297" y="291229"/>
                  <a:pt x="6332519" y="300690"/>
                </a:cubicBezTo>
                <a:cubicBezTo>
                  <a:pt x="6343730" y="303921"/>
                  <a:pt x="6350375" y="316382"/>
                  <a:pt x="6347468" y="328844"/>
                </a:cubicBezTo>
                <a:cubicBezTo>
                  <a:pt x="6344976" y="338997"/>
                  <a:pt x="6336464" y="345920"/>
                  <a:pt x="6327328" y="345920"/>
                </a:cubicBezTo>
                <a:close/>
                <a:moveTo>
                  <a:pt x="6125507" y="291229"/>
                </a:moveTo>
                <a:cubicBezTo>
                  <a:pt x="6123845" y="291229"/>
                  <a:pt x="6122392" y="290998"/>
                  <a:pt x="6120731" y="290536"/>
                </a:cubicBezTo>
                <a:cubicBezTo>
                  <a:pt x="6087509" y="281998"/>
                  <a:pt x="6053665" y="273459"/>
                  <a:pt x="6019821" y="265152"/>
                </a:cubicBezTo>
                <a:cubicBezTo>
                  <a:pt x="6008608" y="262383"/>
                  <a:pt x="6001549" y="250152"/>
                  <a:pt x="6004040" y="237690"/>
                </a:cubicBezTo>
                <a:cubicBezTo>
                  <a:pt x="6006532" y="225229"/>
                  <a:pt x="6017536" y="217383"/>
                  <a:pt x="6028749" y="220152"/>
                </a:cubicBezTo>
                <a:cubicBezTo>
                  <a:pt x="6063008" y="228460"/>
                  <a:pt x="6096645" y="236998"/>
                  <a:pt x="6130282" y="245537"/>
                </a:cubicBezTo>
                <a:cubicBezTo>
                  <a:pt x="6141494" y="248537"/>
                  <a:pt x="6148346" y="260767"/>
                  <a:pt x="6145854" y="273229"/>
                </a:cubicBezTo>
                <a:cubicBezTo>
                  <a:pt x="6143571" y="284075"/>
                  <a:pt x="6135058" y="291229"/>
                  <a:pt x="6125507" y="291229"/>
                </a:cubicBezTo>
                <a:close/>
                <a:moveTo>
                  <a:pt x="3152592" y="289613"/>
                </a:moveTo>
                <a:cubicBezTo>
                  <a:pt x="3143456" y="289613"/>
                  <a:pt x="3134943" y="282690"/>
                  <a:pt x="3132451" y="272306"/>
                </a:cubicBezTo>
                <a:cubicBezTo>
                  <a:pt x="3129544" y="260075"/>
                  <a:pt x="3136188" y="247383"/>
                  <a:pt x="3147401" y="244152"/>
                </a:cubicBezTo>
                <a:cubicBezTo>
                  <a:pt x="3181245" y="234460"/>
                  <a:pt x="3214882" y="224998"/>
                  <a:pt x="3248311" y="215537"/>
                </a:cubicBezTo>
                <a:cubicBezTo>
                  <a:pt x="3259316" y="212537"/>
                  <a:pt x="3270736" y="219921"/>
                  <a:pt x="3273435" y="232383"/>
                </a:cubicBezTo>
                <a:cubicBezTo>
                  <a:pt x="3276134" y="244844"/>
                  <a:pt x="3269490" y="257306"/>
                  <a:pt x="3258278" y="260306"/>
                </a:cubicBezTo>
                <a:cubicBezTo>
                  <a:pt x="3224849" y="269536"/>
                  <a:pt x="3191419" y="278998"/>
                  <a:pt x="3157783" y="288690"/>
                </a:cubicBezTo>
                <a:cubicBezTo>
                  <a:pt x="3155914" y="289382"/>
                  <a:pt x="3154253" y="289613"/>
                  <a:pt x="3152592" y="289613"/>
                </a:cubicBezTo>
                <a:close/>
                <a:moveTo>
                  <a:pt x="5922855" y="241844"/>
                </a:moveTo>
                <a:cubicBezTo>
                  <a:pt x="5921401" y="241844"/>
                  <a:pt x="5920156" y="241614"/>
                  <a:pt x="5918702" y="241383"/>
                </a:cubicBezTo>
                <a:cubicBezTo>
                  <a:pt x="5885273" y="233767"/>
                  <a:pt x="5851429" y="226152"/>
                  <a:pt x="5817169" y="218768"/>
                </a:cubicBezTo>
                <a:cubicBezTo>
                  <a:pt x="5805956" y="216229"/>
                  <a:pt x="5798482" y="204229"/>
                  <a:pt x="5800766" y="191768"/>
                </a:cubicBezTo>
                <a:cubicBezTo>
                  <a:pt x="5803050" y="179306"/>
                  <a:pt x="5813847" y="171229"/>
                  <a:pt x="5825059" y="173537"/>
                </a:cubicBezTo>
                <a:cubicBezTo>
                  <a:pt x="5859319" y="180922"/>
                  <a:pt x="5893371" y="188537"/>
                  <a:pt x="5927008" y="196152"/>
                </a:cubicBezTo>
                <a:cubicBezTo>
                  <a:pt x="5938220" y="198691"/>
                  <a:pt x="5945487" y="210921"/>
                  <a:pt x="5943203" y="223383"/>
                </a:cubicBezTo>
                <a:cubicBezTo>
                  <a:pt x="5941127" y="234460"/>
                  <a:pt x="5932614" y="241844"/>
                  <a:pt x="5922855" y="241844"/>
                </a:cubicBezTo>
                <a:close/>
                <a:moveTo>
                  <a:pt x="3354205" y="233537"/>
                </a:moveTo>
                <a:cubicBezTo>
                  <a:pt x="3344861" y="233537"/>
                  <a:pt x="3336348" y="226383"/>
                  <a:pt x="3334065" y="215768"/>
                </a:cubicBezTo>
                <a:cubicBezTo>
                  <a:pt x="3331365" y="203306"/>
                  <a:pt x="3338217" y="190845"/>
                  <a:pt x="3349429" y="187845"/>
                </a:cubicBezTo>
                <a:cubicBezTo>
                  <a:pt x="3383482" y="178845"/>
                  <a:pt x="3417326" y="170076"/>
                  <a:pt x="3450963" y="161537"/>
                </a:cubicBezTo>
                <a:cubicBezTo>
                  <a:pt x="3462175" y="158768"/>
                  <a:pt x="3473180" y="166614"/>
                  <a:pt x="3475879" y="178845"/>
                </a:cubicBezTo>
                <a:cubicBezTo>
                  <a:pt x="3478371" y="191306"/>
                  <a:pt x="3471519" y="203537"/>
                  <a:pt x="3460306" y="206537"/>
                </a:cubicBezTo>
                <a:cubicBezTo>
                  <a:pt x="3426877" y="215075"/>
                  <a:pt x="3393240" y="223614"/>
                  <a:pt x="3359396" y="232614"/>
                </a:cubicBezTo>
                <a:cubicBezTo>
                  <a:pt x="3357320" y="233306"/>
                  <a:pt x="3355866" y="233537"/>
                  <a:pt x="3354205" y="233537"/>
                </a:cubicBezTo>
                <a:close/>
                <a:moveTo>
                  <a:pt x="5719165" y="197768"/>
                </a:moveTo>
                <a:cubicBezTo>
                  <a:pt x="5717920" y="197768"/>
                  <a:pt x="5716674" y="197768"/>
                  <a:pt x="5715428" y="197306"/>
                </a:cubicBezTo>
                <a:cubicBezTo>
                  <a:pt x="5681791" y="190383"/>
                  <a:pt x="5647739" y="183922"/>
                  <a:pt x="5613479" y="177229"/>
                </a:cubicBezTo>
                <a:cubicBezTo>
                  <a:pt x="5602267" y="175152"/>
                  <a:pt x="5594584" y="163153"/>
                  <a:pt x="5596453" y="150691"/>
                </a:cubicBezTo>
                <a:cubicBezTo>
                  <a:pt x="5598322" y="138230"/>
                  <a:pt x="5609119" y="129691"/>
                  <a:pt x="5620331" y="131768"/>
                </a:cubicBezTo>
                <a:cubicBezTo>
                  <a:pt x="5654798" y="138230"/>
                  <a:pt x="5688851" y="144922"/>
                  <a:pt x="5722695" y="151845"/>
                </a:cubicBezTo>
                <a:cubicBezTo>
                  <a:pt x="5733907" y="154153"/>
                  <a:pt x="5741382" y="166153"/>
                  <a:pt x="5739306" y="178614"/>
                </a:cubicBezTo>
                <a:cubicBezTo>
                  <a:pt x="5737644" y="190152"/>
                  <a:pt x="5728924" y="197768"/>
                  <a:pt x="5719165" y="197768"/>
                </a:cubicBezTo>
                <a:close/>
                <a:moveTo>
                  <a:pt x="3556857" y="182537"/>
                </a:moveTo>
                <a:cubicBezTo>
                  <a:pt x="3547305" y="182537"/>
                  <a:pt x="3538585" y="175152"/>
                  <a:pt x="3536509" y="164306"/>
                </a:cubicBezTo>
                <a:cubicBezTo>
                  <a:pt x="3534017" y="151845"/>
                  <a:pt x="3541284" y="139614"/>
                  <a:pt x="3552496" y="136845"/>
                </a:cubicBezTo>
                <a:cubicBezTo>
                  <a:pt x="3586756" y="128768"/>
                  <a:pt x="3620808" y="120691"/>
                  <a:pt x="3654445" y="113307"/>
                </a:cubicBezTo>
                <a:cubicBezTo>
                  <a:pt x="3665657" y="110768"/>
                  <a:pt x="3676662" y="118845"/>
                  <a:pt x="3678946" y="131307"/>
                </a:cubicBezTo>
                <a:cubicBezTo>
                  <a:pt x="3681230" y="143768"/>
                  <a:pt x="3673963" y="155999"/>
                  <a:pt x="3662750" y="158537"/>
                </a:cubicBezTo>
                <a:cubicBezTo>
                  <a:pt x="3629113" y="166153"/>
                  <a:pt x="3595269" y="173999"/>
                  <a:pt x="3561217" y="182076"/>
                </a:cubicBezTo>
                <a:cubicBezTo>
                  <a:pt x="3559764" y="182306"/>
                  <a:pt x="3558310" y="182537"/>
                  <a:pt x="3556857" y="182537"/>
                </a:cubicBezTo>
                <a:close/>
                <a:moveTo>
                  <a:pt x="5514645" y="158999"/>
                </a:moveTo>
                <a:cubicBezTo>
                  <a:pt x="5513607" y="158999"/>
                  <a:pt x="5512568" y="158999"/>
                  <a:pt x="5511323" y="158768"/>
                </a:cubicBezTo>
                <a:cubicBezTo>
                  <a:pt x="5477478" y="152768"/>
                  <a:pt x="5443426" y="146999"/>
                  <a:pt x="5408959" y="141460"/>
                </a:cubicBezTo>
                <a:cubicBezTo>
                  <a:pt x="5397539" y="139614"/>
                  <a:pt x="5389856" y="127845"/>
                  <a:pt x="5391518" y="115384"/>
                </a:cubicBezTo>
                <a:cubicBezTo>
                  <a:pt x="5393178" y="102692"/>
                  <a:pt x="5403768" y="93922"/>
                  <a:pt x="5414980" y="95999"/>
                </a:cubicBezTo>
                <a:cubicBezTo>
                  <a:pt x="5449655" y="101768"/>
                  <a:pt x="5483915" y="107538"/>
                  <a:pt x="5517759" y="113538"/>
                </a:cubicBezTo>
                <a:cubicBezTo>
                  <a:pt x="5528972" y="115614"/>
                  <a:pt x="5536862" y="127384"/>
                  <a:pt x="5534993" y="139845"/>
                </a:cubicBezTo>
                <a:cubicBezTo>
                  <a:pt x="5533332" y="150922"/>
                  <a:pt x="5524612" y="158999"/>
                  <a:pt x="5514645" y="158999"/>
                </a:cubicBezTo>
                <a:close/>
                <a:moveTo>
                  <a:pt x="3760546" y="136845"/>
                </a:moveTo>
                <a:cubicBezTo>
                  <a:pt x="3750787" y="136845"/>
                  <a:pt x="3742067" y="128999"/>
                  <a:pt x="3740198" y="117922"/>
                </a:cubicBezTo>
                <a:cubicBezTo>
                  <a:pt x="3738122" y="105461"/>
                  <a:pt x="3745597" y="93461"/>
                  <a:pt x="3756809" y="90922"/>
                </a:cubicBezTo>
                <a:cubicBezTo>
                  <a:pt x="3791276" y="83769"/>
                  <a:pt x="3825536" y="77076"/>
                  <a:pt x="3859380" y="70615"/>
                </a:cubicBezTo>
                <a:cubicBezTo>
                  <a:pt x="3870800" y="68538"/>
                  <a:pt x="3881390" y="77076"/>
                  <a:pt x="3883259" y="89538"/>
                </a:cubicBezTo>
                <a:cubicBezTo>
                  <a:pt x="3885127" y="101999"/>
                  <a:pt x="3877652" y="113999"/>
                  <a:pt x="3866232" y="116076"/>
                </a:cubicBezTo>
                <a:cubicBezTo>
                  <a:pt x="3832596" y="122538"/>
                  <a:pt x="3798544" y="129230"/>
                  <a:pt x="3764284" y="136384"/>
                </a:cubicBezTo>
                <a:cubicBezTo>
                  <a:pt x="3763246" y="136845"/>
                  <a:pt x="3761792" y="136845"/>
                  <a:pt x="3760546" y="136845"/>
                </a:cubicBezTo>
                <a:close/>
                <a:moveTo>
                  <a:pt x="5309294" y="125307"/>
                </a:moveTo>
                <a:cubicBezTo>
                  <a:pt x="5308464" y="125307"/>
                  <a:pt x="5307426" y="125307"/>
                  <a:pt x="5306387" y="125076"/>
                </a:cubicBezTo>
                <a:cubicBezTo>
                  <a:pt x="5272543" y="119999"/>
                  <a:pt x="5238283" y="114922"/>
                  <a:pt x="5203816" y="110076"/>
                </a:cubicBezTo>
                <a:cubicBezTo>
                  <a:pt x="5192396" y="108461"/>
                  <a:pt x="5184298" y="96922"/>
                  <a:pt x="5185752" y="84230"/>
                </a:cubicBezTo>
                <a:cubicBezTo>
                  <a:pt x="5187205" y="71538"/>
                  <a:pt x="5197587" y="62769"/>
                  <a:pt x="5209007" y="64153"/>
                </a:cubicBezTo>
                <a:cubicBezTo>
                  <a:pt x="5243681" y="68999"/>
                  <a:pt x="5278149" y="74076"/>
                  <a:pt x="5312201" y="79153"/>
                </a:cubicBezTo>
                <a:cubicBezTo>
                  <a:pt x="5323621" y="80999"/>
                  <a:pt x="5331511" y="92538"/>
                  <a:pt x="5330058" y="105230"/>
                </a:cubicBezTo>
                <a:cubicBezTo>
                  <a:pt x="5328397" y="116999"/>
                  <a:pt x="5319468" y="125307"/>
                  <a:pt x="5309294" y="125307"/>
                </a:cubicBezTo>
                <a:close/>
                <a:moveTo>
                  <a:pt x="3965482" y="98307"/>
                </a:moveTo>
                <a:cubicBezTo>
                  <a:pt x="3955308" y="98307"/>
                  <a:pt x="3946587" y="90230"/>
                  <a:pt x="3944926" y="78692"/>
                </a:cubicBezTo>
                <a:cubicBezTo>
                  <a:pt x="3943265" y="65999"/>
                  <a:pt x="3950947" y="54230"/>
                  <a:pt x="3962367" y="52384"/>
                </a:cubicBezTo>
                <a:cubicBezTo>
                  <a:pt x="3997250" y="46615"/>
                  <a:pt x="4031717" y="41077"/>
                  <a:pt x="4065769" y="36000"/>
                </a:cubicBezTo>
                <a:cubicBezTo>
                  <a:pt x="4076982" y="34154"/>
                  <a:pt x="4087571" y="43154"/>
                  <a:pt x="4089024" y="55846"/>
                </a:cubicBezTo>
                <a:cubicBezTo>
                  <a:pt x="4090478" y="68538"/>
                  <a:pt x="4082588" y="80076"/>
                  <a:pt x="4071168" y="81692"/>
                </a:cubicBezTo>
                <a:cubicBezTo>
                  <a:pt x="4037324" y="86538"/>
                  <a:pt x="4003271" y="92076"/>
                  <a:pt x="3968596" y="97845"/>
                </a:cubicBezTo>
                <a:cubicBezTo>
                  <a:pt x="3967558" y="98076"/>
                  <a:pt x="3966520" y="98307"/>
                  <a:pt x="3965482" y="98307"/>
                </a:cubicBezTo>
                <a:close/>
                <a:moveTo>
                  <a:pt x="5103320" y="96692"/>
                </a:moveTo>
                <a:cubicBezTo>
                  <a:pt x="5102490" y="96692"/>
                  <a:pt x="5101659" y="96692"/>
                  <a:pt x="5100829" y="96461"/>
                </a:cubicBezTo>
                <a:cubicBezTo>
                  <a:pt x="5066777" y="92076"/>
                  <a:pt x="5032517" y="87922"/>
                  <a:pt x="4997842" y="83999"/>
                </a:cubicBezTo>
                <a:cubicBezTo>
                  <a:pt x="4986422" y="82615"/>
                  <a:pt x="4978117" y="71307"/>
                  <a:pt x="4979363" y="58615"/>
                </a:cubicBezTo>
                <a:cubicBezTo>
                  <a:pt x="4980608" y="45923"/>
                  <a:pt x="4990782" y="36692"/>
                  <a:pt x="5002202" y="38077"/>
                </a:cubicBezTo>
                <a:cubicBezTo>
                  <a:pt x="5036877" y="42000"/>
                  <a:pt x="5071345" y="46153"/>
                  <a:pt x="5105604" y="50538"/>
                </a:cubicBezTo>
                <a:cubicBezTo>
                  <a:pt x="5117024" y="51923"/>
                  <a:pt x="5125122" y="63461"/>
                  <a:pt x="5123876" y="76153"/>
                </a:cubicBezTo>
                <a:cubicBezTo>
                  <a:pt x="5122631" y="87922"/>
                  <a:pt x="5113702" y="96692"/>
                  <a:pt x="5103320" y="96692"/>
                </a:cubicBezTo>
                <a:close/>
                <a:moveTo>
                  <a:pt x="4896931" y="72923"/>
                </a:moveTo>
                <a:cubicBezTo>
                  <a:pt x="4896309" y="72923"/>
                  <a:pt x="4895686" y="72923"/>
                  <a:pt x="4895063" y="72923"/>
                </a:cubicBezTo>
                <a:cubicBezTo>
                  <a:pt x="4861011" y="69461"/>
                  <a:pt x="4826543" y="65999"/>
                  <a:pt x="4791868" y="62769"/>
                </a:cubicBezTo>
                <a:cubicBezTo>
                  <a:pt x="4780448" y="61615"/>
                  <a:pt x="4771936" y="50538"/>
                  <a:pt x="4772973" y="37846"/>
                </a:cubicBezTo>
                <a:cubicBezTo>
                  <a:pt x="4774012" y="25154"/>
                  <a:pt x="4783978" y="15461"/>
                  <a:pt x="4795398" y="16846"/>
                </a:cubicBezTo>
                <a:cubicBezTo>
                  <a:pt x="4830281" y="20077"/>
                  <a:pt x="4864748" y="23538"/>
                  <a:pt x="4899008" y="27000"/>
                </a:cubicBezTo>
                <a:cubicBezTo>
                  <a:pt x="4910428" y="28154"/>
                  <a:pt x="4918733" y="39461"/>
                  <a:pt x="4917695" y="52153"/>
                </a:cubicBezTo>
                <a:cubicBezTo>
                  <a:pt x="4916449" y="63923"/>
                  <a:pt x="4907521" y="72923"/>
                  <a:pt x="4896931" y="72923"/>
                </a:cubicBezTo>
                <a:close/>
                <a:moveTo>
                  <a:pt x="4171663" y="68307"/>
                </a:moveTo>
                <a:cubicBezTo>
                  <a:pt x="4161282" y="68307"/>
                  <a:pt x="4152146" y="59538"/>
                  <a:pt x="4151107" y="47769"/>
                </a:cubicBezTo>
                <a:cubicBezTo>
                  <a:pt x="4149862" y="35077"/>
                  <a:pt x="4158167" y="23769"/>
                  <a:pt x="4169587" y="22384"/>
                </a:cubicBezTo>
                <a:cubicBezTo>
                  <a:pt x="4204885" y="18231"/>
                  <a:pt x="4239560" y="14538"/>
                  <a:pt x="4273612" y="11308"/>
                </a:cubicBezTo>
                <a:cubicBezTo>
                  <a:pt x="4285032" y="10385"/>
                  <a:pt x="4294998" y="19846"/>
                  <a:pt x="4296036" y="32538"/>
                </a:cubicBezTo>
                <a:cubicBezTo>
                  <a:pt x="4296867" y="45230"/>
                  <a:pt x="4288354" y="56307"/>
                  <a:pt x="4276934" y="57461"/>
                </a:cubicBezTo>
                <a:cubicBezTo>
                  <a:pt x="4243090" y="60461"/>
                  <a:pt x="4208830" y="64153"/>
                  <a:pt x="4173947" y="68307"/>
                </a:cubicBezTo>
                <a:cubicBezTo>
                  <a:pt x="4173117" y="68307"/>
                  <a:pt x="4172286" y="68307"/>
                  <a:pt x="4171663" y="68307"/>
                </a:cubicBezTo>
                <a:close/>
                <a:moveTo>
                  <a:pt x="4690127" y="53538"/>
                </a:moveTo>
                <a:cubicBezTo>
                  <a:pt x="4689712" y="53538"/>
                  <a:pt x="4689089" y="53538"/>
                  <a:pt x="4688466" y="53538"/>
                </a:cubicBezTo>
                <a:lnTo>
                  <a:pt x="4663135" y="51461"/>
                </a:lnTo>
                <a:cubicBezTo>
                  <a:pt x="4638426" y="49384"/>
                  <a:pt x="4612264" y="48000"/>
                  <a:pt x="4585687" y="47077"/>
                </a:cubicBezTo>
                <a:cubicBezTo>
                  <a:pt x="4574267" y="46615"/>
                  <a:pt x="4565131" y="36000"/>
                  <a:pt x="4565547" y="23308"/>
                </a:cubicBezTo>
                <a:cubicBezTo>
                  <a:pt x="4565962" y="10846"/>
                  <a:pt x="4575098" y="923"/>
                  <a:pt x="4586310" y="923"/>
                </a:cubicBezTo>
                <a:cubicBezTo>
                  <a:pt x="4586518" y="923"/>
                  <a:pt x="4586725" y="923"/>
                  <a:pt x="4586933" y="923"/>
                </a:cubicBezTo>
                <a:cubicBezTo>
                  <a:pt x="4614133" y="1846"/>
                  <a:pt x="4640710" y="3462"/>
                  <a:pt x="4666042" y="5308"/>
                </a:cubicBezTo>
                <a:lnTo>
                  <a:pt x="4691373" y="7385"/>
                </a:lnTo>
                <a:cubicBezTo>
                  <a:pt x="4702793" y="8308"/>
                  <a:pt x="4711306" y="19384"/>
                  <a:pt x="4710476" y="32077"/>
                </a:cubicBezTo>
                <a:cubicBezTo>
                  <a:pt x="4709853" y="44307"/>
                  <a:pt x="4700717" y="53538"/>
                  <a:pt x="4690127" y="53538"/>
                </a:cubicBezTo>
                <a:close/>
                <a:moveTo>
                  <a:pt x="4378675" y="49846"/>
                </a:moveTo>
                <a:cubicBezTo>
                  <a:pt x="4367671" y="49846"/>
                  <a:pt x="4358535" y="40154"/>
                  <a:pt x="4357912" y="27923"/>
                </a:cubicBezTo>
                <a:cubicBezTo>
                  <a:pt x="4357289" y="15231"/>
                  <a:pt x="4366217" y="4385"/>
                  <a:pt x="4377637" y="3692"/>
                </a:cubicBezTo>
                <a:cubicBezTo>
                  <a:pt x="4413142" y="1846"/>
                  <a:pt x="4448441" y="462"/>
                  <a:pt x="4482285" y="0"/>
                </a:cubicBezTo>
                <a:cubicBezTo>
                  <a:pt x="4482285" y="0"/>
                  <a:pt x="4482493" y="0"/>
                  <a:pt x="4482493" y="0"/>
                </a:cubicBezTo>
                <a:cubicBezTo>
                  <a:pt x="4493912" y="0"/>
                  <a:pt x="4503048" y="10154"/>
                  <a:pt x="4503256" y="22846"/>
                </a:cubicBezTo>
                <a:cubicBezTo>
                  <a:pt x="4503464" y="35538"/>
                  <a:pt x="4494328" y="45923"/>
                  <a:pt x="4482700" y="46153"/>
                </a:cubicBezTo>
                <a:cubicBezTo>
                  <a:pt x="4449478" y="46615"/>
                  <a:pt x="4414804" y="47769"/>
                  <a:pt x="4379713" y="49846"/>
                </a:cubicBezTo>
                <a:cubicBezTo>
                  <a:pt x="4379506" y="49846"/>
                  <a:pt x="4379090" y="49846"/>
                  <a:pt x="4378675" y="49846"/>
                </a:cubicBezTo>
                <a:close/>
              </a:path>
            </a:pathLst>
          </a:custGeom>
          <a:solidFill>
            <a:srgbClr val="E2B133"/>
          </a:solidFill>
          <a:ln w="20759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5" name="Graphic 241">
            <a:extLst>
              <a:ext uri="{FF2B5EF4-FFF2-40B4-BE49-F238E27FC236}">
                <a16:creationId xmlns:a16="http://schemas.microsoft.com/office/drawing/2014/main" id="{51E89A5A-AB72-4325-97EB-A8D1860A6029}"/>
              </a:ext>
            </a:extLst>
          </p:cNvPr>
          <p:cNvGrpSpPr/>
          <p:nvPr/>
        </p:nvGrpSpPr>
        <p:grpSpPr>
          <a:xfrm>
            <a:off x="3608076" y="2498813"/>
            <a:ext cx="322656" cy="318867"/>
            <a:chOff x="2434505" y="2932122"/>
            <a:chExt cx="322656" cy="31886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B201183-2CBE-425D-AC60-E8A0FA6477AD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904800-12ED-4D25-8BCC-0940FD0422BB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</p:grpSp>
      <p:grpSp>
        <p:nvGrpSpPr>
          <p:cNvPr id="8" name="Graphic 241">
            <a:extLst>
              <a:ext uri="{FF2B5EF4-FFF2-40B4-BE49-F238E27FC236}">
                <a16:creationId xmlns:a16="http://schemas.microsoft.com/office/drawing/2014/main" id="{3688FEF3-9856-4070-9307-91F8CF9B0C51}"/>
              </a:ext>
            </a:extLst>
          </p:cNvPr>
          <p:cNvGrpSpPr/>
          <p:nvPr/>
        </p:nvGrpSpPr>
        <p:grpSpPr>
          <a:xfrm rot="1433983">
            <a:off x="4631099" y="6309315"/>
            <a:ext cx="212939" cy="210438"/>
            <a:chOff x="2434505" y="2932122"/>
            <a:chExt cx="322656" cy="31886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3B350E1-C25B-4415-B395-35CB83C6F4DB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B89CD5-B485-45E6-B460-3682AA357E18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11" name="Graphic 241">
            <a:extLst>
              <a:ext uri="{FF2B5EF4-FFF2-40B4-BE49-F238E27FC236}">
                <a16:creationId xmlns:a16="http://schemas.microsoft.com/office/drawing/2014/main" id="{33AC7CD5-7E0D-46FD-B16D-FCBBB4BF9F58}"/>
              </a:ext>
            </a:extLst>
          </p:cNvPr>
          <p:cNvGrpSpPr/>
          <p:nvPr/>
        </p:nvGrpSpPr>
        <p:grpSpPr>
          <a:xfrm>
            <a:off x="9447509" y="3436972"/>
            <a:ext cx="322656" cy="318867"/>
            <a:chOff x="2434505" y="2932122"/>
            <a:chExt cx="322656" cy="31886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CEFAE53-B349-469C-AB28-44AB997ECBDE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B9013B-C62D-442A-AF9B-7AD505DD225A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14" name="Graphic 241">
            <a:extLst>
              <a:ext uri="{FF2B5EF4-FFF2-40B4-BE49-F238E27FC236}">
                <a16:creationId xmlns:a16="http://schemas.microsoft.com/office/drawing/2014/main" id="{7D2A01EE-0CB2-4893-965B-3FA59047D6E7}"/>
              </a:ext>
            </a:extLst>
          </p:cNvPr>
          <p:cNvGrpSpPr/>
          <p:nvPr/>
        </p:nvGrpSpPr>
        <p:grpSpPr>
          <a:xfrm rot="1433983">
            <a:off x="7842417" y="4136775"/>
            <a:ext cx="212939" cy="210438"/>
            <a:chOff x="2434505" y="2932122"/>
            <a:chExt cx="322656" cy="3188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DBCDB5-888F-4E69-985A-606AF33892D8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5E034-AB7F-4418-A014-D471C18EAFFD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8829C292-F0A0-4437-9A81-F47AB9E2A2D3}"/>
              </a:ext>
            </a:extLst>
          </p:cNvPr>
          <p:cNvGrpSpPr/>
          <p:nvPr/>
        </p:nvGrpSpPr>
        <p:grpSpPr>
          <a:xfrm rot="21412863">
            <a:off x="3585635" y="4389467"/>
            <a:ext cx="10639405" cy="3412585"/>
            <a:chOff x="-173738" y="4314672"/>
            <a:chExt cx="12760562" cy="3522827"/>
          </a:xfrm>
          <a:solidFill>
            <a:srgbClr val="FFFFFF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50CAE3-4995-4225-B466-9B7C19CC1DEB}"/>
                </a:ext>
              </a:extLst>
            </p:cNvPr>
            <p:cNvSpPr/>
            <p:nvPr/>
          </p:nvSpPr>
          <p:spPr>
            <a:xfrm>
              <a:off x="-173738" y="4314672"/>
              <a:ext cx="12758187" cy="3494993"/>
            </a:xfrm>
            <a:custGeom>
              <a:avLst/>
              <a:gdLst>
                <a:gd name="connsiteX0" fmla="*/ 12757688 w 12758187"/>
                <a:gd name="connsiteY0" fmla="*/ 2003513 h 3494993"/>
                <a:gd name="connsiteX1" fmla="*/ 12331768 w 12758187"/>
                <a:gd name="connsiteY1" fmla="*/ 1610199 h 3494993"/>
                <a:gd name="connsiteX2" fmla="*/ 12218458 w 12758187"/>
                <a:gd name="connsiteY2" fmla="*/ 1632709 h 3494993"/>
                <a:gd name="connsiteX3" fmla="*/ 11915824 w 12758187"/>
                <a:gd name="connsiteY3" fmla="*/ 1424313 h 3494993"/>
                <a:gd name="connsiteX4" fmla="*/ 11686829 w 12758187"/>
                <a:gd name="connsiteY4" fmla="*/ 1548479 h 3494993"/>
                <a:gd name="connsiteX5" fmla="*/ 11391322 w 12758187"/>
                <a:gd name="connsiteY5" fmla="*/ 1258516 h 3494993"/>
                <a:gd name="connsiteX6" fmla="*/ 11390846 w 12758187"/>
                <a:gd name="connsiteY6" fmla="*/ 1241573 h 3494993"/>
                <a:gd name="connsiteX7" fmla="*/ 11014098 w 12758187"/>
                <a:gd name="connsiteY7" fmla="*/ 848985 h 3494993"/>
                <a:gd name="connsiteX8" fmla="*/ 11014098 w 12758187"/>
                <a:gd name="connsiteY8" fmla="*/ 845839 h 3494993"/>
                <a:gd name="connsiteX9" fmla="*/ 10686521 w 12758187"/>
                <a:gd name="connsiteY9" fmla="*/ 543290 h 3494993"/>
                <a:gd name="connsiteX10" fmla="*/ 10389588 w 12758187"/>
                <a:gd name="connsiteY10" fmla="*/ 859393 h 3494993"/>
                <a:gd name="connsiteX11" fmla="*/ 10294332 w 12758187"/>
                <a:gd name="connsiteY11" fmla="*/ 849227 h 3494993"/>
                <a:gd name="connsiteX12" fmla="*/ 9997399 w 12758187"/>
                <a:gd name="connsiteY12" fmla="*/ 1183000 h 3494993"/>
                <a:gd name="connsiteX13" fmla="*/ 10006426 w 12758187"/>
                <a:gd name="connsiteY13" fmla="*/ 1244962 h 3494993"/>
                <a:gd name="connsiteX14" fmla="*/ 9722795 w 12758187"/>
                <a:gd name="connsiteY14" fmla="*/ 1456262 h 3494993"/>
                <a:gd name="connsiteX15" fmla="*/ 9719470 w 12758187"/>
                <a:gd name="connsiteY15" fmla="*/ 1471027 h 3494993"/>
                <a:gd name="connsiteX16" fmla="*/ 9603785 w 12758187"/>
                <a:gd name="connsiteY16" fmla="*/ 1407612 h 3494993"/>
                <a:gd name="connsiteX17" fmla="*/ 9313265 w 12758187"/>
                <a:gd name="connsiteY17" fmla="*/ 1509511 h 3494993"/>
                <a:gd name="connsiteX18" fmla="*/ 9137006 w 12758187"/>
                <a:gd name="connsiteY18" fmla="*/ 1366708 h 3494993"/>
                <a:gd name="connsiteX19" fmla="*/ 9105650 w 12758187"/>
                <a:gd name="connsiteY19" fmla="*/ 1360415 h 3494993"/>
                <a:gd name="connsiteX20" fmla="*/ 9104700 w 12758187"/>
                <a:gd name="connsiteY20" fmla="*/ 1326771 h 3494993"/>
                <a:gd name="connsiteX21" fmla="*/ 8942693 w 12758187"/>
                <a:gd name="connsiteY21" fmla="*/ 1074566 h 3494993"/>
                <a:gd name="connsiteX22" fmla="*/ 8944356 w 12758187"/>
                <a:gd name="connsiteY22" fmla="*/ 1008247 h 3494993"/>
                <a:gd name="connsiteX23" fmla="*/ 8736978 w 12758187"/>
                <a:gd name="connsiteY23" fmla="*/ 742004 h 3494993"/>
                <a:gd name="connsiteX24" fmla="*/ 8398237 w 12758187"/>
                <a:gd name="connsiteY24" fmla="*/ 944591 h 3494993"/>
                <a:gd name="connsiteX25" fmla="*/ 8394198 w 12758187"/>
                <a:gd name="connsiteY25" fmla="*/ 962744 h 3494993"/>
                <a:gd name="connsiteX26" fmla="*/ 8092277 w 12758187"/>
                <a:gd name="connsiteY26" fmla="*/ 1172350 h 3494993"/>
                <a:gd name="connsiteX27" fmla="*/ 8083963 w 12758187"/>
                <a:gd name="connsiteY27" fmla="*/ 1224389 h 3494993"/>
                <a:gd name="connsiteX28" fmla="*/ 7950462 w 12758187"/>
                <a:gd name="connsiteY28" fmla="*/ 1143063 h 3494993"/>
                <a:gd name="connsiteX29" fmla="*/ 7802470 w 12758187"/>
                <a:gd name="connsiteY29" fmla="*/ 1145242 h 3494993"/>
                <a:gd name="connsiteX30" fmla="*/ 7769214 w 12758187"/>
                <a:gd name="connsiteY30" fmla="*/ 1114503 h 3494993"/>
                <a:gd name="connsiteX31" fmla="*/ 7775390 w 12758187"/>
                <a:gd name="connsiteY31" fmla="*/ 1040439 h 3494993"/>
                <a:gd name="connsiteX32" fmla="*/ 7774678 w 12758187"/>
                <a:gd name="connsiteY32" fmla="*/ 1031967 h 3494993"/>
                <a:gd name="connsiteX33" fmla="*/ 7774678 w 12758187"/>
                <a:gd name="connsiteY33" fmla="*/ 1021317 h 3494993"/>
                <a:gd name="connsiteX34" fmla="*/ 7483684 w 12758187"/>
                <a:gd name="connsiteY34" fmla="*/ 752412 h 3494993"/>
                <a:gd name="connsiteX35" fmla="*/ 7377975 w 12758187"/>
                <a:gd name="connsiteY35" fmla="*/ 779520 h 3494993"/>
                <a:gd name="connsiteX36" fmla="*/ 7103609 w 12758187"/>
                <a:gd name="connsiteY36" fmla="*/ 612513 h 3494993"/>
                <a:gd name="connsiteX37" fmla="*/ 7104797 w 12758187"/>
                <a:gd name="connsiteY37" fmla="*/ 581290 h 3494993"/>
                <a:gd name="connsiteX38" fmla="*/ 7104084 w 12758187"/>
                <a:gd name="connsiteY38" fmla="*/ 573544 h 3494993"/>
                <a:gd name="connsiteX39" fmla="*/ 7103846 w 12758187"/>
                <a:gd name="connsiteY39" fmla="*/ 562169 h 3494993"/>
                <a:gd name="connsiteX40" fmla="*/ 6900982 w 12758187"/>
                <a:gd name="connsiteY40" fmla="*/ 374830 h 3494993"/>
                <a:gd name="connsiteX41" fmla="*/ 6698117 w 12758187"/>
                <a:gd name="connsiteY41" fmla="*/ 187491 h 3494993"/>
                <a:gd name="connsiteX42" fmla="*/ 6696217 w 12758187"/>
                <a:gd name="connsiteY42" fmla="*/ 187734 h 3494993"/>
                <a:gd name="connsiteX43" fmla="*/ 6496678 w 12758187"/>
                <a:gd name="connsiteY43" fmla="*/ 27261 h 3494993"/>
                <a:gd name="connsiteX44" fmla="*/ 6348449 w 12758187"/>
                <a:gd name="connsiteY44" fmla="*/ 110281 h 3494993"/>
                <a:gd name="connsiteX45" fmla="*/ 6192856 w 12758187"/>
                <a:gd name="connsiteY45" fmla="*/ 42510 h 3494993"/>
                <a:gd name="connsiteX46" fmla="*/ 6009708 w 12758187"/>
                <a:gd name="connsiteY46" fmla="*/ 222103 h 3494993"/>
                <a:gd name="connsiteX47" fmla="*/ 6007808 w 12758187"/>
                <a:gd name="connsiteY47" fmla="*/ 222103 h 3494993"/>
                <a:gd name="connsiteX48" fmla="*/ 5823947 w 12758187"/>
                <a:gd name="connsiteY48" fmla="*/ 428805 h 3494993"/>
                <a:gd name="connsiteX49" fmla="*/ 5824897 w 12758187"/>
                <a:gd name="connsiteY49" fmla="*/ 438970 h 3494993"/>
                <a:gd name="connsiteX50" fmla="*/ 5824897 w 12758187"/>
                <a:gd name="connsiteY50" fmla="*/ 447926 h 3494993"/>
                <a:gd name="connsiteX51" fmla="*/ 5825847 w 12758187"/>
                <a:gd name="connsiteY51" fmla="*/ 457123 h 3494993"/>
                <a:gd name="connsiteX52" fmla="*/ 5825372 w 12758187"/>
                <a:gd name="connsiteY52" fmla="*/ 457123 h 3494993"/>
                <a:gd name="connsiteX53" fmla="*/ 5677143 w 12758187"/>
                <a:gd name="connsiteY53" fmla="*/ 540143 h 3494993"/>
                <a:gd name="connsiteX54" fmla="*/ 5501834 w 12758187"/>
                <a:gd name="connsiteY54" fmla="*/ 445021 h 3494993"/>
                <a:gd name="connsiteX55" fmla="*/ 5455750 w 12758187"/>
                <a:gd name="connsiteY55" fmla="*/ 453251 h 3494993"/>
                <a:gd name="connsiteX56" fmla="*/ 5258111 w 12758187"/>
                <a:gd name="connsiteY56" fmla="*/ 301976 h 3494993"/>
                <a:gd name="connsiteX57" fmla="*/ 5074250 w 12758187"/>
                <a:gd name="connsiteY57" fmla="*/ 508678 h 3494993"/>
                <a:gd name="connsiteX58" fmla="*/ 5074488 w 12758187"/>
                <a:gd name="connsiteY58" fmla="*/ 511824 h 3494993"/>
                <a:gd name="connsiteX59" fmla="*/ 4994910 w 12758187"/>
                <a:gd name="connsiteY59" fmla="*/ 498512 h 3494993"/>
                <a:gd name="connsiteX60" fmla="*/ 4994435 w 12758187"/>
                <a:gd name="connsiteY60" fmla="*/ 498512 h 3494993"/>
                <a:gd name="connsiteX61" fmla="*/ 4994435 w 12758187"/>
                <a:gd name="connsiteY61" fmla="*/ 489315 h 3494993"/>
                <a:gd name="connsiteX62" fmla="*/ 4993484 w 12758187"/>
                <a:gd name="connsiteY62" fmla="*/ 479149 h 3494993"/>
                <a:gd name="connsiteX63" fmla="*/ 4993484 w 12758187"/>
                <a:gd name="connsiteY63" fmla="*/ 470194 h 3494993"/>
                <a:gd name="connsiteX64" fmla="*/ 4861646 w 12758187"/>
                <a:gd name="connsiteY64" fmla="*/ 293021 h 3494993"/>
                <a:gd name="connsiteX65" fmla="*/ 4516729 w 12758187"/>
                <a:gd name="connsiteY65" fmla="*/ 395 h 3494993"/>
                <a:gd name="connsiteX66" fmla="*/ 4201267 w 12758187"/>
                <a:gd name="connsiteY66" fmla="*/ 344817 h 3494993"/>
                <a:gd name="connsiteX67" fmla="*/ 3995076 w 12758187"/>
                <a:gd name="connsiteY67" fmla="*/ 569430 h 3494993"/>
                <a:gd name="connsiteX68" fmla="*/ 3878916 w 12758187"/>
                <a:gd name="connsiteY68" fmla="*/ 554181 h 3494993"/>
                <a:gd name="connsiteX69" fmla="*/ 3563692 w 12758187"/>
                <a:gd name="connsiteY69" fmla="*/ 908527 h 3494993"/>
                <a:gd name="connsiteX70" fmla="*/ 3564405 w 12758187"/>
                <a:gd name="connsiteY70" fmla="*/ 917483 h 3494993"/>
                <a:gd name="connsiteX71" fmla="*/ 3564643 w 12758187"/>
                <a:gd name="connsiteY71" fmla="*/ 927406 h 3494993"/>
                <a:gd name="connsiteX72" fmla="*/ 3596949 w 12758187"/>
                <a:gd name="connsiteY72" fmla="*/ 1057139 h 3494993"/>
                <a:gd name="connsiteX73" fmla="*/ 3491003 w 12758187"/>
                <a:gd name="connsiteY73" fmla="*/ 1244720 h 3494993"/>
                <a:gd name="connsiteX74" fmla="*/ 3331610 w 12758187"/>
                <a:gd name="connsiteY74" fmla="*/ 1209866 h 3494993"/>
                <a:gd name="connsiteX75" fmla="*/ 3082186 w 12758187"/>
                <a:gd name="connsiteY75" fmla="*/ 1355332 h 3494993"/>
                <a:gd name="connsiteX76" fmla="*/ 2819935 w 12758187"/>
                <a:gd name="connsiteY76" fmla="*/ 1202363 h 3494993"/>
                <a:gd name="connsiteX77" fmla="*/ 2558159 w 12758187"/>
                <a:gd name="connsiteY77" fmla="*/ 1434721 h 3494993"/>
                <a:gd name="connsiteX78" fmla="*/ 2458151 w 12758187"/>
                <a:gd name="connsiteY78" fmla="*/ 1420925 h 3494993"/>
                <a:gd name="connsiteX79" fmla="*/ 2191624 w 12758187"/>
                <a:gd name="connsiteY79" fmla="*/ 1720569 h 3494993"/>
                <a:gd name="connsiteX80" fmla="*/ 2193050 w 12758187"/>
                <a:gd name="connsiteY80" fmla="*/ 1736060 h 3494993"/>
                <a:gd name="connsiteX81" fmla="*/ 1922959 w 12758187"/>
                <a:gd name="connsiteY81" fmla="*/ 1634403 h 3494993"/>
                <a:gd name="connsiteX82" fmla="*/ 1937687 w 12758187"/>
                <a:gd name="connsiteY82" fmla="*/ 1532989 h 3494993"/>
                <a:gd name="connsiteX83" fmla="*/ 1665221 w 12758187"/>
                <a:gd name="connsiteY83" fmla="*/ 1281268 h 3494993"/>
                <a:gd name="connsiteX84" fmla="*/ 1430526 w 12758187"/>
                <a:gd name="connsiteY84" fmla="*/ 1464976 h 3494993"/>
                <a:gd name="connsiteX85" fmla="*/ 1265906 w 12758187"/>
                <a:gd name="connsiteY85" fmla="*/ 1438351 h 3494993"/>
                <a:gd name="connsiteX86" fmla="*/ 1104612 w 12758187"/>
                <a:gd name="connsiteY86" fmla="*/ 1481434 h 3494993"/>
                <a:gd name="connsiteX87" fmla="*/ 853288 w 12758187"/>
                <a:gd name="connsiteY87" fmla="*/ 1321930 h 3494993"/>
                <a:gd name="connsiteX88" fmla="*/ 606240 w 12758187"/>
                <a:gd name="connsiteY88" fmla="*/ 1599550 h 3494993"/>
                <a:gd name="connsiteX89" fmla="*/ 615979 w 12758187"/>
                <a:gd name="connsiteY89" fmla="*/ 1658607 h 3494993"/>
                <a:gd name="connsiteX90" fmla="*/ 312395 w 12758187"/>
                <a:gd name="connsiteY90" fmla="*/ 1960915 h 3494993"/>
                <a:gd name="connsiteX91" fmla="*/ 496 w 12758187"/>
                <a:gd name="connsiteY91" fmla="*/ 2384000 h 3494993"/>
                <a:gd name="connsiteX92" fmla="*/ 426417 w 12758187"/>
                <a:gd name="connsiteY92" fmla="*/ 2777314 h 3494993"/>
                <a:gd name="connsiteX93" fmla="*/ 775610 w 12758187"/>
                <a:gd name="connsiteY93" fmla="*/ 2537211 h 3494993"/>
                <a:gd name="connsiteX94" fmla="*/ 1146183 w 12758187"/>
                <a:gd name="connsiteY94" fmla="*/ 2741492 h 3494993"/>
                <a:gd name="connsiteX95" fmla="*/ 1333607 w 12758187"/>
                <a:gd name="connsiteY95" fmla="*/ 2683886 h 3494993"/>
                <a:gd name="connsiteX96" fmla="*/ 1747888 w 12758187"/>
                <a:gd name="connsiteY96" fmla="*/ 2997570 h 3494993"/>
                <a:gd name="connsiteX97" fmla="*/ 1935312 w 12758187"/>
                <a:gd name="connsiteY97" fmla="*/ 2940206 h 3494993"/>
                <a:gd name="connsiteX98" fmla="*/ 1935787 w 12758187"/>
                <a:gd name="connsiteY98" fmla="*/ 2959327 h 3494993"/>
                <a:gd name="connsiteX99" fmla="*/ 2340091 w 12758187"/>
                <a:gd name="connsiteY99" fmla="*/ 3353126 h 3494993"/>
                <a:gd name="connsiteX100" fmla="*/ 2666242 w 12758187"/>
                <a:gd name="connsiteY100" fmla="*/ 3494477 h 3494993"/>
                <a:gd name="connsiteX101" fmla="*/ 2988592 w 12758187"/>
                <a:gd name="connsiteY101" fmla="*/ 3303992 h 3494993"/>
                <a:gd name="connsiteX102" fmla="*/ 3327571 w 12758187"/>
                <a:gd name="connsiteY102" fmla="*/ 3461317 h 3494993"/>
                <a:gd name="connsiteX103" fmla="*/ 3666788 w 12758187"/>
                <a:gd name="connsiteY103" fmla="*/ 3241787 h 3494993"/>
                <a:gd name="connsiteX104" fmla="*/ 3853736 w 12758187"/>
                <a:gd name="connsiteY104" fmla="*/ 3277851 h 3494993"/>
                <a:gd name="connsiteX105" fmla="*/ 4177037 w 12758187"/>
                <a:gd name="connsiteY105" fmla="*/ 3085914 h 3494993"/>
                <a:gd name="connsiteX106" fmla="*/ 4517204 w 12758187"/>
                <a:gd name="connsiteY106" fmla="*/ 3244692 h 3494993"/>
                <a:gd name="connsiteX107" fmla="*/ 4772804 w 12758187"/>
                <a:gd name="connsiteY107" fmla="*/ 3135290 h 3494993"/>
                <a:gd name="connsiteX108" fmla="*/ 5037668 w 12758187"/>
                <a:gd name="connsiteY108" fmla="*/ 3218552 h 3494993"/>
                <a:gd name="connsiteX109" fmla="*/ 5201575 w 12758187"/>
                <a:gd name="connsiteY109" fmla="*/ 3174258 h 3494993"/>
                <a:gd name="connsiteX110" fmla="*/ 5512286 w 12758187"/>
                <a:gd name="connsiteY110" fmla="*/ 3298667 h 3494993"/>
                <a:gd name="connsiteX111" fmla="*/ 5713250 w 12758187"/>
                <a:gd name="connsiteY111" fmla="*/ 3232590 h 3494993"/>
                <a:gd name="connsiteX112" fmla="*/ 6078359 w 12758187"/>
                <a:gd name="connsiteY112" fmla="*/ 3427432 h 3494993"/>
                <a:gd name="connsiteX113" fmla="*/ 6329208 w 12758187"/>
                <a:gd name="connsiteY113" fmla="*/ 3322629 h 3494993"/>
                <a:gd name="connsiteX114" fmla="*/ 6588846 w 12758187"/>
                <a:gd name="connsiteY114" fmla="*/ 3402018 h 3494993"/>
                <a:gd name="connsiteX115" fmla="*/ 6873664 w 12758187"/>
                <a:gd name="connsiteY115" fmla="*/ 3262119 h 3494993"/>
                <a:gd name="connsiteX116" fmla="*/ 7170597 w 12758187"/>
                <a:gd name="connsiteY116" fmla="*/ 3372973 h 3494993"/>
                <a:gd name="connsiteX117" fmla="*/ 7527392 w 12758187"/>
                <a:gd name="connsiteY117" fmla="*/ 3114717 h 3494993"/>
                <a:gd name="connsiteX118" fmla="*/ 7775390 w 12758187"/>
                <a:gd name="connsiteY118" fmla="*/ 3185634 h 3494993"/>
                <a:gd name="connsiteX119" fmla="*/ 8139549 w 12758187"/>
                <a:gd name="connsiteY119" fmla="*/ 2907531 h 3494993"/>
                <a:gd name="connsiteX120" fmla="*/ 8486366 w 12758187"/>
                <a:gd name="connsiteY120" fmla="*/ 3075022 h 3494993"/>
                <a:gd name="connsiteX121" fmla="*/ 8806104 w 12758187"/>
                <a:gd name="connsiteY121" fmla="*/ 2888894 h 3494993"/>
                <a:gd name="connsiteX122" fmla="*/ 9118002 w 12758187"/>
                <a:gd name="connsiteY122" fmla="*/ 3014512 h 3494993"/>
                <a:gd name="connsiteX123" fmla="*/ 9428713 w 12758187"/>
                <a:gd name="connsiteY123" fmla="*/ 2841454 h 3494993"/>
                <a:gd name="connsiteX124" fmla="*/ 9818526 w 12758187"/>
                <a:gd name="connsiteY124" fmla="*/ 3083494 h 3494993"/>
                <a:gd name="connsiteX125" fmla="*/ 10151329 w 12758187"/>
                <a:gd name="connsiteY125" fmla="*/ 2875582 h 3494993"/>
                <a:gd name="connsiteX126" fmla="*/ 10215704 w 12758187"/>
                <a:gd name="connsiteY126" fmla="*/ 2877518 h 3494993"/>
                <a:gd name="connsiteX127" fmla="*/ 10546369 w 12758187"/>
                <a:gd name="connsiteY127" fmla="*/ 2673237 h 3494993"/>
                <a:gd name="connsiteX128" fmla="*/ 10645663 w 12758187"/>
                <a:gd name="connsiteY128" fmla="*/ 2680740 h 3494993"/>
                <a:gd name="connsiteX129" fmla="*/ 10784153 w 12758187"/>
                <a:gd name="connsiteY129" fmla="*/ 2648549 h 3494993"/>
                <a:gd name="connsiteX130" fmla="*/ 10925256 w 12758187"/>
                <a:gd name="connsiteY130" fmla="*/ 2666702 h 3494993"/>
                <a:gd name="connsiteX131" fmla="*/ 11251644 w 12758187"/>
                <a:gd name="connsiteY131" fmla="*/ 2469924 h 3494993"/>
                <a:gd name="connsiteX132" fmla="*/ 11358065 w 12758187"/>
                <a:gd name="connsiteY132" fmla="*/ 2505745 h 3494993"/>
                <a:gd name="connsiteX133" fmla="*/ 11358065 w 12758187"/>
                <a:gd name="connsiteY133" fmla="*/ 2516879 h 3494993"/>
                <a:gd name="connsiteX134" fmla="*/ 11677090 w 12758187"/>
                <a:gd name="connsiteY134" fmla="*/ 2811683 h 3494993"/>
                <a:gd name="connsiteX135" fmla="*/ 11731250 w 12758187"/>
                <a:gd name="connsiteY135" fmla="*/ 2803696 h 3494993"/>
                <a:gd name="connsiteX136" fmla="*/ 11987325 w 12758187"/>
                <a:gd name="connsiteY136" fmla="*/ 2924474 h 3494993"/>
                <a:gd name="connsiteX137" fmla="*/ 12230573 w 12758187"/>
                <a:gd name="connsiteY137" fmla="*/ 2778766 h 3494993"/>
                <a:gd name="connsiteX138" fmla="*/ 12285208 w 12758187"/>
                <a:gd name="connsiteY138" fmla="*/ 2781186 h 3494993"/>
                <a:gd name="connsiteX139" fmla="*/ 12574539 w 12758187"/>
                <a:gd name="connsiteY139" fmla="*/ 2455885 h 3494993"/>
                <a:gd name="connsiteX140" fmla="*/ 12560763 w 12758187"/>
                <a:gd name="connsiteY140" fmla="*/ 2378191 h 3494993"/>
                <a:gd name="connsiteX141" fmla="*/ 12757688 w 12758187"/>
                <a:gd name="connsiteY141" fmla="*/ 2003513 h 349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2758187" h="3494993">
                  <a:moveTo>
                    <a:pt x="12757688" y="2003513"/>
                  </a:moveTo>
                  <a:cubicBezTo>
                    <a:pt x="12746761" y="1775028"/>
                    <a:pt x="12556012" y="1599066"/>
                    <a:pt x="12331768" y="1610199"/>
                  </a:cubicBezTo>
                  <a:cubicBezTo>
                    <a:pt x="12292098" y="1612136"/>
                    <a:pt x="12254090" y="1619881"/>
                    <a:pt x="12218458" y="1632709"/>
                  </a:cubicBezTo>
                  <a:cubicBezTo>
                    <a:pt x="12175224" y="1505638"/>
                    <a:pt x="12054314" y="1417536"/>
                    <a:pt x="11915824" y="1424313"/>
                  </a:cubicBezTo>
                  <a:cubicBezTo>
                    <a:pt x="11821518" y="1428912"/>
                    <a:pt x="11739327" y="1477078"/>
                    <a:pt x="11686829" y="1548479"/>
                  </a:cubicBezTo>
                  <a:cubicBezTo>
                    <a:pt x="11646921" y="1404224"/>
                    <a:pt x="11532899" y="1293370"/>
                    <a:pt x="11391322" y="1258516"/>
                  </a:cubicBezTo>
                  <a:cubicBezTo>
                    <a:pt x="11391322" y="1252949"/>
                    <a:pt x="11391084" y="1247382"/>
                    <a:pt x="11390846" y="1241573"/>
                  </a:cubicBezTo>
                  <a:cubicBezTo>
                    <a:pt x="11380632" y="1030031"/>
                    <a:pt x="11216487" y="863508"/>
                    <a:pt x="11014098" y="848985"/>
                  </a:cubicBezTo>
                  <a:cubicBezTo>
                    <a:pt x="11014098" y="848017"/>
                    <a:pt x="11014098" y="846807"/>
                    <a:pt x="11014098" y="845839"/>
                  </a:cubicBezTo>
                  <a:cubicBezTo>
                    <a:pt x="11005546" y="670118"/>
                    <a:pt x="10858980" y="534818"/>
                    <a:pt x="10686521" y="543290"/>
                  </a:cubicBezTo>
                  <a:cubicBezTo>
                    <a:pt x="10519764" y="551519"/>
                    <a:pt x="10390539" y="691660"/>
                    <a:pt x="10389588" y="859393"/>
                  </a:cubicBezTo>
                  <a:cubicBezTo>
                    <a:pt x="10359182" y="851164"/>
                    <a:pt x="10327351" y="847533"/>
                    <a:pt x="10294332" y="849227"/>
                  </a:cubicBezTo>
                  <a:cubicBezTo>
                    <a:pt x="10121874" y="857941"/>
                    <a:pt x="9988847" y="1007279"/>
                    <a:pt x="9997399" y="1183000"/>
                  </a:cubicBezTo>
                  <a:cubicBezTo>
                    <a:pt x="9998349" y="1204299"/>
                    <a:pt x="10001675" y="1225115"/>
                    <a:pt x="10006426" y="1244962"/>
                  </a:cubicBezTo>
                  <a:cubicBezTo>
                    <a:pt x="9877200" y="1237943"/>
                    <a:pt x="9756765" y="1323867"/>
                    <a:pt x="9722795" y="1456262"/>
                  </a:cubicBezTo>
                  <a:cubicBezTo>
                    <a:pt x="9721608" y="1461103"/>
                    <a:pt x="9720420" y="1466186"/>
                    <a:pt x="9719470" y="1471027"/>
                  </a:cubicBezTo>
                  <a:cubicBezTo>
                    <a:pt x="9687401" y="1441740"/>
                    <a:pt x="9648444" y="1419472"/>
                    <a:pt x="9603785" y="1407612"/>
                  </a:cubicBezTo>
                  <a:cubicBezTo>
                    <a:pt x="9492376" y="1378084"/>
                    <a:pt x="9379066" y="1421893"/>
                    <a:pt x="9313265" y="1509511"/>
                  </a:cubicBezTo>
                  <a:cubicBezTo>
                    <a:pt x="9278108" y="1441256"/>
                    <a:pt x="9216109" y="1387523"/>
                    <a:pt x="9137006" y="1366708"/>
                  </a:cubicBezTo>
                  <a:cubicBezTo>
                    <a:pt x="9126554" y="1364045"/>
                    <a:pt x="9116102" y="1361867"/>
                    <a:pt x="9105650" y="1360415"/>
                  </a:cubicBezTo>
                  <a:cubicBezTo>
                    <a:pt x="9106125" y="1349039"/>
                    <a:pt x="9105650" y="1337905"/>
                    <a:pt x="9104700" y="1326771"/>
                  </a:cubicBezTo>
                  <a:cubicBezTo>
                    <a:pt x="9102800" y="1218822"/>
                    <a:pt x="9040325" y="1119827"/>
                    <a:pt x="8942693" y="1074566"/>
                  </a:cubicBezTo>
                  <a:cubicBezTo>
                    <a:pt x="8945781" y="1052299"/>
                    <a:pt x="8946494" y="1030031"/>
                    <a:pt x="8944356" y="1008247"/>
                  </a:cubicBezTo>
                  <a:cubicBezTo>
                    <a:pt x="8941031" y="885533"/>
                    <a:pt x="8859315" y="774437"/>
                    <a:pt x="8736978" y="742004"/>
                  </a:cubicBezTo>
                  <a:cubicBezTo>
                    <a:pt x="8588511" y="702551"/>
                    <a:pt x="8436957" y="793316"/>
                    <a:pt x="8398237" y="944591"/>
                  </a:cubicBezTo>
                  <a:cubicBezTo>
                    <a:pt x="8396812" y="950642"/>
                    <a:pt x="8395386" y="956693"/>
                    <a:pt x="8394198" y="962744"/>
                  </a:cubicBezTo>
                  <a:cubicBezTo>
                    <a:pt x="8258322" y="946043"/>
                    <a:pt x="8127909" y="1033661"/>
                    <a:pt x="8092277" y="1172350"/>
                  </a:cubicBezTo>
                  <a:cubicBezTo>
                    <a:pt x="8087764" y="1189777"/>
                    <a:pt x="8085150" y="1207204"/>
                    <a:pt x="8083963" y="1224389"/>
                  </a:cubicBezTo>
                  <a:cubicBezTo>
                    <a:pt x="8049281" y="1186146"/>
                    <a:pt x="8003672" y="1157102"/>
                    <a:pt x="7950462" y="1143063"/>
                  </a:cubicBezTo>
                  <a:cubicBezTo>
                    <a:pt x="7899865" y="1129751"/>
                    <a:pt x="7849030" y="1131445"/>
                    <a:pt x="7802470" y="1145242"/>
                  </a:cubicBezTo>
                  <a:cubicBezTo>
                    <a:pt x="7792256" y="1134108"/>
                    <a:pt x="7781091" y="1123700"/>
                    <a:pt x="7769214" y="1114503"/>
                  </a:cubicBezTo>
                  <a:cubicBezTo>
                    <a:pt x="7774202" y="1090783"/>
                    <a:pt x="7776578" y="1065853"/>
                    <a:pt x="7775390" y="1040439"/>
                  </a:cubicBezTo>
                  <a:cubicBezTo>
                    <a:pt x="7775153" y="1037534"/>
                    <a:pt x="7774678" y="1034872"/>
                    <a:pt x="7774678" y="1031967"/>
                  </a:cubicBezTo>
                  <a:cubicBezTo>
                    <a:pt x="7774678" y="1028337"/>
                    <a:pt x="7774678" y="1024948"/>
                    <a:pt x="7774678" y="1021317"/>
                  </a:cubicBezTo>
                  <a:cubicBezTo>
                    <a:pt x="7767076" y="865202"/>
                    <a:pt x="7636900" y="744908"/>
                    <a:pt x="7483684" y="752412"/>
                  </a:cubicBezTo>
                  <a:cubicBezTo>
                    <a:pt x="7445914" y="754348"/>
                    <a:pt x="7410282" y="763787"/>
                    <a:pt x="7377975" y="779520"/>
                  </a:cubicBezTo>
                  <a:cubicBezTo>
                    <a:pt x="7314788" y="688755"/>
                    <a:pt x="7215968" y="626551"/>
                    <a:pt x="7103609" y="612513"/>
                  </a:cubicBezTo>
                  <a:cubicBezTo>
                    <a:pt x="7104797" y="602347"/>
                    <a:pt x="7105272" y="591939"/>
                    <a:pt x="7104797" y="581290"/>
                  </a:cubicBezTo>
                  <a:cubicBezTo>
                    <a:pt x="7104559" y="578627"/>
                    <a:pt x="7104322" y="576207"/>
                    <a:pt x="7104084" y="573544"/>
                  </a:cubicBezTo>
                  <a:cubicBezTo>
                    <a:pt x="7104084" y="569914"/>
                    <a:pt x="7104084" y="566041"/>
                    <a:pt x="7103846" y="562169"/>
                  </a:cubicBezTo>
                  <a:cubicBezTo>
                    <a:pt x="7098620" y="453251"/>
                    <a:pt x="7007878" y="369505"/>
                    <a:pt x="6900982" y="374830"/>
                  </a:cubicBezTo>
                  <a:cubicBezTo>
                    <a:pt x="6895756" y="266154"/>
                    <a:pt x="6805013" y="182167"/>
                    <a:pt x="6698117" y="187491"/>
                  </a:cubicBezTo>
                  <a:cubicBezTo>
                    <a:pt x="6697405" y="187491"/>
                    <a:pt x="6696692" y="187734"/>
                    <a:pt x="6696217" y="187734"/>
                  </a:cubicBezTo>
                  <a:cubicBezTo>
                    <a:pt x="6678638" y="92370"/>
                    <a:pt x="6594547" y="22421"/>
                    <a:pt x="6496678" y="27261"/>
                  </a:cubicBezTo>
                  <a:cubicBezTo>
                    <a:pt x="6434916" y="30408"/>
                    <a:pt x="6381705" y="62599"/>
                    <a:pt x="6348449" y="110281"/>
                  </a:cubicBezTo>
                  <a:cubicBezTo>
                    <a:pt x="6310917" y="66230"/>
                    <a:pt x="6254618" y="39363"/>
                    <a:pt x="6192856" y="42510"/>
                  </a:cubicBezTo>
                  <a:cubicBezTo>
                    <a:pt x="6094987" y="47351"/>
                    <a:pt x="6018022" y="125529"/>
                    <a:pt x="6009708" y="222103"/>
                  </a:cubicBezTo>
                  <a:cubicBezTo>
                    <a:pt x="6008995" y="222103"/>
                    <a:pt x="6008282" y="222103"/>
                    <a:pt x="6007808" y="222103"/>
                  </a:cubicBezTo>
                  <a:cubicBezTo>
                    <a:pt x="5900912" y="227428"/>
                    <a:pt x="5818720" y="319887"/>
                    <a:pt x="5823947" y="428805"/>
                  </a:cubicBezTo>
                  <a:cubicBezTo>
                    <a:pt x="5824184" y="432193"/>
                    <a:pt x="5824422" y="435582"/>
                    <a:pt x="5824897" y="438970"/>
                  </a:cubicBezTo>
                  <a:cubicBezTo>
                    <a:pt x="5824897" y="441875"/>
                    <a:pt x="5824659" y="444779"/>
                    <a:pt x="5824897" y="447926"/>
                  </a:cubicBezTo>
                  <a:cubicBezTo>
                    <a:pt x="5825134" y="451072"/>
                    <a:pt x="5825372" y="453977"/>
                    <a:pt x="5825847" y="457123"/>
                  </a:cubicBezTo>
                  <a:cubicBezTo>
                    <a:pt x="5825610" y="457123"/>
                    <a:pt x="5825610" y="457123"/>
                    <a:pt x="5825372" y="457123"/>
                  </a:cubicBezTo>
                  <a:cubicBezTo>
                    <a:pt x="5763610" y="460270"/>
                    <a:pt x="5710162" y="492461"/>
                    <a:pt x="5677143" y="540143"/>
                  </a:cubicBezTo>
                  <a:cubicBezTo>
                    <a:pt x="5641511" y="480117"/>
                    <a:pt x="5575473" y="441391"/>
                    <a:pt x="5501834" y="445021"/>
                  </a:cubicBezTo>
                  <a:cubicBezTo>
                    <a:pt x="5485918" y="445748"/>
                    <a:pt x="5470477" y="448894"/>
                    <a:pt x="5455750" y="453251"/>
                  </a:cubicBezTo>
                  <a:cubicBezTo>
                    <a:pt x="5434608" y="362728"/>
                    <a:pt x="5352655" y="297377"/>
                    <a:pt x="5258111" y="301976"/>
                  </a:cubicBezTo>
                  <a:cubicBezTo>
                    <a:pt x="5151215" y="307301"/>
                    <a:pt x="5069024" y="399760"/>
                    <a:pt x="5074250" y="508678"/>
                  </a:cubicBezTo>
                  <a:cubicBezTo>
                    <a:pt x="5074250" y="509646"/>
                    <a:pt x="5074488" y="510856"/>
                    <a:pt x="5074488" y="511824"/>
                  </a:cubicBezTo>
                  <a:cubicBezTo>
                    <a:pt x="5049783" y="502143"/>
                    <a:pt x="5022940" y="497060"/>
                    <a:pt x="4994910" y="498512"/>
                  </a:cubicBezTo>
                  <a:cubicBezTo>
                    <a:pt x="4994672" y="498512"/>
                    <a:pt x="4994672" y="498512"/>
                    <a:pt x="4994435" y="498512"/>
                  </a:cubicBezTo>
                  <a:cubicBezTo>
                    <a:pt x="4994435" y="495366"/>
                    <a:pt x="4994435" y="492461"/>
                    <a:pt x="4994435" y="489315"/>
                  </a:cubicBezTo>
                  <a:cubicBezTo>
                    <a:pt x="4994197" y="485926"/>
                    <a:pt x="4993959" y="482538"/>
                    <a:pt x="4993484" y="479149"/>
                  </a:cubicBezTo>
                  <a:cubicBezTo>
                    <a:pt x="4993484" y="476245"/>
                    <a:pt x="4993484" y="473340"/>
                    <a:pt x="4993484" y="470194"/>
                  </a:cubicBezTo>
                  <a:cubicBezTo>
                    <a:pt x="4989446" y="386690"/>
                    <a:pt x="4935048" y="318193"/>
                    <a:pt x="4861646" y="293021"/>
                  </a:cubicBezTo>
                  <a:cubicBezTo>
                    <a:pt x="4839079" y="120689"/>
                    <a:pt x="4690138" y="-8076"/>
                    <a:pt x="4516729" y="395"/>
                  </a:cubicBezTo>
                  <a:cubicBezTo>
                    <a:pt x="4336906" y="9350"/>
                    <a:pt x="4197704" y="162561"/>
                    <a:pt x="4201267" y="344817"/>
                  </a:cubicBezTo>
                  <a:cubicBezTo>
                    <a:pt x="4095084" y="371684"/>
                    <a:pt x="4014318" y="460270"/>
                    <a:pt x="3995076" y="569430"/>
                  </a:cubicBezTo>
                  <a:cubicBezTo>
                    <a:pt x="3958494" y="557570"/>
                    <a:pt x="3919299" y="552245"/>
                    <a:pt x="3878916" y="554181"/>
                  </a:cubicBezTo>
                  <a:cubicBezTo>
                    <a:pt x="3695768" y="563379"/>
                    <a:pt x="3554666" y="721915"/>
                    <a:pt x="3563692" y="908527"/>
                  </a:cubicBezTo>
                  <a:cubicBezTo>
                    <a:pt x="3563930" y="911432"/>
                    <a:pt x="3564167" y="914578"/>
                    <a:pt x="3564405" y="917483"/>
                  </a:cubicBezTo>
                  <a:cubicBezTo>
                    <a:pt x="3564405" y="920871"/>
                    <a:pt x="3564405" y="924260"/>
                    <a:pt x="3564643" y="927406"/>
                  </a:cubicBezTo>
                  <a:cubicBezTo>
                    <a:pt x="3566780" y="973878"/>
                    <a:pt x="3578420" y="1017687"/>
                    <a:pt x="3596949" y="1057139"/>
                  </a:cubicBezTo>
                  <a:cubicBezTo>
                    <a:pt x="3542551" y="1104579"/>
                    <a:pt x="3504068" y="1170414"/>
                    <a:pt x="3491003" y="1244720"/>
                  </a:cubicBezTo>
                  <a:cubicBezTo>
                    <a:pt x="3443256" y="1220032"/>
                    <a:pt x="3388858" y="1206962"/>
                    <a:pt x="3331610" y="1209866"/>
                  </a:cubicBezTo>
                  <a:cubicBezTo>
                    <a:pt x="3226614" y="1215191"/>
                    <a:pt x="3135871" y="1272070"/>
                    <a:pt x="3082186" y="1355332"/>
                  </a:cubicBezTo>
                  <a:cubicBezTo>
                    <a:pt x="3033014" y="1259726"/>
                    <a:pt x="2932769" y="1196796"/>
                    <a:pt x="2819935" y="1202363"/>
                  </a:cubicBezTo>
                  <a:cubicBezTo>
                    <a:pt x="2687859" y="1208898"/>
                    <a:pt x="2581676" y="1307892"/>
                    <a:pt x="2558159" y="1434721"/>
                  </a:cubicBezTo>
                  <a:cubicBezTo>
                    <a:pt x="2526802" y="1424313"/>
                    <a:pt x="2493071" y="1419230"/>
                    <a:pt x="2458151" y="1420925"/>
                  </a:cubicBezTo>
                  <a:cubicBezTo>
                    <a:pt x="2303271" y="1428670"/>
                    <a:pt x="2184023" y="1562760"/>
                    <a:pt x="2191624" y="1720569"/>
                  </a:cubicBezTo>
                  <a:cubicBezTo>
                    <a:pt x="2191862" y="1725894"/>
                    <a:pt x="2192575" y="1730735"/>
                    <a:pt x="2193050" y="1736060"/>
                  </a:cubicBezTo>
                  <a:cubicBezTo>
                    <a:pt x="2120598" y="1671677"/>
                    <a:pt x="2025817" y="1633435"/>
                    <a:pt x="1922959" y="1634403"/>
                  </a:cubicBezTo>
                  <a:cubicBezTo>
                    <a:pt x="1933887" y="1602696"/>
                    <a:pt x="1939350" y="1568569"/>
                    <a:pt x="1937687" y="1532989"/>
                  </a:cubicBezTo>
                  <a:cubicBezTo>
                    <a:pt x="1930561" y="1386797"/>
                    <a:pt x="1808699" y="1274007"/>
                    <a:pt x="1665221" y="1281268"/>
                  </a:cubicBezTo>
                  <a:cubicBezTo>
                    <a:pt x="1554050" y="1286835"/>
                    <a:pt x="1462832" y="1363077"/>
                    <a:pt x="1430526" y="1464976"/>
                  </a:cubicBezTo>
                  <a:cubicBezTo>
                    <a:pt x="1379453" y="1445129"/>
                    <a:pt x="1323867" y="1435447"/>
                    <a:pt x="1265906" y="1438351"/>
                  </a:cubicBezTo>
                  <a:cubicBezTo>
                    <a:pt x="1207945" y="1441256"/>
                    <a:pt x="1153309" y="1456504"/>
                    <a:pt x="1104612" y="1481434"/>
                  </a:cubicBezTo>
                  <a:cubicBezTo>
                    <a:pt x="1062804" y="1383166"/>
                    <a:pt x="964697" y="1316364"/>
                    <a:pt x="853288" y="1321930"/>
                  </a:cubicBezTo>
                  <a:cubicBezTo>
                    <a:pt x="709810" y="1329192"/>
                    <a:pt x="599113" y="1453358"/>
                    <a:pt x="606240" y="1599550"/>
                  </a:cubicBezTo>
                  <a:cubicBezTo>
                    <a:pt x="607190" y="1620123"/>
                    <a:pt x="610753" y="1639728"/>
                    <a:pt x="615979" y="1658607"/>
                  </a:cubicBezTo>
                  <a:cubicBezTo>
                    <a:pt x="466087" y="1693219"/>
                    <a:pt x="349214" y="1811576"/>
                    <a:pt x="312395" y="1960915"/>
                  </a:cubicBezTo>
                  <a:cubicBezTo>
                    <a:pt x="125446" y="2006176"/>
                    <a:pt x="-9243" y="2181655"/>
                    <a:pt x="496" y="2384000"/>
                  </a:cubicBezTo>
                  <a:cubicBezTo>
                    <a:pt x="11423" y="2612485"/>
                    <a:pt x="202173" y="2788447"/>
                    <a:pt x="426417" y="2777314"/>
                  </a:cubicBezTo>
                  <a:cubicBezTo>
                    <a:pt x="582722" y="2769568"/>
                    <a:pt x="714086" y="2672511"/>
                    <a:pt x="775610" y="2537211"/>
                  </a:cubicBezTo>
                  <a:cubicBezTo>
                    <a:pt x="849725" y="2665976"/>
                    <a:pt x="989877" y="2749237"/>
                    <a:pt x="1146183" y="2741492"/>
                  </a:cubicBezTo>
                  <a:cubicBezTo>
                    <a:pt x="1214833" y="2738103"/>
                    <a:pt x="1278496" y="2717530"/>
                    <a:pt x="1333607" y="2683886"/>
                  </a:cubicBezTo>
                  <a:cubicBezTo>
                    <a:pt x="1379453" y="2872193"/>
                    <a:pt x="1550724" y="3007493"/>
                    <a:pt x="1747888" y="2997570"/>
                  </a:cubicBezTo>
                  <a:cubicBezTo>
                    <a:pt x="1816539" y="2994181"/>
                    <a:pt x="1880201" y="2973608"/>
                    <a:pt x="1935312" y="2940206"/>
                  </a:cubicBezTo>
                  <a:cubicBezTo>
                    <a:pt x="1935312" y="2946499"/>
                    <a:pt x="1935549" y="2953034"/>
                    <a:pt x="1935787" y="2959327"/>
                  </a:cubicBezTo>
                  <a:cubicBezTo>
                    <a:pt x="1946476" y="3180309"/>
                    <a:pt x="2125349" y="3352399"/>
                    <a:pt x="2340091" y="3353126"/>
                  </a:cubicBezTo>
                  <a:cubicBezTo>
                    <a:pt x="2418956" y="3445101"/>
                    <a:pt x="2537017" y="3501012"/>
                    <a:pt x="2666242" y="3494477"/>
                  </a:cubicBezTo>
                  <a:cubicBezTo>
                    <a:pt x="2802594" y="3487699"/>
                    <a:pt x="2919942" y="3412909"/>
                    <a:pt x="2988592" y="3303992"/>
                  </a:cubicBezTo>
                  <a:cubicBezTo>
                    <a:pt x="3067220" y="3405406"/>
                    <a:pt x="3191220" y="3468094"/>
                    <a:pt x="3327571" y="3461317"/>
                  </a:cubicBezTo>
                  <a:cubicBezTo>
                    <a:pt x="3475800" y="3453814"/>
                    <a:pt x="3601700" y="3366196"/>
                    <a:pt x="3666788" y="3241787"/>
                  </a:cubicBezTo>
                  <a:cubicBezTo>
                    <a:pt x="3723561" y="3267928"/>
                    <a:pt x="3787223" y="3281240"/>
                    <a:pt x="3853736" y="3277851"/>
                  </a:cubicBezTo>
                  <a:cubicBezTo>
                    <a:pt x="3990801" y="3271074"/>
                    <a:pt x="4108624" y="3195558"/>
                    <a:pt x="4177037" y="3085914"/>
                  </a:cubicBezTo>
                  <a:cubicBezTo>
                    <a:pt x="4255665" y="3188297"/>
                    <a:pt x="4380139" y="3251711"/>
                    <a:pt x="4517204" y="3244692"/>
                  </a:cubicBezTo>
                  <a:cubicBezTo>
                    <a:pt x="4616261" y="3239851"/>
                    <a:pt x="4705341" y="3198947"/>
                    <a:pt x="4772804" y="3135290"/>
                  </a:cubicBezTo>
                  <a:cubicBezTo>
                    <a:pt x="4846205" y="3191927"/>
                    <a:pt x="4938611" y="3223634"/>
                    <a:pt x="5037668" y="3218552"/>
                  </a:cubicBezTo>
                  <a:cubicBezTo>
                    <a:pt x="5096580" y="3215647"/>
                    <a:pt x="5151928" y="3199915"/>
                    <a:pt x="5201575" y="3174258"/>
                  </a:cubicBezTo>
                  <a:cubicBezTo>
                    <a:pt x="5279965" y="3256068"/>
                    <a:pt x="5391375" y="3304718"/>
                    <a:pt x="5512286" y="3298667"/>
                  </a:cubicBezTo>
                  <a:cubicBezTo>
                    <a:pt x="5586638" y="3295036"/>
                    <a:pt x="5655051" y="3271074"/>
                    <a:pt x="5713250" y="3232590"/>
                  </a:cubicBezTo>
                  <a:cubicBezTo>
                    <a:pt x="5788790" y="3356030"/>
                    <a:pt x="5925616" y="3435177"/>
                    <a:pt x="6078359" y="3427432"/>
                  </a:cubicBezTo>
                  <a:cubicBezTo>
                    <a:pt x="6175040" y="3422591"/>
                    <a:pt x="6262220" y="3383622"/>
                    <a:pt x="6329208" y="3322629"/>
                  </a:cubicBezTo>
                  <a:cubicBezTo>
                    <a:pt x="6401659" y="3376603"/>
                    <a:pt x="6492164" y="3406858"/>
                    <a:pt x="6588846" y="3402018"/>
                  </a:cubicBezTo>
                  <a:cubicBezTo>
                    <a:pt x="6702869" y="3396209"/>
                    <a:pt x="6803826" y="3343202"/>
                    <a:pt x="6873664" y="3262119"/>
                  </a:cubicBezTo>
                  <a:cubicBezTo>
                    <a:pt x="6951104" y="3335699"/>
                    <a:pt x="7056575" y="3378540"/>
                    <a:pt x="7170597" y="3372973"/>
                  </a:cubicBezTo>
                  <a:cubicBezTo>
                    <a:pt x="7333792" y="3364743"/>
                    <a:pt x="7469905" y="3259456"/>
                    <a:pt x="7527392" y="3114717"/>
                  </a:cubicBezTo>
                  <a:cubicBezTo>
                    <a:pt x="7597943" y="3163609"/>
                    <a:pt x="7683935" y="3190233"/>
                    <a:pt x="7775390" y="3185634"/>
                  </a:cubicBezTo>
                  <a:cubicBezTo>
                    <a:pt x="7945949" y="3177163"/>
                    <a:pt x="8086813" y="3062436"/>
                    <a:pt x="8139549" y="2907531"/>
                  </a:cubicBezTo>
                  <a:cubicBezTo>
                    <a:pt x="8217702" y="3014996"/>
                    <a:pt x="8345502" y="3082041"/>
                    <a:pt x="8486366" y="3075022"/>
                  </a:cubicBezTo>
                  <a:cubicBezTo>
                    <a:pt x="8621056" y="3068245"/>
                    <a:pt x="8737215" y="2995391"/>
                    <a:pt x="8806104" y="2888894"/>
                  </a:cubicBezTo>
                  <a:cubicBezTo>
                    <a:pt x="8884731" y="2971429"/>
                    <a:pt x="8996379" y="3020563"/>
                    <a:pt x="9118002" y="3014512"/>
                  </a:cubicBezTo>
                  <a:cubicBezTo>
                    <a:pt x="9246990" y="3007977"/>
                    <a:pt x="9359112" y="2940932"/>
                    <a:pt x="9428713" y="2841454"/>
                  </a:cubicBezTo>
                  <a:cubicBezTo>
                    <a:pt x="9495701" y="2991277"/>
                    <a:pt x="9647256" y="3091965"/>
                    <a:pt x="9818526" y="3083494"/>
                  </a:cubicBezTo>
                  <a:cubicBezTo>
                    <a:pt x="9962242" y="3076232"/>
                    <a:pt x="10084579" y="2993939"/>
                    <a:pt x="10151329" y="2875582"/>
                  </a:cubicBezTo>
                  <a:cubicBezTo>
                    <a:pt x="10172471" y="2878002"/>
                    <a:pt x="10193850" y="2878728"/>
                    <a:pt x="10215704" y="2877518"/>
                  </a:cubicBezTo>
                  <a:cubicBezTo>
                    <a:pt x="10357995" y="2870499"/>
                    <a:pt x="10479381" y="2789658"/>
                    <a:pt x="10546369" y="2673237"/>
                  </a:cubicBezTo>
                  <a:cubicBezTo>
                    <a:pt x="10578438" y="2679772"/>
                    <a:pt x="10611694" y="2682434"/>
                    <a:pt x="10645663" y="2680740"/>
                  </a:cubicBezTo>
                  <a:cubicBezTo>
                    <a:pt x="10694835" y="2678320"/>
                    <a:pt x="10741394" y="2666944"/>
                    <a:pt x="10784153" y="2648549"/>
                  </a:cubicBezTo>
                  <a:cubicBezTo>
                    <a:pt x="10828574" y="2662587"/>
                    <a:pt x="10876083" y="2669122"/>
                    <a:pt x="10925256" y="2666702"/>
                  </a:cubicBezTo>
                  <a:cubicBezTo>
                    <a:pt x="11064458" y="2659683"/>
                    <a:pt x="11183706" y="2582230"/>
                    <a:pt x="11251644" y="2469924"/>
                  </a:cubicBezTo>
                  <a:cubicBezTo>
                    <a:pt x="11284901" y="2486624"/>
                    <a:pt x="11320533" y="2498968"/>
                    <a:pt x="11358065" y="2505745"/>
                  </a:cubicBezTo>
                  <a:cubicBezTo>
                    <a:pt x="11358065" y="2509376"/>
                    <a:pt x="11357827" y="2513007"/>
                    <a:pt x="11358065" y="2516879"/>
                  </a:cubicBezTo>
                  <a:cubicBezTo>
                    <a:pt x="11366379" y="2688001"/>
                    <a:pt x="11509144" y="2820155"/>
                    <a:pt x="11677090" y="2811683"/>
                  </a:cubicBezTo>
                  <a:cubicBezTo>
                    <a:pt x="11695619" y="2810715"/>
                    <a:pt x="11713672" y="2807811"/>
                    <a:pt x="11731250" y="2803696"/>
                  </a:cubicBezTo>
                  <a:cubicBezTo>
                    <a:pt x="11790162" y="2881391"/>
                    <a:pt x="11883993" y="2929557"/>
                    <a:pt x="11987325" y="2924474"/>
                  </a:cubicBezTo>
                  <a:cubicBezTo>
                    <a:pt x="12090895" y="2919391"/>
                    <a:pt x="12179500" y="2862028"/>
                    <a:pt x="12230573" y="2778766"/>
                  </a:cubicBezTo>
                  <a:cubicBezTo>
                    <a:pt x="12248389" y="2781186"/>
                    <a:pt x="12266680" y="2782155"/>
                    <a:pt x="12285208" y="2781186"/>
                  </a:cubicBezTo>
                  <a:cubicBezTo>
                    <a:pt x="12453154" y="2772715"/>
                    <a:pt x="12582617" y="2627249"/>
                    <a:pt x="12574539" y="2455885"/>
                  </a:cubicBezTo>
                  <a:cubicBezTo>
                    <a:pt x="12573352" y="2428777"/>
                    <a:pt x="12568127" y="2402879"/>
                    <a:pt x="12560763" y="2378191"/>
                  </a:cubicBezTo>
                  <a:cubicBezTo>
                    <a:pt x="12685475" y="2302432"/>
                    <a:pt x="12765290" y="2161081"/>
                    <a:pt x="12757688" y="2003513"/>
                  </a:cubicBezTo>
                  <a:close/>
                </a:path>
              </a:pathLst>
            </a:custGeom>
            <a:solidFill>
              <a:srgbClr val="FFFFFF"/>
            </a:solidFill>
            <a:ln w="237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0E4D9B-B48F-4212-AE42-F78FC96B2AFF}"/>
                </a:ext>
              </a:extLst>
            </p:cNvPr>
            <p:cNvSpPr/>
            <p:nvPr/>
          </p:nvSpPr>
          <p:spPr>
            <a:xfrm>
              <a:off x="-171362" y="4342264"/>
              <a:ext cx="12758187" cy="3495235"/>
            </a:xfrm>
            <a:custGeom>
              <a:avLst/>
              <a:gdLst>
                <a:gd name="connsiteX0" fmla="*/ 12757688 w 12758187"/>
                <a:gd name="connsiteY0" fmla="*/ 2003514 h 3495235"/>
                <a:gd name="connsiteX1" fmla="*/ 12331767 w 12758187"/>
                <a:gd name="connsiteY1" fmla="*/ 1610200 h 3495235"/>
                <a:gd name="connsiteX2" fmla="*/ 12218459 w 12758187"/>
                <a:gd name="connsiteY2" fmla="*/ 1632709 h 3495235"/>
                <a:gd name="connsiteX3" fmla="*/ 11915824 w 12758187"/>
                <a:gd name="connsiteY3" fmla="*/ 1424313 h 3495235"/>
                <a:gd name="connsiteX4" fmla="*/ 11686829 w 12758187"/>
                <a:gd name="connsiteY4" fmla="*/ 1548479 h 3495235"/>
                <a:gd name="connsiteX5" fmla="*/ 11391084 w 12758187"/>
                <a:gd name="connsiteY5" fmla="*/ 1258516 h 3495235"/>
                <a:gd name="connsiteX6" fmla="*/ 11390608 w 12758187"/>
                <a:gd name="connsiteY6" fmla="*/ 1241573 h 3495235"/>
                <a:gd name="connsiteX7" fmla="*/ 11013860 w 12758187"/>
                <a:gd name="connsiteY7" fmla="*/ 848985 h 3495235"/>
                <a:gd name="connsiteX8" fmla="*/ 11013860 w 12758187"/>
                <a:gd name="connsiteY8" fmla="*/ 845839 h 3495235"/>
                <a:gd name="connsiteX9" fmla="*/ 10686284 w 12758187"/>
                <a:gd name="connsiteY9" fmla="*/ 543290 h 3495235"/>
                <a:gd name="connsiteX10" fmla="*/ 10389351 w 12758187"/>
                <a:gd name="connsiteY10" fmla="*/ 859393 h 3495235"/>
                <a:gd name="connsiteX11" fmla="*/ 10294095 w 12758187"/>
                <a:gd name="connsiteY11" fmla="*/ 849227 h 3495235"/>
                <a:gd name="connsiteX12" fmla="*/ 9997162 w 12758187"/>
                <a:gd name="connsiteY12" fmla="*/ 1183000 h 3495235"/>
                <a:gd name="connsiteX13" fmla="*/ 10006188 w 12758187"/>
                <a:gd name="connsiteY13" fmla="*/ 1244962 h 3495235"/>
                <a:gd name="connsiteX14" fmla="*/ 9722558 w 12758187"/>
                <a:gd name="connsiteY14" fmla="*/ 1456262 h 3495235"/>
                <a:gd name="connsiteX15" fmla="*/ 9719232 w 12758187"/>
                <a:gd name="connsiteY15" fmla="*/ 1471027 h 3495235"/>
                <a:gd name="connsiteX16" fmla="*/ 9603547 w 12758187"/>
                <a:gd name="connsiteY16" fmla="*/ 1407612 h 3495235"/>
                <a:gd name="connsiteX17" fmla="*/ 9313028 w 12758187"/>
                <a:gd name="connsiteY17" fmla="*/ 1509511 h 3495235"/>
                <a:gd name="connsiteX18" fmla="*/ 9136769 w 12758187"/>
                <a:gd name="connsiteY18" fmla="*/ 1366708 h 3495235"/>
                <a:gd name="connsiteX19" fmla="*/ 9105412 w 12758187"/>
                <a:gd name="connsiteY19" fmla="*/ 1360415 h 3495235"/>
                <a:gd name="connsiteX20" fmla="*/ 9104462 w 12758187"/>
                <a:gd name="connsiteY20" fmla="*/ 1326771 h 3495235"/>
                <a:gd name="connsiteX21" fmla="*/ 8942455 w 12758187"/>
                <a:gd name="connsiteY21" fmla="*/ 1074566 h 3495235"/>
                <a:gd name="connsiteX22" fmla="*/ 8944118 w 12758187"/>
                <a:gd name="connsiteY22" fmla="*/ 1008247 h 3495235"/>
                <a:gd name="connsiteX23" fmla="*/ 8736741 w 12758187"/>
                <a:gd name="connsiteY23" fmla="*/ 742004 h 3495235"/>
                <a:gd name="connsiteX24" fmla="*/ 8397999 w 12758187"/>
                <a:gd name="connsiteY24" fmla="*/ 944591 h 3495235"/>
                <a:gd name="connsiteX25" fmla="*/ 8393961 w 12758187"/>
                <a:gd name="connsiteY25" fmla="*/ 962744 h 3495235"/>
                <a:gd name="connsiteX26" fmla="*/ 8092040 w 12758187"/>
                <a:gd name="connsiteY26" fmla="*/ 1172350 h 3495235"/>
                <a:gd name="connsiteX27" fmla="*/ 8083725 w 12758187"/>
                <a:gd name="connsiteY27" fmla="*/ 1224389 h 3495235"/>
                <a:gd name="connsiteX28" fmla="*/ 7950224 w 12758187"/>
                <a:gd name="connsiteY28" fmla="*/ 1143063 h 3495235"/>
                <a:gd name="connsiteX29" fmla="*/ 7802233 w 12758187"/>
                <a:gd name="connsiteY29" fmla="*/ 1145242 h 3495235"/>
                <a:gd name="connsiteX30" fmla="*/ 7768976 w 12758187"/>
                <a:gd name="connsiteY30" fmla="*/ 1114503 h 3495235"/>
                <a:gd name="connsiteX31" fmla="*/ 7775153 w 12758187"/>
                <a:gd name="connsiteY31" fmla="*/ 1040439 h 3495235"/>
                <a:gd name="connsiteX32" fmla="*/ 7774440 w 12758187"/>
                <a:gd name="connsiteY32" fmla="*/ 1031967 h 3495235"/>
                <a:gd name="connsiteX33" fmla="*/ 7774440 w 12758187"/>
                <a:gd name="connsiteY33" fmla="*/ 1021317 h 3495235"/>
                <a:gd name="connsiteX34" fmla="*/ 7483446 w 12758187"/>
                <a:gd name="connsiteY34" fmla="*/ 752412 h 3495235"/>
                <a:gd name="connsiteX35" fmla="*/ 7377737 w 12758187"/>
                <a:gd name="connsiteY35" fmla="*/ 779520 h 3495235"/>
                <a:gd name="connsiteX36" fmla="*/ 7103372 w 12758187"/>
                <a:gd name="connsiteY36" fmla="*/ 612513 h 3495235"/>
                <a:gd name="connsiteX37" fmla="*/ 7104559 w 12758187"/>
                <a:gd name="connsiteY37" fmla="*/ 581290 h 3495235"/>
                <a:gd name="connsiteX38" fmla="*/ 7103846 w 12758187"/>
                <a:gd name="connsiteY38" fmla="*/ 573544 h 3495235"/>
                <a:gd name="connsiteX39" fmla="*/ 7103609 w 12758187"/>
                <a:gd name="connsiteY39" fmla="*/ 562169 h 3495235"/>
                <a:gd name="connsiteX40" fmla="*/ 6900745 w 12758187"/>
                <a:gd name="connsiteY40" fmla="*/ 374830 h 3495235"/>
                <a:gd name="connsiteX41" fmla="*/ 6697880 w 12758187"/>
                <a:gd name="connsiteY41" fmla="*/ 187491 h 3495235"/>
                <a:gd name="connsiteX42" fmla="*/ 6695980 w 12758187"/>
                <a:gd name="connsiteY42" fmla="*/ 187734 h 3495235"/>
                <a:gd name="connsiteX43" fmla="*/ 6496440 w 12758187"/>
                <a:gd name="connsiteY43" fmla="*/ 27261 h 3495235"/>
                <a:gd name="connsiteX44" fmla="*/ 6348211 w 12758187"/>
                <a:gd name="connsiteY44" fmla="*/ 110281 h 3495235"/>
                <a:gd name="connsiteX45" fmla="*/ 6192619 w 12758187"/>
                <a:gd name="connsiteY45" fmla="*/ 42510 h 3495235"/>
                <a:gd name="connsiteX46" fmla="*/ 6009470 w 12758187"/>
                <a:gd name="connsiteY46" fmla="*/ 222103 h 3495235"/>
                <a:gd name="connsiteX47" fmla="*/ 6007333 w 12758187"/>
                <a:gd name="connsiteY47" fmla="*/ 222103 h 3495235"/>
                <a:gd name="connsiteX48" fmla="*/ 5823471 w 12758187"/>
                <a:gd name="connsiteY48" fmla="*/ 428805 h 3495235"/>
                <a:gd name="connsiteX49" fmla="*/ 5824422 w 12758187"/>
                <a:gd name="connsiteY49" fmla="*/ 438971 h 3495235"/>
                <a:gd name="connsiteX50" fmla="*/ 5824422 w 12758187"/>
                <a:gd name="connsiteY50" fmla="*/ 447926 h 3495235"/>
                <a:gd name="connsiteX51" fmla="*/ 5825372 w 12758187"/>
                <a:gd name="connsiteY51" fmla="*/ 457123 h 3495235"/>
                <a:gd name="connsiteX52" fmla="*/ 5824897 w 12758187"/>
                <a:gd name="connsiteY52" fmla="*/ 457123 h 3495235"/>
                <a:gd name="connsiteX53" fmla="*/ 5676668 w 12758187"/>
                <a:gd name="connsiteY53" fmla="*/ 540143 h 3495235"/>
                <a:gd name="connsiteX54" fmla="*/ 5501359 w 12758187"/>
                <a:gd name="connsiteY54" fmla="*/ 445021 h 3495235"/>
                <a:gd name="connsiteX55" fmla="*/ 5455275 w 12758187"/>
                <a:gd name="connsiteY55" fmla="*/ 453251 h 3495235"/>
                <a:gd name="connsiteX56" fmla="*/ 5257636 w 12758187"/>
                <a:gd name="connsiteY56" fmla="*/ 301976 h 3495235"/>
                <a:gd name="connsiteX57" fmla="*/ 5073775 w 12758187"/>
                <a:gd name="connsiteY57" fmla="*/ 508678 h 3495235"/>
                <a:gd name="connsiteX58" fmla="*/ 5074013 w 12758187"/>
                <a:gd name="connsiteY58" fmla="*/ 511824 h 3495235"/>
                <a:gd name="connsiteX59" fmla="*/ 4994435 w 12758187"/>
                <a:gd name="connsiteY59" fmla="*/ 498512 h 3495235"/>
                <a:gd name="connsiteX60" fmla="*/ 4993959 w 12758187"/>
                <a:gd name="connsiteY60" fmla="*/ 498512 h 3495235"/>
                <a:gd name="connsiteX61" fmla="*/ 4993959 w 12758187"/>
                <a:gd name="connsiteY61" fmla="*/ 489315 h 3495235"/>
                <a:gd name="connsiteX62" fmla="*/ 4993009 w 12758187"/>
                <a:gd name="connsiteY62" fmla="*/ 479149 h 3495235"/>
                <a:gd name="connsiteX63" fmla="*/ 4993009 w 12758187"/>
                <a:gd name="connsiteY63" fmla="*/ 470194 h 3495235"/>
                <a:gd name="connsiteX64" fmla="*/ 4861171 w 12758187"/>
                <a:gd name="connsiteY64" fmla="*/ 293021 h 3495235"/>
                <a:gd name="connsiteX65" fmla="*/ 4516016 w 12758187"/>
                <a:gd name="connsiteY65" fmla="*/ 395 h 3495235"/>
                <a:gd name="connsiteX66" fmla="*/ 4200554 w 12758187"/>
                <a:gd name="connsiteY66" fmla="*/ 344817 h 3495235"/>
                <a:gd name="connsiteX67" fmla="*/ 3994364 w 12758187"/>
                <a:gd name="connsiteY67" fmla="*/ 569430 h 3495235"/>
                <a:gd name="connsiteX68" fmla="*/ 3878204 w 12758187"/>
                <a:gd name="connsiteY68" fmla="*/ 554181 h 3495235"/>
                <a:gd name="connsiteX69" fmla="*/ 3562980 w 12758187"/>
                <a:gd name="connsiteY69" fmla="*/ 908527 h 3495235"/>
                <a:gd name="connsiteX70" fmla="*/ 3563692 w 12758187"/>
                <a:gd name="connsiteY70" fmla="*/ 917483 h 3495235"/>
                <a:gd name="connsiteX71" fmla="*/ 3563930 w 12758187"/>
                <a:gd name="connsiteY71" fmla="*/ 927406 h 3495235"/>
                <a:gd name="connsiteX72" fmla="*/ 3596236 w 12758187"/>
                <a:gd name="connsiteY72" fmla="*/ 1057139 h 3495235"/>
                <a:gd name="connsiteX73" fmla="*/ 3490291 w 12758187"/>
                <a:gd name="connsiteY73" fmla="*/ 1244720 h 3495235"/>
                <a:gd name="connsiteX74" fmla="*/ 3330897 w 12758187"/>
                <a:gd name="connsiteY74" fmla="*/ 1209866 h 3495235"/>
                <a:gd name="connsiteX75" fmla="*/ 3081473 w 12758187"/>
                <a:gd name="connsiteY75" fmla="*/ 1355332 h 3495235"/>
                <a:gd name="connsiteX76" fmla="*/ 2819222 w 12758187"/>
                <a:gd name="connsiteY76" fmla="*/ 1202363 h 3495235"/>
                <a:gd name="connsiteX77" fmla="*/ 2557446 w 12758187"/>
                <a:gd name="connsiteY77" fmla="*/ 1434721 h 3495235"/>
                <a:gd name="connsiteX78" fmla="*/ 2457439 w 12758187"/>
                <a:gd name="connsiteY78" fmla="*/ 1420925 h 3495235"/>
                <a:gd name="connsiteX79" fmla="*/ 2190912 w 12758187"/>
                <a:gd name="connsiteY79" fmla="*/ 1720569 h 3495235"/>
                <a:gd name="connsiteX80" fmla="*/ 2192337 w 12758187"/>
                <a:gd name="connsiteY80" fmla="*/ 1736060 h 3495235"/>
                <a:gd name="connsiteX81" fmla="*/ 1922247 w 12758187"/>
                <a:gd name="connsiteY81" fmla="*/ 1634403 h 3495235"/>
                <a:gd name="connsiteX82" fmla="*/ 1936975 w 12758187"/>
                <a:gd name="connsiteY82" fmla="*/ 1532989 h 3495235"/>
                <a:gd name="connsiteX83" fmla="*/ 1664509 w 12758187"/>
                <a:gd name="connsiteY83" fmla="*/ 1281268 h 3495235"/>
                <a:gd name="connsiteX84" fmla="*/ 1429813 w 12758187"/>
                <a:gd name="connsiteY84" fmla="*/ 1464976 h 3495235"/>
                <a:gd name="connsiteX85" fmla="*/ 1265193 w 12758187"/>
                <a:gd name="connsiteY85" fmla="*/ 1438351 h 3495235"/>
                <a:gd name="connsiteX86" fmla="*/ 1103899 w 12758187"/>
                <a:gd name="connsiteY86" fmla="*/ 1481434 h 3495235"/>
                <a:gd name="connsiteX87" fmla="*/ 852575 w 12758187"/>
                <a:gd name="connsiteY87" fmla="*/ 1321930 h 3495235"/>
                <a:gd name="connsiteX88" fmla="*/ 605527 w 12758187"/>
                <a:gd name="connsiteY88" fmla="*/ 1599550 h 3495235"/>
                <a:gd name="connsiteX89" fmla="*/ 615266 w 12758187"/>
                <a:gd name="connsiteY89" fmla="*/ 1658607 h 3495235"/>
                <a:gd name="connsiteX90" fmla="*/ 311682 w 12758187"/>
                <a:gd name="connsiteY90" fmla="*/ 1960915 h 3495235"/>
                <a:gd name="connsiteX91" fmla="*/ 496 w 12758187"/>
                <a:gd name="connsiteY91" fmla="*/ 2384242 h 3495235"/>
                <a:gd name="connsiteX92" fmla="*/ 426417 w 12758187"/>
                <a:gd name="connsiteY92" fmla="*/ 2777556 h 3495235"/>
                <a:gd name="connsiteX93" fmla="*/ 775610 w 12758187"/>
                <a:gd name="connsiteY93" fmla="*/ 2537453 h 3495235"/>
                <a:gd name="connsiteX94" fmla="*/ 1146183 w 12758187"/>
                <a:gd name="connsiteY94" fmla="*/ 2741734 h 3495235"/>
                <a:gd name="connsiteX95" fmla="*/ 1333607 w 12758187"/>
                <a:gd name="connsiteY95" fmla="*/ 2684129 h 3495235"/>
                <a:gd name="connsiteX96" fmla="*/ 1747888 w 12758187"/>
                <a:gd name="connsiteY96" fmla="*/ 2997812 h 3495235"/>
                <a:gd name="connsiteX97" fmla="*/ 1935312 w 12758187"/>
                <a:gd name="connsiteY97" fmla="*/ 2940448 h 3495235"/>
                <a:gd name="connsiteX98" fmla="*/ 1935787 w 12758187"/>
                <a:gd name="connsiteY98" fmla="*/ 2959570 h 3495235"/>
                <a:gd name="connsiteX99" fmla="*/ 2340091 w 12758187"/>
                <a:gd name="connsiteY99" fmla="*/ 3353367 h 3495235"/>
                <a:gd name="connsiteX100" fmla="*/ 2666242 w 12758187"/>
                <a:gd name="connsiteY100" fmla="*/ 3494719 h 3495235"/>
                <a:gd name="connsiteX101" fmla="*/ 2988593 w 12758187"/>
                <a:gd name="connsiteY101" fmla="*/ 3304233 h 3495235"/>
                <a:gd name="connsiteX102" fmla="*/ 3327571 w 12758187"/>
                <a:gd name="connsiteY102" fmla="*/ 3461559 h 3495235"/>
                <a:gd name="connsiteX103" fmla="*/ 3666788 w 12758187"/>
                <a:gd name="connsiteY103" fmla="*/ 3242030 h 3495235"/>
                <a:gd name="connsiteX104" fmla="*/ 3853737 w 12758187"/>
                <a:gd name="connsiteY104" fmla="*/ 3278094 h 3495235"/>
                <a:gd name="connsiteX105" fmla="*/ 4177037 w 12758187"/>
                <a:gd name="connsiteY105" fmla="*/ 3086156 h 3495235"/>
                <a:gd name="connsiteX106" fmla="*/ 4517204 w 12758187"/>
                <a:gd name="connsiteY106" fmla="*/ 3244934 h 3495235"/>
                <a:gd name="connsiteX107" fmla="*/ 4772804 w 12758187"/>
                <a:gd name="connsiteY107" fmla="*/ 3135532 h 3495235"/>
                <a:gd name="connsiteX108" fmla="*/ 5037668 w 12758187"/>
                <a:gd name="connsiteY108" fmla="*/ 3218794 h 3495235"/>
                <a:gd name="connsiteX109" fmla="*/ 5201575 w 12758187"/>
                <a:gd name="connsiteY109" fmla="*/ 3174500 h 3495235"/>
                <a:gd name="connsiteX110" fmla="*/ 5512286 w 12758187"/>
                <a:gd name="connsiteY110" fmla="*/ 3298909 h 3495235"/>
                <a:gd name="connsiteX111" fmla="*/ 5713250 w 12758187"/>
                <a:gd name="connsiteY111" fmla="*/ 3232832 h 3495235"/>
                <a:gd name="connsiteX112" fmla="*/ 6078359 w 12758187"/>
                <a:gd name="connsiteY112" fmla="*/ 3427674 h 3495235"/>
                <a:gd name="connsiteX113" fmla="*/ 6329208 w 12758187"/>
                <a:gd name="connsiteY113" fmla="*/ 3322871 h 3495235"/>
                <a:gd name="connsiteX114" fmla="*/ 6588846 w 12758187"/>
                <a:gd name="connsiteY114" fmla="*/ 3402260 h 3495235"/>
                <a:gd name="connsiteX115" fmla="*/ 6873664 w 12758187"/>
                <a:gd name="connsiteY115" fmla="*/ 3262361 h 3495235"/>
                <a:gd name="connsiteX116" fmla="*/ 7170597 w 12758187"/>
                <a:gd name="connsiteY116" fmla="*/ 3373215 h 3495235"/>
                <a:gd name="connsiteX117" fmla="*/ 7527392 w 12758187"/>
                <a:gd name="connsiteY117" fmla="*/ 3114959 h 3495235"/>
                <a:gd name="connsiteX118" fmla="*/ 7775391 w 12758187"/>
                <a:gd name="connsiteY118" fmla="*/ 3185876 h 3495235"/>
                <a:gd name="connsiteX119" fmla="*/ 8139549 w 12758187"/>
                <a:gd name="connsiteY119" fmla="*/ 2907773 h 3495235"/>
                <a:gd name="connsiteX120" fmla="*/ 8486367 w 12758187"/>
                <a:gd name="connsiteY120" fmla="*/ 3075264 h 3495235"/>
                <a:gd name="connsiteX121" fmla="*/ 8806104 w 12758187"/>
                <a:gd name="connsiteY121" fmla="*/ 2889136 h 3495235"/>
                <a:gd name="connsiteX122" fmla="*/ 9118002 w 12758187"/>
                <a:gd name="connsiteY122" fmla="*/ 3014755 h 3495235"/>
                <a:gd name="connsiteX123" fmla="*/ 9428713 w 12758187"/>
                <a:gd name="connsiteY123" fmla="*/ 2841696 h 3495235"/>
                <a:gd name="connsiteX124" fmla="*/ 9818527 w 12758187"/>
                <a:gd name="connsiteY124" fmla="*/ 3083736 h 3495235"/>
                <a:gd name="connsiteX125" fmla="*/ 10151329 w 12758187"/>
                <a:gd name="connsiteY125" fmla="*/ 2875824 h 3495235"/>
                <a:gd name="connsiteX126" fmla="*/ 10215704 w 12758187"/>
                <a:gd name="connsiteY126" fmla="*/ 2877760 h 3495235"/>
                <a:gd name="connsiteX127" fmla="*/ 10546369 w 12758187"/>
                <a:gd name="connsiteY127" fmla="*/ 2673479 h 3495235"/>
                <a:gd name="connsiteX128" fmla="*/ 10645663 w 12758187"/>
                <a:gd name="connsiteY128" fmla="*/ 2680982 h 3495235"/>
                <a:gd name="connsiteX129" fmla="*/ 10784153 w 12758187"/>
                <a:gd name="connsiteY129" fmla="*/ 2648791 h 3495235"/>
                <a:gd name="connsiteX130" fmla="*/ 10925255 w 12758187"/>
                <a:gd name="connsiteY130" fmla="*/ 2666944 h 3495235"/>
                <a:gd name="connsiteX131" fmla="*/ 11251644 w 12758187"/>
                <a:gd name="connsiteY131" fmla="*/ 2470166 h 3495235"/>
                <a:gd name="connsiteX132" fmla="*/ 11358065 w 12758187"/>
                <a:gd name="connsiteY132" fmla="*/ 2505987 h 3495235"/>
                <a:gd name="connsiteX133" fmla="*/ 11358065 w 12758187"/>
                <a:gd name="connsiteY133" fmla="*/ 2517121 h 3495235"/>
                <a:gd name="connsiteX134" fmla="*/ 11677327 w 12758187"/>
                <a:gd name="connsiteY134" fmla="*/ 2811925 h 3495235"/>
                <a:gd name="connsiteX135" fmla="*/ 11731488 w 12758187"/>
                <a:gd name="connsiteY135" fmla="*/ 2803938 h 3495235"/>
                <a:gd name="connsiteX136" fmla="*/ 11987563 w 12758187"/>
                <a:gd name="connsiteY136" fmla="*/ 2924716 h 3495235"/>
                <a:gd name="connsiteX137" fmla="*/ 12230810 w 12758187"/>
                <a:gd name="connsiteY137" fmla="*/ 2779008 h 3495235"/>
                <a:gd name="connsiteX138" fmla="*/ 12285447 w 12758187"/>
                <a:gd name="connsiteY138" fmla="*/ 2781428 h 3495235"/>
                <a:gd name="connsiteX139" fmla="*/ 12574778 w 12758187"/>
                <a:gd name="connsiteY139" fmla="*/ 2456127 h 3495235"/>
                <a:gd name="connsiteX140" fmla="*/ 12561000 w 12758187"/>
                <a:gd name="connsiteY140" fmla="*/ 2378433 h 3495235"/>
                <a:gd name="connsiteX141" fmla="*/ 12757688 w 12758187"/>
                <a:gd name="connsiteY141" fmla="*/ 2003514 h 349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2758187" h="3495235">
                  <a:moveTo>
                    <a:pt x="12757688" y="2003514"/>
                  </a:moveTo>
                  <a:cubicBezTo>
                    <a:pt x="12746762" y="1775028"/>
                    <a:pt x="12556011" y="1599066"/>
                    <a:pt x="12331767" y="1610200"/>
                  </a:cubicBezTo>
                  <a:cubicBezTo>
                    <a:pt x="12292097" y="1612136"/>
                    <a:pt x="12254091" y="1619881"/>
                    <a:pt x="12218459" y="1632709"/>
                  </a:cubicBezTo>
                  <a:cubicBezTo>
                    <a:pt x="12175225" y="1505638"/>
                    <a:pt x="12054313" y="1417536"/>
                    <a:pt x="11915824" y="1424313"/>
                  </a:cubicBezTo>
                  <a:cubicBezTo>
                    <a:pt x="11821518" y="1428912"/>
                    <a:pt x="11739327" y="1477078"/>
                    <a:pt x="11686829" y="1548479"/>
                  </a:cubicBezTo>
                  <a:cubicBezTo>
                    <a:pt x="11646921" y="1404224"/>
                    <a:pt x="11532899" y="1293370"/>
                    <a:pt x="11391084" y="1258516"/>
                  </a:cubicBezTo>
                  <a:cubicBezTo>
                    <a:pt x="11391084" y="1252949"/>
                    <a:pt x="11390846" y="1247382"/>
                    <a:pt x="11390608" y="1241573"/>
                  </a:cubicBezTo>
                  <a:cubicBezTo>
                    <a:pt x="11380394" y="1030031"/>
                    <a:pt x="11216249" y="863508"/>
                    <a:pt x="11013860" y="848985"/>
                  </a:cubicBezTo>
                  <a:cubicBezTo>
                    <a:pt x="11013860" y="848017"/>
                    <a:pt x="11013860" y="846807"/>
                    <a:pt x="11013860" y="845839"/>
                  </a:cubicBezTo>
                  <a:cubicBezTo>
                    <a:pt x="11005309" y="670118"/>
                    <a:pt x="10858742" y="534818"/>
                    <a:pt x="10686284" y="543290"/>
                  </a:cubicBezTo>
                  <a:cubicBezTo>
                    <a:pt x="10519526" y="551519"/>
                    <a:pt x="10390301" y="691660"/>
                    <a:pt x="10389351" y="859393"/>
                  </a:cubicBezTo>
                  <a:cubicBezTo>
                    <a:pt x="10358945" y="851164"/>
                    <a:pt x="10327113" y="847533"/>
                    <a:pt x="10294095" y="849227"/>
                  </a:cubicBezTo>
                  <a:cubicBezTo>
                    <a:pt x="10121636" y="857941"/>
                    <a:pt x="9988848" y="1007279"/>
                    <a:pt x="9997162" y="1183000"/>
                  </a:cubicBezTo>
                  <a:cubicBezTo>
                    <a:pt x="9998112" y="1204299"/>
                    <a:pt x="10001438" y="1225115"/>
                    <a:pt x="10006188" y="1244962"/>
                  </a:cubicBezTo>
                  <a:cubicBezTo>
                    <a:pt x="9876963" y="1237943"/>
                    <a:pt x="9756527" y="1323867"/>
                    <a:pt x="9722558" y="1456262"/>
                  </a:cubicBezTo>
                  <a:cubicBezTo>
                    <a:pt x="9721370" y="1461103"/>
                    <a:pt x="9720183" y="1466186"/>
                    <a:pt x="9719232" y="1471027"/>
                  </a:cubicBezTo>
                  <a:cubicBezTo>
                    <a:pt x="9687163" y="1441740"/>
                    <a:pt x="9648206" y="1419472"/>
                    <a:pt x="9603547" y="1407612"/>
                  </a:cubicBezTo>
                  <a:cubicBezTo>
                    <a:pt x="9492138" y="1378084"/>
                    <a:pt x="9378829" y="1421893"/>
                    <a:pt x="9313028" y="1509511"/>
                  </a:cubicBezTo>
                  <a:cubicBezTo>
                    <a:pt x="9277871" y="1441256"/>
                    <a:pt x="9215871" y="1387523"/>
                    <a:pt x="9136769" y="1366708"/>
                  </a:cubicBezTo>
                  <a:cubicBezTo>
                    <a:pt x="9126317" y="1364045"/>
                    <a:pt x="9115865" y="1361867"/>
                    <a:pt x="9105412" y="1360415"/>
                  </a:cubicBezTo>
                  <a:cubicBezTo>
                    <a:pt x="9105887" y="1349039"/>
                    <a:pt x="9105412" y="1337905"/>
                    <a:pt x="9104462" y="1326771"/>
                  </a:cubicBezTo>
                  <a:cubicBezTo>
                    <a:pt x="9102562" y="1218822"/>
                    <a:pt x="9040087" y="1119828"/>
                    <a:pt x="8942455" y="1074566"/>
                  </a:cubicBezTo>
                  <a:cubicBezTo>
                    <a:pt x="8945543" y="1052299"/>
                    <a:pt x="8946256" y="1030031"/>
                    <a:pt x="8944118" y="1008247"/>
                  </a:cubicBezTo>
                  <a:cubicBezTo>
                    <a:pt x="8940793" y="885533"/>
                    <a:pt x="8859077" y="774437"/>
                    <a:pt x="8736741" y="742004"/>
                  </a:cubicBezTo>
                  <a:cubicBezTo>
                    <a:pt x="8588274" y="702551"/>
                    <a:pt x="8436719" y="793316"/>
                    <a:pt x="8397999" y="944591"/>
                  </a:cubicBezTo>
                  <a:cubicBezTo>
                    <a:pt x="8396574" y="950642"/>
                    <a:pt x="8395149" y="956693"/>
                    <a:pt x="8393961" y="962744"/>
                  </a:cubicBezTo>
                  <a:cubicBezTo>
                    <a:pt x="8258084" y="946043"/>
                    <a:pt x="8127672" y="1033661"/>
                    <a:pt x="8092040" y="1172350"/>
                  </a:cubicBezTo>
                  <a:cubicBezTo>
                    <a:pt x="8087526" y="1189777"/>
                    <a:pt x="8084914" y="1207204"/>
                    <a:pt x="8083725" y="1224389"/>
                  </a:cubicBezTo>
                  <a:cubicBezTo>
                    <a:pt x="8049044" y="1186146"/>
                    <a:pt x="8003435" y="1157102"/>
                    <a:pt x="7950224" y="1143063"/>
                  </a:cubicBezTo>
                  <a:cubicBezTo>
                    <a:pt x="7899627" y="1129751"/>
                    <a:pt x="7848792" y="1131445"/>
                    <a:pt x="7802233" y="1145242"/>
                  </a:cubicBezTo>
                  <a:cubicBezTo>
                    <a:pt x="7792018" y="1134108"/>
                    <a:pt x="7780854" y="1123700"/>
                    <a:pt x="7768976" y="1114503"/>
                  </a:cubicBezTo>
                  <a:cubicBezTo>
                    <a:pt x="7773965" y="1090783"/>
                    <a:pt x="7776340" y="1065853"/>
                    <a:pt x="7775153" y="1040439"/>
                  </a:cubicBezTo>
                  <a:cubicBezTo>
                    <a:pt x="7774915" y="1037534"/>
                    <a:pt x="7774440" y="1034872"/>
                    <a:pt x="7774440" y="1031967"/>
                  </a:cubicBezTo>
                  <a:cubicBezTo>
                    <a:pt x="7774440" y="1028337"/>
                    <a:pt x="7774440" y="1024948"/>
                    <a:pt x="7774440" y="1021317"/>
                  </a:cubicBezTo>
                  <a:cubicBezTo>
                    <a:pt x="7766839" y="865202"/>
                    <a:pt x="7636663" y="744908"/>
                    <a:pt x="7483446" y="752412"/>
                  </a:cubicBezTo>
                  <a:cubicBezTo>
                    <a:pt x="7445676" y="754348"/>
                    <a:pt x="7410044" y="763787"/>
                    <a:pt x="7377737" y="779520"/>
                  </a:cubicBezTo>
                  <a:cubicBezTo>
                    <a:pt x="7314550" y="688755"/>
                    <a:pt x="7215731" y="626551"/>
                    <a:pt x="7103372" y="612513"/>
                  </a:cubicBezTo>
                  <a:cubicBezTo>
                    <a:pt x="7104559" y="602347"/>
                    <a:pt x="7105035" y="591939"/>
                    <a:pt x="7104559" y="581290"/>
                  </a:cubicBezTo>
                  <a:cubicBezTo>
                    <a:pt x="7104322" y="578627"/>
                    <a:pt x="7104084" y="576207"/>
                    <a:pt x="7103846" y="573544"/>
                  </a:cubicBezTo>
                  <a:cubicBezTo>
                    <a:pt x="7103846" y="569914"/>
                    <a:pt x="7103846" y="566041"/>
                    <a:pt x="7103609" y="562169"/>
                  </a:cubicBezTo>
                  <a:cubicBezTo>
                    <a:pt x="7098383" y="453251"/>
                    <a:pt x="7007640" y="369505"/>
                    <a:pt x="6900745" y="374830"/>
                  </a:cubicBezTo>
                  <a:cubicBezTo>
                    <a:pt x="6895519" y="266154"/>
                    <a:pt x="6804776" y="182167"/>
                    <a:pt x="6697880" y="187491"/>
                  </a:cubicBezTo>
                  <a:cubicBezTo>
                    <a:pt x="6697167" y="187491"/>
                    <a:pt x="6696455" y="187734"/>
                    <a:pt x="6695980" y="187734"/>
                  </a:cubicBezTo>
                  <a:cubicBezTo>
                    <a:pt x="6678401" y="92370"/>
                    <a:pt x="6594310" y="22421"/>
                    <a:pt x="6496440" y="27261"/>
                  </a:cubicBezTo>
                  <a:cubicBezTo>
                    <a:pt x="6434679" y="30408"/>
                    <a:pt x="6381468" y="62599"/>
                    <a:pt x="6348211" y="110281"/>
                  </a:cubicBezTo>
                  <a:cubicBezTo>
                    <a:pt x="6310679" y="66230"/>
                    <a:pt x="6254381" y="39363"/>
                    <a:pt x="6192619" y="42510"/>
                  </a:cubicBezTo>
                  <a:cubicBezTo>
                    <a:pt x="6094750" y="47351"/>
                    <a:pt x="6017784" y="125529"/>
                    <a:pt x="6009470" y="222103"/>
                  </a:cubicBezTo>
                  <a:cubicBezTo>
                    <a:pt x="6008758" y="222103"/>
                    <a:pt x="6008045" y="222103"/>
                    <a:pt x="6007333" y="222103"/>
                  </a:cubicBezTo>
                  <a:cubicBezTo>
                    <a:pt x="5900674" y="227428"/>
                    <a:pt x="5818245" y="319887"/>
                    <a:pt x="5823471" y="428805"/>
                  </a:cubicBezTo>
                  <a:cubicBezTo>
                    <a:pt x="5823709" y="432193"/>
                    <a:pt x="5823947" y="435582"/>
                    <a:pt x="5824422" y="438971"/>
                  </a:cubicBezTo>
                  <a:cubicBezTo>
                    <a:pt x="5824422" y="441875"/>
                    <a:pt x="5824184" y="444779"/>
                    <a:pt x="5824422" y="447926"/>
                  </a:cubicBezTo>
                  <a:cubicBezTo>
                    <a:pt x="5824659" y="451072"/>
                    <a:pt x="5824897" y="453977"/>
                    <a:pt x="5825372" y="457123"/>
                  </a:cubicBezTo>
                  <a:cubicBezTo>
                    <a:pt x="5825134" y="457123"/>
                    <a:pt x="5825134" y="457123"/>
                    <a:pt x="5824897" y="457123"/>
                  </a:cubicBezTo>
                  <a:cubicBezTo>
                    <a:pt x="5763135" y="460270"/>
                    <a:pt x="5709687" y="492461"/>
                    <a:pt x="5676668" y="540143"/>
                  </a:cubicBezTo>
                  <a:cubicBezTo>
                    <a:pt x="5641036" y="480117"/>
                    <a:pt x="5574998" y="441391"/>
                    <a:pt x="5501359" y="445021"/>
                  </a:cubicBezTo>
                  <a:cubicBezTo>
                    <a:pt x="5485443" y="445748"/>
                    <a:pt x="5470002" y="448894"/>
                    <a:pt x="5455275" y="453251"/>
                  </a:cubicBezTo>
                  <a:cubicBezTo>
                    <a:pt x="5434133" y="362728"/>
                    <a:pt x="5352180" y="297377"/>
                    <a:pt x="5257636" y="301976"/>
                  </a:cubicBezTo>
                  <a:cubicBezTo>
                    <a:pt x="5150978" y="307301"/>
                    <a:pt x="5068549" y="399760"/>
                    <a:pt x="5073775" y="508678"/>
                  </a:cubicBezTo>
                  <a:cubicBezTo>
                    <a:pt x="5073775" y="509646"/>
                    <a:pt x="5074013" y="510856"/>
                    <a:pt x="5074013" y="511824"/>
                  </a:cubicBezTo>
                  <a:cubicBezTo>
                    <a:pt x="5049308" y="502143"/>
                    <a:pt x="5022465" y="497060"/>
                    <a:pt x="4994435" y="498512"/>
                  </a:cubicBezTo>
                  <a:cubicBezTo>
                    <a:pt x="4994197" y="498512"/>
                    <a:pt x="4994197" y="498512"/>
                    <a:pt x="4993959" y="498512"/>
                  </a:cubicBezTo>
                  <a:cubicBezTo>
                    <a:pt x="4993959" y="495366"/>
                    <a:pt x="4993959" y="492461"/>
                    <a:pt x="4993959" y="489315"/>
                  </a:cubicBezTo>
                  <a:cubicBezTo>
                    <a:pt x="4993722" y="485926"/>
                    <a:pt x="4993484" y="482538"/>
                    <a:pt x="4993009" y="479149"/>
                  </a:cubicBezTo>
                  <a:cubicBezTo>
                    <a:pt x="4993009" y="476245"/>
                    <a:pt x="4993009" y="473340"/>
                    <a:pt x="4993009" y="470194"/>
                  </a:cubicBezTo>
                  <a:cubicBezTo>
                    <a:pt x="4988971" y="386690"/>
                    <a:pt x="4934573" y="318193"/>
                    <a:pt x="4861171" y="293021"/>
                  </a:cubicBezTo>
                  <a:cubicBezTo>
                    <a:pt x="4838604" y="120689"/>
                    <a:pt x="4689663" y="-8076"/>
                    <a:pt x="4516016" y="395"/>
                  </a:cubicBezTo>
                  <a:cubicBezTo>
                    <a:pt x="4336193" y="9350"/>
                    <a:pt x="4196991" y="162561"/>
                    <a:pt x="4200554" y="344817"/>
                  </a:cubicBezTo>
                  <a:cubicBezTo>
                    <a:pt x="4094371" y="371684"/>
                    <a:pt x="4013605" y="460270"/>
                    <a:pt x="3994364" y="569430"/>
                  </a:cubicBezTo>
                  <a:cubicBezTo>
                    <a:pt x="3957782" y="557570"/>
                    <a:pt x="3918587" y="552245"/>
                    <a:pt x="3878204" y="554181"/>
                  </a:cubicBezTo>
                  <a:cubicBezTo>
                    <a:pt x="3695055" y="563379"/>
                    <a:pt x="3553953" y="721915"/>
                    <a:pt x="3562980" y="908527"/>
                  </a:cubicBezTo>
                  <a:cubicBezTo>
                    <a:pt x="3563217" y="911432"/>
                    <a:pt x="3563455" y="914578"/>
                    <a:pt x="3563692" y="917483"/>
                  </a:cubicBezTo>
                  <a:cubicBezTo>
                    <a:pt x="3563692" y="920871"/>
                    <a:pt x="3563692" y="924260"/>
                    <a:pt x="3563930" y="927406"/>
                  </a:cubicBezTo>
                  <a:cubicBezTo>
                    <a:pt x="3566068" y="973878"/>
                    <a:pt x="3577708" y="1017687"/>
                    <a:pt x="3596236" y="1057139"/>
                  </a:cubicBezTo>
                  <a:cubicBezTo>
                    <a:pt x="3541838" y="1104579"/>
                    <a:pt x="3503356" y="1170414"/>
                    <a:pt x="3490291" y="1244720"/>
                  </a:cubicBezTo>
                  <a:cubicBezTo>
                    <a:pt x="3442544" y="1220032"/>
                    <a:pt x="3388146" y="1206962"/>
                    <a:pt x="3330897" y="1209866"/>
                  </a:cubicBezTo>
                  <a:cubicBezTo>
                    <a:pt x="3225901" y="1215191"/>
                    <a:pt x="3135159" y="1272070"/>
                    <a:pt x="3081473" y="1355332"/>
                  </a:cubicBezTo>
                  <a:cubicBezTo>
                    <a:pt x="3032301" y="1259726"/>
                    <a:pt x="2932056" y="1196796"/>
                    <a:pt x="2819222" y="1202363"/>
                  </a:cubicBezTo>
                  <a:cubicBezTo>
                    <a:pt x="2687146" y="1208898"/>
                    <a:pt x="2580963" y="1307892"/>
                    <a:pt x="2557446" y="1434721"/>
                  </a:cubicBezTo>
                  <a:cubicBezTo>
                    <a:pt x="2526090" y="1424313"/>
                    <a:pt x="2492358" y="1419230"/>
                    <a:pt x="2457439" y="1420925"/>
                  </a:cubicBezTo>
                  <a:cubicBezTo>
                    <a:pt x="2302559" y="1428670"/>
                    <a:pt x="2183310" y="1562760"/>
                    <a:pt x="2190912" y="1720569"/>
                  </a:cubicBezTo>
                  <a:cubicBezTo>
                    <a:pt x="2191149" y="1725894"/>
                    <a:pt x="2191862" y="1730735"/>
                    <a:pt x="2192337" y="1736060"/>
                  </a:cubicBezTo>
                  <a:cubicBezTo>
                    <a:pt x="2119885" y="1671677"/>
                    <a:pt x="2025104" y="1633435"/>
                    <a:pt x="1922247" y="1634403"/>
                  </a:cubicBezTo>
                  <a:cubicBezTo>
                    <a:pt x="1933174" y="1602696"/>
                    <a:pt x="1938637" y="1568569"/>
                    <a:pt x="1936975" y="1532989"/>
                  </a:cubicBezTo>
                  <a:cubicBezTo>
                    <a:pt x="1929848" y="1386797"/>
                    <a:pt x="1807987" y="1274007"/>
                    <a:pt x="1664509" y="1281268"/>
                  </a:cubicBezTo>
                  <a:cubicBezTo>
                    <a:pt x="1553337" y="1286835"/>
                    <a:pt x="1462119" y="1363077"/>
                    <a:pt x="1429813" y="1464976"/>
                  </a:cubicBezTo>
                  <a:cubicBezTo>
                    <a:pt x="1378740" y="1445129"/>
                    <a:pt x="1323155" y="1435447"/>
                    <a:pt x="1265193" y="1438351"/>
                  </a:cubicBezTo>
                  <a:cubicBezTo>
                    <a:pt x="1207232" y="1441256"/>
                    <a:pt x="1152596" y="1456504"/>
                    <a:pt x="1103899" y="1481434"/>
                  </a:cubicBezTo>
                  <a:cubicBezTo>
                    <a:pt x="1062091" y="1383166"/>
                    <a:pt x="963984" y="1316364"/>
                    <a:pt x="852575" y="1321930"/>
                  </a:cubicBezTo>
                  <a:cubicBezTo>
                    <a:pt x="709097" y="1329192"/>
                    <a:pt x="598401" y="1453358"/>
                    <a:pt x="605527" y="1599550"/>
                  </a:cubicBezTo>
                  <a:cubicBezTo>
                    <a:pt x="606477" y="1620123"/>
                    <a:pt x="610040" y="1639728"/>
                    <a:pt x="615266" y="1658607"/>
                  </a:cubicBezTo>
                  <a:cubicBezTo>
                    <a:pt x="465375" y="1693219"/>
                    <a:pt x="348502" y="1811576"/>
                    <a:pt x="311682" y="1960915"/>
                  </a:cubicBezTo>
                  <a:cubicBezTo>
                    <a:pt x="125446" y="2006176"/>
                    <a:pt x="-9243" y="2181655"/>
                    <a:pt x="496" y="2384242"/>
                  </a:cubicBezTo>
                  <a:cubicBezTo>
                    <a:pt x="11423" y="2612727"/>
                    <a:pt x="202173" y="2788690"/>
                    <a:pt x="426417" y="2777556"/>
                  </a:cubicBezTo>
                  <a:cubicBezTo>
                    <a:pt x="582722" y="2769811"/>
                    <a:pt x="714086" y="2672753"/>
                    <a:pt x="775610" y="2537453"/>
                  </a:cubicBezTo>
                  <a:cubicBezTo>
                    <a:pt x="849725" y="2666218"/>
                    <a:pt x="989877" y="2749479"/>
                    <a:pt x="1146183" y="2741734"/>
                  </a:cubicBezTo>
                  <a:cubicBezTo>
                    <a:pt x="1214834" y="2738345"/>
                    <a:pt x="1278496" y="2717772"/>
                    <a:pt x="1333607" y="2684129"/>
                  </a:cubicBezTo>
                  <a:cubicBezTo>
                    <a:pt x="1379453" y="2872435"/>
                    <a:pt x="1550724" y="3007735"/>
                    <a:pt x="1747888" y="2997812"/>
                  </a:cubicBezTo>
                  <a:cubicBezTo>
                    <a:pt x="1816539" y="2994423"/>
                    <a:pt x="1880201" y="2973850"/>
                    <a:pt x="1935312" y="2940448"/>
                  </a:cubicBezTo>
                  <a:cubicBezTo>
                    <a:pt x="1935312" y="2946741"/>
                    <a:pt x="1935549" y="2953276"/>
                    <a:pt x="1935787" y="2959570"/>
                  </a:cubicBezTo>
                  <a:cubicBezTo>
                    <a:pt x="1946476" y="3180551"/>
                    <a:pt x="2125349" y="3352641"/>
                    <a:pt x="2340091" y="3353367"/>
                  </a:cubicBezTo>
                  <a:cubicBezTo>
                    <a:pt x="2418956" y="3445343"/>
                    <a:pt x="2537017" y="3501254"/>
                    <a:pt x="2666242" y="3494719"/>
                  </a:cubicBezTo>
                  <a:cubicBezTo>
                    <a:pt x="2802594" y="3487942"/>
                    <a:pt x="2919942" y="3413151"/>
                    <a:pt x="2988593" y="3304233"/>
                  </a:cubicBezTo>
                  <a:cubicBezTo>
                    <a:pt x="3067220" y="3405648"/>
                    <a:pt x="3191220" y="3468336"/>
                    <a:pt x="3327571" y="3461559"/>
                  </a:cubicBezTo>
                  <a:cubicBezTo>
                    <a:pt x="3475800" y="3454056"/>
                    <a:pt x="3601700" y="3366680"/>
                    <a:pt x="3666788" y="3242030"/>
                  </a:cubicBezTo>
                  <a:cubicBezTo>
                    <a:pt x="3723561" y="3268170"/>
                    <a:pt x="3787224" y="3281482"/>
                    <a:pt x="3853737" y="3278094"/>
                  </a:cubicBezTo>
                  <a:cubicBezTo>
                    <a:pt x="3990801" y="3271316"/>
                    <a:pt x="4108624" y="3195800"/>
                    <a:pt x="4177037" y="3086156"/>
                  </a:cubicBezTo>
                  <a:cubicBezTo>
                    <a:pt x="4255665" y="3188539"/>
                    <a:pt x="4380140" y="3251953"/>
                    <a:pt x="4517204" y="3244934"/>
                  </a:cubicBezTo>
                  <a:cubicBezTo>
                    <a:pt x="4616260" y="3240093"/>
                    <a:pt x="4705340" y="3199188"/>
                    <a:pt x="4772804" y="3135532"/>
                  </a:cubicBezTo>
                  <a:cubicBezTo>
                    <a:pt x="4846206" y="3192169"/>
                    <a:pt x="4938611" y="3223877"/>
                    <a:pt x="5037668" y="3218794"/>
                  </a:cubicBezTo>
                  <a:cubicBezTo>
                    <a:pt x="5096579" y="3215889"/>
                    <a:pt x="5151928" y="3200157"/>
                    <a:pt x="5201575" y="3174500"/>
                  </a:cubicBezTo>
                  <a:cubicBezTo>
                    <a:pt x="5279965" y="3256310"/>
                    <a:pt x="5391375" y="3304960"/>
                    <a:pt x="5512286" y="3298909"/>
                  </a:cubicBezTo>
                  <a:cubicBezTo>
                    <a:pt x="5586638" y="3295278"/>
                    <a:pt x="5655051" y="3271316"/>
                    <a:pt x="5713250" y="3232832"/>
                  </a:cubicBezTo>
                  <a:cubicBezTo>
                    <a:pt x="5788790" y="3356272"/>
                    <a:pt x="5925617" y="3435419"/>
                    <a:pt x="6078359" y="3427674"/>
                  </a:cubicBezTo>
                  <a:cubicBezTo>
                    <a:pt x="6175040" y="3422833"/>
                    <a:pt x="6262220" y="3383865"/>
                    <a:pt x="6329208" y="3322871"/>
                  </a:cubicBezTo>
                  <a:cubicBezTo>
                    <a:pt x="6401659" y="3376845"/>
                    <a:pt x="6492164" y="3407100"/>
                    <a:pt x="6588846" y="3402260"/>
                  </a:cubicBezTo>
                  <a:cubicBezTo>
                    <a:pt x="6702868" y="3396451"/>
                    <a:pt x="6803825" y="3343444"/>
                    <a:pt x="6873664" y="3262361"/>
                  </a:cubicBezTo>
                  <a:cubicBezTo>
                    <a:pt x="6951104" y="3335941"/>
                    <a:pt x="7056575" y="3378782"/>
                    <a:pt x="7170597" y="3373215"/>
                  </a:cubicBezTo>
                  <a:cubicBezTo>
                    <a:pt x="7333791" y="3364986"/>
                    <a:pt x="7469906" y="3259698"/>
                    <a:pt x="7527392" y="3114959"/>
                  </a:cubicBezTo>
                  <a:cubicBezTo>
                    <a:pt x="7597943" y="3163851"/>
                    <a:pt x="7683935" y="3190475"/>
                    <a:pt x="7775391" y="3185876"/>
                  </a:cubicBezTo>
                  <a:cubicBezTo>
                    <a:pt x="7945949" y="3177405"/>
                    <a:pt x="8086814" y="3062678"/>
                    <a:pt x="8139549" y="2907773"/>
                  </a:cubicBezTo>
                  <a:cubicBezTo>
                    <a:pt x="8217702" y="3015239"/>
                    <a:pt x="8345502" y="3082283"/>
                    <a:pt x="8486367" y="3075264"/>
                  </a:cubicBezTo>
                  <a:cubicBezTo>
                    <a:pt x="8621055" y="3068487"/>
                    <a:pt x="8737216" y="2995633"/>
                    <a:pt x="8806104" y="2889136"/>
                  </a:cubicBezTo>
                  <a:cubicBezTo>
                    <a:pt x="8884732" y="2971672"/>
                    <a:pt x="8996379" y="3020805"/>
                    <a:pt x="9118002" y="3014755"/>
                  </a:cubicBezTo>
                  <a:cubicBezTo>
                    <a:pt x="9246990" y="3008219"/>
                    <a:pt x="9359112" y="2941174"/>
                    <a:pt x="9428713" y="2841696"/>
                  </a:cubicBezTo>
                  <a:cubicBezTo>
                    <a:pt x="9495701" y="2991519"/>
                    <a:pt x="9647256" y="3092207"/>
                    <a:pt x="9818527" y="3083736"/>
                  </a:cubicBezTo>
                  <a:cubicBezTo>
                    <a:pt x="9962243" y="3076475"/>
                    <a:pt x="10084579" y="2994181"/>
                    <a:pt x="10151329" y="2875824"/>
                  </a:cubicBezTo>
                  <a:cubicBezTo>
                    <a:pt x="10172471" y="2878244"/>
                    <a:pt x="10193850" y="2878970"/>
                    <a:pt x="10215704" y="2877760"/>
                  </a:cubicBezTo>
                  <a:cubicBezTo>
                    <a:pt x="10357995" y="2870741"/>
                    <a:pt x="10479381" y="2789900"/>
                    <a:pt x="10546369" y="2673479"/>
                  </a:cubicBezTo>
                  <a:cubicBezTo>
                    <a:pt x="10578438" y="2680014"/>
                    <a:pt x="10611694" y="2682676"/>
                    <a:pt x="10645663" y="2680982"/>
                  </a:cubicBezTo>
                  <a:cubicBezTo>
                    <a:pt x="10694836" y="2678562"/>
                    <a:pt x="10741394" y="2667186"/>
                    <a:pt x="10784153" y="2648791"/>
                  </a:cubicBezTo>
                  <a:cubicBezTo>
                    <a:pt x="10828574" y="2662829"/>
                    <a:pt x="10876084" y="2669364"/>
                    <a:pt x="10925255" y="2666944"/>
                  </a:cubicBezTo>
                  <a:cubicBezTo>
                    <a:pt x="11064458" y="2659925"/>
                    <a:pt x="11183706" y="2582472"/>
                    <a:pt x="11251644" y="2470166"/>
                  </a:cubicBezTo>
                  <a:cubicBezTo>
                    <a:pt x="11284901" y="2486866"/>
                    <a:pt x="11320533" y="2499210"/>
                    <a:pt x="11358065" y="2505987"/>
                  </a:cubicBezTo>
                  <a:cubicBezTo>
                    <a:pt x="11358065" y="2509618"/>
                    <a:pt x="11357828" y="2513249"/>
                    <a:pt x="11358065" y="2517121"/>
                  </a:cubicBezTo>
                  <a:cubicBezTo>
                    <a:pt x="11366379" y="2688243"/>
                    <a:pt x="11509145" y="2820397"/>
                    <a:pt x="11677327" y="2811925"/>
                  </a:cubicBezTo>
                  <a:cubicBezTo>
                    <a:pt x="11695856" y="2810957"/>
                    <a:pt x="11713910" y="2808053"/>
                    <a:pt x="11731488" y="2803938"/>
                  </a:cubicBezTo>
                  <a:cubicBezTo>
                    <a:pt x="11790399" y="2881633"/>
                    <a:pt x="11884231" y="2929799"/>
                    <a:pt x="11987563" y="2924716"/>
                  </a:cubicBezTo>
                  <a:cubicBezTo>
                    <a:pt x="12091133" y="2919633"/>
                    <a:pt x="12179738" y="2862270"/>
                    <a:pt x="12230810" y="2779008"/>
                  </a:cubicBezTo>
                  <a:cubicBezTo>
                    <a:pt x="12248626" y="2781428"/>
                    <a:pt x="12266918" y="2782396"/>
                    <a:pt x="12285447" y="2781428"/>
                  </a:cubicBezTo>
                  <a:cubicBezTo>
                    <a:pt x="12453391" y="2772957"/>
                    <a:pt x="12582854" y="2627491"/>
                    <a:pt x="12574778" y="2456127"/>
                  </a:cubicBezTo>
                  <a:cubicBezTo>
                    <a:pt x="12573589" y="2429019"/>
                    <a:pt x="12568364" y="2403121"/>
                    <a:pt x="12561000" y="2378433"/>
                  </a:cubicBezTo>
                  <a:cubicBezTo>
                    <a:pt x="12685474" y="2302432"/>
                    <a:pt x="12765289" y="2161081"/>
                    <a:pt x="12757688" y="2003514"/>
                  </a:cubicBezTo>
                  <a:close/>
                </a:path>
              </a:pathLst>
            </a:custGeom>
            <a:solidFill>
              <a:srgbClr val="FFFFFF"/>
            </a:solidFill>
            <a:ln w="237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3F5D83D9-16DA-462B-B7FC-6D01F9A92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93850">
            <a:off x="-292100" y="3975100"/>
            <a:ext cx="4375866" cy="3306762"/>
          </a:xfrm>
          <a:prstGeom prst="rect">
            <a:avLst/>
          </a:prstGeom>
        </p:spPr>
      </p:pic>
      <p:grpSp>
        <p:nvGrpSpPr>
          <p:cNvPr id="21" name="Graphic 38">
            <a:extLst>
              <a:ext uri="{FF2B5EF4-FFF2-40B4-BE49-F238E27FC236}">
                <a16:creationId xmlns:a16="http://schemas.microsoft.com/office/drawing/2014/main" id="{CD2D3010-E364-4095-8B05-550923B62A19}"/>
              </a:ext>
            </a:extLst>
          </p:cNvPr>
          <p:cNvGrpSpPr/>
          <p:nvPr/>
        </p:nvGrpSpPr>
        <p:grpSpPr>
          <a:xfrm>
            <a:off x="282345" y="1862988"/>
            <a:ext cx="1730757" cy="1388357"/>
            <a:chOff x="923775" y="2325619"/>
            <a:chExt cx="2742747" cy="22001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6BB5C01-C97B-4CD9-BF6D-4D4363B054FA}"/>
                </a:ext>
              </a:extLst>
            </p:cNvPr>
            <p:cNvSpPr/>
            <p:nvPr/>
          </p:nvSpPr>
          <p:spPr>
            <a:xfrm>
              <a:off x="1325814" y="2328494"/>
              <a:ext cx="2140371" cy="2140371"/>
            </a:xfrm>
            <a:custGeom>
              <a:avLst/>
              <a:gdLst>
                <a:gd name="connsiteX0" fmla="*/ 2140372 w 2140371"/>
                <a:gd name="connsiteY0" fmla="*/ 1070186 h 2140371"/>
                <a:gd name="connsiteX1" fmla="*/ 1070186 w 2140371"/>
                <a:gd name="connsiteY1" fmla="*/ 2140371 h 2140371"/>
                <a:gd name="connsiteX2" fmla="*/ 0 w 2140371"/>
                <a:gd name="connsiteY2" fmla="*/ 1070186 h 2140371"/>
                <a:gd name="connsiteX3" fmla="*/ 1070186 w 2140371"/>
                <a:gd name="connsiteY3" fmla="*/ 0 h 2140371"/>
                <a:gd name="connsiteX4" fmla="*/ 2140372 w 2140371"/>
                <a:gd name="connsiteY4" fmla="*/ 1070186 h 21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0371" h="2140371">
                  <a:moveTo>
                    <a:pt x="2140372" y="1070186"/>
                  </a:moveTo>
                  <a:cubicBezTo>
                    <a:pt x="2140372" y="1661233"/>
                    <a:pt x="1661234" y="2140371"/>
                    <a:pt x="1070186" y="2140371"/>
                  </a:cubicBezTo>
                  <a:cubicBezTo>
                    <a:pt x="479139" y="2140371"/>
                    <a:pt x="0" y="1661233"/>
                    <a:pt x="0" y="1070186"/>
                  </a:cubicBezTo>
                  <a:cubicBezTo>
                    <a:pt x="0" y="479138"/>
                    <a:pt x="479139" y="0"/>
                    <a:pt x="1070186" y="0"/>
                  </a:cubicBezTo>
                  <a:cubicBezTo>
                    <a:pt x="1661234" y="0"/>
                    <a:pt x="2140372" y="479138"/>
                    <a:pt x="2140372" y="1070186"/>
                  </a:cubicBezTo>
                  <a:close/>
                </a:path>
              </a:pathLst>
            </a:custGeom>
            <a:solidFill>
              <a:srgbClr val="8FC8CB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23" name="Graphic 38">
              <a:extLst>
                <a:ext uri="{FF2B5EF4-FFF2-40B4-BE49-F238E27FC236}">
                  <a16:creationId xmlns:a16="http://schemas.microsoft.com/office/drawing/2014/main" id="{E4E175DC-6048-4567-958E-5E556239BB04}"/>
                </a:ext>
              </a:extLst>
            </p:cNvPr>
            <p:cNvGrpSpPr/>
            <p:nvPr/>
          </p:nvGrpSpPr>
          <p:grpSpPr>
            <a:xfrm>
              <a:off x="1359659" y="2325619"/>
              <a:ext cx="2114492" cy="2200142"/>
              <a:chOff x="1359659" y="2325619"/>
              <a:chExt cx="2114492" cy="2200142"/>
            </a:xfrm>
            <a:solidFill>
              <a:srgbClr val="637B36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8610B26-1698-41BA-B70E-DAA2E135E9B4}"/>
                  </a:ext>
                </a:extLst>
              </p:cNvPr>
              <p:cNvSpPr/>
              <p:nvPr/>
            </p:nvSpPr>
            <p:spPr>
              <a:xfrm>
                <a:off x="1359659" y="2325619"/>
                <a:ext cx="1069219" cy="979165"/>
              </a:xfrm>
              <a:custGeom>
                <a:avLst/>
                <a:gdLst>
                  <a:gd name="connsiteX0" fmla="*/ 1036342 w 1069219"/>
                  <a:gd name="connsiteY0" fmla="*/ 2875 h 979165"/>
                  <a:gd name="connsiteX1" fmla="*/ 1036342 w 1069219"/>
                  <a:gd name="connsiteY1" fmla="*/ 307984 h 979165"/>
                  <a:gd name="connsiteX2" fmla="*/ 717992 w 1069219"/>
                  <a:gd name="connsiteY2" fmla="*/ 934610 h 979165"/>
                  <a:gd name="connsiteX3" fmla="*/ 121 w 1069219"/>
                  <a:gd name="connsiteY3" fmla="*/ 804506 h 979165"/>
                  <a:gd name="connsiteX4" fmla="*/ 1036342 w 1069219"/>
                  <a:gd name="connsiteY4" fmla="*/ 2875 h 979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219" h="979165">
                    <a:moveTo>
                      <a:pt x="1036342" y="2875"/>
                    </a:moveTo>
                    <a:cubicBezTo>
                      <a:pt x="1036342" y="2875"/>
                      <a:pt x="1110317" y="261354"/>
                      <a:pt x="1036342" y="307984"/>
                    </a:cubicBezTo>
                    <a:cubicBezTo>
                      <a:pt x="600553" y="582582"/>
                      <a:pt x="877167" y="797598"/>
                      <a:pt x="717992" y="934610"/>
                    </a:cubicBezTo>
                    <a:cubicBezTo>
                      <a:pt x="558817" y="1071621"/>
                      <a:pt x="394173" y="853439"/>
                      <a:pt x="121" y="804506"/>
                    </a:cubicBezTo>
                    <a:cubicBezTo>
                      <a:pt x="121" y="804506"/>
                      <a:pt x="-33844" y="-55845"/>
                      <a:pt x="1036342" y="2875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40ABD00-CC69-4ACB-BEA5-F299490E84A4}"/>
                  </a:ext>
                </a:extLst>
              </p:cNvPr>
              <p:cNvSpPr/>
              <p:nvPr/>
            </p:nvSpPr>
            <p:spPr>
              <a:xfrm>
                <a:off x="3008901" y="3028519"/>
                <a:ext cx="465249" cy="667786"/>
              </a:xfrm>
              <a:custGeom>
                <a:avLst/>
                <a:gdLst>
                  <a:gd name="connsiteX0" fmla="*/ 391370 w 465249"/>
                  <a:gd name="connsiteY0" fmla="*/ 0 h 667786"/>
                  <a:gd name="connsiteX1" fmla="*/ 25527 w 465249"/>
                  <a:gd name="connsiteY1" fmla="*/ 132406 h 667786"/>
                  <a:gd name="connsiteX2" fmla="*/ 176642 w 465249"/>
                  <a:gd name="connsiteY2" fmla="*/ 370161 h 667786"/>
                  <a:gd name="connsiteX3" fmla="*/ 414973 w 465249"/>
                  <a:gd name="connsiteY3" fmla="*/ 667787 h 667786"/>
                  <a:gd name="connsiteX4" fmla="*/ 391370 w 465249"/>
                  <a:gd name="connsiteY4" fmla="*/ 0 h 667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249" h="667786">
                    <a:moveTo>
                      <a:pt x="391370" y="0"/>
                    </a:moveTo>
                    <a:cubicBezTo>
                      <a:pt x="391370" y="0"/>
                      <a:pt x="113030" y="44903"/>
                      <a:pt x="25527" y="132406"/>
                    </a:cubicBezTo>
                    <a:cubicBezTo>
                      <a:pt x="-61977" y="219909"/>
                      <a:pt x="97198" y="265676"/>
                      <a:pt x="176642" y="370161"/>
                    </a:cubicBezTo>
                    <a:cubicBezTo>
                      <a:pt x="256086" y="474647"/>
                      <a:pt x="414973" y="667787"/>
                      <a:pt x="414973" y="667787"/>
                    </a:cubicBezTo>
                    <a:cubicBezTo>
                      <a:pt x="414973" y="667787"/>
                      <a:pt x="542486" y="275750"/>
                      <a:pt x="391370" y="0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8E3FAE8-EE35-4E32-A7D7-3B15908E0D27}"/>
                  </a:ext>
                </a:extLst>
              </p:cNvPr>
              <p:cNvSpPr/>
              <p:nvPr/>
            </p:nvSpPr>
            <p:spPr>
              <a:xfrm>
                <a:off x="1804258" y="3395052"/>
                <a:ext cx="1049681" cy="1130709"/>
              </a:xfrm>
              <a:custGeom>
                <a:avLst/>
                <a:gdLst>
                  <a:gd name="connsiteX0" fmla="*/ 159984 w 1049681"/>
                  <a:gd name="connsiteY0" fmla="*/ 126822 h 1130709"/>
                  <a:gd name="connsiteX1" fmla="*/ 613619 w 1049681"/>
                  <a:gd name="connsiteY1" fmla="*/ 3627 h 1130709"/>
                  <a:gd name="connsiteX2" fmla="*/ 1049407 w 1049681"/>
                  <a:gd name="connsiteY2" fmla="*/ 434235 h 1130709"/>
                  <a:gd name="connsiteX3" fmla="*/ 681261 w 1049681"/>
                  <a:gd name="connsiteY3" fmla="*/ 1070071 h 1130709"/>
                  <a:gd name="connsiteX4" fmla="*/ 190207 w 1049681"/>
                  <a:gd name="connsiteY4" fmla="*/ 1070071 h 1130709"/>
                  <a:gd name="connsiteX5" fmla="*/ 5127 w 1049681"/>
                  <a:gd name="connsiteY5" fmla="*/ 724664 h 1130709"/>
                  <a:gd name="connsiteX6" fmla="*/ 159984 w 1049681"/>
                  <a:gd name="connsiteY6" fmla="*/ 126822 h 113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9681" h="1130709">
                    <a:moveTo>
                      <a:pt x="159984" y="126822"/>
                    </a:moveTo>
                    <a:cubicBezTo>
                      <a:pt x="159984" y="126822"/>
                      <a:pt x="506255" y="-25157"/>
                      <a:pt x="613619" y="3627"/>
                    </a:cubicBezTo>
                    <a:cubicBezTo>
                      <a:pt x="720983" y="32411"/>
                      <a:pt x="1037318" y="376379"/>
                      <a:pt x="1049407" y="434235"/>
                    </a:cubicBezTo>
                    <a:cubicBezTo>
                      <a:pt x="1061209" y="492090"/>
                      <a:pt x="688745" y="931908"/>
                      <a:pt x="681261" y="1070071"/>
                    </a:cubicBezTo>
                    <a:cubicBezTo>
                      <a:pt x="681261" y="1070071"/>
                      <a:pt x="318008" y="1206507"/>
                      <a:pt x="190207" y="1070071"/>
                    </a:cubicBezTo>
                    <a:cubicBezTo>
                      <a:pt x="190207" y="1070071"/>
                      <a:pt x="-36610" y="844118"/>
                      <a:pt x="5127" y="724664"/>
                    </a:cubicBezTo>
                    <a:cubicBezTo>
                      <a:pt x="46575" y="605211"/>
                      <a:pt x="-78635" y="394225"/>
                      <a:pt x="159984" y="126822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B58984F-E2B6-4BCE-953C-990CEFE9A272}"/>
                  </a:ext>
                </a:extLst>
              </p:cNvPr>
              <p:cNvSpPr/>
              <p:nvPr/>
            </p:nvSpPr>
            <p:spPr>
              <a:xfrm>
                <a:off x="1359811" y="3269494"/>
                <a:ext cx="492450" cy="180259"/>
              </a:xfrm>
              <a:custGeom>
                <a:avLst/>
                <a:gdLst>
                  <a:gd name="connsiteX0" fmla="*/ 228513 w 492450"/>
                  <a:gd name="connsiteY0" fmla="*/ 14626 h 180259"/>
                  <a:gd name="connsiteX1" fmla="*/ 485265 w 492450"/>
                  <a:gd name="connsiteY1" fmla="*/ 92918 h 180259"/>
                  <a:gd name="connsiteX2" fmla="*/ 270537 w 492450"/>
                  <a:gd name="connsiteY2" fmla="*/ 175815 h 180259"/>
                  <a:gd name="connsiteX3" fmla="*/ 256 w 492450"/>
                  <a:gd name="connsiteY3" fmla="*/ 14626 h 180259"/>
                  <a:gd name="connsiteX4" fmla="*/ 228513 w 492450"/>
                  <a:gd name="connsiteY4" fmla="*/ 14626 h 18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450" h="180259">
                    <a:moveTo>
                      <a:pt x="228513" y="14626"/>
                    </a:moveTo>
                    <a:cubicBezTo>
                      <a:pt x="228513" y="14626"/>
                      <a:pt x="443241" y="57514"/>
                      <a:pt x="485265" y="92918"/>
                    </a:cubicBezTo>
                    <a:cubicBezTo>
                      <a:pt x="527002" y="128034"/>
                      <a:pt x="377901" y="140123"/>
                      <a:pt x="270537" y="175815"/>
                    </a:cubicBezTo>
                    <a:cubicBezTo>
                      <a:pt x="163173" y="211507"/>
                      <a:pt x="-7515" y="20670"/>
                      <a:pt x="256" y="14626"/>
                    </a:cubicBezTo>
                    <a:cubicBezTo>
                      <a:pt x="8028" y="8581"/>
                      <a:pt x="101576" y="-15022"/>
                      <a:pt x="228513" y="14626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29A809-B17A-4A1E-867C-B0B173C6CEF4}"/>
                </a:ext>
              </a:extLst>
            </p:cNvPr>
            <p:cNvSpPr/>
            <p:nvPr/>
          </p:nvSpPr>
          <p:spPr>
            <a:xfrm>
              <a:off x="1325527" y="2574884"/>
              <a:ext cx="1950110" cy="1893981"/>
            </a:xfrm>
            <a:custGeom>
              <a:avLst/>
              <a:gdLst>
                <a:gd name="connsiteX0" fmla="*/ 197170 w 1950110"/>
                <a:gd name="connsiteY0" fmla="*/ 608780 h 1893981"/>
                <a:gd name="connsiteX1" fmla="*/ 387144 w 1950110"/>
                <a:gd name="connsiteY1" fmla="*/ 0 h 1893981"/>
                <a:gd name="connsiteX2" fmla="*/ 0 w 1950110"/>
                <a:gd name="connsiteY2" fmla="*/ 823795 h 1893981"/>
                <a:gd name="connsiteX3" fmla="*/ 1070186 w 1950110"/>
                <a:gd name="connsiteY3" fmla="*/ 1893981 h 1893981"/>
                <a:gd name="connsiteX4" fmla="*/ 1950110 w 1950110"/>
                <a:gd name="connsiteY4" fmla="*/ 1432863 h 1893981"/>
                <a:gd name="connsiteX5" fmla="*/ 1267068 w 1950110"/>
                <a:gd name="connsiteY5" fmla="*/ 1679253 h 1893981"/>
                <a:gd name="connsiteX6" fmla="*/ 197170 w 1950110"/>
                <a:gd name="connsiteY6" fmla="*/ 608780 h 189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110" h="1893981">
                  <a:moveTo>
                    <a:pt x="197170" y="608780"/>
                  </a:moveTo>
                  <a:cubicBezTo>
                    <a:pt x="197170" y="382538"/>
                    <a:pt x="267403" y="172703"/>
                    <a:pt x="387144" y="0"/>
                  </a:cubicBezTo>
                  <a:cubicBezTo>
                    <a:pt x="150828" y="196306"/>
                    <a:pt x="0" y="492493"/>
                    <a:pt x="0" y="823795"/>
                  </a:cubicBezTo>
                  <a:cubicBezTo>
                    <a:pt x="0" y="1414729"/>
                    <a:pt x="479252" y="1893981"/>
                    <a:pt x="1070186" y="1893981"/>
                  </a:cubicBezTo>
                  <a:cubicBezTo>
                    <a:pt x="1434878" y="1893981"/>
                    <a:pt x="1756970" y="1711491"/>
                    <a:pt x="1950110" y="1432863"/>
                  </a:cubicBezTo>
                  <a:cubicBezTo>
                    <a:pt x="1764742" y="1586857"/>
                    <a:pt x="1526699" y="1679253"/>
                    <a:pt x="1267068" y="1679253"/>
                  </a:cubicBezTo>
                  <a:cubicBezTo>
                    <a:pt x="676422" y="1678965"/>
                    <a:pt x="197170" y="1200001"/>
                    <a:pt x="197170" y="608780"/>
                  </a:cubicBezTo>
                  <a:close/>
                </a:path>
              </a:pathLst>
            </a:custGeom>
            <a:solidFill>
              <a:srgbClr val="395D6B">
                <a:alpha val="50000"/>
              </a:srgbClr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323D5B7-C069-4259-85F2-F8383F382142}"/>
                </a:ext>
              </a:extLst>
            </p:cNvPr>
            <p:cNvSpPr/>
            <p:nvPr/>
          </p:nvSpPr>
          <p:spPr>
            <a:xfrm>
              <a:off x="1516076" y="2328494"/>
              <a:ext cx="1950398" cy="1893693"/>
            </a:xfrm>
            <a:custGeom>
              <a:avLst/>
              <a:gdLst>
                <a:gd name="connsiteX0" fmla="*/ 1753228 w 1950398"/>
                <a:gd name="connsiteY0" fmla="*/ 1284914 h 1893693"/>
                <a:gd name="connsiteX1" fmla="*/ 1563255 w 1950398"/>
                <a:gd name="connsiteY1" fmla="*/ 1893693 h 1893693"/>
                <a:gd name="connsiteX2" fmla="*/ 1950398 w 1950398"/>
                <a:gd name="connsiteY2" fmla="*/ 1069898 h 1893693"/>
                <a:gd name="connsiteX3" fmla="*/ 879924 w 1950398"/>
                <a:gd name="connsiteY3" fmla="*/ 0 h 1893693"/>
                <a:gd name="connsiteX4" fmla="*/ 0 w 1950398"/>
                <a:gd name="connsiteY4" fmla="*/ 461118 h 1893693"/>
                <a:gd name="connsiteX5" fmla="*/ 683042 w 1950398"/>
                <a:gd name="connsiteY5" fmla="*/ 214728 h 1893693"/>
                <a:gd name="connsiteX6" fmla="*/ 1753228 w 1950398"/>
                <a:gd name="connsiteY6" fmla="*/ 1284914 h 18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398" h="1893693">
                  <a:moveTo>
                    <a:pt x="1753228" y="1284914"/>
                  </a:moveTo>
                  <a:cubicBezTo>
                    <a:pt x="1753228" y="1511155"/>
                    <a:pt x="1682996" y="1720990"/>
                    <a:pt x="1563255" y="1893693"/>
                  </a:cubicBezTo>
                  <a:cubicBezTo>
                    <a:pt x="1799571" y="1697387"/>
                    <a:pt x="1950398" y="1401201"/>
                    <a:pt x="1950398" y="1069898"/>
                  </a:cubicBezTo>
                  <a:cubicBezTo>
                    <a:pt x="1950110" y="479252"/>
                    <a:pt x="1470858" y="0"/>
                    <a:pt x="879924" y="0"/>
                  </a:cubicBezTo>
                  <a:cubicBezTo>
                    <a:pt x="515232" y="0"/>
                    <a:pt x="193140" y="182490"/>
                    <a:pt x="0" y="461118"/>
                  </a:cubicBezTo>
                  <a:cubicBezTo>
                    <a:pt x="185368" y="307124"/>
                    <a:pt x="423411" y="214728"/>
                    <a:pt x="683042" y="214728"/>
                  </a:cubicBezTo>
                  <a:cubicBezTo>
                    <a:pt x="1273976" y="214728"/>
                    <a:pt x="1753228" y="693980"/>
                    <a:pt x="1753228" y="1284914"/>
                  </a:cubicBezTo>
                  <a:close/>
                </a:path>
              </a:pathLst>
            </a:custGeom>
            <a:solidFill>
              <a:srgbClr val="F3F1E8">
                <a:alpha val="50000"/>
              </a:srgbClr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8CD8C67-E89C-4153-AF69-D7A5D2AE588C}"/>
                </a:ext>
              </a:extLst>
            </p:cNvPr>
            <p:cNvSpPr/>
            <p:nvPr/>
          </p:nvSpPr>
          <p:spPr>
            <a:xfrm>
              <a:off x="923775" y="357771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8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19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8" y="123771"/>
                  </a:cubicBezTo>
                  <a:cubicBezTo>
                    <a:pt x="419598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19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178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6A821D-4BB5-431C-996C-4E1A6C3E7065}"/>
                </a:ext>
              </a:extLst>
            </p:cNvPr>
            <p:cNvSpPr/>
            <p:nvPr/>
          </p:nvSpPr>
          <p:spPr>
            <a:xfrm>
              <a:off x="1818667" y="2446508"/>
              <a:ext cx="535021" cy="291868"/>
            </a:xfrm>
            <a:custGeom>
              <a:avLst/>
              <a:gdLst>
                <a:gd name="connsiteX0" fmla="*/ 535021 w 535021"/>
                <a:gd name="connsiteY0" fmla="*/ 205517 h 291868"/>
                <a:gd name="connsiteX1" fmla="*/ 448669 w 535021"/>
                <a:gd name="connsiteY1" fmla="*/ 119165 h 291868"/>
                <a:gd name="connsiteX2" fmla="*/ 419885 w 535021"/>
                <a:gd name="connsiteY2" fmla="*/ 124059 h 291868"/>
                <a:gd name="connsiteX3" fmla="*/ 420173 w 535021"/>
                <a:gd name="connsiteY3" fmla="*/ 119165 h 291868"/>
                <a:gd name="connsiteX4" fmla="*/ 333821 w 535021"/>
                <a:gd name="connsiteY4" fmla="*/ 32814 h 291868"/>
                <a:gd name="connsiteX5" fmla="*/ 275102 w 535021"/>
                <a:gd name="connsiteY5" fmla="*/ 55841 h 291868"/>
                <a:gd name="connsiteX6" fmla="*/ 194220 w 535021"/>
                <a:gd name="connsiteY6" fmla="*/ 0 h 291868"/>
                <a:gd name="connsiteX7" fmla="*/ 107868 w 535021"/>
                <a:gd name="connsiteY7" fmla="*/ 86352 h 291868"/>
                <a:gd name="connsiteX8" fmla="*/ 116791 w 535021"/>
                <a:gd name="connsiteY8" fmla="*/ 124347 h 291868"/>
                <a:gd name="connsiteX9" fmla="*/ 25258 w 535021"/>
                <a:gd name="connsiteY9" fmla="*/ 144207 h 291868"/>
                <a:gd name="connsiteX10" fmla="*/ 25258 w 535021"/>
                <a:gd name="connsiteY10" fmla="*/ 266539 h 291868"/>
                <a:gd name="connsiteX11" fmla="*/ 86280 w 535021"/>
                <a:gd name="connsiteY11" fmla="*/ 291869 h 291868"/>
                <a:gd name="connsiteX12" fmla="*/ 452987 w 535021"/>
                <a:gd name="connsiteY12" fmla="*/ 291869 h 291868"/>
                <a:gd name="connsiteX13" fmla="*/ 452987 w 535021"/>
                <a:gd name="connsiteY13" fmla="*/ 291581 h 291868"/>
                <a:gd name="connsiteX14" fmla="*/ 535021 w 535021"/>
                <a:gd name="connsiteY14" fmla="*/ 205517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021" h="291868">
                  <a:moveTo>
                    <a:pt x="535021" y="205517"/>
                  </a:moveTo>
                  <a:cubicBezTo>
                    <a:pt x="535021" y="157736"/>
                    <a:pt x="496163" y="119165"/>
                    <a:pt x="448669" y="119165"/>
                  </a:cubicBezTo>
                  <a:cubicBezTo>
                    <a:pt x="438595" y="119165"/>
                    <a:pt x="429096" y="120892"/>
                    <a:pt x="419885" y="124059"/>
                  </a:cubicBezTo>
                  <a:cubicBezTo>
                    <a:pt x="419885" y="122332"/>
                    <a:pt x="420173" y="120892"/>
                    <a:pt x="420173" y="119165"/>
                  </a:cubicBezTo>
                  <a:cubicBezTo>
                    <a:pt x="420173" y="71384"/>
                    <a:pt x="381315" y="32814"/>
                    <a:pt x="333821" y="32814"/>
                  </a:cubicBezTo>
                  <a:cubicBezTo>
                    <a:pt x="311082" y="32814"/>
                    <a:pt x="290646" y="41737"/>
                    <a:pt x="275102" y="55841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7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2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5" y="289278"/>
                    <a:pt x="535021" y="251571"/>
                    <a:pt x="535021" y="205517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6086F6-AB4B-45AB-9742-362E1D67D5C1}"/>
                </a:ext>
              </a:extLst>
            </p:cNvPr>
            <p:cNvSpPr/>
            <p:nvPr/>
          </p:nvSpPr>
          <p:spPr>
            <a:xfrm>
              <a:off x="3131789" y="357771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7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7" y="123771"/>
                  </a:cubicBezTo>
                  <a:cubicBezTo>
                    <a:pt x="419597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6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210B4CC-6830-4517-99EF-D62ED2109900}"/>
                </a:ext>
              </a:extLst>
            </p:cNvPr>
            <p:cNvSpPr/>
            <p:nvPr/>
          </p:nvSpPr>
          <p:spPr>
            <a:xfrm>
              <a:off x="2284391" y="4076541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7 h 291868"/>
                <a:gd name="connsiteX2" fmla="*/ 419598 w 534733"/>
                <a:gd name="connsiteY2" fmla="*/ 123771 h 291868"/>
                <a:gd name="connsiteX3" fmla="*/ 419885 w 534733"/>
                <a:gd name="connsiteY3" fmla="*/ 118877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7"/>
                    <a:pt x="448381" y="118877"/>
                  </a:cubicBezTo>
                  <a:cubicBezTo>
                    <a:pt x="438307" y="118877"/>
                    <a:pt x="428808" y="120604"/>
                    <a:pt x="419598" y="123771"/>
                  </a:cubicBezTo>
                  <a:cubicBezTo>
                    <a:pt x="419598" y="122044"/>
                    <a:pt x="419885" y="120604"/>
                    <a:pt x="419885" y="118877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178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8C3D4B-ECD6-4217-B53B-8C37B5A83EFF}"/>
                </a:ext>
              </a:extLst>
            </p:cNvPr>
            <p:cNvSpPr/>
            <p:nvPr/>
          </p:nvSpPr>
          <p:spPr>
            <a:xfrm>
              <a:off x="2786382" y="266670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7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7" y="123771"/>
                  </a:cubicBezTo>
                  <a:cubicBezTo>
                    <a:pt x="419597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2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6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35" name="Graphic 3">
            <a:extLst>
              <a:ext uri="{FF2B5EF4-FFF2-40B4-BE49-F238E27FC236}">
                <a16:creationId xmlns:a16="http://schemas.microsoft.com/office/drawing/2014/main" id="{D8FF4F5F-6870-4165-9FA6-B6CE87C85279}"/>
              </a:ext>
            </a:extLst>
          </p:cNvPr>
          <p:cNvGrpSpPr/>
          <p:nvPr/>
        </p:nvGrpSpPr>
        <p:grpSpPr>
          <a:xfrm>
            <a:off x="4547379" y="5382314"/>
            <a:ext cx="1149045" cy="756760"/>
            <a:chOff x="10128276" y="388922"/>
            <a:chExt cx="2832852" cy="186571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19D4FF-C414-4094-AD8D-7425EEEAC506}"/>
                </a:ext>
              </a:extLst>
            </p:cNvPr>
            <p:cNvSpPr/>
            <p:nvPr/>
          </p:nvSpPr>
          <p:spPr>
            <a:xfrm>
              <a:off x="10615796" y="389128"/>
              <a:ext cx="1865095" cy="1865095"/>
            </a:xfrm>
            <a:custGeom>
              <a:avLst/>
              <a:gdLst>
                <a:gd name="connsiteX0" fmla="*/ 1865096 w 1865095"/>
                <a:gd name="connsiteY0" fmla="*/ 932548 h 1865095"/>
                <a:gd name="connsiteX1" fmla="*/ 932548 w 1865095"/>
                <a:gd name="connsiteY1" fmla="*/ 1865096 h 1865095"/>
                <a:gd name="connsiteX2" fmla="*/ 0 w 1865095"/>
                <a:gd name="connsiteY2" fmla="*/ 932548 h 1865095"/>
                <a:gd name="connsiteX3" fmla="*/ 932548 w 1865095"/>
                <a:gd name="connsiteY3" fmla="*/ 0 h 1865095"/>
                <a:gd name="connsiteX4" fmla="*/ 1865096 w 1865095"/>
                <a:gd name="connsiteY4" fmla="*/ 932548 h 18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5095" h="1865095">
                  <a:moveTo>
                    <a:pt x="1865096" y="932548"/>
                  </a:moveTo>
                  <a:cubicBezTo>
                    <a:pt x="1865096" y="1447580"/>
                    <a:pt x="1447580" y="1865096"/>
                    <a:pt x="932548" y="1865096"/>
                  </a:cubicBezTo>
                  <a:cubicBezTo>
                    <a:pt x="417516" y="1865096"/>
                    <a:pt x="0" y="1447580"/>
                    <a:pt x="0" y="932548"/>
                  </a:cubicBezTo>
                  <a:cubicBezTo>
                    <a:pt x="0" y="417516"/>
                    <a:pt x="417516" y="0"/>
                    <a:pt x="932548" y="0"/>
                  </a:cubicBezTo>
                  <a:cubicBezTo>
                    <a:pt x="1447580" y="0"/>
                    <a:pt x="1865096" y="417516"/>
                    <a:pt x="1865096" y="932548"/>
                  </a:cubicBezTo>
                  <a:close/>
                </a:path>
              </a:pathLst>
            </a:custGeom>
            <a:solidFill>
              <a:srgbClr val="EFCE79"/>
            </a:solidFill>
            <a:ln w="19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37" name="Graphic 3">
              <a:extLst>
                <a:ext uri="{FF2B5EF4-FFF2-40B4-BE49-F238E27FC236}">
                  <a16:creationId xmlns:a16="http://schemas.microsoft.com/office/drawing/2014/main" id="{1881DD4B-0AE8-498F-8500-8D1634073BA2}"/>
                </a:ext>
              </a:extLst>
            </p:cNvPr>
            <p:cNvGrpSpPr/>
            <p:nvPr/>
          </p:nvGrpSpPr>
          <p:grpSpPr>
            <a:xfrm>
              <a:off x="10615906" y="412126"/>
              <a:ext cx="1865136" cy="1820250"/>
              <a:chOff x="10615906" y="412126"/>
              <a:chExt cx="1865136" cy="1820250"/>
            </a:xfrm>
            <a:solidFill>
              <a:srgbClr val="E4AF70"/>
            </a:solidFill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E4C55D3-E025-4285-8DDE-6C42AE0A5056}"/>
                  </a:ext>
                </a:extLst>
              </p:cNvPr>
              <p:cNvSpPr/>
              <p:nvPr/>
            </p:nvSpPr>
            <p:spPr>
              <a:xfrm>
                <a:off x="10799009" y="412126"/>
                <a:ext cx="1103879" cy="354736"/>
              </a:xfrm>
              <a:custGeom>
                <a:avLst/>
                <a:gdLst>
                  <a:gd name="connsiteX0" fmla="*/ 0 w 1103879"/>
                  <a:gd name="connsiteY0" fmla="*/ 354736 h 354736"/>
                  <a:gd name="connsiteX1" fmla="*/ 1103879 w 1103879"/>
                  <a:gd name="connsiteY1" fmla="*/ 46953 h 354736"/>
                  <a:gd name="connsiteX2" fmla="*/ 955737 w 1103879"/>
                  <a:gd name="connsiteY2" fmla="*/ 0 h 354736"/>
                  <a:gd name="connsiteX3" fmla="*/ 102339 w 1103879"/>
                  <a:gd name="connsiteY3" fmla="*/ 238024 h 354736"/>
                  <a:gd name="connsiteX4" fmla="*/ 0 w 1103879"/>
                  <a:gd name="connsiteY4" fmla="*/ 354736 h 35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3879" h="354736">
                    <a:moveTo>
                      <a:pt x="0" y="354736"/>
                    </a:moveTo>
                    <a:lnTo>
                      <a:pt x="1103879" y="46953"/>
                    </a:lnTo>
                    <a:cubicBezTo>
                      <a:pt x="1056159" y="27214"/>
                      <a:pt x="1006523" y="11499"/>
                      <a:pt x="955737" y="0"/>
                    </a:cubicBezTo>
                    <a:lnTo>
                      <a:pt x="102339" y="238024"/>
                    </a:lnTo>
                    <a:cubicBezTo>
                      <a:pt x="64776" y="274053"/>
                      <a:pt x="30663" y="313149"/>
                      <a:pt x="0" y="354736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5B194C2-3EEB-4F44-A958-87FEC7C47FFF}"/>
                  </a:ext>
                </a:extLst>
              </p:cNvPr>
              <p:cNvSpPr/>
              <p:nvPr/>
            </p:nvSpPr>
            <p:spPr>
              <a:xfrm>
                <a:off x="10615906" y="826847"/>
                <a:ext cx="1766288" cy="568037"/>
              </a:xfrm>
              <a:custGeom>
                <a:avLst/>
                <a:gdLst>
                  <a:gd name="connsiteX0" fmla="*/ 1723168 w 1766288"/>
                  <a:gd name="connsiteY0" fmla="*/ 0 h 568037"/>
                  <a:gd name="connsiteX1" fmla="*/ 82 w 1766288"/>
                  <a:gd name="connsiteY1" fmla="*/ 480456 h 568037"/>
                  <a:gd name="connsiteX2" fmla="*/ 2957 w 1766288"/>
                  <a:gd name="connsiteY2" fmla="*/ 568038 h 568037"/>
                  <a:gd name="connsiteX3" fmla="*/ 1766289 w 1766288"/>
                  <a:gd name="connsiteY3" fmla="*/ 76467 h 568037"/>
                  <a:gd name="connsiteX4" fmla="*/ 1723168 w 1766288"/>
                  <a:gd name="connsiteY4" fmla="*/ 0 h 5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6288" h="568037">
                    <a:moveTo>
                      <a:pt x="1723168" y="0"/>
                    </a:moveTo>
                    <a:lnTo>
                      <a:pt x="82" y="480456"/>
                    </a:lnTo>
                    <a:cubicBezTo>
                      <a:pt x="-301" y="509394"/>
                      <a:pt x="657" y="538716"/>
                      <a:pt x="2957" y="568038"/>
                    </a:cubicBezTo>
                    <a:lnTo>
                      <a:pt x="1766289" y="76467"/>
                    </a:lnTo>
                    <a:cubicBezTo>
                      <a:pt x="1752874" y="50019"/>
                      <a:pt x="1738692" y="24722"/>
                      <a:pt x="1723168" y="0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1BFA042-DBBA-40BC-8FB9-0EF5FB8A0FEE}"/>
                  </a:ext>
                </a:extLst>
              </p:cNvPr>
              <p:cNvSpPr/>
              <p:nvPr/>
            </p:nvSpPr>
            <p:spPr>
              <a:xfrm>
                <a:off x="10649909" y="513506"/>
                <a:ext cx="1454015" cy="558838"/>
              </a:xfrm>
              <a:custGeom>
                <a:avLst/>
                <a:gdLst>
                  <a:gd name="connsiteX0" fmla="*/ 1454016 w 1454015"/>
                  <a:gd name="connsiteY0" fmla="*/ 59027 h 558838"/>
                  <a:gd name="connsiteX1" fmla="*/ 1363942 w 1454015"/>
                  <a:gd name="connsiteY1" fmla="*/ 0 h 558838"/>
                  <a:gd name="connsiteX2" fmla="*/ 34880 w 1454015"/>
                  <a:gd name="connsiteY2" fmla="*/ 456883 h 558838"/>
                  <a:gd name="connsiteX3" fmla="*/ 0 w 1454015"/>
                  <a:gd name="connsiteY3" fmla="*/ 558839 h 558838"/>
                  <a:gd name="connsiteX4" fmla="*/ 1454016 w 1454015"/>
                  <a:gd name="connsiteY4" fmla="*/ 59027 h 558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4015" h="558838">
                    <a:moveTo>
                      <a:pt x="1454016" y="59027"/>
                    </a:moveTo>
                    <a:cubicBezTo>
                      <a:pt x="1425077" y="37563"/>
                      <a:pt x="1394989" y="18015"/>
                      <a:pt x="1363942" y="0"/>
                    </a:cubicBezTo>
                    <a:lnTo>
                      <a:pt x="34880" y="456883"/>
                    </a:lnTo>
                    <a:cubicBezTo>
                      <a:pt x="21273" y="490038"/>
                      <a:pt x="9582" y="524151"/>
                      <a:pt x="0" y="558839"/>
                    </a:cubicBezTo>
                    <a:lnTo>
                      <a:pt x="1454016" y="59027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ED2F3B5-484E-48A3-B3BB-DE4672F1EE82}"/>
                  </a:ext>
                </a:extLst>
              </p:cNvPr>
              <p:cNvSpPr/>
              <p:nvPr/>
            </p:nvSpPr>
            <p:spPr>
              <a:xfrm>
                <a:off x="10620971" y="639609"/>
                <a:ext cx="1598899" cy="583944"/>
              </a:xfrm>
              <a:custGeom>
                <a:avLst/>
                <a:gdLst>
                  <a:gd name="connsiteX0" fmla="*/ 0 w 1598899"/>
                  <a:gd name="connsiteY0" fmla="*/ 583944 h 583944"/>
                  <a:gd name="connsiteX1" fmla="*/ 1598900 w 1598899"/>
                  <a:gd name="connsiteY1" fmla="*/ 34496 h 583944"/>
                  <a:gd name="connsiteX2" fmla="*/ 1563829 w 1598899"/>
                  <a:gd name="connsiteY2" fmla="*/ 0 h 583944"/>
                  <a:gd name="connsiteX3" fmla="*/ 6516 w 1598899"/>
                  <a:gd name="connsiteY3" fmla="*/ 535075 h 583944"/>
                  <a:gd name="connsiteX4" fmla="*/ 0 w 1598899"/>
                  <a:gd name="connsiteY4" fmla="*/ 583944 h 58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8899" h="583944">
                    <a:moveTo>
                      <a:pt x="0" y="583944"/>
                    </a:moveTo>
                    <a:lnTo>
                      <a:pt x="1598900" y="34496"/>
                    </a:lnTo>
                    <a:cubicBezTo>
                      <a:pt x="1587401" y="22614"/>
                      <a:pt x="1575711" y="11307"/>
                      <a:pt x="1563829" y="0"/>
                    </a:cubicBezTo>
                    <a:lnTo>
                      <a:pt x="6516" y="535075"/>
                    </a:lnTo>
                    <a:cubicBezTo>
                      <a:pt x="3833" y="551365"/>
                      <a:pt x="1725" y="567655"/>
                      <a:pt x="0" y="583944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4F72CFC-C8C9-4C61-8DBF-6F6051902B69}"/>
                  </a:ext>
                </a:extLst>
              </p:cNvPr>
              <p:cNvSpPr/>
              <p:nvPr/>
            </p:nvSpPr>
            <p:spPr>
              <a:xfrm>
                <a:off x="10774479" y="1269548"/>
                <a:ext cx="1706562" cy="644695"/>
              </a:xfrm>
              <a:custGeom>
                <a:avLst/>
                <a:gdLst>
                  <a:gd name="connsiteX0" fmla="*/ 53661 w 1706562"/>
                  <a:gd name="connsiteY0" fmla="*/ 644696 h 644695"/>
                  <a:gd name="connsiteX1" fmla="*/ 1705838 w 1706562"/>
                  <a:gd name="connsiteY1" fmla="*/ 89498 h 644695"/>
                  <a:gd name="connsiteX2" fmla="*/ 1705072 w 1706562"/>
                  <a:gd name="connsiteY2" fmla="*/ 0 h 644695"/>
                  <a:gd name="connsiteX3" fmla="*/ 0 w 1706562"/>
                  <a:gd name="connsiteY3" fmla="*/ 573021 h 644695"/>
                  <a:gd name="connsiteX4" fmla="*/ 53661 w 1706562"/>
                  <a:gd name="connsiteY4" fmla="*/ 644696 h 64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6562" h="644695">
                    <a:moveTo>
                      <a:pt x="53661" y="644696"/>
                    </a:moveTo>
                    <a:lnTo>
                      <a:pt x="1705838" y="89498"/>
                    </a:lnTo>
                    <a:cubicBezTo>
                      <a:pt x="1706988" y="59793"/>
                      <a:pt x="1706796" y="30088"/>
                      <a:pt x="1705072" y="0"/>
                    </a:cubicBezTo>
                    <a:lnTo>
                      <a:pt x="0" y="573021"/>
                    </a:lnTo>
                    <a:cubicBezTo>
                      <a:pt x="17056" y="597743"/>
                      <a:pt x="34880" y="621699"/>
                      <a:pt x="53661" y="644696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8049859-B512-4FDF-B430-696AF4FCD078}"/>
                  </a:ext>
                </a:extLst>
              </p:cNvPr>
              <p:cNvSpPr/>
              <p:nvPr/>
            </p:nvSpPr>
            <p:spPr>
              <a:xfrm>
                <a:off x="10633044" y="972881"/>
                <a:ext cx="1808560" cy="608858"/>
              </a:xfrm>
              <a:custGeom>
                <a:avLst/>
                <a:gdLst>
                  <a:gd name="connsiteX0" fmla="*/ 0 w 1808560"/>
                  <a:gd name="connsiteY0" fmla="*/ 526259 h 608858"/>
                  <a:gd name="connsiteX1" fmla="*/ 17248 w 1808560"/>
                  <a:gd name="connsiteY1" fmla="*/ 599084 h 608858"/>
                  <a:gd name="connsiteX2" fmla="*/ 20123 w 1808560"/>
                  <a:gd name="connsiteY2" fmla="*/ 608858 h 608858"/>
                  <a:gd name="connsiteX3" fmla="*/ 1808560 w 1808560"/>
                  <a:gd name="connsiteY3" fmla="*/ 80300 h 608858"/>
                  <a:gd name="connsiteX4" fmla="*/ 1780388 w 1808560"/>
                  <a:gd name="connsiteY4" fmla="*/ 0 h 608858"/>
                  <a:gd name="connsiteX5" fmla="*/ 0 w 1808560"/>
                  <a:gd name="connsiteY5" fmla="*/ 526259 h 608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8560" h="608858">
                    <a:moveTo>
                      <a:pt x="0" y="526259"/>
                    </a:moveTo>
                    <a:cubicBezTo>
                      <a:pt x="4791" y="550598"/>
                      <a:pt x="10540" y="574937"/>
                      <a:pt x="17248" y="599084"/>
                    </a:cubicBezTo>
                    <a:cubicBezTo>
                      <a:pt x="18206" y="602342"/>
                      <a:pt x="19165" y="605600"/>
                      <a:pt x="20123" y="608858"/>
                    </a:cubicBezTo>
                    <a:lnTo>
                      <a:pt x="1808560" y="80300"/>
                    </a:lnTo>
                    <a:cubicBezTo>
                      <a:pt x="1800320" y="52894"/>
                      <a:pt x="1790929" y="26064"/>
                      <a:pt x="1780388" y="0"/>
                    </a:cubicBezTo>
                    <a:lnTo>
                      <a:pt x="0" y="526259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EFF19F-61CE-452D-8E15-9EDC4EED4864}"/>
                  </a:ext>
                </a:extLst>
              </p:cNvPr>
              <p:cNvSpPr/>
              <p:nvPr/>
            </p:nvSpPr>
            <p:spPr>
              <a:xfrm>
                <a:off x="10682297" y="1140571"/>
                <a:ext cx="1788629" cy="567271"/>
              </a:xfrm>
              <a:custGeom>
                <a:avLst/>
                <a:gdLst>
                  <a:gd name="connsiteX0" fmla="*/ 0 w 1788629"/>
                  <a:gd name="connsiteY0" fmla="*/ 526451 h 567271"/>
                  <a:gd name="connsiteX1" fmla="*/ 17248 w 1788629"/>
                  <a:gd name="connsiteY1" fmla="*/ 567271 h 567271"/>
                  <a:gd name="connsiteX2" fmla="*/ 1788629 w 1788629"/>
                  <a:gd name="connsiteY2" fmla="*/ 43695 h 567271"/>
                  <a:gd name="connsiteX3" fmla="*/ 1780963 w 1788629"/>
                  <a:gd name="connsiteY3" fmla="*/ 0 h 567271"/>
                  <a:gd name="connsiteX4" fmla="*/ 0 w 1788629"/>
                  <a:gd name="connsiteY4" fmla="*/ 526451 h 567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29" h="567271">
                    <a:moveTo>
                      <a:pt x="0" y="526451"/>
                    </a:moveTo>
                    <a:cubicBezTo>
                      <a:pt x="5558" y="540249"/>
                      <a:pt x="11307" y="553856"/>
                      <a:pt x="17248" y="567271"/>
                    </a:cubicBezTo>
                    <a:lnTo>
                      <a:pt x="1788629" y="43695"/>
                    </a:lnTo>
                    <a:cubicBezTo>
                      <a:pt x="1786521" y="29130"/>
                      <a:pt x="1784030" y="14565"/>
                      <a:pt x="1780963" y="0"/>
                    </a:cubicBezTo>
                    <a:lnTo>
                      <a:pt x="0" y="526451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2442578-59E9-46AA-B689-BF9BD293CC90}"/>
                  </a:ext>
                </a:extLst>
              </p:cNvPr>
              <p:cNvSpPr/>
              <p:nvPr/>
            </p:nvSpPr>
            <p:spPr>
              <a:xfrm>
                <a:off x="11195908" y="1894313"/>
                <a:ext cx="1088547" cy="338062"/>
              </a:xfrm>
              <a:custGeom>
                <a:avLst/>
                <a:gdLst>
                  <a:gd name="connsiteX0" fmla="*/ 1088548 w 1088547"/>
                  <a:gd name="connsiteY0" fmla="*/ 0 h 338062"/>
                  <a:gd name="connsiteX1" fmla="*/ 0 w 1088547"/>
                  <a:gd name="connsiteY1" fmla="*/ 290535 h 338062"/>
                  <a:gd name="connsiteX2" fmla="*/ 151783 w 1088547"/>
                  <a:gd name="connsiteY2" fmla="*/ 338063 h 338062"/>
                  <a:gd name="connsiteX3" fmla="*/ 980651 w 1088547"/>
                  <a:gd name="connsiteY3" fmla="*/ 116904 h 338062"/>
                  <a:gd name="connsiteX4" fmla="*/ 1088548 w 1088547"/>
                  <a:gd name="connsiteY4" fmla="*/ 0 h 33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8547" h="338062">
                    <a:moveTo>
                      <a:pt x="1088548" y="0"/>
                    </a:moveTo>
                    <a:lnTo>
                      <a:pt x="0" y="290535"/>
                    </a:lnTo>
                    <a:cubicBezTo>
                      <a:pt x="49061" y="310658"/>
                      <a:pt x="99847" y="326564"/>
                      <a:pt x="151783" y="338063"/>
                    </a:cubicBezTo>
                    <a:lnTo>
                      <a:pt x="980651" y="116904"/>
                    </a:lnTo>
                    <a:cubicBezTo>
                      <a:pt x="1019938" y="80874"/>
                      <a:pt x="1056159" y="41779"/>
                      <a:pt x="1088548" y="0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3A1A75E-C7A3-480A-8F35-21F0892D00B4}"/>
                  </a:ext>
                </a:extLst>
              </p:cNvPr>
              <p:cNvSpPr/>
              <p:nvPr/>
            </p:nvSpPr>
            <p:spPr>
              <a:xfrm>
                <a:off x="10869152" y="1428614"/>
                <a:ext cx="1605990" cy="598509"/>
              </a:xfrm>
              <a:custGeom>
                <a:avLst/>
                <a:gdLst>
                  <a:gd name="connsiteX0" fmla="*/ 0 w 1605990"/>
                  <a:gd name="connsiteY0" fmla="*/ 532008 h 598509"/>
                  <a:gd name="connsiteX1" fmla="*/ 69567 w 1605990"/>
                  <a:gd name="connsiteY1" fmla="*/ 598510 h 598509"/>
                  <a:gd name="connsiteX2" fmla="*/ 1590084 w 1605990"/>
                  <a:gd name="connsiteY2" fmla="*/ 94865 h 598509"/>
                  <a:gd name="connsiteX3" fmla="*/ 1605991 w 1605990"/>
                  <a:gd name="connsiteY3" fmla="*/ 0 h 598509"/>
                  <a:gd name="connsiteX4" fmla="*/ 0 w 1605990"/>
                  <a:gd name="connsiteY4" fmla="*/ 532008 h 59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5990" h="598509">
                    <a:moveTo>
                      <a:pt x="0" y="532008"/>
                    </a:moveTo>
                    <a:cubicBezTo>
                      <a:pt x="22039" y="555389"/>
                      <a:pt x="45228" y="577620"/>
                      <a:pt x="69567" y="598510"/>
                    </a:cubicBezTo>
                    <a:lnTo>
                      <a:pt x="1590084" y="94865"/>
                    </a:lnTo>
                    <a:cubicBezTo>
                      <a:pt x="1596983" y="63626"/>
                      <a:pt x="1602349" y="32005"/>
                      <a:pt x="1605991" y="0"/>
                    </a:cubicBezTo>
                    <a:lnTo>
                      <a:pt x="0" y="532008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1722E79-ACFC-4059-A7E8-94BD86679D6A}"/>
                  </a:ext>
                </a:extLst>
              </p:cNvPr>
              <p:cNvSpPr/>
              <p:nvPr/>
            </p:nvSpPr>
            <p:spPr>
              <a:xfrm>
                <a:off x="11024768" y="1627734"/>
                <a:ext cx="1404762" cy="495787"/>
              </a:xfrm>
              <a:custGeom>
                <a:avLst/>
                <a:gdLst>
                  <a:gd name="connsiteX0" fmla="*/ 0 w 1404762"/>
                  <a:gd name="connsiteY0" fmla="*/ 465316 h 495787"/>
                  <a:gd name="connsiteX1" fmla="*/ 47911 w 1404762"/>
                  <a:gd name="connsiteY1" fmla="*/ 495787 h 495787"/>
                  <a:gd name="connsiteX2" fmla="*/ 1384448 w 1404762"/>
                  <a:gd name="connsiteY2" fmla="*/ 53086 h 495787"/>
                  <a:gd name="connsiteX3" fmla="*/ 1404763 w 1404762"/>
                  <a:gd name="connsiteY3" fmla="*/ 0 h 495787"/>
                  <a:gd name="connsiteX4" fmla="*/ 0 w 1404762"/>
                  <a:gd name="connsiteY4" fmla="*/ 465316 h 49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762" h="495787">
                    <a:moveTo>
                      <a:pt x="0" y="465316"/>
                    </a:moveTo>
                    <a:cubicBezTo>
                      <a:pt x="15715" y="475856"/>
                      <a:pt x="31622" y="486205"/>
                      <a:pt x="47911" y="495787"/>
                    </a:cubicBezTo>
                    <a:lnTo>
                      <a:pt x="1384448" y="53086"/>
                    </a:lnTo>
                    <a:cubicBezTo>
                      <a:pt x="1391731" y="35646"/>
                      <a:pt x="1398439" y="18015"/>
                      <a:pt x="1404763" y="0"/>
                    </a:cubicBezTo>
                    <a:lnTo>
                      <a:pt x="0" y="465316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F82FB8D-3974-483B-82A3-D2F6730E0CEA}"/>
                </a:ext>
              </a:extLst>
            </p:cNvPr>
            <p:cNvSpPr/>
            <p:nvPr/>
          </p:nvSpPr>
          <p:spPr>
            <a:xfrm>
              <a:off x="10615561" y="790243"/>
              <a:ext cx="1813970" cy="1464392"/>
            </a:xfrm>
            <a:custGeom>
              <a:avLst/>
              <a:gdLst>
                <a:gd name="connsiteX0" fmla="*/ 149527 w 1813970"/>
                <a:gd name="connsiteY0" fmla="*/ 555581 h 1464392"/>
                <a:gd name="connsiteX1" fmla="*/ 166584 w 1813970"/>
                <a:gd name="connsiteY1" fmla="*/ 0 h 1464392"/>
                <a:gd name="connsiteX2" fmla="*/ 34540 w 1813970"/>
                <a:gd name="connsiteY2" fmla="*/ 782106 h 1464392"/>
                <a:gd name="connsiteX3" fmla="*/ 1183264 w 1813970"/>
                <a:gd name="connsiteY3" fmla="*/ 1429868 h 1464392"/>
                <a:gd name="connsiteX4" fmla="*/ 1813970 w 1813970"/>
                <a:gd name="connsiteY4" fmla="*/ 836725 h 1464392"/>
                <a:gd name="connsiteX5" fmla="*/ 1298252 w 1813970"/>
                <a:gd name="connsiteY5" fmla="*/ 1203343 h 1464392"/>
                <a:gd name="connsiteX6" fmla="*/ 149527 w 1813970"/>
                <a:gd name="connsiteY6" fmla="*/ 555581 h 146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970" h="1464392">
                  <a:moveTo>
                    <a:pt x="149527" y="555581"/>
                  </a:moveTo>
                  <a:cubicBezTo>
                    <a:pt x="96633" y="365660"/>
                    <a:pt x="106407" y="173056"/>
                    <a:pt x="166584" y="0"/>
                  </a:cubicBezTo>
                  <a:cubicBezTo>
                    <a:pt x="14034" y="220009"/>
                    <a:pt x="-43077" y="503836"/>
                    <a:pt x="34540" y="782106"/>
                  </a:cubicBezTo>
                  <a:cubicBezTo>
                    <a:pt x="172908" y="1278277"/>
                    <a:pt x="687093" y="1568237"/>
                    <a:pt x="1183264" y="1429868"/>
                  </a:cubicBezTo>
                  <a:cubicBezTo>
                    <a:pt x="1489514" y="1344586"/>
                    <a:pt x="1716997" y="1115953"/>
                    <a:pt x="1813970" y="836725"/>
                  </a:cubicBezTo>
                  <a:cubicBezTo>
                    <a:pt x="1694383" y="1009206"/>
                    <a:pt x="1516153" y="1142591"/>
                    <a:pt x="1298252" y="1203343"/>
                  </a:cubicBezTo>
                  <a:cubicBezTo>
                    <a:pt x="802273" y="1341711"/>
                    <a:pt x="287896" y="1051560"/>
                    <a:pt x="149527" y="555581"/>
                  </a:cubicBezTo>
                  <a:close/>
                </a:path>
              </a:pathLst>
            </a:custGeom>
            <a:solidFill>
              <a:srgbClr val="D25B30">
                <a:alpha val="50000"/>
              </a:srgbClr>
            </a:solidFill>
            <a:ln w="19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F02CB5F-93C0-494B-A86A-BE99EFB20468}"/>
                </a:ext>
              </a:extLst>
            </p:cNvPr>
            <p:cNvSpPr/>
            <p:nvPr/>
          </p:nvSpPr>
          <p:spPr>
            <a:xfrm>
              <a:off x="10667157" y="388922"/>
              <a:ext cx="1813970" cy="1464379"/>
            </a:xfrm>
            <a:custGeom>
              <a:avLst/>
              <a:gdLst>
                <a:gd name="connsiteX0" fmla="*/ 1664443 w 1813970"/>
                <a:gd name="connsiteY0" fmla="*/ 908798 h 1464379"/>
                <a:gd name="connsiteX1" fmla="*/ 1647386 w 1813970"/>
                <a:gd name="connsiteY1" fmla="*/ 1464379 h 1464379"/>
                <a:gd name="connsiteX2" fmla="*/ 1779430 w 1813970"/>
                <a:gd name="connsiteY2" fmla="*/ 682273 h 1464379"/>
                <a:gd name="connsiteX3" fmla="*/ 630706 w 1813970"/>
                <a:gd name="connsiteY3" fmla="*/ 34511 h 1464379"/>
                <a:gd name="connsiteX4" fmla="*/ 0 w 1813970"/>
                <a:gd name="connsiteY4" fmla="*/ 627654 h 1464379"/>
                <a:gd name="connsiteX5" fmla="*/ 515718 w 1813970"/>
                <a:gd name="connsiteY5" fmla="*/ 261036 h 1464379"/>
                <a:gd name="connsiteX6" fmla="*/ 1664443 w 1813970"/>
                <a:gd name="connsiteY6" fmla="*/ 908798 h 146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970" h="1464379">
                  <a:moveTo>
                    <a:pt x="1664443" y="908798"/>
                  </a:moveTo>
                  <a:cubicBezTo>
                    <a:pt x="1717337" y="1098719"/>
                    <a:pt x="1707563" y="1291323"/>
                    <a:pt x="1647386" y="1464379"/>
                  </a:cubicBezTo>
                  <a:cubicBezTo>
                    <a:pt x="1799936" y="1244370"/>
                    <a:pt x="1857047" y="960543"/>
                    <a:pt x="1779430" y="682273"/>
                  </a:cubicBezTo>
                  <a:cubicBezTo>
                    <a:pt x="1641254" y="186294"/>
                    <a:pt x="1126877" y="-103857"/>
                    <a:pt x="630706" y="34511"/>
                  </a:cubicBezTo>
                  <a:cubicBezTo>
                    <a:pt x="324648" y="119793"/>
                    <a:pt x="96973" y="348426"/>
                    <a:pt x="0" y="627654"/>
                  </a:cubicBezTo>
                  <a:cubicBezTo>
                    <a:pt x="119587" y="455173"/>
                    <a:pt x="297817" y="321788"/>
                    <a:pt x="515718" y="261036"/>
                  </a:cubicBezTo>
                  <a:cubicBezTo>
                    <a:pt x="1011889" y="122668"/>
                    <a:pt x="1526075" y="412628"/>
                    <a:pt x="1664443" y="908798"/>
                  </a:cubicBezTo>
                  <a:close/>
                </a:path>
              </a:pathLst>
            </a:custGeom>
            <a:solidFill>
              <a:srgbClr val="F3F1E8">
                <a:alpha val="50000"/>
              </a:srgbClr>
            </a:solidFill>
            <a:ln w="19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0318F2C-0432-489C-802B-38739470A003}"/>
                </a:ext>
              </a:extLst>
            </p:cNvPr>
            <p:cNvSpPr/>
            <p:nvPr/>
          </p:nvSpPr>
          <p:spPr>
            <a:xfrm>
              <a:off x="10128276" y="768653"/>
              <a:ext cx="2832852" cy="1079427"/>
            </a:xfrm>
            <a:custGeom>
              <a:avLst/>
              <a:gdLst>
                <a:gd name="connsiteX0" fmla="*/ 2179752 w 2832852"/>
                <a:gd name="connsiteY0" fmla="*/ 8366 h 1079427"/>
                <a:gd name="connsiteX1" fmla="*/ 2242611 w 2832852"/>
                <a:gd name="connsiteY1" fmla="*/ 110896 h 1079427"/>
                <a:gd name="connsiteX2" fmla="*/ 2488110 w 2832852"/>
                <a:gd name="connsiteY2" fmla="*/ 161107 h 1079427"/>
                <a:gd name="connsiteX3" fmla="*/ 2322911 w 2832852"/>
                <a:gd name="connsiteY3" fmla="*/ 320748 h 1079427"/>
                <a:gd name="connsiteX4" fmla="*/ 1447090 w 2832852"/>
                <a:gd name="connsiteY4" fmla="*/ 650762 h 1079427"/>
                <a:gd name="connsiteX5" fmla="*/ 526999 w 2832852"/>
                <a:gd name="connsiteY5" fmla="*/ 821518 h 1079427"/>
                <a:gd name="connsiteX6" fmla="*/ 303157 w 2832852"/>
                <a:gd name="connsiteY6" fmla="*/ 770349 h 1079427"/>
                <a:gd name="connsiteX7" fmla="*/ 487137 w 2832852"/>
                <a:gd name="connsiteY7" fmla="*/ 600359 h 1079427"/>
                <a:gd name="connsiteX8" fmla="*/ 487904 w 2832852"/>
                <a:gd name="connsiteY8" fmla="*/ 480197 h 1079427"/>
                <a:gd name="connsiteX9" fmla="*/ 3807 w 2832852"/>
                <a:gd name="connsiteY9" fmla="*/ 933631 h 1079427"/>
                <a:gd name="connsiteX10" fmla="*/ 646969 w 2832852"/>
                <a:gd name="connsiteY10" fmla="*/ 1071616 h 1079427"/>
                <a:gd name="connsiteX11" fmla="*/ 1519149 w 2832852"/>
                <a:gd name="connsiteY11" fmla="*/ 908717 h 1079427"/>
                <a:gd name="connsiteX12" fmla="*/ 2349933 w 2832852"/>
                <a:gd name="connsiteY12" fmla="*/ 596718 h 1079427"/>
                <a:gd name="connsiteX13" fmla="*/ 2829047 w 2832852"/>
                <a:gd name="connsiteY13" fmla="*/ 145776 h 1079427"/>
                <a:gd name="connsiteX14" fmla="*/ 2179752 w 2832852"/>
                <a:gd name="connsiteY14" fmla="*/ 8366 h 1079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32852" h="1079427">
                  <a:moveTo>
                    <a:pt x="2179752" y="8366"/>
                  </a:moveTo>
                  <a:cubicBezTo>
                    <a:pt x="2202749" y="40945"/>
                    <a:pt x="2223830" y="75058"/>
                    <a:pt x="2242611" y="110896"/>
                  </a:cubicBezTo>
                  <a:cubicBezTo>
                    <a:pt x="2386154" y="103997"/>
                    <a:pt x="2476611" y="119903"/>
                    <a:pt x="2488110" y="161107"/>
                  </a:cubicBezTo>
                  <a:cubicBezTo>
                    <a:pt x="2499033" y="200203"/>
                    <a:pt x="2437324" y="256547"/>
                    <a:pt x="2322911" y="320748"/>
                  </a:cubicBezTo>
                  <a:cubicBezTo>
                    <a:pt x="2139123" y="423854"/>
                    <a:pt x="1819266" y="547082"/>
                    <a:pt x="1447090" y="650762"/>
                  </a:cubicBezTo>
                  <a:cubicBezTo>
                    <a:pt x="1074914" y="754442"/>
                    <a:pt x="737618" y="814619"/>
                    <a:pt x="526999" y="821518"/>
                  </a:cubicBezTo>
                  <a:cubicBezTo>
                    <a:pt x="396105" y="825735"/>
                    <a:pt x="314081" y="809445"/>
                    <a:pt x="303157" y="770349"/>
                  </a:cubicBezTo>
                  <a:cubicBezTo>
                    <a:pt x="291658" y="729145"/>
                    <a:pt x="360843" y="668585"/>
                    <a:pt x="487137" y="600359"/>
                  </a:cubicBezTo>
                  <a:cubicBezTo>
                    <a:pt x="484837" y="559922"/>
                    <a:pt x="485029" y="519868"/>
                    <a:pt x="487904" y="480197"/>
                  </a:cubicBezTo>
                  <a:cubicBezTo>
                    <a:pt x="162873" y="643288"/>
                    <a:pt x="-29923" y="812703"/>
                    <a:pt x="3807" y="933631"/>
                  </a:cubicBezTo>
                  <a:cubicBezTo>
                    <a:pt x="37345" y="1053793"/>
                    <a:pt x="287442" y="1099213"/>
                    <a:pt x="646969" y="1071616"/>
                  </a:cubicBezTo>
                  <a:cubicBezTo>
                    <a:pt x="896875" y="1052451"/>
                    <a:pt x="1199484" y="998024"/>
                    <a:pt x="1519149" y="908717"/>
                  </a:cubicBezTo>
                  <a:cubicBezTo>
                    <a:pt x="1838814" y="819410"/>
                    <a:pt x="2126091" y="709597"/>
                    <a:pt x="2349933" y="596718"/>
                  </a:cubicBezTo>
                  <a:cubicBezTo>
                    <a:pt x="2672089" y="434394"/>
                    <a:pt x="2862585" y="266129"/>
                    <a:pt x="2829047" y="145776"/>
                  </a:cubicBezTo>
                  <a:cubicBezTo>
                    <a:pt x="2795318" y="24847"/>
                    <a:pt x="2542729" y="-20381"/>
                    <a:pt x="2179752" y="8366"/>
                  </a:cubicBezTo>
                  <a:close/>
                </a:path>
              </a:pathLst>
            </a:custGeom>
            <a:solidFill>
              <a:srgbClr val="BE6748"/>
            </a:solidFill>
            <a:ln w="19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51" name="Graphic 47">
            <a:extLst>
              <a:ext uri="{FF2B5EF4-FFF2-40B4-BE49-F238E27FC236}">
                <a16:creationId xmlns:a16="http://schemas.microsoft.com/office/drawing/2014/main" id="{1AEE1E3C-99B7-494C-AE56-F896433F0CC4}"/>
              </a:ext>
            </a:extLst>
          </p:cNvPr>
          <p:cNvGrpSpPr/>
          <p:nvPr/>
        </p:nvGrpSpPr>
        <p:grpSpPr>
          <a:xfrm>
            <a:off x="4625191" y="3044917"/>
            <a:ext cx="892880" cy="1530652"/>
            <a:chOff x="569159" y="4748162"/>
            <a:chExt cx="1050925" cy="180158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4A46541-8C2F-4BE4-A560-F3588400E201}"/>
                </a:ext>
              </a:extLst>
            </p:cNvPr>
            <p:cNvSpPr/>
            <p:nvPr/>
          </p:nvSpPr>
          <p:spPr>
            <a:xfrm>
              <a:off x="722794" y="6175168"/>
              <a:ext cx="375392" cy="375142"/>
            </a:xfrm>
            <a:custGeom>
              <a:avLst/>
              <a:gdLst>
                <a:gd name="connsiteX0" fmla="*/ 351559 w 375392"/>
                <a:gd name="connsiteY0" fmla="*/ 235958 h 375142"/>
                <a:gd name="connsiteX1" fmla="*/ 351559 w 375392"/>
                <a:gd name="connsiteY1" fmla="*/ 351309 h 375142"/>
                <a:gd name="connsiteX2" fmla="*/ 236208 w 375392"/>
                <a:gd name="connsiteY2" fmla="*/ 351309 h 375142"/>
                <a:gd name="connsiteX3" fmla="*/ 0 w 375392"/>
                <a:gd name="connsiteY3" fmla="*/ 0 h 375142"/>
                <a:gd name="connsiteX4" fmla="*/ 351559 w 375392"/>
                <a:gd name="connsiteY4" fmla="*/ 235958 h 3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392" h="375142">
                  <a:moveTo>
                    <a:pt x="351559" y="235958"/>
                  </a:moveTo>
                  <a:cubicBezTo>
                    <a:pt x="383337" y="267736"/>
                    <a:pt x="383337" y="319531"/>
                    <a:pt x="351559" y="351309"/>
                  </a:cubicBezTo>
                  <a:cubicBezTo>
                    <a:pt x="319781" y="383087"/>
                    <a:pt x="267986" y="383087"/>
                    <a:pt x="236208" y="351309"/>
                  </a:cubicBezTo>
                  <a:cubicBezTo>
                    <a:pt x="204430" y="319531"/>
                    <a:pt x="0" y="0"/>
                    <a:pt x="0" y="0"/>
                  </a:cubicBezTo>
                  <a:cubicBezTo>
                    <a:pt x="0" y="0"/>
                    <a:pt x="319781" y="204180"/>
                    <a:pt x="351559" y="235958"/>
                  </a:cubicBezTo>
                  <a:close/>
                </a:path>
              </a:pathLst>
            </a:custGeom>
            <a:solidFill>
              <a:srgbClr val="F6931E"/>
            </a:solidFill>
            <a:ln w="249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91D4213-F38C-4C08-BFC2-8E926C83CF3E}"/>
                </a:ext>
              </a:extLst>
            </p:cNvPr>
            <p:cNvSpPr/>
            <p:nvPr/>
          </p:nvSpPr>
          <p:spPr>
            <a:xfrm>
              <a:off x="665493" y="4748162"/>
              <a:ext cx="490494" cy="490494"/>
            </a:xfrm>
            <a:custGeom>
              <a:avLst/>
              <a:gdLst>
                <a:gd name="connsiteX0" fmla="*/ 473417 w 490494"/>
                <a:gd name="connsiteY0" fmla="*/ 391345 h 490494"/>
                <a:gd name="connsiteX1" fmla="*/ 473417 w 490494"/>
                <a:gd name="connsiteY1" fmla="*/ 473417 h 490494"/>
                <a:gd name="connsiteX2" fmla="*/ 391344 w 490494"/>
                <a:gd name="connsiteY2" fmla="*/ 473417 h 490494"/>
                <a:gd name="connsiteX3" fmla="*/ 0 w 490494"/>
                <a:gd name="connsiteY3" fmla="*/ 0 h 490494"/>
                <a:gd name="connsiteX4" fmla="*/ 473417 w 490494"/>
                <a:gd name="connsiteY4" fmla="*/ 391345 h 49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494" h="490494">
                  <a:moveTo>
                    <a:pt x="473417" y="391345"/>
                  </a:moveTo>
                  <a:cubicBezTo>
                    <a:pt x="496187" y="414115"/>
                    <a:pt x="496187" y="450647"/>
                    <a:pt x="473417" y="473417"/>
                  </a:cubicBezTo>
                  <a:cubicBezTo>
                    <a:pt x="450647" y="496187"/>
                    <a:pt x="414115" y="496187"/>
                    <a:pt x="391344" y="473417"/>
                  </a:cubicBezTo>
                  <a:cubicBezTo>
                    <a:pt x="368574" y="450647"/>
                    <a:pt x="0" y="0"/>
                    <a:pt x="0" y="0"/>
                  </a:cubicBezTo>
                  <a:cubicBezTo>
                    <a:pt x="0" y="0"/>
                    <a:pt x="450647" y="368825"/>
                    <a:pt x="473417" y="391345"/>
                  </a:cubicBezTo>
                  <a:close/>
                </a:path>
              </a:pathLst>
            </a:custGeom>
            <a:solidFill>
              <a:srgbClr val="FFEDCF"/>
            </a:solidFill>
            <a:ln w="249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54" name="Graphic 47">
              <a:extLst>
                <a:ext uri="{FF2B5EF4-FFF2-40B4-BE49-F238E27FC236}">
                  <a16:creationId xmlns:a16="http://schemas.microsoft.com/office/drawing/2014/main" id="{C966806A-42B1-42BB-9B72-40445483F64F}"/>
                </a:ext>
              </a:extLst>
            </p:cNvPr>
            <p:cNvGrpSpPr/>
            <p:nvPr/>
          </p:nvGrpSpPr>
          <p:grpSpPr>
            <a:xfrm>
              <a:off x="569159" y="5204563"/>
              <a:ext cx="1040141" cy="1040141"/>
              <a:chOff x="569159" y="5204563"/>
              <a:chExt cx="1040141" cy="104014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FF4AB6E-4A0E-4572-B6CD-3B814EF8C111}"/>
                  </a:ext>
                </a:extLst>
              </p:cNvPr>
              <p:cNvSpPr/>
              <p:nvPr/>
            </p:nvSpPr>
            <p:spPr>
              <a:xfrm>
                <a:off x="569159" y="5204563"/>
                <a:ext cx="1040141" cy="1040141"/>
              </a:xfrm>
              <a:custGeom>
                <a:avLst/>
                <a:gdLst>
                  <a:gd name="connsiteX0" fmla="*/ 865011 w 1040141"/>
                  <a:gd name="connsiteY0" fmla="*/ 449145 h 1040141"/>
                  <a:gd name="connsiteX1" fmla="*/ 874770 w 1040141"/>
                  <a:gd name="connsiteY1" fmla="*/ 628553 h 1040141"/>
                  <a:gd name="connsiteX2" fmla="*/ 829230 w 1040141"/>
                  <a:gd name="connsiteY2" fmla="*/ 593773 h 1040141"/>
                  <a:gd name="connsiteX3" fmla="*/ 781188 w 1040141"/>
                  <a:gd name="connsiteY3" fmla="*/ 522460 h 1040141"/>
                  <a:gd name="connsiteX4" fmla="*/ 660331 w 1040141"/>
                  <a:gd name="connsiteY4" fmla="*/ 345054 h 1040141"/>
                  <a:gd name="connsiteX5" fmla="*/ 688606 w 1040141"/>
                  <a:gd name="connsiteY5" fmla="*/ 489181 h 1040141"/>
                  <a:gd name="connsiteX6" fmla="*/ 0 w 1040141"/>
                  <a:gd name="connsiteY6" fmla="*/ 0 h 1040141"/>
                  <a:gd name="connsiteX7" fmla="*/ 478922 w 1040141"/>
                  <a:gd name="connsiteY7" fmla="*/ 674594 h 1040141"/>
                  <a:gd name="connsiteX8" fmla="*/ 329290 w 1040141"/>
                  <a:gd name="connsiteY8" fmla="*/ 645318 h 1040141"/>
                  <a:gd name="connsiteX9" fmla="*/ 520208 w 1040141"/>
                  <a:gd name="connsiteY9" fmla="*/ 775683 h 1040141"/>
                  <a:gd name="connsiteX10" fmla="*/ 589018 w 1040141"/>
                  <a:gd name="connsiteY10" fmla="*/ 823225 h 1040141"/>
                  <a:gd name="connsiteX11" fmla="*/ 628553 w 1040141"/>
                  <a:gd name="connsiteY11" fmla="*/ 874770 h 1040141"/>
                  <a:gd name="connsiteX12" fmla="*/ 449145 w 1040141"/>
                  <a:gd name="connsiteY12" fmla="*/ 865012 h 1040141"/>
                  <a:gd name="connsiteX13" fmla="*/ 903295 w 1040141"/>
                  <a:gd name="connsiteY13" fmla="*/ 1015394 h 1040141"/>
                  <a:gd name="connsiteX14" fmla="*/ 903045 w 1040141"/>
                  <a:gd name="connsiteY14" fmla="*/ 1015394 h 1040141"/>
                  <a:gd name="connsiteX15" fmla="*/ 971855 w 1040141"/>
                  <a:gd name="connsiteY15" fmla="*/ 971856 h 1040141"/>
                  <a:gd name="connsiteX16" fmla="*/ 1015394 w 1040141"/>
                  <a:gd name="connsiteY16" fmla="*/ 903045 h 1040141"/>
                  <a:gd name="connsiteX17" fmla="*/ 1015394 w 1040141"/>
                  <a:gd name="connsiteY17" fmla="*/ 903295 h 1040141"/>
                  <a:gd name="connsiteX18" fmla="*/ 865011 w 1040141"/>
                  <a:gd name="connsiteY18" fmla="*/ 449145 h 104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40141" h="1040141">
                    <a:moveTo>
                      <a:pt x="865011" y="449145"/>
                    </a:moveTo>
                    <a:cubicBezTo>
                      <a:pt x="905797" y="544229"/>
                      <a:pt x="874770" y="628553"/>
                      <a:pt x="874770" y="628553"/>
                    </a:cubicBezTo>
                    <a:cubicBezTo>
                      <a:pt x="860507" y="617544"/>
                      <a:pt x="845244" y="605783"/>
                      <a:pt x="829230" y="593773"/>
                    </a:cubicBezTo>
                    <a:cubicBezTo>
                      <a:pt x="805709" y="576007"/>
                      <a:pt x="788694" y="550985"/>
                      <a:pt x="781188" y="522460"/>
                    </a:cubicBezTo>
                    <a:cubicBezTo>
                      <a:pt x="755915" y="426375"/>
                      <a:pt x="660331" y="345054"/>
                      <a:pt x="660331" y="345054"/>
                    </a:cubicBezTo>
                    <a:lnTo>
                      <a:pt x="688606" y="489181"/>
                    </a:lnTo>
                    <a:cubicBezTo>
                      <a:pt x="395848" y="274742"/>
                      <a:pt x="0" y="0"/>
                      <a:pt x="0" y="0"/>
                    </a:cubicBezTo>
                    <a:cubicBezTo>
                      <a:pt x="0" y="0"/>
                      <a:pt x="266234" y="383838"/>
                      <a:pt x="478922" y="674594"/>
                    </a:cubicBezTo>
                    <a:lnTo>
                      <a:pt x="329290" y="645318"/>
                    </a:lnTo>
                    <a:cubicBezTo>
                      <a:pt x="329290" y="645318"/>
                      <a:pt x="416617" y="748409"/>
                      <a:pt x="520208" y="775683"/>
                    </a:cubicBezTo>
                    <a:cubicBezTo>
                      <a:pt x="547732" y="782939"/>
                      <a:pt x="571753" y="800455"/>
                      <a:pt x="589018" y="823225"/>
                    </a:cubicBezTo>
                    <a:cubicBezTo>
                      <a:pt x="602781" y="841491"/>
                      <a:pt x="616042" y="858756"/>
                      <a:pt x="628553" y="874770"/>
                    </a:cubicBezTo>
                    <a:cubicBezTo>
                      <a:pt x="628553" y="874770"/>
                      <a:pt x="544229" y="905547"/>
                      <a:pt x="449145" y="865012"/>
                    </a:cubicBezTo>
                    <a:cubicBezTo>
                      <a:pt x="449145" y="865012"/>
                      <a:pt x="702869" y="1118735"/>
                      <a:pt x="903295" y="1015394"/>
                    </a:cubicBezTo>
                    <a:cubicBezTo>
                      <a:pt x="903295" y="1015394"/>
                      <a:pt x="903045" y="1015394"/>
                      <a:pt x="903045" y="1015394"/>
                    </a:cubicBezTo>
                    <a:cubicBezTo>
                      <a:pt x="928067" y="1006386"/>
                      <a:pt x="951588" y="992123"/>
                      <a:pt x="971855" y="971856"/>
                    </a:cubicBezTo>
                    <a:cubicBezTo>
                      <a:pt x="991873" y="951838"/>
                      <a:pt x="1006386" y="928067"/>
                      <a:pt x="1015394" y="903045"/>
                    </a:cubicBezTo>
                    <a:cubicBezTo>
                      <a:pt x="1015394" y="903045"/>
                      <a:pt x="1015394" y="903295"/>
                      <a:pt x="1015394" y="903295"/>
                    </a:cubicBezTo>
                    <a:cubicBezTo>
                      <a:pt x="1118735" y="702619"/>
                      <a:pt x="865011" y="449145"/>
                      <a:pt x="865011" y="449145"/>
                    </a:cubicBezTo>
                    <a:close/>
                  </a:path>
                </a:pathLst>
              </a:custGeom>
              <a:solidFill>
                <a:srgbClr val="F6931E"/>
              </a:solidFill>
              <a:ln w="249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037E8E3-2AA8-42E7-93F6-7EF15D963965}"/>
                  </a:ext>
                </a:extLst>
              </p:cNvPr>
              <p:cNvSpPr/>
              <p:nvPr/>
            </p:nvSpPr>
            <p:spPr>
              <a:xfrm>
                <a:off x="913962" y="5549617"/>
                <a:ext cx="630179" cy="629929"/>
              </a:xfrm>
              <a:custGeom>
                <a:avLst/>
                <a:gdLst>
                  <a:gd name="connsiteX0" fmla="*/ 590019 w 630179"/>
                  <a:gd name="connsiteY0" fmla="*/ 396099 h 629929"/>
                  <a:gd name="connsiteX1" fmla="*/ 590019 w 630179"/>
                  <a:gd name="connsiteY1" fmla="*/ 589769 h 629929"/>
                  <a:gd name="connsiteX2" fmla="*/ 396349 w 630179"/>
                  <a:gd name="connsiteY2" fmla="*/ 589769 h 629929"/>
                  <a:gd name="connsiteX3" fmla="*/ 0 w 630179"/>
                  <a:gd name="connsiteY3" fmla="*/ 0 h 629929"/>
                  <a:gd name="connsiteX4" fmla="*/ 590019 w 630179"/>
                  <a:gd name="connsiteY4" fmla="*/ 396099 h 629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179" h="629929">
                    <a:moveTo>
                      <a:pt x="590019" y="396099"/>
                    </a:moveTo>
                    <a:cubicBezTo>
                      <a:pt x="643566" y="449646"/>
                      <a:pt x="643566" y="536222"/>
                      <a:pt x="590019" y="589769"/>
                    </a:cubicBezTo>
                    <a:cubicBezTo>
                      <a:pt x="536472" y="643316"/>
                      <a:pt x="449896" y="643316"/>
                      <a:pt x="396349" y="589769"/>
                    </a:cubicBezTo>
                    <a:cubicBezTo>
                      <a:pt x="342802" y="536222"/>
                      <a:pt x="0" y="0"/>
                      <a:pt x="0" y="0"/>
                    </a:cubicBezTo>
                    <a:cubicBezTo>
                      <a:pt x="0" y="0"/>
                      <a:pt x="536472" y="342802"/>
                      <a:pt x="590019" y="396099"/>
                    </a:cubicBezTo>
                    <a:close/>
                  </a:path>
                </a:pathLst>
              </a:custGeom>
              <a:solidFill>
                <a:srgbClr val="FFEDCF"/>
              </a:solidFill>
              <a:ln w="249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grpSp>
            <p:nvGrpSpPr>
              <p:cNvPr id="57" name="Graphic 47">
                <a:extLst>
                  <a:ext uri="{FF2B5EF4-FFF2-40B4-BE49-F238E27FC236}">
                    <a16:creationId xmlns:a16="http://schemas.microsoft.com/office/drawing/2014/main" id="{CE2F7625-9E06-4271-85D2-05287E5888EF}"/>
                  </a:ext>
                </a:extLst>
              </p:cNvPr>
              <p:cNvGrpSpPr/>
              <p:nvPr/>
            </p:nvGrpSpPr>
            <p:grpSpPr>
              <a:xfrm>
                <a:off x="1285539" y="5921194"/>
                <a:ext cx="227700" cy="227200"/>
                <a:chOff x="1285539" y="5921194"/>
                <a:chExt cx="227700" cy="227200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AB9A090-87D5-4882-8613-E415CA75E851}"/>
                    </a:ext>
                  </a:extLst>
                </p:cNvPr>
                <p:cNvSpPr/>
                <p:nvPr/>
              </p:nvSpPr>
              <p:spPr>
                <a:xfrm>
                  <a:off x="1285539" y="5921194"/>
                  <a:ext cx="227199" cy="227200"/>
                </a:xfrm>
                <a:custGeom>
                  <a:avLst/>
                  <a:gdLst>
                    <a:gd name="connsiteX0" fmla="*/ 215940 w 227199"/>
                    <a:gd name="connsiteY0" fmla="*/ 94083 h 227200"/>
                    <a:gd name="connsiteX1" fmla="*/ 215940 w 227199"/>
                    <a:gd name="connsiteY1" fmla="*/ 94083 h 227200"/>
                    <a:gd name="connsiteX2" fmla="*/ 211436 w 227199"/>
                    <a:gd name="connsiteY2" fmla="*/ 88078 h 227200"/>
                    <a:gd name="connsiteX3" fmla="*/ 200677 w 227199"/>
                    <a:gd name="connsiteY3" fmla="*/ 62305 h 227200"/>
                    <a:gd name="connsiteX4" fmla="*/ 199676 w 227199"/>
                    <a:gd name="connsiteY4" fmla="*/ 55049 h 227200"/>
                    <a:gd name="connsiteX5" fmla="*/ 199676 w 227199"/>
                    <a:gd name="connsiteY5" fmla="*/ 55049 h 227200"/>
                    <a:gd name="connsiteX6" fmla="*/ 172151 w 227199"/>
                    <a:gd name="connsiteY6" fmla="*/ 27524 h 227200"/>
                    <a:gd name="connsiteX7" fmla="*/ 172151 w 227199"/>
                    <a:gd name="connsiteY7" fmla="*/ 27524 h 227200"/>
                    <a:gd name="connsiteX8" fmla="*/ 164895 w 227199"/>
                    <a:gd name="connsiteY8" fmla="*/ 26523 h 227200"/>
                    <a:gd name="connsiteX9" fmla="*/ 139122 w 227199"/>
                    <a:gd name="connsiteY9" fmla="*/ 15764 h 227200"/>
                    <a:gd name="connsiteX10" fmla="*/ 133117 w 227199"/>
                    <a:gd name="connsiteY10" fmla="*/ 11260 h 227200"/>
                    <a:gd name="connsiteX11" fmla="*/ 133117 w 227199"/>
                    <a:gd name="connsiteY11" fmla="*/ 11260 h 227200"/>
                    <a:gd name="connsiteX12" fmla="*/ 94083 w 227199"/>
                    <a:gd name="connsiteY12" fmla="*/ 11260 h 227200"/>
                    <a:gd name="connsiteX13" fmla="*/ 94083 w 227199"/>
                    <a:gd name="connsiteY13" fmla="*/ 11260 h 227200"/>
                    <a:gd name="connsiteX14" fmla="*/ 88078 w 227199"/>
                    <a:gd name="connsiteY14" fmla="*/ 15764 h 227200"/>
                    <a:gd name="connsiteX15" fmla="*/ 62305 w 227199"/>
                    <a:gd name="connsiteY15" fmla="*/ 26523 h 227200"/>
                    <a:gd name="connsiteX16" fmla="*/ 55048 w 227199"/>
                    <a:gd name="connsiteY16" fmla="*/ 27524 h 227200"/>
                    <a:gd name="connsiteX17" fmla="*/ 55048 w 227199"/>
                    <a:gd name="connsiteY17" fmla="*/ 27524 h 227200"/>
                    <a:gd name="connsiteX18" fmla="*/ 27524 w 227199"/>
                    <a:gd name="connsiteY18" fmla="*/ 55049 h 227200"/>
                    <a:gd name="connsiteX19" fmla="*/ 27524 w 227199"/>
                    <a:gd name="connsiteY19" fmla="*/ 55049 h 227200"/>
                    <a:gd name="connsiteX20" fmla="*/ 26523 w 227199"/>
                    <a:gd name="connsiteY20" fmla="*/ 62305 h 227200"/>
                    <a:gd name="connsiteX21" fmla="*/ 15764 w 227199"/>
                    <a:gd name="connsiteY21" fmla="*/ 88078 h 227200"/>
                    <a:gd name="connsiteX22" fmla="*/ 11260 w 227199"/>
                    <a:gd name="connsiteY22" fmla="*/ 94083 h 227200"/>
                    <a:gd name="connsiteX23" fmla="*/ 11260 w 227199"/>
                    <a:gd name="connsiteY23" fmla="*/ 94083 h 227200"/>
                    <a:gd name="connsiteX24" fmla="*/ 11260 w 227199"/>
                    <a:gd name="connsiteY24" fmla="*/ 133117 h 227200"/>
                    <a:gd name="connsiteX25" fmla="*/ 11260 w 227199"/>
                    <a:gd name="connsiteY25" fmla="*/ 133117 h 227200"/>
                    <a:gd name="connsiteX26" fmla="*/ 15764 w 227199"/>
                    <a:gd name="connsiteY26" fmla="*/ 139122 h 227200"/>
                    <a:gd name="connsiteX27" fmla="*/ 26523 w 227199"/>
                    <a:gd name="connsiteY27" fmla="*/ 164895 h 227200"/>
                    <a:gd name="connsiteX28" fmla="*/ 27524 w 227199"/>
                    <a:gd name="connsiteY28" fmla="*/ 172152 h 227200"/>
                    <a:gd name="connsiteX29" fmla="*/ 27524 w 227199"/>
                    <a:gd name="connsiteY29" fmla="*/ 172152 h 227200"/>
                    <a:gd name="connsiteX30" fmla="*/ 55048 w 227199"/>
                    <a:gd name="connsiteY30" fmla="*/ 199676 h 227200"/>
                    <a:gd name="connsiteX31" fmla="*/ 55048 w 227199"/>
                    <a:gd name="connsiteY31" fmla="*/ 199676 h 227200"/>
                    <a:gd name="connsiteX32" fmla="*/ 62305 w 227199"/>
                    <a:gd name="connsiteY32" fmla="*/ 200677 h 227200"/>
                    <a:gd name="connsiteX33" fmla="*/ 88078 w 227199"/>
                    <a:gd name="connsiteY33" fmla="*/ 211436 h 227200"/>
                    <a:gd name="connsiteX34" fmla="*/ 94083 w 227199"/>
                    <a:gd name="connsiteY34" fmla="*/ 215940 h 227200"/>
                    <a:gd name="connsiteX35" fmla="*/ 94083 w 227199"/>
                    <a:gd name="connsiteY35" fmla="*/ 215940 h 227200"/>
                    <a:gd name="connsiteX36" fmla="*/ 133117 w 227199"/>
                    <a:gd name="connsiteY36" fmla="*/ 215940 h 227200"/>
                    <a:gd name="connsiteX37" fmla="*/ 133117 w 227199"/>
                    <a:gd name="connsiteY37" fmla="*/ 215940 h 227200"/>
                    <a:gd name="connsiteX38" fmla="*/ 139122 w 227199"/>
                    <a:gd name="connsiteY38" fmla="*/ 211436 h 227200"/>
                    <a:gd name="connsiteX39" fmla="*/ 164895 w 227199"/>
                    <a:gd name="connsiteY39" fmla="*/ 200677 h 227200"/>
                    <a:gd name="connsiteX40" fmla="*/ 172151 w 227199"/>
                    <a:gd name="connsiteY40" fmla="*/ 199676 h 227200"/>
                    <a:gd name="connsiteX41" fmla="*/ 172151 w 227199"/>
                    <a:gd name="connsiteY41" fmla="*/ 199676 h 227200"/>
                    <a:gd name="connsiteX42" fmla="*/ 199676 w 227199"/>
                    <a:gd name="connsiteY42" fmla="*/ 172152 h 227200"/>
                    <a:gd name="connsiteX43" fmla="*/ 199676 w 227199"/>
                    <a:gd name="connsiteY43" fmla="*/ 172152 h 227200"/>
                    <a:gd name="connsiteX44" fmla="*/ 200677 w 227199"/>
                    <a:gd name="connsiteY44" fmla="*/ 164895 h 227200"/>
                    <a:gd name="connsiteX45" fmla="*/ 211436 w 227199"/>
                    <a:gd name="connsiteY45" fmla="*/ 139122 h 227200"/>
                    <a:gd name="connsiteX46" fmla="*/ 215940 w 227199"/>
                    <a:gd name="connsiteY46" fmla="*/ 133117 h 227200"/>
                    <a:gd name="connsiteX47" fmla="*/ 215940 w 227199"/>
                    <a:gd name="connsiteY47" fmla="*/ 133117 h 227200"/>
                    <a:gd name="connsiteX48" fmla="*/ 215940 w 227199"/>
                    <a:gd name="connsiteY48" fmla="*/ 94083 h 22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227199" h="227200">
                      <a:moveTo>
                        <a:pt x="215940" y="94083"/>
                      </a:moveTo>
                      <a:lnTo>
                        <a:pt x="215940" y="94083"/>
                      </a:lnTo>
                      <a:cubicBezTo>
                        <a:pt x="213688" y="92832"/>
                        <a:pt x="212187" y="90580"/>
                        <a:pt x="211436" y="88078"/>
                      </a:cubicBezTo>
                      <a:cubicBezTo>
                        <a:pt x="209184" y="79070"/>
                        <a:pt x="205681" y="70312"/>
                        <a:pt x="200677" y="62305"/>
                      </a:cubicBezTo>
                      <a:cubicBezTo>
                        <a:pt x="199426" y="60053"/>
                        <a:pt x="198925" y="57551"/>
                        <a:pt x="199676" y="55049"/>
                      </a:cubicBezTo>
                      <a:lnTo>
                        <a:pt x="199676" y="55049"/>
                      </a:lnTo>
                      <a:cubicBezTo>
                        <a:pt x="204180" y="38284"/>
                        <a:pt x="188916" y="23020"/>
                        <a:pt x="172151" y="27524"/>
                      </a:cubicBezTo>
                      <a:lnTo>
                        <a:pt x="172151" y="27524"/>
                      </a:lnTo>
                      <a:cubicBezTo>
                        <a:pt x="169649" y="28275"/>
                        <a:pt x="167147" y="27774"/>
                        <a:pt x="164895" y="26523"/>
                      </a:cubicBezTo>
                      <a:cubicBezTo>
                        <a:pt x="156638" y="21769"/>
                        <a:pt x="148130" y="18266"/>
                        <a:pt x="139122" y="15764"/>
                      </a:cubicBezTo>
                      <a:cubicBezTo>
                        <a:pt x="136620" y="15013"/>
                        <a:pt x="134368" y="13512"/>
                        <a:pt x="133117" y="11260"/>
                      </a:cubicBezTo>
                      <a:lnTo>
                        <a:pt x="133117" y="11260"/>
                      </a:lnTo>
                      <a:cubicBezTo>
                        <a:pt x="124359" y="-3753"/>
                        <a:pt x="102841" y="-3753"/>
                        <a:pt x="94083" y="11260"/>
                      </a:cubicBezTo>
                      <a:lnTo>
                        <a:pt x="94083" y="11260"/>
                      </a:lnTo>
                      <a:cubicBezTo>
                        <a:pt x="92832" y="13512"/>
                        <a:pt x="90580" y="15013"/>
                        <a:pt x="88078" y="15764"/>
                      </a:cubicBezTo>
                      <a:cubicBezTo>
                        <a:pt x="79070" y="18016"/>
                        <a:pt x="70312" y="21519"/>
                        <a:pt x="62305" y="26523"/>
                      </a:cubicBezTo>
                      <a:cubicBezTo>
                        <a:pt x="60053" y="27774"/>
                        <a:pt x="57551" y="28275"/>
                        <a:pt x="55048" y="27524"/>
                      </a:cubicBezTo>
                      <a:lnTo>
                        <a:pt x="55048" y="27524"/>
                      </a:lnTo>
                      <a:cubicBezTo>
                        <a:pt x="38284" y="23020"/>
                        <a:pt x="23020" y="38284"/>
                        <a:pt x="27524" y="55049"/>
                      </a:cubicBezTo>
                      <a:lnTo>
                        <a:pt x="27524" y="55049"/>
                      </a:lnTo>
                      <a:cubicBezTo>
                        <a:pt x="28275" y="57551"/>
                        <a:pt x="27774" y="60053"/>
                        <a:pt x="26523" y="62305"/>
                      </a:cubicBezTo>
                      <a:cubicBezTo>
                        <a:pt x="21769" y="70562"/>
                        <a:pt x="18266" y="79070"/>
                        <a:pt x="15764" y="88078"/>
                      </a:cubicBezTo>
                      <a:cubicBezTo>
                        <a:pt x="15013" y="90580"/>
                        <a:pt x="13512" y="92832"/>
                        <a:pt x="11260" y="94083"/>
                      </a:cubicBezTo>
                      <a:lnTo>
                        <a:pt x="11260" y="94083"/>
                      </a:lnTo>
                      <a:cubicBezTo>
                        <a:pt x="-3753" y="102841"/>
                        <a:pt x="-3753" y="124359"/>
                        <a:pt x="11260" y="133117"/>
                      </a:cubicBezTo>
                      <a:lnTo>
                        <a:pt x="11260" y="133117"/>
                      </a:lnTo>
                      <a:cubicBezTo>
                        <a:pt x="13512" y="134368"/>
                        <a:pt x="15013" y="136620"/>
                        <a:pt x="15764" y="139122"/>
                      </a:cubicBezTo>
                      <a:cubicBezTo>
                        <a:pt x="18016" y="148130"/>
                        <a:pt x="21519" y="156888"/>
                        <a:pt x="26523" y="164895"/>
                      </a:cubicBezTo>
                      <a:cubicBezTo>
                        <a:pt x="27774" y="167147"/>
                        <a:pt x="28275" y="169649"/>
                        <a:pt x="27524" y="172152"/>
                      </a:cubicBezTo>
                      <a:lnTo>
                        <a:pt x="27524" y="172152"/>
                      </a:lnTo>
                      <a:cubicBezTo>
                        <a:pt x="23020" y="188916"/>
                        <a:pt x="38284" y="204180"/>
                        <a:pt x="55048" y="199676"/>
                      </a:cubicBezTo>
                      <a:lnTo>
                        <a:pt x="55048" y="199676"/>
                      </a:lnTo>
                      <a:cubicBezTo>
                        <a:pt x="57551" y="198925"/>
                        <a:pt x="60053" y="199426"/>
                        <a:pt x="62305" y="200677"/>
                      </a:cubicBezTo>
                      <a:cubicBezTo>
                        <a:pt x="70562" y="205431"/>
                        <a:pt x="79070" y="208934"/>
                        <a:pt x="88078" y="211436"/>
                      </a:cubicBezTo>
                      <a:cubicBezTo>
                        <a:pt x="90580" y="212187"/>
                        <a:pt x="92832" y="213688"/>
                        <a:pt x="94083" y="215940"/>
                      </a:cubicBezTo>
                      <a:lnTo>
                        <a:pt x="94083" y="215940"/>
                      </a:lnTo>
                      <a:cubicBezTo>
                        <a:pt x="102841" y="230953"/>
                        <a:pt x="124359" y="230953"/>
                        <a:pt x="133117" y="215940"/>
                      </a:cubicBezTo>
                      <a:lnTo>
                        <a:pt x="133117" y="215940"/>
                      </a:lnTo>
                      <a:cubicBezTo>
                        <a:pt x="134368" y="213688"/>
                        <a:pt x="136620" y="212187"/>
                        <a:pt x="139122" y="211436"/>
                      </a:cubicBezTo>
                      <a:cubicBezTo>
                        <a:pt x="148130" y="209184"/>
                        <a:pt x="156888" y="205681"/>
                        <a:pt x="164895" y="200677"/>
                      </a:cubicBezTo>
                      <a:cubicBezTo>
                        <a:pt x="167147" y="199426"/>
                        <a:pt x="169649" y="198925"/>
                        <a:pt x="172151" y="199676"/>
                      </a:cubicBezTo>
                      <a:lnTo>
                        <a:pt x="172151" y="199676"/>
                      </a:lnTo>
                      <a:cubicBezTo>
                        <a:pt x="188916" y="204180"/>
                        <a:pt x="204180" y="188916"/>
                        <a:pt x="199676" y="172152"/>
                      </a:cubicBezTo>
                      <a:lnTo>
                        <a:pt x="199676" y="172152"/>
                      </a:lnTo>
                      <a:cubicBezTo>
                        <a:pt x="198925" y="169649"/>
                        <a:pt x="199426" y="167147"/>
                        <a:pt x="200677" y="164895"/>
                      </a:cubicBezTo>
                      <a:cubicBezTo>
                        <a:pt x="205431" y="156638"/>
                        <a:pt x="208934" y="148130"/>
                        <a:pt x="211436" y="139122"/>
                      </a:cubicBezTo>
                      <a:cubicBezTo>
                        <a:pt x="212187" y="136620"/>
                        <a:pt x="213688" y="134368"/>
                        <a:pt x="215940" y="133117"/>
                      </a:cubicBezTo>
                      <a:lnTo>
                        <a:pt x="215940" y="133117"/>
                      </a:lnTo>
                      <a:cubicBezTo>
                        <a:pt x="230953" y="124359"/>
                        <a:pt x="230953" y="102841"/>
                        <a:pt x="215940" y="94083"/>
                      </a:cubicBezTo>
                      <a:close/>
                    </a:path>
                  </a:pathLst>
                </a:custGeom>
                <a:solidFill>
                  <a:srgbClr val="8A5E3C"/>
                </a:solidFill>
                <a:ln w="249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DABAA2E-8D3E-4029-A17A-AFDB132E2190}"/>
                    </a:ext>
                  </a:extLst>
                </p:cNvPr>
                <p:cNvSpPr/>
                <p:nvPr/>
              </p:nvSpPr>
              <p:spPr>
                <a:xfrm>
                  <a:off x="1318631" y="5976806"/>
                  <a:ext cx="47416" cy="47416"/>
                </a:xfrm>
                <a:custGeom>
                  <a:avLst/>
                  <a:gdLst>
                    <a:gd name="connsiteX0" fmla="*/ 40473 w 47416"/>
                    <a:gd name="connsiteY0" fmla="*/ 6944 h 47416"/>
                    <a:gd name="connsiteX1" fmla="*/ 40473 w 47416"/>
                    <a:gd name="connsiteY1" fmla="*/ 40473 h 47416"/>
                    <a:gd name="connsiteX2" fmla="*/ 6944 w 47416"/>
                    <a:gd name="connsiteY2" fmla="*/ 40473 h 47416"/>
                    <a:gd name="connsiteX3" fmla="*/ 6944 w 47416"/>
                    <a:gd name="connsiteY3" fmla="*/ 6944 h 47416"/>
                    <a:gd name="connsiteX4" fmla="*/ 40473 w 47416"/>
                    <a:gd name="connsiteY4" fmla="*/ 6944 h 47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416" h="47416">
                      <a:moveTo>
                        <a:pt x="40473" y="6944"/>
                      </a:moveTo>
                      <a:cubicBezTo>
                        <a:pt x="49731" y="16202"/>
                        <a:pt x="49731" y="31215"/>
                        <a:pt x="40473" y="40473"/>
                      </a:cubicBezTo>
                      <a:cubicBezTo>
                        <a:pt x="31215" y="49731"/>
                        <a:pt x="16202" y="49731"/>
                        <a:pt x="6944" y="40473"/>
                      </a:cubicBezTo>
                      <a:cubicBezTo>
                        <a:pt x="-2315" y="31215"/>
                        <a:pt x="-2315" y="16202"/>
                        <a:pt x="6944" y="6944"/>
                      </a:cubicBezTo>
                      <a:cubicBezTo>
                        <a:pt x="16202" y="-2315"/>
                        <a:pt x="31215" y="-2315"/>
                        <a:pt x="40473" y="6944"/>
                      </a:cubicBezTo>
                      <a:close/>
                    </a:path>
                  </a:pathLst>
                </a:custGeom>
                <a:solidFill>
                  <a:srgbClr val="754C29"/>
                </a:solidFill>
                <a:ln w="249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97B5F60-14D6-4C7A-9BCB-91C069125018}"/>
                    </a:ext>
                  </a:extLst>
                </p:cNvPr>
                <p:cNvSpPr/>
                <p:nvPr/>
              </p:nvSpPr>
              <p:spPr>
                <a:xfrm>
                  <a:off x="1442740" y="6012087"/>
                  <a:ext cx="47416" cy="47416"/>
                </a:xfrm>
                <a:custGeom>
                  <a:avLst/>
                  <a:gdLst>
                    <a:gd name="connsiteX0" fmla="*/ 40473 w 47416"/>
                    <a:gd name="connsiteY0" fmla="*/ 6944 h 47416"/>
                    <a:gd name="connsiteX1" fmla="*/ 40473 w 47416"/>
                    <a:gd name="connsiteY1" fmla="*/ 40473 h 47416"/>
                    <a:gd name="connsiteX2" fmla="*/ 6944 w 47416"/>
                    <a:gd name="connsiteY2" fmla="*/ 40473 h 47416"/>
                    <a:gd name="connsiteX3" fmla="*/ 6944 w 47416"/>
                    <a:gd name="connsiteY3" fmla="*/ 6944 h 47416"/>
                    <a:gd name="connsiteX4" fmla="*/ 40473 w 47416"/>
                    <a:gd name="connsiteY4" fmla="*/ 6944 h 47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416" h="47416">
                      <a:moveTo>
                        <a:pt x="40473" y="6944"/>
                      </a:moveTo>
                      <a:cubicBezTo>
                        <a:pt x="49731" y="16202"/>
                        <a:pt x="49731" y="31215"/>
                        <a:pt x="40473" y="40473"/>
                      </a:cubicBezTo>
                      <a:cubicBezTo>
                        <a:pt x="31215" y="49731"/>
                        <a:pt x="16202" y="49731"/>
                        <a:pt x="6944" y="40473"/>
                      </a:cubicBezTo>
                      <a:cubicBezTo>
                        <a:pt x="-2315" y="31215"/>
                        <a:pt x="-2315" y="16202"/>
                        <a:pt x="6944" y="6944"/>
                      </a:cubicBezTo>
                      <a:cubicBezTo>
                        <a:pt x="16202" y="-2315"/>
                        <a:pt x="31215" y="-2315"/>
                        <a:pt x="40473" y="6944"/>
                      </a:cubicBezTo>
                      <a:close/>
                    </a:path>
                  </a:pathLst>
                </a:custGeom>
                <a:solidFill>
                  <a:srgbClr val="754C29"/>
                </a:solidFill>
                <a:ln w="249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AACB3674-7BC1-4C2B-885D-F2EF0006ADD6}"/>
                    </a:ext>
                  </a:extLst>
                </p:cNvPr>
                <p:cNvSpPr/>
                <p:nvPr/>
              </p:nvSpPr>
              <p:spPr>
                <a:xfrm>
                  <a:off x="1386378" y="6014777"/>
                  <a:ext cx="25522" cy="25522"/>
                </a:xfrm>
                <a:custGeom>
                  <a:avLst/>
                  <a:gdLst>
                    <a:gd name="connsiteX0" fmla="*/ 21769 w 25522"/>
                    <a:gd name="connsiteY0" fmla="*/ 3753 h 25522"/>
                    <a:gd name="connsiteX1" fmla="*/ 21769 w 25522"/>
                    <a:gd name="connsiteY1" fmla="*/ 21769 h 25522"/>
                    <a:gd name="connsiteX2" fmla="*/ 3753 w 25522"/>
                    <a:gd name="connsiteY2" fmla="*/ 21769 h 25522"/>
                    <a:gd name="connsiteX3" fmla="*/ 3753 w 25522"/>
                    <a:gd name="connsiteY3" fmla="*/ 3753 h 25522"/>
                    <a:gd name="connsiteX4" fmla="*/ 21769 w 25522"/>
                    <a:gd name="connsiteY4" fmla="*/ 3753 h 25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22" h="25522">
                      <a:moveTo>
                        <a:pt x="21769" y="3753"/>
                      </a:moveTo>
                      <a:cubicBezTo>
                        <a:pt x="26774" y="8758"/>
                        <a:pt x="26774" y="16765"/>
                        <a:pt x="21769" y="21769"/>
                      </a:cubicBezTo>
                      <a:cubicBezTo>
                        <a:pt x="16765" y="26774"/>
                        <a:pt x="8758" y="26774"/>
                        <a:pt x="3753" y="21769"/>
                      </a:cubicBezTo>
                      <a:cubicBezTo>
                        <a:pt x="-1251" y="16765"/>
                        <a:pt x="-1251" y="8758"/>
                        <a:pt x="3753" y="3753"/>
                      </a:cubicBezTo>
                      <a:cubicBezTo>
                        <a:pt x="8758" y="-1251"/>
                        <a:pt x="16765" y="-1251"/>
                        <a:pt x="21769" y="3753"/>
                      </a:cubicBezTo>
                      <a:close/>
                    </a:path>
                  </a:pathLst>
                </a:custGeom>
                <a:solidFill>
                  <a:srgbClr val="754C29"/>
                </a:solidFill>
                <a:ln w="249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67C731C-0F4E-45DD-AAB9-2380B8AA68D5}"/>
                    </a:ext>
                  </a:extLst>
                </p:cNvPr>
                <p:cNvSpPr/>
                <p:nvPr/>
              </p:nvSpPr>
              <p:spPr>
                <a:xfrm>
                  <a:off x="1337835" y="6070576"/>
                  <a:ext cx="25522" cy="25522"/>
                </a:xfrm>
                <a:custGeom>
                  <a:avLst/>
                  <a:gdLst>
                    <a:gd name="connsiteX0" fmla="*/ 25522 w 25522"/>
                    <a:gd name="connsiteY0" fmla="*/ 12761 h 25522"/>
                    <a:gd name="connsiteX1" fmla="*/ 12761 w 25522"/>
                    <a:gd name="connsiteY1" fmla="*/ 25522 h 25522"/>
                    <a:gd name="connsiteX2" fmla="*/ 0 w 25522"/>
                    <a:gd name="connsiteY2" fmla="*/ 12761 h 25522"/>
                    <a:gd name="connsiteX3" fmla="*/ 12761 w 25522"/>
                    <a:gd name="connsiteY3" fmla="*/ 0 h 25522"/>
                    <a:gd name="connsiteX4" fmla="*/ 25522 w 25522"/>
                    <a:gd name="connsiteY4" fmla="*/ 12761 h 25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22" h="25522">
                      <a:moveTo>
                        <a:pt x="25522" y="12761"/>
                      </a:moveTo>
                      <a:cubicBezTo>
                        <a:pt x="25522" y="19809"/>
                        <a:pt x="19809" y="25522"/>
                        <a:pt x="12761" y="25522"/>
                      </a:cubicBezTo>
                      <a:cubicBezTo>
                        <a:pt x="5713" y="25522"/>
                        <a:pt x="0" y="19809"/>
                        <a:pt x="0" y="12761"/>
                      </a:cubicBezTo>
                      <a:cubicBezTo>
                        <a:pt x="0" y="5713"/>
                        <a:pt x="5713" y="0"/>
                        <a:pt x="12761" y="0"/>
                      </a:cubicBezTo>
                      <a:cubicBezTo>
                        <a:pt x="19809" y="0"/>
                        <a:pt x="25522" y="5713"/>
                        <a:pt x="25522" y="12761"/>
                      </a:cubicBezTo>
                      <a:close/>
                    </a:path>
                  </a:pathLst>
                </a:custGeom>
                <a:solidFill>
                  <a:srgbClr val="754C29"/>
                </a:solidFill>
                <a:ln w="249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03687D7-421A-49B4-A480-68EADF399C5E}"/>
                    </a:ext>
                  </a:extLst>
                </p:cNvPr>
                <p:cNvSpPr/>
                <p:nvPr/>
              </p:nvSpPr>
              <p:spPr>
                <a:xfrm>
                  <a:off x="1394072" y="6070169"/>
                  <a:ext cx="44914" cy="45008"/>
                </a:xfrm>
                <a:custGeom>
                  <a:avLst/>
                  <a:gdLst>
                    <a:gd name="connsiteX0" fmla="*/ 38346 w 44914"/>
                    <a:gd name="connsiteY0" fmla="*/ 6662 h 45008"/>
                    <a:gd name="connsiteX1" fmla="*/ 38346 w 44914"/>
                    <a:gd name="connsiteY1" fmla="*/ 38440 h 45008"/>
                    <a:gd name="connsiteX2" fmla="*/ 6568 w 44914"/>
                    <a:gd name="connsiteY2" fmla="*/ 38440 h 45008"/>
                    <a:gd name="connsiteX3" fmla="*/ 6568 w 44914"/>
                    <a:gd name="connsiteY3" fmla="*/ 6662 h 45008"/>
                    <a:gd name="connsiteX4" fmla="*/ 38346 w 44914"/>
                    <a:gd name="connsiteY4" fmla="*/ 6662 h 4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914" h="45008">
                      <a:moveTo>
                        <a:pt x="38346" y="6662"/>
                      </a:moveTo>
                      <a:cubicBezTo>
                        <a:pt x="47104" y="15420"/>
                        <a:pt x="47104" y="29683"/>
                        <a:pt x="38346" y="38440"/>
                      </a:cubicBezTo>
                      <a:cubicBezTo>
                        <a:pt x="29589" y="47198"/>
                        <a:pt x="15326" y="47198"/>
                        <a:pt x="6568" y="38440"/>
                      </a:cubicBezTo>
                      <a:cubicBezTo>
                        <a:pt x="-2189" y="29683"/>
                        <a:pt x="-2189" y="15420"/>
                        <a:pt x="6568" y="6662"/>
                      </a:cubicBezTo>
                      <a:cubicBezTo>
                        <a:pt x="15326" y="-2095"/>
                        <a:pt x="29589" y="-2345"/>
                        <a:pt x="38346" y="6662"/>
                      </a:cubicBezTo>
                      <a:close/>
                    </a:path>
                  </a:pathLst>
                </a:custGeom>
                <a:solidFill>
                  <a:srgbClr val="754C29"/>
                </a:solidFill>
                <a:ln w="249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BAF051CB-BA89-4B15-9E60-EB488DF08D63}"/>
                    </a:ext>
                  </a:extLst>
                </p:cNvPr>
                <p:cNvSpPr/>
                <p:nvPr/>
              </p:nvSpPr>
              <p:spPr>
                <a:xfrm>
                  <a:off x="1397638" y="5949156"/>
                  <a:ext cx="25522" cy="25334"/>
                </a:xfrm>
                <a:custGeom>
                  <a:avLst/>
                  <a:gdLst>
                    <a:gd name="connsiteX0" fmla="*/ 21769 w 25522"/>
                    <a:gd name="connsiteY0" fmla="*/ 3566 h 25334"/>
                    <a:gd name="connsiteX1" fmla="*/ 21769 w 25522"/>
                    <a:gd name="connsiteY1" fmla="*/ 21582 h 25334"/>
                    <a:gd name="connsiteX2" fmla="*/ 3753 w 25522"/>
                    <a:gd name="connsiteY2" fmla="*/ 21582 h 25334"/>
                    <a:gd name="connsiteX3" fmla="*/ 3753 w 25522"/>
                    <a:gd name="connsiteY3" fmla="*/ 3566 h 25334"/>
                    <a:gd name="connsiteX4" fmla="*/ 21769 w 25522"/>
                    <a:gd name="connsiteY4" fmla="*/ 3566 h 2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22" h="25334">
                      <a:moveTo>
                        <a:pt x="21769" y="3566"/>
                      </a:moveTo>
                      <a:cubicBezTo>
                        <a:pt x="26774" y="8570"/>
                        <a:pt x="26774" y="16577"/>
                        <a:pt x="21769" y="21582"/>
                      </a:cubicBezTo>
                      <a:cubicBezTo>
                        <a:pt x="16765" y="26586"/>
                        <a:pt x="8758" y="26586"/>
                        <a:pt x="3753" y="21582"/>
                      </a:cubicBezTo>
                      <a:cubicBezTo>
                        <a:pt x="-1251" y="16577"/>
                        <a:pt x="-1251" y="8570"/>
                        <a:pt x="3753" y="3566"/>
                      </a:cubicBezTo>
                      <a:cubicBezTo>
                        <a:pt x="8758" y="-1189"/>
                        <a:pt x="16765" y="-1189"/>
                        <a:pt x="21769" y="3566"/>
                      </a:cubicBezTo>
                      <a:close/>
                    </a:path>
                  </a:pathLst>
                </a:custGeom>
                <a:solidFill>
                  <a:srgbClr val="754C29"/>
                </a:solidFill>
                <a:ln w="249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0B7C0CD3-C2AE-4324-A6C8-0B38B9E18B1A}"/>
                    </a:ext>
                  </a:extLst>
                </p:cNvPr>
                <p:cNvSpPr/>
                <p:nvPr/>
              </p:nvSpPr>
              <p:spPr>
                <a:xfrm>
                  <a:off x="1374117" y="5936708"/>
                  <a:ext cx="139122" cy="211436"/>
                </a:xfrm>
                <a:custGeom>
                  <a:avLst/>
                  <a:gdLst>
                    <a:gd name="connsiteX0" fmla="*/ 83824 w 139122"/>
                    <a:gd name="connsiteY0" fmla="*/ 12011 h 211436"/>
                    <a:gd name="connsiteX1" fmla="*/ 83824 w 139122"/>
                    <a:gd name="connsiteY1" fmla="*/ 12011 h 211436"/>
                    <a:gd name="connsiteX2" fmla="*/ 76567 w 139122"/>
                    <a:gd name="connsiteY2" fmla="*/ 11010 h 211436"/>
                    <a:gd name="connsiteX3" fmla="*/ 50795 w 139122"/>
                    <a:gd name="connsiteY3" fmla="*/ 250 h 211436"/>
                    <a:gd name="connsiteX4" fmla="*/ 50294 w 139122"/>
                    <a:gd name="connsiteY4" fmla="*/ 0 h 211436"/>
                    <a:gd name="connsiteX5" fmla="*/ 90079 w 139122"/>
                    <a:gd name="connsiteY5" fmla="*/ 103841 h 211436"/>
                    <a:gd name="connsiteX6" fmla="*/ 0 w 139122"/>
                    <a:gd name="connsiteY6" fmla="*/ 195672 h 211436"/>
                    <a:gd name="connsiteX7" fmla="*/ 6005 w 139122"/>
                    <a:gd name="connsiteY7" fmla="*/ 200176 h 211436"/>
                    <a:gd name="connsiteX8" fmla="*/ 6005 w 139122"/>
                    <a:gd name="connsiteY8" fmla="*/ 200176 h 211436"/>
                    <a:gd name="connsiteX9" fmla="*/ 45040 w 139122"/>
                    <a:gd name="connsiteY9" fmla="*/ 200176 h 211436"/>
                    <a:gd name="connsiteX10" fmla="*/ 45040 w 139122"/>
                    <a:gd name="connsiteY10" fmla="*/ 200176 h 211436"/>
                    <a:gd name="connsiteX11" fmla="*/ 51045 w 139122"/>
                    <a:gd name="connsiteY11" fmla="*/ 195672 h 211436"/>
                    <a:gd name="connsiteX12" fmla="*/ 76818 w 139122"/>
                    <a:gd name="connsiteY12" fmla="*/ 184913 h 211436"/>
                    <a:gd name="connsiteX13" fmla="*/ 84074 w 139122"/>
                    <a:gd name="connsiteY13" fmla="*/ 183912 h 211436"/>
                    <a:gd name="connsiteX14" fmla="*/ 84074 w 139122"/>
                    <a:gd name="connsiteY14" fmla="*/ 183912 h 211436"/>
                    <a:gd name="connsiteX15" fmla="*/ 111598 w 139122"/>
                    <a:gd name="connsiteY15" fmla="*/ 156388 h 211436"/>
                    <a:gd name="connsiteX16" fmla="*/ 112599 w 139122"/>
                    <a:gd name="connsiteY16" fmla="*/ 149131 h 211436"/>
                    <a:gd name="connsiteX17" fmla="*/ 123359 w 139122"/>
                    <a:gd name="connsiteY17" fmla="*/ 123359 h 211436"/>
                    <a:gd name="connsiteX18" fmla="*/ 127863 w 139122"/>
                    <a:gd name="connsiteY18" fmla="*/ 117353 h 211436"/>
                    <a:gd name="connsiteX19" fmla="*/ 127863 w 139122"/>
                    <a:gd name="connsiteY19" fmla="*/ 117353 h 211436"/>
                    <a:gd name="connsiteX20" fmla="*/ 127863 w 139122"/>
                    <a:gd name="connsiteY20" fmla="*/ 78319 h 211436"/>
                    <a:gd name="connsiteX21" fmla="*/ 127863 w 139122"/>
                    <a:gd name="connsiteY21" fmla="*/ 78319 h 211436"/>
                    <a:gd name="connsiteX22" fmla="*/ 123359 w 139122"/>
                    <a:gd name="connsiteY22" fmla="*/ 72314 h 211436"/>
                    <a:gd name="connsiteX23" fmla="*/ 112599 w 139122"/>
                    <a:gd name="connsiteY23" fmla="*/ 46541 h 211436"/>
                    <a:gd name="connsiteX24" fmla="*/ 111598 w 139122"/>
                    <a:gd name="connsiteY24" fmla="*/ 39285 h 211436"/>
                    <a:gd name="connsiteX25" fmla="*/ 111598 w 139122"/>
                    <a:gd name="connsiteY25" fmla="*/ 39285 h 211436"/>
                    <a:gd name="connsiteX26" fmla="*/ 83824 w 139122"/>
                    <a:gd name="connsiteY26" fmla="*/ 12011 h 211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39122" h="211436">
                      <a:moveTo>
                        <a:pt x="83824" y="12011"/>
                      </a:moveTo>
                      <a:lnTo>
                        <a:pt x="83824" y="12011"/>
                      </a:lnTo>
                      <a:cubicBezTo>
                        <a:pt x="81322" y="12761"/>
                        <a:pt x="78819" y="12261"/>
                        <a:pt x="76567" y="11010"/>
                      </a:cubicBezTo>
                      <a:cubicBezTo>
                        <a:pt x="68310" y="6256"/>
                        <a:pt x="59803" y="2752"/>
                        <a:pt x="50795" y="250"/>
                      </a:cubicBezTo>
                      <a:cubicBezTo>
                        <a:pt x="50545" y="250"/>
                        <a:pt x="50294" y="0"/>
                        <a:pt x="50294" y="0"/>
                      </a:cubicBezTo>
                      <a:cubicBezTo>
                        <a:pt x="64807" y="12261"/>
                        <a:pt x="103341" y="50545"/>
                        <a:pt x="90079" y="103841"/>
                      </a:cubicBezTo>
                      <a:cubicBezTo>
                        <a:pt x="73815" y="169399"/>
                        <a:pt x="13762" y="191919"/>
                        <a:pt x="0" y="195672"/>
                      </a:cubicBezTo>
                      <a:cubicBezTo>
                        <a:pt x="2502" y="196423"/>
                        <a:pt x="4754" y="197924"/>
                        <a:pt x="6005" y="200176"/>
                      </a:cubicBezTo>
                      <a:lnTo>
                        <a:pt x="6005" y="200176"/>
                      </a:lnTo>
                      <a:cubicBezTo>
                        <a:pt x="14763" y="215189"/>
                        <a:pt x="36282" y="215189"/>
                        <a:pt x="45040" y="200176"/>
                      </a:cubicBezTo>
                      <a:lnTo>
                        <a:pt x="45040" y="200176"/>
                      </a:lnTo>
                      <a:cubicBezTo>
                        <a:pt x="46291" y="197924"/>
                        <a:pt x="48543" y="196423"/>
                        <a:pt x="51045" y="195672"/>
                      </a:cubicBezTo>
                      <a:cubicBezTo>
                        <a:pt x="60053" y="193420"/>
                        <a:pt x="68811" y="189917"/>
                        <a:pt x="76818" y="184913"/>
                      </a:cubicBezTo>
                      <a:cubicBezTo>
                        <a:pt x="79070" y="183662"/>
                        <a:pt x="81572" y="183161"/>
                        <a:pt x="84074" y="183912"/>
                      </a:cubicBezTo>
                      <a:lnTo>
                        <a:pt x="84074" y="183912"/>
                      </a:lnTo>
                      <a:cubicBezTo>
                        <a:pt x="100839" y="188416"/>
                        <a:pt x="116102" y="173152"/>
                        <a:pt x="111598" y="156388"/>
                      </a:cubicBezTo>
                      <a:cubicBezTo>
                        <a:pt x="110848" y="153886"/>
                        <a:pt x="111348" y="151383"/>
                        <a:pt x="112599" y="149131"/>
                      </a:cubicBezTo>
                      <a:cubicBezTo>
                        <a:pt x="117353" y="140874"/>
                        <a:pt x="120856" y="132367"/>
                        <a:pt x="123359" y="123359"/>
                      </a:cubicBezTo>
                      <a:cubicBezTo>
                        <a:pt x="124109" y="120856"/>
                        <a:pt x="125611" y="118604"/>
                        <a:pt x="127863" y="117353"/>
                      </a:cubicBezTo>
                      <a:lnTo>
                        <a:pt x="127863" y="117353"/>
                      </a:lnTo>
                      <a:cubicBezTo>
                        <a:pt x="142876" y="108596"/>
                        <a:pt x="142876" y="87077"/>
                        <a:pt x="127863" y="78319"/>
                      </a:cubicBezTo>
                      <a:lnTo>
                        <a:pt x="127863" y="78319"/>
                      </a:lnTo>
                      <a:cubicBezTo>
                        <a:pt x="125611" y="77068"/>
                        <a:pt x="124109" y="74816"/>
                        <a:pt x="123359" y="72314"/>
                      </a:cubicBezTo>
                      <a:cubicBezTo>
                        <a:pt x="121107" y="63306"/>
                        <a:pt x="117604" y="54548"/>
                        <a:pt x="112599" y="46541"/>
                      </a:cubicBezTo>
                      <a:cubicBezTo>
                        <a:pt x="111348" y="44289"/>
                        <a:pt x="110848" y="41787"/>
                        <a:pt x="111598" y="39285"/>
                      </a:cubicBezTo>
                      <a:lnTo>
                        <a:pt x="111598" y="39285"/>
                      </a:lnTo>
                      <a:cubicBezTo>
                        <a:pt x="115852" y="22770"/>
                        <a:pt x="100338" y="7507"/>
                        <a:pt x="83824" y="12011"/>
                      </a:cubicBezTo>
                      <a:close/>
                    </a:path>
                  </a:pathLst>
                </a:custGeom>
                <a:solidFill>
                  <a:srgbClr val="8A5E3C">
                    <a:alpha val="50000"/>
                  </a:srgbClr>
                </a:solidFill>
                <a:ln w="249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</p:grp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23914EA-1630-4D32-AD4C-FB2A17B64CCA}"/>
              </a:ext>
            </a:extLst>
          </p:cNvPr>
          <p:cNvSpPr/>
          <p:nvPr/>
        </p:nvSpPr>
        <p:spPr>
          <a:xfrm>
            <a:off x="11086745" y="4351803"/>
            <a:ext cx="169792" cy="12976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AFD03AF4-0709-4B93-9C0E-6806086DC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1588" y="661013"/>
            <a:ext cx="618774" cy="61877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A85E11D-92E6-47A0-832D-2A000977C2E5}"/>
              </a:ext>
            </a:extLst>
          </p:cNvPr>
          <p:cNvSpPr/>
          <p:nvPr/>
        </p:nvSpPr>
        <p:spPr>
          <a:xfrm>
            <a:off x="5776843" y="-620582"/>
            <a:ext cx="4952474" cy="2290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1615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CHAPTER</a:t>
            </a:r>
            <a:endParaRPr lang="th-TH" sz="8000" b="1" dirty="0">
              <a:solidFill>
                <a:srgbClr val="F1615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D6476D-3E07-478C-940A-ADE8081C88A6}"/>
              </a:ext>
            </a:extLst>
          </p:cNvPr>
          <p:cNvSpPr/>
          <p:nvPr/>
        </p:nvSpPr>
        <p:spPr>
          <a:xfrm>
            <a:off x="10814019" y="1307795"/>
            <a:ext cx="784677" cy="2068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700" b="1" dirty="0">
                <a:solidFill>
                  <a:schemeClr val="bg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3</a:t>
            </a:r>
            <a:endParaRPr lang="th-TH" sz="28700" b="1" dirty="0">
              <a:solidFill>
                <a:schemeClr val="bg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02452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/>
              <a:t>ตัวดำเนินการทางคณิตศาสตร์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6956A2A-B976-4EF8-BB13-650B3FB485E1}"/>
              </a:ext>
            </a:extLst>
          </p:cNvPr>
          <p:cNvSpPr/>
          <p:nvPr/>
        </p:nvSpPr>
        <p:spPr>
          <a:xfrm>
            <a:off x="5303912" y="3107385"/>
            <a:ext cx="1584176" cy="1584176"/>
          </a:xfrm>
          <a:prstGeom prst="ellipse">
            <a:avLst/>
          </a:prstGeom>
          <a:solidFill>
            <a:schemeClr val="accent1"/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5">
            <a:extLst>
              <a:ext uri="{FF2B5EF4-FFF2-40B4-BE49-F238E27FC236}">
                <a16:creationId xmlns:a16="http://schemas.microsoft.com/office/drawing/2014/main" id="{18C7EC2F-3D6A-4969-80FA-63053CFD9E23}"/>
              </a:ext>
            </a:extLst>
          </p:cNvPr>
          <p:cNvGrpSpPr/>
          <p:nvPr/>
        </p:nvGrpSpPr>
        <p:grpSpPr>
          <a:xfrm>
            <a:off x="4508530" y="2472288"/>
            <a:ext cx="3174943" cy="2854373"/>
            <a:chOff x="4667572" y="2691674"/>
            <a:chExt cx="2852682" cy="25646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362E9F-AF9B-42CC-9F62-D6033EE80185}"/>
                </a:ext>
              </a:extLst>
            </p:cNvPr>
            <p:cNvSpPr/>
            <p:nvPr/>
          </p:nvSpPr>
          <p:spPr>
            <a:xfrm>
              <a:off x="4814936" y="2697540"/>
              <a:ext cx="2552092" cy="2552092"/>
            </a:xfrm>
            <a:prstGeom prst="ellipse">
              <a:avLst/>
            </a:prstGeom>
            <a:noFill/>
            <a:ln w="666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BA318BF-EC61-4E67-9C37-D89B078E4D47}"/>
                </a:ext>
              </a:extLst>
            </p:cNvPr>
            <p:cNvSpPr/>
            <p:nvPr/>
          </p:nvSpPr>
          <p:spPr>
            <a:xfrm>
              <a:off x="6520947" y="2691674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B6CED7-A1E3-4933-BFA2-15A789280059}"/>
                </a:ext>
              </a:extLst>
            </p:cNvPr>
            <p:cNvSpPr/>
            <p:nvPr/>
          </p:nvSpPr>
          <p:spPr>
            <a:xfrm>
              <a:off x="6520947" y="4930614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8FF491-B774-4F6A-9189-C076FCB5B6B4}"/>
                </a:ext>
              </a:extLst>
            </p:cNvPr>
            <p:cNvSpPr/>
            <p:nvPr/>
          </p:nvSpPr>
          <p:spPr>
            <a:xfrm>
              <a:off x="7200410" y="381114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66DF96-4275-42D7-9643-3708C86C94DC}"/>
                </a:ext>
              </a:extLst>
            </p:cNvPr>
            <p:cNvSpPr/>
            <p:nvPr/>
          </p:nvSpPr>
          <p:spPr>
            <a:xfrm>
              <a:off x="5303912" y="2719312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AC1E0-8085-4A7C-A6D0-35C166E49A4E}"/>
                </a:ext>
              </a:extLst>
            </p:cNvPr>
            <p:cNvSpPr/>
            <p:nvPr/>
          </p:nvSpPr>
          <p:spPr>
            <a:xfrm>
              <a:off x="5303912" y="4936480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D3505C2-4E42-4CE1-A52F-EB927B809EE9}"/>
                </a:ext>
              </a:extLst>
            </p:cNvPr>
            <p:cNvSpPr/>
            <p:nvPr/>
          </p:nvSpPr>
          <p:spPr>
            <a:xfrm>
              <a:off x="4667572" y="380612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0" name="Oval 1">
            <a:extLst>
              <a:ext uri="{FF2B5EF4-FFF2-40B4-BE49-F238E27FC236}">
                <a16:creationId xmlns:a16="http://schemas.microsoft.com/office/drawing/2014/main" id="{C0573CA5-473F-4F80-9C48-1DD4D83EE210}"/>
              </a:ext>
            </a:extLst>
          </p:cNvPr>
          <p:cNvSpPr>
            <a:spLocks noChangeAspect="1"/>
          </p:cNvSpPr>
          <p:nvPr/>
        </p:nvSpPr>
        <p:spPr>
          <a:xfrm>
            <a:off x="5738845" y="3466588"/>
            <a:ext cx="714313" cy="865773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5D2EF-B93B-41A9-9AB5-3EF9BCEAEF89}"/>
              </a:ext>
            </a:extLst>
          </p:cNvPr>
          <p:cNvSpPr txBox="1"/>
          <p:nvPr/>
        </p:nvSpPr>
        <p:spPr>
          <a:xfrm>
            <a:off x="701163" y="3728127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Operator  - =&gt; </a:t>
            </a:r>
            <a:r>
              <a:rPr lang="th-TH" sz="32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ลบ </a:t>
            </a:r>
            <a:endParaRPr lang="en-US" sz="32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CA2DA5-34F7-44AE-8ED0-A583EDD19605}"/>
              </a:ext>
            </a:extLst>
          </p:cNvPr>
          <p:cNvSpPr txBox="1"/>
          <p:nvPr/>
        </p:nvSpPr>
        <p:spPr>
          <a:xfrm>
            <a:off x="671400" y="2449974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Operator  </a:t>
            </a:r>
            <a:r>
              <a:rPr lang="th-TH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=&gt; </a:t>
            </a:r>
            <a:r>
              <a:rPr lang="th-TH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บวก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687ED7-20AC-498E-9FAC-F52104EE7D15}"/>
              </a:ext>
            </a:extLst>
          </p:cNvPr>
          <p:cNvSpPr txBox="1"/>
          <p:nvPr/>
        </p:nvSpPr>
        <p:spPr>
          <a:xfrm>
            <a:off x="4434347" y="5933716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Operator  * =&gt; </a:t>
            </a:r>
            <a:r>
              <a:rPr lang="th-TH" sz="3200" dirty="0">
                <a:solidFill>
                  <a:schemeClr val="accent3">
                    <a:lumMod val="75000"/>
                  </a:schemeClr>
                </a:solidFill>
              </a:rPr>
              <a:t>คูณ 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71FF65-79DE-4119-84BE-BB3B9E6CD5F6}"/>
              </a:ext>
            </a:extLst>
          </p:cNvPr>
          <p:cNvSpPr txBox="1"/>
          <p:nvPr/>
        </p:nvSpPr>
        <p:spPr>
          <a:xfrm>
            <a:off x="7952864" y="2438446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Operator  / =&gt; </a:t>
            </a:r>
            <a:r>
              <a:rPr lang="th-TH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หาร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57981C-87C4-44F9-B72B-3EE519593F43}"/>
              </a:ext>
            </a:extLst>
          </p:cNvPr>
          <p:cNvSpPr txBox="1"/>
          <p:nvPr/>
        </p:nvSpPr>
        <p:spPr>
          <a:xfrm>
            <a:off x="7947870" y="3776223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Operator  % =&gt; </a:t>
            </a:r>
            <a:r>
              <a:rPr lang="th-TH" sz="32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หารเอาเศษ </a:t>
            </a:r>
            <a:endParaRPr lang="en-US" sz="32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/>
              <a:t>ตัวดำเนินการทางคณิตศาสตร์</a:t>
            </a:r>
            <a:endParaRPr lang="en-US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6F2E607-65D0-414F-B5AF-E4E2B007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4" y="1206541"/>
            <a:ext cx="4627891" cy="5421931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6C4F214-A27C-4933-A644-07B2F4B8CDEE}"/>
              </a:ext>
            </a:extLst>
          </p:cNvPr>
          <p:cNvSpPr/>
          <p:nvPr/>
        </p:nvSpPr>
        <p:spPr>
          <a:xfrm rot="2700000">
            <a:off x="6529593" y="3104850"/>
            <a:ext cx="1774281" cy="176765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07B9FA-2B59-43E4-88BB-20717757F334}"/>
              </a:ext>
            </a:extLst>
          </p:cNvPr>
          <p:cNvSpPr/>
          <p:nvPr/>
        </p:nvSpPr>
        <p:spPr>
          <a:xfrm rot="2700000">
            <a:off x="5007340" y="3104848"/>
            <a:ext cx="1774281" cy="176765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91BC8A75-1326-4E6C-9D08-E429F7AF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996" y="2879281"/>
            <a:ext cx="3381375" cy="2076450"/>
          </a:xfrm>
          <a:prstGeom prst="rect">
            <a:avLst/>
          </a:prstGeom>
        </p:spPr>
      </p:pic>
      <p:sp>
        <p:nvSpPr>
          <p:cNvPr id="24" name="Rectangle 30">
            <a:extLst>
              <a:ext uri="{FF2B5EF4-FFF2-40B4-BE49-F238E27FC236}">
                <a16:creationId xmlns:a16="http://schemas.microsoft.com/office/drawing/2014/main" id="{C61CA779-1501-42E5-9E58-C1C353D7F325}"/>
              </a:ext>
            </a:extLst>
          </p:cNvPr>
          <p:cNvSpPr/>
          <p:nvPr/>
        </p:nvSpPr>
        <p:spPr>
          <a:xfrm>
            <a:off x="6364403" y="383053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3BBD32D-157B-4C3C-9ACE-901F5816FD4A}"/>
              </a:ext>
            </a:extLst>
          </p:cNvPr>
          <p:cNvSpPr/>
          <p:nvPr/>
        </p:nvSpPr>
        <p:spPr>
          <a:xfrm rot="2700000">
            <a:off x="7976768" y="375030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832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86021D5-8D69-4846-99DE-8354107CB020}"/>
              </a:ext>
            </a:extLst>
          </p:cNvPr>
          <p:cNvSpPr/>
          <p:nvPr/>
        </p:nvSpPr>
        <p:spPr>
          <a:xfrm>
            <a:off x="0" y="5710599"/>
            <a:ext cx="12192000" cy="1164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 Placeholder 1">
            <a:extLst>
              <a:ext uri="{FF2B5EF4-FFF2-40B4-BE49-F238E27FC236}">
                <a16:creationId xmlns:a16="http://schemas.microsoft.com/office/drawing/2014/main" id="{36E252AF-9B00-41D3-B063-C8F2E770E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th-TH" dirty="0"/>
              <a:t>ตัวดำเนินการเปรียบเทียบ</a:t>
            </a:r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22B6101-8A24-4623-8977-07342E563070}"/>
              </a:ext>
            </a:extLst>
          </p:cNvPr>
          <p:cNvSpPr/>
          <p:nvPr/>
        </p:nvSpPr>
        <p:spPr>
          <a:xfrm>
            <a:off x="5303912" y="3107385"/>
            <a:ext cx="1584176" cy="1584176"/>
          </a:xfrm>
          <a:prstGeom prst="ellipse">
            <a:avLst/>
          </a:prstGeom>
          <a:solidFill>
            <a:schemeClr val="accent1"/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5" name="그룹 5">
            <a:extLst>
              <a:ext uri="{FF2B5EF4-FFF2-40B4-BE49-F238E27FC236}">
                <a16:creationId xmlns:a16="http://schemas.microsoft.com/office/drawing/2014/main" id="{CA0A5342-39E3-4826-9019-2DB0AAEA3AC8}"/>
              </a:ext>
            </a:extLst>
          </p:cNvPr>
          <p:cNvGrpSpPr/>
          <p:nvPr/>
        </p:nvGrpSpPr>
        <p:grpSpPr>
          <a:xfrm>
            <a:off x="4508530" y="2472288"/>
            <a:ext cx="3174943" cy="2854373"/>
            <a:chOff x="4667572" y="2691674"/>
            <a:chExt cx="2852682" cy="256465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D3C4D4D-726C-44AB-BEFE-10E42CE8703D}"/>
                </a:ext>
              </a:extLst>
            </p:cNvPr>
            <p:cNvSpPr/>
            <p:nvPr/>
          </p:nvSpPr>
          <p:spPr>
            <a:xfrm>
              <a:off x="4814936" y="2697540"/>
              <a:ext cx="2552092" cy="2552092"/>
            </a:xfrm>
            <a:prstGeom prst="ellipse">
              <a:avLst/>
            </a:prstGeom>
            <a:noFill/>
            <a:ln w="666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E271390-1151-4FFF-9519-7CD4AC6F3C4A}"/>
                </a:ext>
              </a:extLst>
            </p:cNvPr>
            <p:cNvSpPr/>
            <p:nvPr/>
          </p:nvSpPr>
          <p:spPr>
            <a:xfrm>
              <a:off x="6520947" y="2691674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5F1D3AB-F87F-4BF4-BCDD-E7C2A47ECEDA}"/>
                </a:ext>
              </a:extLst>
            </p:cNvPr>
            <p:cNvSpPr/>
            <p:nvPr/>
          </p:nvSpPr>
          <p:spPr>
            <a:xfrm>
              <a:off x="6520947" y="4930614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4CF0646-6402-4A25-B859-92E1A838D3BD}"/>
                </a:ext>
              </a:extLst>
            </p:cNvPr>
            <p:cNvSpPr/>
            <p:nvPr/>
          </p:nvSpPr>
          <p:spPr>
            <a:xfrm>
              <a:off x="7200410" y="381114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CDBA273-0042-429B-8798-007C1A40F3C6}"/>
                </a:ext>
              </a:extLst>
            </p:cNvPr>
            <p:cNvSpPr/>
            <p:nvPr/>
          </p:nvSpPr>
          <p:spPr>
            <a:xfrm>
              <a:off x="5303912" y="2719312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C58370E-8B48-4CB3-996D-A8AD1B501148}"/>
                </a:ext>
              </a:extLst>
            </p:cNvPr>
            <p:cNvSpPr/>
            <p:nvPr/>
          </p:nvSpPr>
          <p:spPr>
            <a:xfrm>
              <a:off x="5303912" y="4936480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0270534-7991-45DC-BF0F-95C089484856}"/>
                </a:ext>
              </a:extLst>
            </p:cNvPr>
            <p:cNvSpPr/>
            <p:nvPr/>
          </p:nvSpPr>
          <p:spPr>
            <a:xfrm>
              <a:off x="4667572" y="380612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3" name="Oval 1">
            <a:extLst>
              <a:ext uri="{FF2B5EF4-FFF2-40B4-BE49-F238E27FC236}">
                <a16:creationId xmlns:a16="http://schemas.microsoft.com/office/drawing/2014/main" id="{E3D2BE41-FB7D-4CC9-B2C8-956764D3C5C3}"/>
              </a:ext>
            </a:extLst>
          </p:cNvPr>
          <p:cNvSpPr>
            <a:spLocks noChangeAspect="1"/>
          </p:cNvSpPr>
          <p:nvPr/>
        </p:nvSpPr>
        <p:spPr>
          <a:xfrm>
            <a:off x="5738845" y="3466588"/>
            <a:ext cx="714313" cy="865773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173183B-9DCA-4C4C-8A57-80FD3343DCC4}"/>
              </a:ext>
            </a:extLst>
          </p:cNvPr>
          <p:cNvSpPr txBox="1"/>
          <p:nvPr/>
        </p:nvSpPr>
        <p:spPr>
          <a:xfrm>
            <a:off x="92173" y="4808849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5CBE7A"/>
                </a:solidFill>
              </a:rPr>
              <a:t>Operator  != =&gt; </a:t>
            </a:r>
            <a:r>
              <a:rPr lang="th-TH" sz="3200" dirty="0">
                <a:solidFill>
                  <a:srgbClr val="5CBE7A"/>
                </a:solidFill>
              </a:rPr>
              <a:t>ไม่เท่ากับ </a:t>
            </a:r>
            <a:endParaRPr lang="en-US" sz="3200" dirty="0">
              <a:solidFill>
                <a:srgbClr val="5CBE7A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705A3DA-BD81-44F1-99AB-F66153BE8F68}"/>
              </a:ext>
            </a:extLst>
          </p:cNvPr>
          <p:cNvSpPr txBox="1"/>
          <p:nvPr/>
        </p:nvSpPr>
        <p:spPr>
          <a:xfrm>
            <a:off x="92173" y="1762127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24A8C2"/>
                </a:solidFill>
              </a:rPr>
              <a:t>Operator </a:t>
            </a:r>
            <a:r>
              <a:rPr lang="th-TH" sz="3200" dirty="0">
                <a:solidFill>
                  <a:srgbClr val="24A8C2"/>
                </a:solidFill>
              </a:rPr>
              <a:t> </a:t>
            </a:r>
            <a:r>
              <a:rPr lang="en-US" sz="3200" dirty="0">
                <a:solidFill>
                  <a:srgbClr val="24A8C2"/>
                </a:solidFill>
              </a:rPr>
              <a:t>== </a:t>
            </a:r>
            <a:r>
              <a:rPr lang="th-TH" sz="3200" dirty="0">
                <a:solidFill>
                  <a:srgbClr val="24A8C2"/>
                </a:solidFill>
              </a:rPr>
              <a:t> </a:t>
            </a:r>
            <a:r>
              <a:rPr lang="en-US" sz="3200" dirty="0">
                <a:solidFill>
                  <a:srgbClr val="24A8C2"/>
                </a:solidFill>
              </a:rPr>
              <a:t>=&gt;</a:t>
            </a:r>
            <a:r>
              <a:rPr lang="th-TH" sz="3200" dirty="0">
                <a:solidFill>
                  <a:srgbClr val="24A8C2"/>
                </a:solidFill>
              </a:rPr>
              <a:t> เท่ากับ </a:t>
            </a:r>
            <a:endParaRPr lang="en-US" sz="3200" dirty="0">
              <a:solidFill>
                <a:srgbClr val="24A8C2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28327E-0E5C-425B-8FDE-C026751FC000}"/>
              </a:ext>
            </a:extLst>
          </p:cNvPr>
          <p:cNvSpPr txBox="1"/>
          <p:nvPr/>
        </p:nvSpPr>
        <p:spPr>
          <a:xfrm>
            <a:off x="1496545" y="6000248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Operator  &gt;  =&gt; </a:t>
            </a:r>
            <a:r>
              <a:rPr lang="th-TH" sz="3200" dirty="0">
                <a:solidFill>
                  <a:schemeClr val="bg1"/>
                </a:solidFill>
              </a:rPr>
              <a:t>มากกว่า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8D4546F-74FF-4C57-B93E-165D50264655}"/>
              </a:ext>
            </a:extLst>
          </p:cNvPr>
          <p:cNvSpPr txBox="1"/>
          <p:nvPr/>
        </p:nvSpPr>
        <p:spPr>
          <a:xfrm>
            <a:off x="7256705" y="1763970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5CBE7A"/>
                </a:solidFill>
              </a:rPr>
              <a:t>Operator  &gt;= =&gt; </a:t>
            </a:r>
            <a:r>
              <a:rPr lang="th-TH" sz="3200" dirty="0">
                <a:solidFill>
                  <a:srgbClr val="5CBE7A"/>
                </a:solidFill>
              </a:rPr>
              <a:t>มากกว่าเท่ากับ </a:t>
            </a:r>
            <a:endParaRPr lang="en-US" sz="3200" dirty="0">
              <a:solidFill>
                <a:srgbClr val="5CBE7A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9D372A8-8C90-4321-B2B4-9F16C3ED9A82}"/>
              </a:ext>
            </a:extLst>
          </p:cNvPr>
          <p:cNvSpPr txBox="1"/>
          <p:nvPr/>
        </p:nvSpPr>
        <p:spPr>
          <a:xfrm>
            <a:off x="7327497" y="4836173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24A8C2"/>
                </a:solidFill>
              </a:rPr>
              <a:t>Operator  &lt;= =&gt; </a:t>
            </a:r>
            <a:r>
              <a:rPr lang="th-TH" sz="3200" dirty="0">
                <a:solidFill>
                  <a:srgbClr val="24A8C2"/>
                </a:solidFill>
              </a:rPr>
              <a:t>น้อยกว่าเท่ากับ</a:t>
            </a:r>
            <a:endParaRPr lang="en-US" sz="3200" dirty="0">
              <a:solidFill>
                <a:srgbClr val="24A8C2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D90FE74-E73D-467E-842A-67954C089439}"/>
              </a:ext>
            </a:extLst>
          </p:cNvPr>
          <p:cNvSpPr txBox="1"/>
          <p:nvPr/>
        </p:nvSpPr>
        <p:spPr>
          <a:xfrm>
            <a:off x="6571277" y="6000248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Operator  &lt;  =&gt; </a:t>
            </a:r>
            <a:r>
              <a:rPr lang="th-TH" sz="3200" dirty="0">
                <a:solidFill>
                  <a:schemeClr val="bg1"/>
                </a:solidFill>
              </a:rPr>
              <a:t>น้อยกว่า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EB26F40-845E-44E8-8247-FE5A2181168A}"/>
              </a:ext>
            </a:extLst>
          </p:cNvPr>
          <p:cNvSpPr txBox="1"/>
          <p:nvPr/>
        </p:nvSpPr>
        <p:spPr>
          <a:xfrm>
            <a:off x="8114381" y="1034058"/>
            <a:ext cx="7207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#boolean</a:t>
            </a:r>
          </a:p>
        </p:txBody>
      </p:sp>
    </p:spTree>
    <p:extLst>
      <p:ext uri="{BB962C8B-B14F-4D97-AF65-F5344CB8AC3E}">
        <p14:creationId xmlns:p14="http://schemas.microsoft.com/office/powerpoint/2010/main" val="842700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/>
              <a:t>ตัวดำเนินการทางคณิตศาสตร์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6C4F214-A27C-4933-A644-07B2F4B8CDEE}"/>
              </a:ext>
            </a:extLst>
          </p:cNvPr>
          <p:cNvSpPr/>
          <p:nvPr/>
        </p:nvSpPr>
        <p:spPr>
          <a:xfrm rot="2700000">
            <a:off x="6529593" y="3104850"/>
            <a:ext cx="1774281" cy="176765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07B9FA-2B59-43E4-88BB-20717757F334}"/>
              </a:ext>
            </a:extLst>
          </p:cNvPr>
          <p:cNvSpPr/>
          <p:nvPr/>
        </p:nvSpPr>
        <p:spPr>
          <a:xfrm rot="2700000">
            <a:off x="5007340" y="3104848"/>
            <a:ext cx="1774281" cy="176765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C61CA779-1501-42E5-9E58-C1C353D7F325}"/>
              </a:ext>
            </a:extLst>
          </p:cNvPr>
          <p:cNvSpPr/>
          <p:nvPr/>
        </p:nvSpPr>
        <p:spPr>
          <a:xfrm>
            <a:off x="6364403" y="383053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3BBD32D-157B-4C3C-9ACE-901F5816FD4A}"/>
              </a:ext>
            </a:extLst>
          </p:cNvPr>
          <p:cNvSpPr/>
          <p:nvPr/>
        </p:nvSpPr>
        <p:spPr>
          <a:xfrm rot="2700000">
            <a:off x="7976768" y="375030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56062A4-D69D-4F16-BD88-0E71887F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2" y="2024307"/>
            <a:ext cx="4927325" cy="361244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83AB6F5-C383-44B5-B0C8-C39EF6504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690" y="3183121"/>
            <a:ext cx="3505608" cy="15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9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86021D5-8D69-4846-99DE-8354107CB020}"/>
              </a:ext>
            </a:extLst>
          </p:cNvPr>
          <p:cNvSpPr/>
          <p:nvPr/>
        </p:nvSpPr>
        <p:spPr>
          <a:xfrm>
            <a:off x="0" y="5710599"/>
            <a:ext cx="12192000" cy="1164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 Placeholder 1">
            <a:extLst>
              <a:ext uri="{FF2B5EF4-FFF2-40B4-BE49-F238E27FC236}">
                <a16:creationId xmlns:a16="http://schemas.microsoft.com/office/drawing/2014/main" id="{36E252AF-9B00-41D3-B063-C8F2E770E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th-TH" dirty="0"/>
              <a:t>ตัวดำเนินการทางตรรกศาสตร์</a:t>
            </a:r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22B6101-8A24-4623-8977-07342E563070}"/>
              </a:ext>
            </a:extLst>
          </p:cNvPr>
          <p:cNvSpPr/>
          <p:nvPr/>
        </p:nvSpPr>
        <p:spPr>
          <a:xfrm>
            <a:off x="5303912" y="3107385"/>
            <a:ext cx="1584176" cy="1584176"/>
          </a:xfrm>
          <a:prstGeom prst="ellipse">
            <a:avLst/>
          </a:prstGeom>
          <a:solidFill>
            <a:schemeClr val="accent1"/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5" name="그룹 5">
            <a:extLst>
              <a:ext uri="{FF2B5EF4-FFF2-40B4-BE49-F238E27FC236}">
                <a16:creationId xmlns:a16="http://schemas.microsoft.com/office/drawing/2014/main" id="{CA0A5342-39E3-4826-9019-2DB0AAEA3AC8}"/>
              </a:ext>
            </a:extLst>
          </p:cNvPr>
          <p:cNvGrpSpPr/>
          <p:nvPr/>
        </p:nvGrpSpPr>
        <p:grpSpPr>
          <a:xfrm>
            <a:off x="4508530" y="2472288"/>
            <a:ext cx="3174943" cy="2854373"/>
            <a:chOff x="4667572" y="2691674"/>
            <a:chExt cx="2852682" cy="256465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D3C4D4D-726C-44AB-BEFE-10E42CE8703D}"/>
                </a:ext>
              </a:extLst>
            </p:cNvPr>
            <p:cNvSpPr/>
            <p:nvPr/>
          </p:nvSpPr>
          <p:spPr>
            <a:xfrm>
              <a:off x="4814936" y="2697540"/>
              <a:ext cx="2552092" cy="2552092"/>
            </a:xfrm>
            <a:prstGeom prst="ellipse">
              <a:avLst/>
            </a:prstGeom>
            <a:noFill/>
            <a:ln w="666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E271390-1151-4FFF-9519-7CD4AC6F3C4A}"/>
                </a:ext>
              </a:extLst>
            </p:cNvPr>
            <p:cNvSpPr/>
            <p:nvPr/>
          </p:nvSpPr>
          <p:spPr>
            <a:xfrm>
              <a:off x="6520947" y="2691674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5F1D3AB-F87F-4BF4-BCDD-E7C2A47ECEDA}"/>
                </a:ext>
              </a:extLst>
            </p:cNvPr>
            <p:cNvSpPr/>
            <p:nvPr/>
          </p:nvSpPr>
          <p:spPr>
            <a:xfrm>
              <a:off x="6520947" y="4930614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4CF0646-6402-4A25-B859-92E1A838D3BD}"/>
                </a:ext>
              </a:extLst>
            </p:cNvPr>
            <p:cNvSpPr/>
            <p:nvPr/>
          </p:nvSpPr>
          <p:spPr>
            <a:xfrm>
              <a:off x="7200410" y="381114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CDBA273-0042-429B-8798-007C1A40F3C6}"/>
                </a:ext>
              </a:extLst>
            </p:cNvPr>
            <p:cNvSpPr/>
            <p:nvPr/>
          </p:nvSpPr>
          <p:spPr>
            <a:xfrm>
              <a:off x="5303912" y="2719312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C58370E-8B48-4CB3-996D-A8AD1B501148}"/>
                </a:ext>
              </a:extLst>
            </p:cNvPr>
            <p:cNvSpPr/>
            <p:nvPr/>
          </p:nvSpPr>
          <p:spPr>
            <a:xfrm>
              <a:off x="5303912" y="4936480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0270534-7991-45DC-BF0F-95C089484856}"/>
                </a:ext>
              </a:extLst>
            </p:cNvPr>
            <p:cNvSpPr/>
            <p:nvPr/>
          </p:nvSpPr>
          <p:spPr>
            <a:xfrm>
              <a:off x="4667572" y="380612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3" name="Oval 1">
            <a:extLst>
              <a:ext uri="{FF2B5EF4-FFF2-40B4-BE49-F238E27FC236}">
                <a16:creationId xmlns:a16="http://schemas.microsoft.com/office/drawing/2014/main" id="{E3D2BE41-FB7D-4CC9-B2C8-956764D3C5C3}"/>
              </a:ext>
            </a:extLst>
          </p:cNvPr>
          <p:cNvSpPr>
            <a:spLocks noChangeAspect="1"/>
          </p:cNvSpPr>
          <p:nvPr/>
        </p:nvSpPr>
        <p:spPr>
          <a:xfrm>
            <a:off x="5738845" y="3466588"/>
            <a:ext cx="714313" cy="865773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705A3DA-BD81-44F1-99AB-F66153BE8F68}"/>
              </a:ext>
            </a:extLst>
          </p:cNvPr>
          <p:cNvSpPr txBox="1"/>
          <p:nvPr/>
        </p:nvSpPr>
        <p:spPr>
          <a:xfrm>
            <a:off x="423750" y="3591707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24A8C2"/>
                </a:solidFill>
              </a:rPr>
              <a:t>Operator and =&gt;</a:t>
            </a:r>
            <a:r>
              <a:rPr lang="th-TH" sz="3200" dirty="0">
                <a:solidFill>
                  <a:srgbClr val="24A8C2"/>
                </a:solidFill>
              </a:rPr>
              <a:t> และ</a:t>
            </a:r>
            <a:endParaRPr lang="en-US" sz="3200" dirty="0">
              <a:solidFill>
                <a:srgbClr val="24A8C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8D4546F-74FF-4C57-B93E-165D50264655}"/>
              </a:ext>
            </a:extLst>
          </p:cNvPr>
          <p:cNvSpPr txBox="1"/>
          <p:nvPr/>
        </p:nvSpPr>
        <p:spPr>
          <a:xfrm>
            <a:off x="7683473" y="3606627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5CBE7A"/>
                </a:solidFill>
              </a:rPr>
              <a:t>Operator  or =&gt; </a:t>
            </a:r>
            <a:r>
              <a:rPr lang="th-TH" sz="3200" dirty="0">
                <a:solidFill>
                  <a:srgbClr val="5CBE7A"/>
                </a:solidFill>
              </a:rPr>
              <a:t>หรือ</a:t>
            </a:r>
            <a:endParaRPr lang="en-US" sz="3200" dirty="0">
              <a:solidFill>
                <a:srgbClr val="5CBE7A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9D372A8-8C90-4321-B2B4-9F16C3ED9A82}"/>
              </a:ext>
            </a:extLst>
          </p:cNvPr>
          <p:cNvSpPr txBox="1"/>
          <p:nvPr/>
        </p:nvSpPr>
        <p:spPr>
          <a:xfrm>
            <a:off x="3876106" y="6042722"/>
            <a:ext cx="761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Operator  not </a:t>
            </a:r>
            <a:r>
              <a:rPr lang="en-US" sz="3200" dirty="0">
                <a:solidFill>
                  <a:schemeClr val="bg1"/>
                </a:solidFill>
              </a:rPr>
              <a:t>=&gt; </a:t>
            </a:r>
            <a:r>
              <a:rPr lang="th-TH" sz="3200" dirty="0">
                <a:solidFill>
                  <a:schemeClr val="bg1"/>
                </a:solidFill>
              </a:rPr>
              <a:t>ไม่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2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86021D5-8D69-4846-99DE-8354107CB020}"/>
              </a:ext>
            </a:extLst>
          </p:cNvPr>
          <p:cNvSpPr/>
          <p:nvPr/>
        </p:nvSpPr>
        <p:spPr>
          <a:xfrm>
            <a:off x="0" y="5710599"/>
            <a:ext cx="12192000" cy="1164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 Placeholder 1">
            <a:extLst>
              <a:ext uri="{FF2B5EF4-FFF2-40B4-BE49-F238E27FC236}">
                <a16:creationId xmlns:a16="http://schemas.microsoft.com/office/drawing/2014/main" id="{36E252AF-9B00-41D3-B063-C8F2E770E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th-TH" dirty="0"/>
              <a:t>ตัวดำเนินการทางตรรกศาสตร์</a:t>
            </a:r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C6D0988-0661-498D-ACAC-403710AB0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88277"/>
              </p:ext>
            </p:extLst>
          </p:nvPr>
        </p:nvGraphicFramePr>
        <p:xfrm>
          <a:off x="2031999" y="1415790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74718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4396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74637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437986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81913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0534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aandb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aorb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4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8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92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5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4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3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47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CC7CE0-ED7A-42DF-95E6-F48EB1B1C0C6}"/>
              </a:ext>
            </a:extLst>
          </p:cNvPr>
          <p:cNvSpPr/>
          <p:nvPr/>
        </p:nvSpPr>
        <p:spPr>
          <a:xfrm rot="5400000">
            <a:off x="3779531" y="-3959169"/>
            <a:ext cx="4480534" cy="1485900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82C65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86021D5-8D69-4846-99DE-8354107CB020}"/>
              </a:ext>
            </a:extLst>
          </p:cNvPr>
          <p:cNvSpPr/>
          <p:nvPr/>
        </p:nvSpPr>
        <p:spPr>
          <a:xfrm>
            <a:off x="0" y="5710599"/>
            <a:ext cx="12192000" cy="11640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 Placeholder 1">
            <a:extLst>
              <a:ext uri="{FF2B5EF4-FFF2-40B4-BE49-F238E27FC236}">
                <a16:creationId xmlns:a16="http://schemas.microsoft.com/office/drawing/2014/main" id="{36E252AF-9B00-41D3-B063-C8F2E770E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th-TH" dirty="0"/>
              <a:t>ตัวดำเนินการ</a:t>
            </a:r>
            <a:r>
              <a:rPr lang="en-US" dirty="0"/>
              <a:t> </a:t>
            </a:r>
            <a:r>
              <a:rPr lang="th-TH" dirty="0"/>
              <a:t>ผสม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59D1-442A-41C2-BEB4-21A243A5B4DA}"/>
              </a:ext>
            </a:extLst>
          </p:cNvPr>
          <p:cNvSpPr txBox="1"/>
          <p:nvPr/>
        </p:nvSpPr>
        <p:spPr>
          <a:xfrm>
            <a:off x="2438400" y="1208174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Operator </a:t>
            </a:r>
            <a:r>
              <a:rPr lang="th-TH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     </a:t>
            </a:r>
            <a:r>
              <a:rPr lang="th-TH" sz="3200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1"/>
                </a:solidFill>
              </a:rPr>
              <a:t>=                 x+=y        x=x</a:t>
            </a:r>
            <a:r>
              <a:rPr lang="th-TH" sz="3200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1"/>
                </a:solidFill>
              </a:rPr>
              <a:t>y</a:t>
            </a:r>
          </a:p>
          <a:p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Operator </a:t>
            </a:r>
            <a:r>
              <a:rPr lang="th-TH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      -=                 x-=y        x=x-y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Operator        *=                 x*=y        x=x*y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Operator         /=                 x/=y        x=x/y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Operator         %=                 x%=y        x=</a:t>
            </a:r>
            <a:r>
              <a:rPr lang="en-US" sz="3200" dirty="0" err="1">
                <a:solidFill>
                  <a:schemeClr val="bg1"/>
                </a:solidFill>
              </a:rPr>
              <a:t>x%y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64C4E63-5CC7-4F8E-9192-C7593B31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6" y="104739"/>
            <a:ext cx="2966591" cy="5571065"/>
          </a:xfrm>
          <a:prstGeom prst="rect">
            <a:avLst/>
          </a:prstGeom>
          <a:ln>
            <a:noFill/>
          </a:ln>
        </p:spPr>
      </p:pic>
      <p:sp>
        <p:nvSpPr>
          <p:cNvPr id="16" name="Graphic 7">
            <a:extLst>
              <a:ext uri="{FF2B5EF4-FFF2-40B4-BE49-F238E27FC236}">
                <a16:creationId xmlns:a16="http://schemas.microsoft.com/office/drawing/2014/main" id="{EA6950BE-C554-4A47-A6A9-F6F091E9D471}"/>
              </a:ext>
            </a:extLst>
          </p:cNvPr>
          <p:cNvSpPr/>
          <p:nvPr/>
        </p:nvSpPr>
        <p:spPr>
          <a:xfrm>
            <a:off x="4283638" y="487084"/>
            <a:ext cx="2960481" cy="4806374"/>
          </a:xfrm>
          <a:custGeom>
            <a:avLst/>
            <a:gdLst>
              <a:gd name="connsiteX0" fmla="*/ 4221956 w 4225170"/>
              <a:gd name="connsiteY0" fmla="*/ 1685032 h 6859607"/>
              <a:gd name="connsiteX1" fmla="*/ 4000143 w 4225170"/>
              <a:gd name="connsiteY1" fmla="*/ 1616988 h 6859607"/>
              <a:gd name="connsiteX2" fmla="*/ 3626167 w 4225170"/>
              <a:gd name="connsiteY2" fmla="*/ 1630918 h 6859607"/>
              <a:gd name="connsiteX3" fmla="*/ 3536156 w 4225170"/>
              <a:gd name="connsiteY3" fmla="*/ 1655564 h 6859607"/>
              <a:gd name="connsiteX4" fmla="*/ 3499723 w 4225170"/>
              <a:gd name="connsiteY4" fmla="*/ 1698427 h 6859607"/>
              <a:gd name="connsiteX5" fmla="*/ 3491686 w 4225170"/>
              <a:gd name="connsiteY5" fmla="*/ 1709678 h 6859607"/>
              <a:gd name="connsiteX6" fmla="*/ 3483114 w 4225170"/>
              <a:gd name="connsiteY6" fmla="*/ 1700570 h 6859607"/>
              <a:gd name="connsiteX7" fmla="*/ 3440251 w 4225170"/>
              <a:gd name="connsiteY7" fmla="*/ 1655564 h 6859607"/>
              <a:gd name="connsiteX8" fmla="*/ 3148250 w 4225170"/>
              <a:gd name="connsiteY8" fmla="*/ 1538228 h 6859607"/>
              <a:gd name="connsiteX9" fmla="*/ 2682657 w 4225170"/>
              <a:gd name="connsiteY9" fmla="*/ 1414998 h 6859607"/>
              <a:gd name="connsiteX10" fmla="*/ 2643009 w 4225170"/>
              <a:gd name="connsiteY10" fmla="*/ 1437501 h 6859607"/>
              <a:gd name="connsiteX11" fmla="*/ 2431911 w 4225170"/>
              <a:gd name="connsiteY11" fmla="*/ 2060615 h 6859607"/>
              <a:gd name="connsiteX12" fmla="*/ 2352080 w 4225170"/>
              <a:gd name="connsiteY12" fmla="*/ 2326898 h 6859607"/>
              <a:gd name="connsiteX13" fmla="*/ 2366546 w 4225170"/>
              <a:gd name="connsiteY13" fmla="*/ 2386906 h 6859607"/>
              <a:gd name="connsiteX14" fmla="*/ 2409944 w 4225170"/>
              <a:gd name="connsiteY14" fmla="*/ 2437269 h 6859607"/>
              <a:gd name="connsiteX15" fmla="*/ 2415838 w 4225170"/>
              <a:gd name="connsiteY15" fmla="*/ 2492990 h 6859607"/>
              <a:gd name="connsiteX16" fmla="*/ 2362259 w 4225170"/>
              <a:gd name="connsiteY16" fmla="*/ 2734092 h 6859607"/>
              <a:gd name="connsiteX17" fmla="*/ 2370296 w 4225170"/>
              <a:gd name="connsiteY17" fmla="*/ 3070562 h 6859607"/>
              <a:gd name="connsiteX18" fmla="*/ 2371368 w 4225170"/>
              <a:gd name="connsiteY18" fmla="*/ 3242012 h 6859607"/>
              <a:gd name="connsiteX19" fmla="*/ 2250817 w 4225170"/>
              <a:gd name="connsiteY19" fmla="*/ 3536156 h 6859607"/>
              <a:gd name="connsiteX20" fmla="*/ 2093297 w 4225170"/>
              <a:gd name="connsiteY20" fmla="*/ 3579019 h 6859607"/>
              <a:gd name="connsiteX21" fmla="*/ 2077224 w 4225170"/>
              <a:gd name="connsiteY21" fmla="*/ 3574733 h 6859607"/>
              <a:gd name="connsiteX22" fmla="*/ 2102941 w 4225170"/>
              <a:gd name="connsiteY22" fmla="*/ 3713500 h 6859607"/>
              <a:gd name="connsiteX23" fmla="*/ 2117943 w 4225170"/>
              <a:gd name="connsiteY23" fmla="*/ 3830300 h 6859607"/>
              <a:gd name="connsiteX24" fmla="*/ 2110978 w 4225170"/>
              <a:gd name="connsiteY24" fmla="*/ 4164092 h 6859607"/>
              <a:gd name="connsiteX25" fmla="*/ 2100263 w 4225170"/>
              <a:gd name="connsiteY25" fmla="*/ 4407337 h 6859607"/>
              <a:gd name="connsiteX26" fmla="*/ 2070259 w 4225170"/>
              <a:gd name="connsiteY26" fmla="*/ 4613612 h 6859607"/>
              <a:gd name="connsiteX27" fmla="*/ 1960424 w 4225170"/>
              <a:gd name="connsiteY27" fmla="*/ 5514261 h 6859607"/>
              <a:gd name="connsiteX28" fmla="*/ 1947029 w 4225170"/>
              <a:gd name="connsiteY28" fmla="*/ 5601593 h 6859607"/>
              <a:gd name="connsiteX29" fmla="*/ 1977033 w 4225170"/>
              <a:gd name="connsiteY29" fmla="*/ 5673388 h 6859607"/>
              <a:gd name="connsiteX30" fmla="*/ 2103477 w 4225170"/>
              <a:gd name="connsiteY30" fmla="*/ 5738217 h 6859607"/>
              <a:gd name="connsiteX31" fmla="*/ 2179558 w 4225170"/>
              <a:gd name="connsiteY31" fmla="*/ 5775722 h 6859607"/>
              <a:gd name="connsiteX32" fmla="*/ 2247602 w 4225170"/>
              <a:gd name="connsiteY32" fmla="*/ 5793403 h 6859607"/>
              <a:gd name="connsiteX33" fmla="*/ 2366010 w 4225170"/>
              <a:gd name="connsiteY33" fmla="*/ 5810012 h 6859607"/>
              <a:gd name="connsiteX34" fmla="*/ 2416909 w 4225170"/>
              <a:gd name="connsiteY34" fmla="*/ 5880199 h 6859607"/>
              <a:gd name="connsiteX35" fmla="*/ 2397621 w 4225170"/>
              <a:gd name="connsiteY35" fmla="*/ 5998607 h 6859607"/>
              <a:gd name="connsiteX36" fmla="*/ 2367617 w 4225170"/>
              <a:gd name="connsiteY36" fmla="*/ 6098798 h 6859607"/>
              <a:gd name="connsiteX37" fmla="*/ 2339221 w 4225170"/>
              <a:gd name="connsiteY37" fmla="*/ 6118086 h 6859607"/>
              <a:gd name="connsiteX38" fmla="*/ 2289393 w 4225170"/>
              <a:gd name="connsiteY38" fmla="*/ 6165771 h 6859607"/>
              <a:gd name="connsiteX39" fmla="*/ 2294751 w 4225170"/>
              <a:gd name="connsiteY39" fmla="*/ 6254175 h 6859607"/>
              <a:gd name="connsiteX40" fmla="*/ 2245995 w 4225170"/>
              <a:gd name="connsiteY40" fmla="*/ 6542425 h 6859607"/>
              <a:gd name="connsiteX41" fmla="*/ 2155448 w 4225170"/>
              <a:gd name="connsiteY41" fmla="*/ 6690300 h 6859607"/>
              <a:gd name="connsiteX42" fmla="*/ 2098655 w 4225170"/>
              <a:gd name="connsiteY42" fmla="*/ 6723519 h 6859607"/>
              <a:gd name="connsiteX43" fmla="*/ 2032754 w 4225170"/>
              <a:gd name="connsiteY43" fmla="*/ 6666190 h 6859607"/>
              <a:gd name="connsiteX44" fmla="*/ 2026325 w 4225170"/>
              <a:gd name="connsiteY44" fmla="*/ 6541354 h 6859607"/>
              <a:gd name="connsiteX45" fmla="*/ 2053114 w 4225170"/>
              <a:gd name="connsiteY45" fmla="*/ 6396693 h 6859607"/>
              <a:gd name="connsiteX46" fmla="*/ 2035969 w 4225170"/>
              <a:gd name="connsiteY46" fmla="*/ 6297573 h 6859607"/>
              <a:gd name="connsiteX47" fmla="*/ 2004893 w 4225170"/>
              <a:gd name="connsiteY47" fmla="*/ 6289536 h 6859607"/>
              <a:gd name="connsiteX48" fmla="*/ 1960959 w 4225170"/>
              <a:gd name="connsiteY48" fmla="*/ 6291143 h 6859607"/>
              <a:gd name="connsiteX49" fmla="*/ 1892915 w 4225170"/>
              <a:gd name="connsiteY49" fmla="*/ 6239173 h 6859607"/>
              <a:gd name="connsiteX50" fmla="*/ 1807190 w 4225170"/>
              <a:gd name="connsiteY50" fmla="*/ 6170593 h 6859607"/>
              <a:gd name="connsiteX51" fmla="*/ 1771293 w 4225170"/>
              <a:gd name="connsiteY51" fmla="*/ 6180237 h 6859607"/>
              <a:gd name="connsiteX52" fmla="*/ 1621810 w 4225170"/>
              <a:gd name="connsiteY52" fmla="*/ 6529030 h 6859607"/>
              <a:gd name="connsiteX53" fmla="*/ 1623417 w 4225170"/>
              <a:gd name="connsiteY53" fmla="*/ 6653868 h 6859607"/>
              <a:gd name="connsiteX54" fmla="*/ 1652349 w 4225170"/>
              <a:gd name="connsiteY54" fmla="*/ 6774954 h 6859607"/>
              <a:gd name="connsiteX55" fmla="*/ 1589127 w 4225170"/>
              <a:gd name="connsiteY55" fmla="*/ 6853178 h 6859607"/>
              <a:gd name="connsiteX56" fmla="*/ 1569839 w 4225170"/>
              <a:gd name="connsiteY56" fmla="*/ 6859608 h 6859607"/>
              <a:gd name="connsiteX57" fmla="*/ 1371600 w 4225170"/>
              <a:gd name="connsiteY57" fmla="*/ 6859608 h 6859607"/>
              <a:gd name="connsiteX58" fmla="*/ 1356598 w 4225170"/>
              <a:gd name="connsiteY58" fmla="*/ 6856393 h 6859607"/>
              <a:gd name="connsiteX59" fmla="*/ 1288554 w 4225170"/>
              <a:gd name="connsiteY59" fmla="*/ 6742807 h 6859607"/>
              <a:gd name="connsiteX60" fmla="*/ 1281053 w 4225170"/>
              <a:gd name="connsiteY60" fmla="*/ 6674763 h 6859607"/>
              <a:gd name="connsiteX61" fmla="*/ 1268194 w 4225170"/>
              <a:gd name="connsiteY61" fmla="*/ 6639938 h 6859607"/>
              <a:gd name="connsiteX62" fmla="*/ 1240334 w 4225170"/>
              <a:gd name="connsiteY62" fmla="*/ 6455093 h 6859607"/>
              <a:gd name="connsiteX63" fmla="*/ 1316950 w 4225170"/>
              <a:gd name="connsiteY63" fmla="*/ 6052721 h 6859607"/>
              <a:gd name="connsiteX64" fmla="*/ 1329809 w 4225170"/>
              <a:gd name="connsiteY64" fmla="*/ 6032361 h 6859607"/>
              <a:gd name="connsiteX65" fmla="*/ 1354991 w 4225170"/>
              <a:gd name="connsiteY65" fmla="*/ 5917704 h 6859607"/>
              <a:gd name="connsiteX66" fmla="*/ 1346954 w 4225170"/>
              <a:gd name="connsiteY66" fmla="*/ 5832515 h 6859607"/>
              <a:gd name="connsiteX67" fmla="*/ 1326059 w 4225170"/>
              <a:gd name="connsiteY67" fmla="*/ 5781616 h 6859607"/>
              <a:gd name="connsiteX68" fmla="*/ 1208187 w 4225170"/>
              <a:gd name="connsiteY68" fmla="*/ 5673924 h 6859607"/>
              <a:gd name="connsiteX69" fmla="*/ 1067812 w 4225170"/>
              <a:gd name="connsiteY69" fmla="*/ 5487472 h 6859607"/>
              <a:gd name="connsiteX70" fmla="*/ 1002447 w 4225170"/>
              <a:gd name="connsiteY70" fmla="*/ 5222796 h 6859607"/>
              <a:gd name="connsiteX71" fmla="*/ 971371 w 4225170"/>
              <a:gd name="connsiteY71" fmla="*/ 5101173 h 6859607"/>
              <a:gd name="connsiteX72" fmla="*/ 928509 w 4225170"/>
              <a:gd name="connsiteY72" fmla="*/ 4837033 h 6859607"/>
              <a:gd name="connsiteX73" fmla="*/ 901720 w 4225170"/>
              <a:gd name="connsiteY73" fmla="*/ 4579858 h 6859607"/>
              <a:gd name="connsiteX74" fmla="*/ 886718 w 4225170"/>
              <a:gd name="connsiteY74" fmla="*/ 4428232 h 6859607"/>
              <a:gd name="connsiteX75" fmla="*/ 855643 w 4225170"/>
              <a:gd name="connsiteY75" fmla="*/ 4380548 h 6859607"/>
              <a:gd name="connsiteX76" fmla="*/ 803672 w 4225170"/>
              <a:gd name="connsiteY76" fmla="*/ 4262140 h 6859607"/>
              <a:gd name="connsiteX77" fmla="*/ 877074 w 4225170"/>
              <a:gd name="connsiteY77" fmla="*/ 3859232 h 6859607"/>
              <a:gd name="connsiteX78" fmla="*/ 893683 w 4225170"/>
              <a:gd name="connsiteY78" fmla="*/ 3753683 h 6859607"/>
              <a:gd name="connsiteX79" fmla="*/ 894755 w 4225170"/>
              <a:gd name="connsiteY79" fmla="*/ 3737610 h 6859607"/>
              <a:gd name="connsiteX80" fmla="*/ 910292 w 4225170"/>
              <a:gd name="connsiteY80" fmla="*/ 3572054 h 6859607"/>
              <a:gd name="connsiteX81" fmla="*/ 963870 w 4225170"/>
              <a:gd name="connsiteY81" fmla="*/ 3307378 h 6859607"/>
              <a:gd name="connsiteX82" fmla="*/ 964942 w 4225170"/>
              <a:gd name="connsiteY82" fmla="*/ 3259157 h 6859607"/>
              <a:gd name="connsiteX83" fmla="*/ 954226 w 4225170"/>
              <a:gd name="connsiteY83" fmla="*/ 3239333 h 6859607"/>
              <a:gd name="connsiteX84" fmla="*/ 936010 w 4225170"/>
              <a:gd name="connsiteY84" fmla="*/ 3248978 h 6859607"/>
              <a:gd name="connsiteX85" fmla="*/ 833676 w 4225170"/>
              <a:gd name="connsiteY85" fmla="*/ 3329881 h 6859607"/>
              <a:gd name="connsiteX86" fmla="*/ 800457 w 4225170"/>
              <a:gd name="connsiteY86" fmla="*/ 3347561 h 6859607"/>
              <a:gd name="connsiteX87" fmla="*/ 657404 w 4225170"/>
              <a:gd name="connsiteY87" fmla="*/ 3333095 h 6859607"/>
              <a:gd name="connsiteX88" fmla="*/ 551319 w 4225170"/>
              <a:gd name="connsiteY88" fmla="*/ 3220581 h 6859607"/>
              <a:gd name="connsiteX89" fmla="*/ 395407 w 4225170"/>
              <a:gd name="connsiteY89" fmla="*/ 3006805 h 6859607"/>
              <a:gd name="connsiteX90" fmla="*/ 360581 w 4225170"/>
              <a:gd name="connsiteY90" fmla="*/ 2880360 h 6859607"/>
              <a:gd name="connsiteX91" fmla="*/ 365939 w 4225170"/>
              <a:gd name="connsiteY91" fmla="*/ 2722841 h 6859607"/>
              <a:gd name="connsiteX92" fmla="*/ 331113 w 4225170"/>
              <a:gd name="connsiteY92" fmla="*/ 2658011 h 6859607"/>
              <a:gd name="connsiteX93" fmla="*/ 145733 w 4225170"/>
              <a:gd name="connsiteY93" fmla="*/ 2518708 h 6859607"/>
              <a:gd name="connsiteX94" fmla="*/ 39648 w 4225170"/>
              <a:gd name="connsiteY94" fmla="*/ 2432983 h 6859607"/>
              <a:gd name="connsiteX95" fmla="*/ 0 w 4225170"/>
              <a:gd name="connsiteY95" fmla="*/ 2365474 h 6859607"/>
              <a:gd name="connsiteX96" fmla="*/ 0 w 4225170"/>
              <a:gd name="connsiteY96" fmla="*/ 2338685 h 6859607"/>
              <a:gd name="connsiteX97" fmla="*/ 135017 w 4225170"/>
              <a:gd name="connsiteY97" fmla="*/ 2282428 h 6859607"/>
              <a:gd name="connsiteX98" fmla="*/ 316111 w 4225170"/>
              <a:gd name="connsiteY98" fmla="*/ 2388513 h 6859607"/>
              <a:gd name="connsiteX99" fmla="*/ 431840 w 4225170"/>
              <a:gd name="connsiteY99" fmla="*/ 2468344 h 6859607"/>
              <a:gd name="connsiteX100" fmla="*/ 473095 w 4225170"/>
              <a:gd name="connsiteY100" fmla="*/ 2505313 h 6859607"/>
              <a:gd name="connsiteX101" fmla="*/ 534174 w 4225170"/>
              <a:gd name="connsiteY101" fmla="*/ 2602825 h 6859607"/>
              <a:gd name="connsiteX102" fmla="*/ 645081 w 4225170"/>
              <a:gd name="connsiteY102" fmla="*/ 2749630 h 6859607"/>
              <a:gd name="connsiteX103" fmla="*/ 680978 w 4225170"/>
              <a:gd name="connsiteY103" fmla="*/ 2743736 h 6859607"/>
              <a:gd name="connsiteX104" fmla="*/ 795635 w 4225170"/>
              <a:gd name="connsiteY104" fmla="*/ 2409408 h 6859607"/>
              <a:gd name="connsiteX105" fmla="*/ 827782 w 4225170"/>
              <a:gd name="connsiteY105" fmla="*/ 2254568 h 6859607"/>
              <a:gd name="connsiteX106" fmla="*/ 841712 w 4225170"/>
              <a:gd name="connsiteY106" fmla="*/ 2208491 h 6859607"/>
              <a:gd name="connsiteX107" fmla="*/ 907078 w 4225170"/>
              <a:gd name="connsiteY107" fmla="*/ 2145804 h 6859607"/>
              <a:gd name="connsiteX108" fmla="*/ 1169075 w 4225170"/>
              <a:gd name="connsiteY108" fmla="*/ 2094905 h 6859607"/>
              <a:gd name="connsiteX109" fmla="*/ 1323380 w 4225170"/>
              <a:gd name="connsiteY109" fmla="*/ 2079903 h 6859607"/>
              <a:gd name="connsiteX110" fmla="*/ 1420356 w 4225170"/>
              <a:gd name="connsiteY110" fmla="*/ 2043470 h 6859607"/>
              <a:gd name="connsiteX111" fmla="*/ 1486793 w 4225170"/>
              <a:gd name="connsiteY111" fmla="*/ 2003286 h 6859607"/>
              <a:gd name="connsiteX112" fmla="*/ 1535549 w 4225170"/>
              <a:gd name="connsiteY112" fmla="*/ 1886486 h 6859607"/>
              <a:gd name="connsiteX113" fmla="*/ 1523762 w 4225170"/>
              <a:gd name="connsiteY113" fmla="*/ 1662529 h 6859607"/>
              <a:gd name="connsiteX114" fmla="*/ 1524833 w 4225170"/>
              <a:gd name="connsiteY114" fmla="*/ 1571446 h 6859607"/>
              <a:gd name="connsiteX115" fmla="*/ 1540371 w 4225170"/>
              <a:gd name="connsiteY115" fmla="*/ 1493222 h 6859607"/>
              <a:gd name="connsiteX116" fmla="*/ 1596092 w 4225170"/>
              <a:gd name="connsiteY116" fmla="*/ 1380173 h 6859607"/>
              <a:gd name="connsiteX117" fmla="*/ 1653421 w 4225170"/>
              <a:gd name="connsiteY117" fmla="*/ 1324451 h 6859607"/>
              <a:gd name="connsiteX118" fmla="*/ 1781473 w 4225170"/>
              <a:gd name="connsiteY118" fmla="*/ 1255871 h 6859607"/>
              <a:gd name="connsiteX119" fmla="*/ 1816298 w 4225170"/>
              <a:gd name="connsiteY119" fmla="*/ 1254800 h 6859607"/>
              <a:gd name="connsiteX120" fmla="*/ 1924526 w 4225170"/>
              <a:gd name="connsiteY120" fmla="*/ 1270337 h 6859607"/>
              <a:gd name="connsiteX121" fmla="*/ 1977569 w 4225170"/>
              <a:gd name="connsiteY121" fmla="*/ 1299270 h 6859607"/>
              <a:gd name="connsiteX122" fmla="*/ 2098655 w 4225170"/>
              <a:gd name="connsiteY122" fmla="*/ 1450360 h 6859607"/>
              <a:gd name="connsiteX123" fmla="*/ 2132409 w 4225170"/>
              <a:gd name="connsiteY123" fmla="*/ 1648599 h 6859607"/>
              <a:gd name="connsiteX124" fmla="*/ 2051506 w 4225170"/>
              <a:gd name="connsiteY124" fmla="*/ 1851660 h 6859607"/>
              <a:gd name="connsiteX125" fmla="*/ 2042398 w 4225170"/>
              <a:gd name="connsiteY125" fmla="*/ 1899880 h 6859607"/>
              <a:gd name="connsiteX126" fmla="*/ 2016681 w 4225170"/>
              <a:gd name="connsiteY126" fmla="*/ 1941135 h 6859607"/>
              <a:gd name="connsiteX127" fmla="*/ 1912739 w 4225170"/>
              <a:gd name="connsiteY127" fmla="*/ 2099727 h 6859607"/>
              <a:gd name="connsiteX128" fmla="*/ 1927741 w 4225170"/>
              <a:gd name="connsiteY128" fmla="*/ 2150090 h 6859607"/>
              <a:gd name="connsiteX129" fmla="*/ 2085261 w 4225170"/>
              <a:gd name="connsiteY129" fmla="*/ 2294216 h 6859607"/>
              <a:gd name="connsiteX130" fmla="*/ 2162949 w 4225170"/>
              <a:gd name="connsiteY130" fmla="*/ 2336006 h 6859607"/>
              <a:gd name="connsiteX131" fmla="*/ 2218670 w 4225170"/>
              <a:gd name="connsiteY131" fmla="*/ 2311896 h 6859607"/>
              <a:gd name="connsiteX132" fmla="*/ 2234744 w 4225170"/>
              <a:gd name="connsiteY132" fmla="*/ 2269034 h 6859607"/>
              <a:gd name="connsiteX133" fmla="*/ 2282428 w 4225170"/>
              <a:gd name="connsiteY133" fmla="*/ 2220278 h 6859607"/>
              <a:gd name="connsiteX134" fmla="*/ 2311360 w 4225170"/>
              <a:gd name="connsiteY134" fmla="*/ 2191345 h 6859607"/>
              <a:gd name="connsiteX135" fmla="*/ 2399228 w 4225170"/>
              <a:gd name="connsiteY135" fmla="*/ 1975961 h 6859607"/>
              <a:gd name="connsiteX136" fmla="*/ 2578179 w 4225170"/>
              <a:gd name="connsiteY136" fmla="*/ 1462683 h 6859607"/>
              <a:gd name="connsiteX137" fmla="*/ 2539603 w 4225170"/>
              <a:gd name="connsiteY137" fmla="*/ 1407497 h 6859607"/>
              <a:gd name="connsiteX138" fmla="*/ 2443698 w 4225170"/>
              <a:gd name="connsiteY138" fmla="*/ 1421428 h 6859607"/>
              <a:gd name="connsiteX139" fmla="*/ 2418517 w 4225170"/>
              <a:gd name="connsiteY139" fmla="*/ 1410712 h 6859607"/>
              <a:gd name="connsiteX140" fmla="*/ 2364938 w 4225170"/>
              <a:gd name="connsiteY140" fmla="*/ 1343739 h 6859607"/>
              <a:gd name="connsiteX141" fmla="*/ 2087940 w 4225170"/>
              <a:gd name="connsiteY141" fmla="*/ 1165860 h 6859607"/>
              <a:gd name="connsiteX142" fmla="*/ 1666280 w 4225170"/>
              <a:gd name="connsiteY142" fmla="*/ 956905 h 6859607"/>
              <a:gd name="connsiteX143" fmla="*/ 1589663 w 4225170"/>
              <a:gd name="connsiteY143" fmla="*/ 933331 h 6859607"/>
              <a:gd name="connsiteX144" fmla="*/ 1526441 w 4225170"/>
              <a:gd name="connsiteY144" fmla="*/ 933867 h 6859607"/>
              <a:gd name="connsiteX145" fmla="*/ 1499652 w 4225170"/>
              <a:gd name="connsiteY145" fmla="*/ 928509 h 6859607"/>
              <a:gd name="connsiteX146" fmla="*/ 1503402 w 4225170"/>
              <a:gd name="connsiteY146" fmla="*/ 899577 h 6859607"/>
              <a:gd name="connsiteX147" fmla="*/ 1515725 w 4225170"/>
              <a:gd name="connsiteY147" fmla="*/ 829389 h 6859607"/>
              <a:gd name="connsiteX148" fmla="*/ 1405354 w 4225170"/>
              <a:gd name="connsiteY148" fmla="*/ 625793 h 6859607"/>
              <a:gd name="connsiteX149" fmla="*/ 1319093 w 4225170"/>
              <a:gd name="connsiteY149" fmla="*/ 538996 h 6859607"/>
              <a:gd name="connsiteX150" fmla="*/ 1248370 w 4225170"/>
              <a:gd name="connsiteY150" fmla="*/ 519708 h 6859607"/>
              <a:gd name="connsiteX151" fmla="*/ 1215688 w 4225170"/>
              <a:gd name="connsiteY151" fmla="*/ 508456 h 6859607"/>
              <a:gd name="connsiteX152" fmla="*/ 1234440 w 4225170"/>
              <a:gd name="connsiteY152" fmla="*/ 477381 h 6859607"/>
              <a:gd name="connsiteX153" fmla="*/ 1400532 w 4225170"/>
              <a:gd name="connsiteY153" fmla="*/ 397550 h 6859607"/>
              <a:gd name="connsiteX154" fmla="*/ 1692533 w 4225170"/>
              <a:gd name="connsiteY154" fmla="*/ 271105 h 6859607"/>
              <a:gd name="connsiteX155" fmla="*/ 1995249 w 4225170"/>
              <a:gd name="connsiteY155" fmla="*/ 181630 h 6859607"/>
              <a:gd name="connsiteX156" fmla="*/ 2249745 w 4225170"/>
              <a:gd name="connsiteY156" fmla="*/ 119479 h 6859607"/>
              <a:gd name="connsiteX157" fmla="*/ 2446913 w 4225170"/>
              <a:gd name="connsiteY157" fmla="*/ 81439 h 6859607"/>
              <a:gd name="connsiteX158" fmla="*/ 2655332 w 4225170"/>
              <a:gd name="connsiteY158" fmla="*/ 85725 h 6859607"/>
              <a:gd name="connsiteX159" fmla="*/ 2995017 w 4225170"/>
              <a:gd name="connsiteY159" fmla="*/ 168771 h 6859607"/>
              <a:gd name="connsiteX160" fmla="*/ 3038951 w 4225170"/>
              <a:gd name="connsiteY160" fmla="*/ 150019 h 6859607"/>
              <a:gd name="connsiteX161" fmla="*/ 3078063 w 4225170"/>
              <a:gd name="connsiteY161" fmla="*/ 41791 h 6859607"/>
              <a:gd name="connsiteX162" fmla="*/ 3115032 w 4225170"/>
              <a:gd name="connsiteY162" fmla="*/ 0 h 6859607"/>
              <a:gd name="connsiteX163" fmla="*/ 3131106 w 4225170"/>
              <a:gd name="connsiteY163" fmla="*/ 0 h 6859607"/>
              <a:gd name="connsiteX164" fmla="*/ 3143964 w 4225170"/>
              <a:gd name="connsiteY164" fmla="*/ 36433 h 6859607"/>
              <a:gd name="connsiteX165" fmla="*/ 3100566 w 4225170"/>
              <a:gd name="connsiteY165" fmla="*/ 180022 h 6859607"/>
              <a:gd name="connsiteX166" fmla="*/ 3119854 w 4225170"/>
              <a:gd name="connsiteY166" fmla="*/ 222349 h 6859607"/>
              <a:gd name="connsiteX167" fmla="*/ 3534013 w 4225170"/>
              <a:gd name="connsiteY167" fmla="*/ 451664 h 6859607"/>
              <a:gd name="connsiteX168" fmla="*/ 3673316 w 4225170"/>
              <a:gd name="connsiteY168" fmla="*/ 536317 h 6859607"/>
              <a:gd name="connsiteX169" fmla="*/ 3917632 w 4225170"/>
              <a:gd name="connsiteY169" fmla="*/ 818138 h 6859607"/>
              <a:gd name="connsiteX170" fmla="*/ 4136767 w 4225170"/>
              <a:gd name="connsiteY170" fmla="*/ 1225868 h 6859607"/>
              <a:gd name="connsiteX171" fmla="*/ 4140517 w 4225170"/>
              <a:gd name="connsiteY171" fmla="*/ 1301949 h 6859607"/>
              <a:gd name="connsiteX172" fmla="*/ 4139446 w 4225170"/>
              <a:gd name="connsiteY172" fmla="*/ 1328202 h 6859607"/>
              <a:gd name="connsiteX173" fmla="*/ 4189274 w 4225170"/>
              <a:gd name="connsiteY173" fmla="*/ 1533406 h 6859607"/>
              <a:gd name="connsiteX174" fmla="*/ 4225171 w 4225170"/>
              <a:gd name="connsiteY174" fmla="*/ 1666816 h 6859607"/>
              <a:gd name="connsiteX175" fmla="*/ 4221956 w 4225170"/>
              <a:gd name="connsiteY175" fmla="*/ 1685032 h 68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225170" h="6859607">
                <a:moveTo>
                  <a:pt x="4221956" y="1685032"/>
                </a:moveTo>
                <a:cubicBezTo>
                  <a:pt x="4161949" y="1616452"/>
                  <a:pt x="4078367" y="1620738"/>
                  <a:pt x="4000143" y="1616988"/>
                </a:cubicBezTo>
                <a:cubicBezTo>
                  <a:pt x="3875306" y="1611094"/>
                  <a:pt x="3750469" y="1614309"/>
                  <a:pt x="3626167" y="1630918"/>
                </a:cubicBezTo>
                <a:cubicBezTo>
                  <a:pt x="3595092" y="1635205"/>
                  <a:pt x="3565088" y="1643777"/>
                  <a:pt x="3536156" y="1655564"/>
                </a:cubicBezTo>
                <a:cubicBezTo>
                  <a:pt x="3516332" y="1663601"/>
                  <a:pt x="3498116" y="1672173"/>
                  <a:pt x="3499723" y="1698427"/>
                </a:cubicBezTo>
                <a:cubicBezTo>
                  <a:pt x="3500259" y="1703249"/>
                  <a:pt x="3498651" y="1709678"/>
                  <a:pt x="3491686" y="1709678"/>
                </a:cubicBezTo>
                <a:cubicBezTo>
                  <a:pt x="3486864" y="1709678"/>
                  <a:pt x="3484185" y="1704856"/>
                  <a:pt x="3483114" y="1700570"/>
                </a:cubicBezTo>
                <a:cubicBezTo>
                  <a:pt x="3478292" y="1676995"/>
                  <a:pt x="3459004" y="1666816"/>
                  <a:pt x="3440251" y="1655564"/>
                </a:cubicBezTo>
                <a:cubicBezTo>
                  <a:pt x="3348633" y="1601450"/>
                  <a:pt x="3248978" y="1568767"/>
                  <a:pt x="3148250" y="1538228"/>
                </a:cubicBezTo>
                <a:cubicBezTo>
                  <a:pt x="2994481" y="1491079"/>
                  <a:pt x="2840712" y="1445538"/>
                  <a:pt x="2682657" y="1414998"/>
                </a:cubicBezTo>
                <a:cubicBezTo>
                  <a:pt x="2660154" y="1410712"/>
                  <a:pt x="2650510" y="1417141"/>
                  <a:pt x="2643009" y="1437501"/>
                </a:cubicBezTo>
                <a:cubicBezTo>
                  <a:pt x="2568535" y="1643777"/>
                  <a:pt x="2494598" y="1850588"/>
                  <a:pt x="2431911" y="2060615"/>
                </a:cubicBezTo>
                <a:cubicBezTo>
                  <a:pt x="2405122" y="2149555"/>
                  <a:pt x="2379940" y="2238494"/>
                  <a:pt x="2352080" y="2326898"/>
                </a:cubicBezTo>
                <a:cubicBezTo>
                  <a:pt x="2344579" y="2351544"/>
                  <a:pt x="2348865" y="2369225"/>
                  <a:pt x="2366546" y="2386906"/>
                </a:cubicBezTo>
                <a:cubicBezTo>
                  <a:pt x="2382619" y="2402443"/>
                  <a:pt x="2398693" y="2417981"/>
                  <a:pt x="2409944" y="2437269"/>
                </a:cubicBezTo>
                <a:cubicBezTo>
                  <a:pt x="2420660" y="2454950"/>
                  <a:pt x="2426553" y="2474238"/>
                  <a:pt x="2415838" y="2492990"/>
                </a:cubicBezTo>
                <a:cubicBezTo>
                  <a:pt x="2374047" y="2568000"/>
                  <a:pt x="2372975" y="2652117"/>
                  <a:pt x="2362259" y="2734092"/>
                </a:cubicBezTo>
                <a:cubicBezTo>
                  <a:pt x="2347258" y="2846606"/>
                  <a:pt x="2364938" y="2958584"/>
                  <a:pt x="2370296" y="3070562"/>
                </a:cubicBezTo>
                <a:cubicBezTo>
                  <a:pt x="2372975" y="3127355"/>
                  <a:pt x="2373511" y="3184684"/>
                  <a:pt x="2371368" y="3242012"/>
                </a:cubicBezTo>
                <a:cubicBezTo>
                  <a:pt x="2367081" y="3354526"/>
                  <a:pt x="2321540" y="3451503"/>
                  <a:pt x="2250817" y="3536156"/>
                </a:cubicBezTo>
                <a:cubicBezTo>
                  <a:pt x="2210633" y="3584377"/>
                  <a:pt x="2154912" y="3599378"/>
                  <a:pt x="2093297" y="3579019"/>
                </a:cubicBezTo>
                <a:cubicBezTo>
                  <a:pt x="2089547" y="3577947"/>
                  <a:pt x="2085261" y="3576876"/>
                  <a:pt x="2077224" y="3574733"/>
                </a:cubicBezTo>
                <a:cubicBezTo>
                  <a:pt x="2085796" y="3622953"/>
                  <a:pt x="2094369" y="3667958"/>
                  <a:pt x="2102941" y="3713500"/>
                </a:cubicBezTo>
                <a:cubicBezTo>
                  <a:pt x="2109906" y="3752076"/>
                  <a:pt x="2118479" y="3790652"/>
                  <a:pt x="2117943" y="3830300"/>
                </a:cubicBezTo>
                <a:cubicBezTo>
                  <a:pt x="2116872" y="3941743"/>
                  <a:pt x="2114193" y="4052650"/>
                  <a:pt x="2110978" y="4164092"/>
                </a:cubicBezTo>
                <a:cubicBezTo>
                  <a:pt x="2108835" y="4245531"/>
                  <a:pt x="2107228" y="4326434"/>
                  <a:pt x="2100263" y="4407337"/>
                </a:cubicBezTo>
                <a:cubicBezTo>
                  <a:pt x="2094369" y="4476453"/>
                  <a:pt x="2076688" y="4543961"/>
                  <a:pt x="2070259" y="4613612"/>
                </a:cubicBezTo>
                <a:cubicBezTo>
                  <a:pt x="2040791" y="4914722"/>
                  <a:pt x="1995249" y="5213687"/>
                  <a:pt x="1960424" y="5514261"/>
                </a:cubicBezTo>
                <a:cubicBezTo>
                  <a:pt x="1957209" y="5543729"/>
                  <a:pt x="1951851" y="5572661"/>
                  <a:pt x="1947029" y="5601593"/>
                </a:cubicBezTo>
                <a:cubicBezTo>
                  <a:pt x="1942207" y="5632132"/>
                  <a:pt x="1950780" y="5656779"/>
                  <a:pt x="1977033" y="5673388"/>
                </a:cubicBezTo>
                <a:cubicBezTo>
                  <a:pt x="2017216" y="5699105"/>
                  <a:pt x="2051506" y="5733931"/>
                  <a:pt x="2103477" y="5738217"/>
                </a:cubicBezTo>
                <a:cubicBezTo>
                  <a:pt x="2131338" y="5740361"/>
                  <a:pt x="2155448" y="5760720"/>
                  <a:pt x="2179558" y="5775722"/>
                </a:cubicBezTo>
                <a:cubicBezTo>
                  <a:pt x="2200454" y="5789117"/>
                  <a:pt x="2221885" y="5795546"/>
                  <a:pt x="2247602" y="5793403"/>
                </a:cubicBezTo>
                <a:cubicBezTo>
                  <a:pt x="2287786" y="5789652"/>
                  <a:pt x="2327970" y="5797153"/>
                  <a:pt x="2366010" y="5810012"/>
                </a:cubicBezTo>
                <a:cubicBezTo>
                  <a:pt x="2401372" y="5822335"/>
                  <a:pt x="2415838" y="5842695"/>
                  <a:pt x="2416909" y="5880199"/>
                </a:cubicBezTo>
                <a:cubicBezTo>
                  <a:pt x="2418517" y="5920919"/>
                  <a:pt x="2408337" y="5960031"/>
                  <a:pt x="2397621" y="5998607"/>
                </a:cubicBezTo>
                <a:cubicBezTo>
                  <a:pt x="2388513" y="6032361"/>
                  <a:pt x="2376726" y="6065044"/>
                  <a:pt x="2367617" y="6098798"/>
                </a:cubicBezTo>
                <a:cubicBezTo>
                  <a:pt x="2363331" y="6114872"/>
                  <a:pt x="2356366" y="6119693"/>
                  <a:pt x="2339221" y="6118086"/>
                </a:cubicBezTo>
                <a:cubicBezTo>
                  <a:pt x="2292072" y="6114872"/>
                  <a:pt x="2288322" y="6118622"/>
                  <a:pt x="2289393" y="6165771"/>
                </a:cubicBezTo>
                <a:cubicBezTo>
                  <a:pt x="2289929" y="6195239"/>
                  <a:pt x="2290465" y="6224707"/>
                  <a:pt x="2294751" y="6254175"/>
                </a:cubicBezTo>
                <a:cubicBezTo>
                  <a:pt x="2309753" y="6355973"/>
                  <a:pt x="2289393" y="6451342"/>
                  <a:pt x="2245995" y="6542425"/>
                </a:cubicBezTo>
                <a:cubicBezTo>
                  <a:pt x="2220813" y="6594932"/>
                  <a:pt x="2191345" y="6644759"/>
                  <a:pt x="2155448" y="6690300"/>
                </a:cubicBezTo>
                <a:cubicBezTo>
                  <a:pt x="2140982" y="6708517"/>
                  <a:pt x="2124908" y="6729948"/>
                  <a:pt x="2098655" y="6723519"/>
                </a:cubicBezTo>
                <a:cubicBezTo>
                  <a:pt x="2068116" y="6716018"/>
                  <a:pt x="2047220" y="6695123"/>
                  <a:pt x="2032754" y="6666190"/>
                </a:cubicBezTo>
                <a:cubicBezTo>
                  <a:pt x="2012394" y="6624400"/>
                  <a:pt x="2016681" y="6584216"/>
                  <a:pt x="2026325" y="6541354"/>
                </a:cubicBezTo>
                <a:cubicBezTo>
                  <a:pt x="2037576" y="6493669"/>
                  <a:pt x="2049363" y="6445984"/>
                  <a:pt x="2053114" y="6396693"/>
                </a:cubicBezTo>
                <a:cubicBezTo>
                  <a:pt x="2055793" y="6361867"/>
                  <a:pt x="2048827" y="6329184"/>
                  <a:pt x="2035969" y="6297573"/>
                </a:cubicBezTo>
                <a:cubicBezTo>
                  <a:pt x="2029539" y="6281500"/>
                  <a:pt x="2020431" y="6272927"/>
                  <a:pt x="2004893" y="6289536"/>
                </a:cubicBezTo>
                <a:cubicBezTo>
                  <a:pt x="1990963" y="6304002"/>
                  <a:pt x="1975425" y="6299716"/>
                  <a:pt x="1960959" y="6291143"/>
                </a:cubicBezTo>
                <a:cubicBezTo>
                  <a:pt x="1935778" y="6277213"/>
                  <a:pt x="1914882" y="6257390"/>
                  <a:pt x="1892915" y="6239173"/>
                </a:cubicBezTo>
                <a:cubicBezTo>
                  <a:pt x="1865055" y="6215598"/>
                  <a:pt x="1837730" y="6191488"/>
                  <a:pt x="1807190" y="6170593"/>
                </a:cubicBezTo>
                <a:cubicBezTo>
                  <a:pt x="1791117" y="6159877"/>
                  <a:pt x="1779330" y="6157198"/>
                  <a:pt x="1771293" y="6180237"/>
                </a:cubicBezTo>
                <a:cubicBezTo>
                  <a:pt x="1730038" y="6300252"/>
                  <a:pt x="1667887" y="6411159"/>
                  <a:pt x="1621810" y="6529030"/>
                </a:cubicBezTo>
                <a:cubicBezTo>
                  <a:pt x="1604129" y="6574572"/>
                  <a:pt x="1602522" y="6611005"/>
                  <a:pt x="1623417" y="6653868"/>
                </a:cubicBezTo>
                <a:cubicBezTo>
                  <a:pt x="1641098" y="6691372"/>
                  <a:pt x="1652885" y="6732092"/>
                  <a:pt x="1652349" y="6774954"/>
                </a:cubicBezTo>
                <a:cubicBezTo>
                  <a:pt x="1651813" y="6823710"/>
                  <a:pt x="1636812" y="6842462"/>
                  <a:pt x="1589127" y="6853178"/>
                </a:cubicBezTo>
                <a:cubicBezTo>
                  <a:pt x="1582698" y="6854786"/>
                  <a:pt x="1574661" y="6852107"/>
                  <a:pt x="1569839" y="6859608"/>
                </a:cubicBezTo>
                <a:cubicBezTo>
                  <a:pt x="1503938" y="6859608"/>
                  <a:pt x="1437501" y="6859608"/>
                  <a:pt x="1371600" y="6859608"/>
                </a:cubicBezTo>
                <a:cubicBezTo>
                  <a:pt x="1367314" y="6855321"/>
                  <a:pt x="1361420" y="6856929"/>
                  <a:pt x="1356598" y="6856393"/>
                </a:cubicBezTo>
                <a:cubicBezTo>
                  <a:pt x="1298198" y="6846749"/>
                  <a:pt x="1268730" y="6799064"/>
                  <a:pt x="1288554" y="6742807"/>
                </a:cubicBezTo>
                <a:cubicBezTo>
                  <a:pt x="1297662" y="6717090"/>
                  <a:pt x="1295519" y="6696195"/>
                  <a:pt x="1281053" y="6674763"/>
                </a:cubicBezTo>
                <a:cubicBezTo>
                  <a:pt x="1274088" y="6664583"/>
                  <a:pt x="1268194" y="6652796"/>
                  <a:pt x="1268194" y="6639938"/>
                </a:cubicBezTo>
                <a:cubicBezTo>
                  <a:pt x="1268194" y="6576715"/>
                  <a:pt x="1255871" y="6515636"/>
                  <a:pt x="1240334" y="6455093"/>
                </a:cubicBezTo>
                <a:cubicBezTo>
                  <a:pt x="1202829" y="6308824"/>
                  <a:pt x="1236047" y="6175950"/>
                  <a:pt x="1316950" y="6052721"/>
                </a:cubicBezTo>
                <a:cubicBezTo>
                  <a:pt x="1321237" y="6045756"/>
                  <a:pt x="1324987" y="6038791"/>
                  <a:pt x="1329809" y="6032361"/>
                </a:cubicBezTo>
                <a:cubicBezTo>
                  <a:pt x="1356062" y="5998071"/>
                  <a:pt x="1367314" y="5962174"/>
                  <a:pt x="1354991" y="5917704"/>
                </a:cubicBezTo>
                <a:cubicBezTo>
                  <a:pt x="1348026" y="5890915"/>
                  <a:pt x="1348561" y="5861447"/>
                  <a:pt x="1346954" y="5832515"/>
                </a:cubicBezTo>
                <a:cubicBezTo>
                  <a:pt x="1345882" y="5812691"/>
                  <a:pt x="1338382" y="5796618"/>
                  <a:pt x="1326059" y="5781616"/>
                </a:cubicBezTo>
                <a:cubicBezTo>
                  <a:pt x="1292304" y="5739289"/>
                  <a:pt x="1253192" y="5702856"/>
                  <a:pt x="1208187" y="5673924"/>
                </a:cubicBezTo>
                <a:cubicBezTo>
                  <a:pt x="1138535" y="5628382"/>
                  <a:pt x="1094065" y="5565160"/>
                  <a:pt x="1067812" y="5487472"/>
                </a:cubicBezTo>
                <a:cubicBezTo>
                  <a:pt x="1038880" y="5401211"/>
                  <a:pt x="1012091" y="5314415"/>
                  <a:pt x="1002447" y="5222796"/>
                </a:cubicBezTo>
                <a:cubicBezTo>
                  <a:pt x="998160" y="5181005"/>
                  <a:pt x="978872" y="5142429"/>
                  <a:pt x="971371" y="5101173"/>
                </a:cubicBezTo>
                <a:cubicBezTo>
                  <a:pt x="956370" y="5013305"/>
                  <a:pt x="951548" y="4923830"/>
                  <a:pt x="928509" y="4837033"/>
                </a:cubicBezTo>
                <a:cubicBezTo>
                  <a:pt x="906006" y="4752380"/>
                  <a:pt x="907613" y="4665583"/>
                  <a:pt x="901720" y="4579858"/>
                </a:cubicBezTo>
                <a:cubicBezTo>
                  <a:pt x="898505" y="4528959"/>
                  <a:pt x="895826" y="4478596"/>
                  <a:pt x="886718" y="4428232"/>
                </a:cubicBezTo>
                <a:cubicBezTo>
                  <a:pt x="882967" y="4407873"/>
                  <a:pt x="872788" y="4392871"/>
                  <a:pt x="855643" y="4380548"/>
                </a:cubicBezTo>
                <a:cubicBezTo>
                  <a:pt x="815459" y="4351616"/>
                  <a:pt x="794028" y="4317325"/>
                  <a:pt x="803672" y="4262140"/>
                </a:cubicBezTo>
                <a:cubicBezTo>
                  <a:pt x="826710" y="4127659"/>
                  <a:pt x="851356" y="3993178"/>
                  <a:pt x="877074" y="3859232"/>
                </a:cubicBezTo>
                <a:cubicBezTo>
                  <a:pt x="884039" y="3824407"/>
                  <a:pt x="889397" y="3789045"/>
                  <a:pt x="893683" y="3753683"/>
                </a:cubicBezTo>
                <a:cubicBezTo>
                  <a:pt x="894219" y="3748326"/>
                  <a:pt x="896362" y="3742432"/>
                  <a:pt x="894755" y="3737610"/>
                </a:cubicBezTo>
                <a:cubicBezTo>
                  <a:pt x="876002" y="3680282"/>
                  <a:pt x="899041" y="3626704"/>
                  <a:pt x="910292" y="3572054"/>
                </a:cubicBezTo>
                <a:cubicBezTo>
                  <a:pt x="929045" y="3484186"/>
                  <a:pt x="954226" y="3397389"/>
                  <a:pt x="963870" y="3307378"/>
                </a:cubicBezTo>
                <a:cubicBezTo>
                  <a:pt x="965478" y="3291304"/>
                  <a:pt x="966549" y="3275231"/>
                  <a:pt x="964942" y="3259157"/>
                </a:cubicBezTo>
                <a:cubicBezTo>
                  <a:pt x="963870" y="3251121"/>
                  <a:pt x="963870" y="3242012"/>
                  <a:pt x="954226" y="3239333"/>
                </a:cubicBezTo>
                <a:cubicBezTo>
                  <a:pt x="946190" y="3237191"/>
                  <a:pt x="940832" y="3243620"/>
                  <a:pt x="936010" y="3248978"/>
                </a:cubicBezTo>
                <a:cubicBezTo>
                  <a:pt x="906006" y="3281125"/>
                  <a:pt x="872788" y="3308985"/>
                  <a:pt x="833676" y="3329881"/>
                </a:cubicBezTo>
                <a:cubicBezTo>
                  <a:pt x="822424" y="3335774"/>
                  <a:pt x="811709" y="3341668"/>
                  <a:pt x="800457" y="3347561"/>
                </a:cubicBezTo>
                <a:cubicBezTo>
                  <a:pt x="749558" y="3374886"/>
                  <a:pt x="702409" y="3365242"/>
                  <a:pt x="657404" y="3333095"/>
                </a:cubicBezTo>
                <a:cubicBezTo>
                  <a:pt x="614541" y="3302556"/>
                  <a:pt x="582394" y="3262372"/>
                  <a:pt x="551319" y="3220581"/>
                </a:cubicBezTo>
                <a:cubicBezTo>
                  <a:pt x="498812" y="3149858"/>
                  <a:pt x="453807" y="3073241"/>
                  <a:pt x="395407" y="3006805"/>
                </a:cubicBezTo>
                <a:cubicBezTo>
                  <a:pt x="363795" y="2970372"/>
                  <a:pt x="362724" y="2924830"/>
                  <a:pt x="360581" y="2880360"/>
                </a:cubicBezTo>
                <a:cubicBezTo>
                  <a:pt x="357902" y="2827853"/>
                  <a:pt x="367546" y="2775347"/>
                  <a:pt x="365939" y="2722841"/>
                </a:cubicBezTo>
                <a:cubicBezTo>
                  <a:pt x="365403" y="2693908"/>
                  <a:pt x="355759" y="2670334"/>
                  <a:pt x="331113" y="2658011"/>
                </a:cubicBezTo>
                <a:cubicBezTo>
                  <a:pt x="260390" y="2622649"/>
                  <a:pt x="205204" y="2568000"/>
                  <a:pt x="145733" y="2518708"/>
                </a:cubicBezTo>
                <a:cubicBezTo>
                  <a:pt x="110907" y="2489776"/>
                  <a:pt x="72330" y="2464594"/>
                  <a:pt x="39648" y="2432983"/>
                </a:cubicBezTo>
                <a:cubicBezTo>
                  <a:pt x="20895" y="2414230"/>
                  <a:pt x="5358" y="2393335"/>
                  <a:pt x="0" y="2365474"/>
                </a:cubicBezTo>
                <a:cubicBezTo>
                  <a:pt x="0" y="2356366"/>
                  <a:pt x="0" y="2347794"/>
                  <a:pt x="0" y="2338685"/>
                </a:cubicBezTo>
                <a:cubicBezTo>
                  <a:pt x="16609" y="2291537"/>
                  <a:pt x="80367" y="2262069"/>
                  <a:pt x="135017" y="2282428"/>
                </a:cubicBezTo>
                <a:cubicBezTo>
                  <a:pt x="200918" y="2307074"/>
                  <a:pt x="264676" y="2339221"/>
                  <a:pt x="316111" y="2388513"/>
                </a:cubicBezTo>
                <a:cubicBezTo>
                  <a:pt x="350937" y="2421731"/>
                  <a:pt x="385762" y="2452271"/>
                  <a:pt x="431840" y="2468344"/>
                </a:cubicBezTo>
                <a:cubicBezTo>
                  <a:pt x="450056" y="2474774"/>
                  <a:pt x="462379" y="2489776"/>
                  <a:pt x="473095" y="2505313"/>
                </a:cubicBezTo>
                <a:cubicBezTo>
                  <a:pt x="495598" y="2536389"/>
                  <a:pt x="516493" y="2569071"/>
                  <a:pt x="534174" y="2602825"/>
                </a:cubicBezTo>
                <a:cubicBezTo>
                  <a:pt x="563106" y="2658547"/>
                  <a:pt x="603290" y="2704624"/>
                  <a:pt x="645081" y="2749630"/>
                </a:cubicBezTo>
                <a:cubicBezTo>
                  <a:pt x="663297" y="2768918"/>
                  <a:pt x="674549" y="2767846"/>
                  <a:pt x="680978" y="2743736"/>
                </a:cubicBezTo>
                <a:cubicBezTo>
                  <a:pt x="710982" y="2629614"/>
                  <a:pt x="762952" y="2522994"/>
                  <a:pt x="795635" y="2409408"/>
                </a:cubicBezTo>
                <a:cubicBezTo>
                  <a:pt x="810101" y="2358509"/>
                  <a:pt x="816531" y="2306003"/>
                  <a:pt x="827782" y="2254568"/>
                </a:cubicBezTo>
                <a:cubicBezTo>
                  <a:pt x="830997" y="2239030"/>
                  <a:pt x="835819" y="2223492"/>
                  <a:pt x="841712" y="2208491"/>
                </a:cubicBezTo>
                <a:cubicBezTo>
                  <a:pt x="853500" y="2177415"/>
                  <a:pt x="874931" y="2157055"/>
                  <a:pt x="907078" y="2145804"/>
                </a:cubicBezTo>
                <a:cubicBezTo>
                  <a:pt x="992267" y="2116872"/>
                  <a:pt x="1080135" y="2104013"/>
                  <a:pt x="1169075" y="2094905"/>
                </a:cubicBezTo>
                <a:cubicBezTo>
                  <a:pt x="1220510" y="2089547"/>
                  <a:pt x="1271945" y="2086332"/>
                  <a:pt x="1323380" y="2079903"/>
                </a:cubicBezTo>
                <a:cubicBezTo>
                  <a:pt x="1358741" y="2075617"/>
                  <a:pt x="1390352" y="2062758"/>
                  <a:pt x="1420356" y="2043470"/>
                </a:cubicBezTo>
                <a:cubicBezTo>
                  <a:pt x="1442323" y="2029539"/>
                  <a:pt x="1463754" y="2015609"/>
                  <a:pt x="1486793" y="2003286"/>
                </a:cubicBezTo>
                <a:cubicBezTo>
                  <a:pt x="1525905" y="1982391"/>
                  <a:pt x="1551087" y="1927205"/>
                  <a:pt x="1535549" y="1886486"/>
                </a:cubicBezTo>
                <a:cubicBezTo>
                  <a:pt x="1507153" y="1812548"/>
                  <a:pt x="1511439" y="1738074"/>
                  <a:pt x="1523762" y="1662529"/>
                </a:cubicBezTo>
                <a:cubicBezTo>
                  <a:pt x="1528584" y="1632526"/>
                  <a:pt x="1524833" y="1601986"/>
                  <a:pt x="1524833" y="1571446"/>
                </a:cubicBezTo>
                <a:cubicBezTo>
                  <a:pt x="1524833" y="1544122"/>
                  <a:pt x="1529655" y="1518404"/>
                  <a:pt x="1540371" y="1493222"/>
                </a:cubicBezTo>
                <a:cubicBezTo>
                  <a:pt x="1556980" y="1454646"/>
                  <a:pt x="1576268" y="1417141"/>
                  <a:pt x="1596092" y="1380173"/>
                </a:cubicBezTo>
                <a:cubicBezTo>
                  <a:pt x="1608951" y="1356062"/>
                  <a:pt x="1631454" y="1339989"/>
                  <a:pt x="1653421" y="1324451"/>
                </a:cubicBezTo>
                <a:cubicBezTo>
                  <a:pt x="1693605" y="1296591"/>
                  <a:pt x="1730573" y="1262836"/>
                  <a:pt x="1781473" y="1255871"/>
                </a:cubicBezTo>
                <a:cubicBezTo>
                  <a:pt x="1793260" y="1254264"/>
                  <a:pt x="1804511" y="1253728"/>
                  <a:pt x="1816298" y="1254800"/>
                </a:cubicBezTo>
                <a:cubicBezTo>
                  <a:pt x="1852731" y="1258550"/>
                  <a:pt x="1888093" y="1269266"/>
                  <a:pt x="1924526" y="1270337"/>
                </a:cubicBezTo>
                <a:cubicBezTo>
                  <a:pt x="1945422" y="1271409"/>
                  <a:pt x="1961495" y="1286411"/>
                  <a:pt x="1977569" y="1299270"/>
                </a:cubicBezTo>
                <a:cubicBezTo>
                  <a:pt x="2029004" y="1340525"/>
                  <a:pt x="2064901" y="1396246"/>
                  <a:pt x="2098655" y="1450360"/>
                </a:cubicBezTo>
                <a:cubicBezTo>
                  <a:pt x="2135088" y="1509832"/>
                  <a:pt x="2155448" y="1573054"/>
                  <a:pt x="2132409" y="1648599"/>
                </a:cubicBezTo>
                <a:cubicBezTo>
                  <a:pt x="2110978" y="1718786"/>
                  <a:pt x="2084189" y="1786295"/>
                  <a:pt x="2051506" y="1851660"/>
                </a:cubicBezTo>
                <a:cubicBezTo>
                  <a:pt x="2044005" y="1867198"/>
                  <a:pt x="2038112" y="1881664"/>
                  <a:pt x="2042398" y="1899880"/>
                </a:cubicBezTo>
                <a:cubicBezTo>
                  <a:pt x="2047220" y="1920240"/>
                  <a:pt x="2035433" y="1933635"/>
                  <a:pt x="2016681" y="1941135"/>
                </a:cubicBezTo>
                <a:cubicBezTo>
                  <a:pt x="1943814" y="1968996"/>
                  <a:pt x="1920776" y="2030075"/>
                  <a:pt x="1912739" y="2099727"/>
                </a:cubicBezTo>
                <a:cubicBezTo>
                  <a:pt x="1910596" y="2117943"/>
                  <a:pt x="1920240" y="2134017"/>
                  <a:pt x="1927741" y="2150090"/>
                </a:cubicBezTo>
                <a:cubicBezTo>
                  <a:pt x="1960959" y="2219742"/>
                  <a:pt x="2023110" y="2256711"/>
                  <a:pt x="2085261" y="2294216"/>
                </a:cubicBezTo>
                <a:cubicBezTo>
                  <a:pt x="2110442" y="2309217"/>
                  <a:pt x="2135624" y="2324755"/>
                  <a:pt x="2162949" y="2336006"/>
                </a:cubicBezTo>
                <a:cubicBezTo>
                  <a:pt x="2194024" y="2348865"/>
                  <a:pt x="2206347" y="2342971"/>
                  <a:pt x="2218670" y="2311896"/>
                </a:cubicBezTo>
                <a:cubicBezTo>
                  <a:pt x="2224564" y="2297966"/>
                  <a:pt x="2230457" y="2284036"/>
                  <a:pt x="2234744" y="2269034"/>
                </a:cubicBezTo>
                <a:cubicBezTo>
                  <a:pt x="2242245" y="2244388"/>
                  <a:pt x="2255103" y="2226171"/>
                  <a:pt x="2282428" y="2220278"/>
                </a:cubicBezTo>
                <a:cubicBezTo>
                  <a:pt x="2297966" y="2217063"/>
                  <a:pt x="2307610" y="2205276"/>
                  <a:pt x="2311360" y="2191345"/>
                </a:cubicBezTo>
                <a:cubicBezTo>
                  <a:pt x="2332256" y="2115800"/>
                  <a:pt x="2373511" y="2049363"/>
                  <a:pt x="2399228" y="1975961"/>
                </a:cubicBezTo>
                <a:cubicBezTo>
                  <a:pt x="2459772" y="1805047"/>
                  <a:pt x="2520315" y="1634133"/>
                  <a:pt x="2578179" y="1462683"/>
                </a:cubicBezTo>
                <a:cubicBezTo>
                  <a:pt x="2593181" y="1418213"/>
                  <a:pt x="2587288" y="1408569"/>
                  <a:pt x="2539603" y="1407497"/>
                </a:cubicBezTo>
                <a:cubicBezTo>
                  <a:pt x="2507456" y="1406962"/>
                  <a:pt x="2473702" y="1398925"/>
                  <a:pt x="2443698" y="1421428"/>
                </a:cubicBezTo>
                <a:cubicBezTo>
                  <a:pt x="2433518" y="1428929"/>
                  <a:pt x="2420660" y="1423571"/>
                  <a:pt x="2418517" y="1410712"/>
                </a:cubicBezTo>
                <a:cubicBezTo>
                  <a:pt x="2413159" y="1378030"/>
                  <a:pt x="2388513" y="1360884"/>
                  <a:pt x="2364938" y="1343739"/>
                </a:cubicBezTo>
                <a:cubicBezTo>
                  <a:pt x="2275999" y="1278910"/>
                  <a:pt x="2182773" y="1221581"/>
                  <a:pt x="2087940" y="1165860"/>
                </a:cubicBezTo>
                <a:cubicBezTo>
                  <a:pt x="1952387" y="1086564"/>
                  <a:pt x="1815227" y="1009412"/>
                  <a:pt x="1666280" y="956905"/>
                </a:cubicBezTo>
                <a:cubicBezTo>
                  <a:pt x="1641098" y="947797"/>
                  <a:pt x="1615916" y="939225"/>
                  <a:pt x="1589663" y="933331"/>
                </a:cubicBezTo>
                <a:cubicBezTo>
                  <a:pt x="1568232" y="928509"/>
                  <a:pt x="1547336" y="925830"/>
                  <a:pt x="1526441" y="933867"/>
                </a:cubicBezTo>
                <a:cubicBezTo>
                  <a:pt x="1516261" y="937617"/>
                  <a:pt x="1506617" y="937617"/>
                  <a:pt x="1499652" y="928509"/>
                </a:cubicBezTo>
                <a:cubicBezTo>
                  <a:pt x="1491615" y="918329"/>
                  <a:pt x="1495365" y="908149"/>
                  <a:pt x="1503402" y="899577"/>
                </a:cubicBezTo>
                <a:cubicBezTo>
                  <a:pt x="1522155" y="878681"/>
                  <a:pt x="1522690" y="855107"/>
                  <a:pt x="1515725" y="829389"/>
                </a:cubicBezTo>
                <a:cubicBezTo>
                  <a:pt x="1495365" y="752237"/>
                  <a:pt x="1450896" y="689015"/>
                  <a:pt x="1405354" y="625793"/>
                </a:cubicBezTo>
                <a:cubicBezTo>
                  <a:pt x="1381244" y="592574"/>
                  <a:pt x="1353383" y="562035"/>
                  <a:pt x="1319093" y="538996"/>
                </a:cubicBezTo>
                <a:cubicBezTo>
                  <a:pt x="1297662" y="524530"/>
                  <a:pt x="1275159" y="515957"/>
                  <a:pt x="1248370" y="519708"/>
                </a:cubicBezTo>
                <a:cubicBezTo>
                  <a:pt x="1236047" y="521315"/>
                  <a:pt x="1221581" y="523458"/>
                  <a:pt x="1215688" y="508456"/>
                </a:cubicBezTo>
                <a:cubicBezTo>
                  <a:pt x="1209258" y="491847"/>
                  <a:pt x="1223189" y="484882"/>
                  <a:pt x="1234440" y="477381"/>
                </a:cubicBezTo>
                <a:cubicBezTo>
                  <a:pt x="1286947" y="444698"/>
                  <a:pt x="1344811" y="423267"/>
                  <a:pt x="1400532" y="397550"/>
                </a:cubicBezTo>
                <a:cubicBezTo>
                  <a:pt x="1496973" y="352544"/>
                  <a:pt x="1592878" y="307003"/>
                  <a:pt x="1692533" y="271105"/>
                </a:cubicBezTo>
                <a:cubicBezTo>
                  <a:pt x="1791652" y="235208"/>
                  <a:pt x="1891844" y="204133"/>
                  <a:pt x="1995249" y="181630"/>
                </a:cubicBezTo>
                <a:cubicBezTo>
                  <a:pt x="2080438" y="163413"/>
                  <a:pt x="2163485" y="133410"/>
                  <a:pt x="2249745" y="119479"/>
                </a:cubicBezTo>
                <a:cubicBezTo>
                  <a:pt x="2315647" y="108764"/>
                  <a:pt x="2379405" y="87868"/>
                  <a:pt x="2446913" y="81439"/>
                </a:cubicBezTo>
                <a:cubicBezTo>
                  <a:pt x="2516565" y="75009"/>
                  <a:pt x="2585680" y="79831"/>
                  <a:pt x="2655332" y="85725"/>
                </a:cubicBezTo>
                <a:cubicBezTo>
                  <a:pt x="2772668" y="95369"/>
                  <a:pt x="2885182" y="127516"/>
                  <a:pt x="2995017" y="168771"/>
                </a:cubicBezTo>
                <a:cubicBezTo>
                  <a:pt x="3020199" y="178415"/>
                  <a:pt x="3028236" y="174665"/>
                  <a:pt x="3038951" y="150019"/>
                </a:cubicBezTo>
                <a:cubicBezTo>
                  <a:pt x="3053953" y="114657"/>
                  <a:pt x="3065204" y="77688"/>
                  <a:pt x="3078063" y="41791"/>
                </a:cubicBezTo>
                <a:cubicBezTo>
                  <a:pt x="3085028" y="21967"/>
                  <a:pt x="3093601" y="6429"/>
                  <a:pt x="3115032" y="0"/>
                </a:cubicBezTo>
                <a:cubicBezTo>
                  <a:pt x="3120390" y="0"/>
                  <a:pt x="3125748" y="0"/>
                  <a:pt x="3131106" y="0"/>
                </a:cubicBezTo>
                <a:cubicBezTo>
                  <a:pt x="3146108" y="8573"/>
                  <a:pt x="3147715" y="20895"/>
                  <a:pt x="3143964" y="36433"/>
                </a:cubicBezTo>
                <a:cubicBezTo>
                  <a:pt x="3131641" y="84653"/>
                  <a:pt x="3117175" y="132874"/>
                  <a:pt x="3100566" y="180022"/>
                </a:cubicBezTo>
                <a:cubicBezTo>
                  <a:pt x="3093065" y="201454"/>
                  <a:pt x="3100030" y="213241"/>
                  <a:pt x="3119854" y="222349"/>
                </a:cubicBezTo>
                <a:cubicBezTo>
                  <a:pt x="3262908" y="289322"/>
                  <a:pt x="3400604" y="366474"/>
                  <a:pt x="3534013" y="451664"/>
                </a:cubicBezTo>
                <a:cubicBezTo>
                  <a:pt x="3579554" y="481132"/>
                  <a:pt x="3630990" y="500955"/>
                  <a:pt x="3673316" y="536317"/>
                </a:cubicBezTo>
                <a:cubicBezTo>
                  <a:pt x="3769221" y="617756"/>
                  <a:pt x="3850660" y="711518"/>
                  <a:pt x="3917632" y="818138"/>
                </a:cubicBezTo>
                <a:cubicBezTo>
                  <a:pt x="4000143" y="948869"/>
                  <a:pt x="4064972" y="1089243"/>
                  <a:pt x="4136767" y="1225868"/>
                </a:cubicBezTo>
                <a:cubicBezTo>
                  <a:pt x="4149626" y="1249978"/>
                  <a:pt x="4165163" y="1275159"/>
                  <a:pt x="4140517" y="1301949"/>
                </a:cubicBezTo>
                <a:cubicBezTo>
                  <a:pt x="4134624" y="1308914"/>
                  <a:pt x="4137838" y="1319093"/>
                  <a:pt x="4139446" y="1328202"/>
                </a:cubicBezTo>
                <a:cubicBezTo>
                  <a:pt x="4149626" y="1397853"/>
                  <a:pt x="4168378" y="1465898"/>
                  <a:pt x="4189274" y="1533406"/>
                </a:cubicBezTo>
                <a:cubicBezTo>
                  <a:pt x="4202668" y="1577340"/>
                  <a:pt x="4217670" y="1621274"/>
                  <a:pt x="4225171" y="1666816"/>
                </a:cubicBezTo>
                <a:cubicBezTo>
                  <a:pt x="4221956" y="1674316"/>
                  <a:pt x="4221956" y="1679674"/>
                  <a:pt x="4221956" y="1685032"/>
                </a:cubicBezTo>
                <a:close/>
              </a:path>
            </a:pathLst>
          </a:custGeom>
          <a:solidFill>
            <a:srgbClr val="000000"/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0E91F34-9470-486C-85B9-EC017822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399" y="2321658"/>
            <a:ext cx="25622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68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B64CB1-82AE-424E-A5FD-F0D36503E0D0}"/>
              </a:ext>
            </a:extLst>
          </p:cNvPr>
          <p:cNvSpPr/>
          <p:nvPr/>
        </p:nvSpPr>
        <p:spPr>
          <a:xfrm>
            <a:off x="0" y="-16674"/>
            <a:ext cx="12192000" cy="1164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86021D5-8D69-4846-99DE-8354107CB020}"/>
              </a:ext>
            </a:extLst>
          </p:cNvPr>
          <p:cNvSpPr/>
          <p:nvPr/>
        </p:nvSpPr>
        <p:spPr>
          <a:xfrm>
            <a:off x="0" y="5710599"/>
            <a:ext cx="12192000" cy="1164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 Placeholder 1">
            <a:extLst>
              <a:ext uri="{FF2B5EF4-FFF2-40B4-BE49-F238E27FC236}">
                <a16:creationId xmlns:a16="http://schemas.microsoft.com/office/drawing/2014/main" id="{36E252AF-9B00-41D3-B063-C8F2E770E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th-TH" dirty="0"/>
              <a:t>ความสำคัญตัวดำเนินการ</a:t>
            </a:r>
            <a:endParaRPr lang="en-US" dirty="0"/>
          </a:p>
        </p:txBody>
      </p:sp>
      <p:pic>
        <p:nvPicPr>
          <p:cNvPr id="1028" name="Picture 4" descr="ลำดับความสำคัญของตัวดำเนินการ (Operator Order of Precedence) – INFORMATION  TECHNOLOGY @ KU SRC">
            <a:extLst>
              <a:ext uri="{FF2B5EF4-FFF2-40B4-BE49-F238E27FC236}">
                <a16:creationId xmlns:a16="http://schemas.microsoft.com/office/drawing/2014/main" id="{6E5177E0-88E8-40A4-AA9D-8B6CC875C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72" y="1290107"/>
            <a:ext cx="4835255" cy="44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05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357257" y="200452"/>
            <a:ext cx="5590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Comment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FD1758-4BA7-4292-9C87-742FF5E62529}"/>
              </a:ext>
            </a:extLst>
          </p:cNvPr>
          <p:cNvGrpSpPr/>
          <p:nvPr/>
        </p:nvGrpSpPr>
        <p:grpSpPr>
          <a:xfrm>
            <a:off x="6566263" y="1581227"/>
            <a:ext cx="4863736" cy="769441"/>
            <a:chOff x="4801964" y="769273"/>
            <a:chExt cx="4863736" cy="76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B4DE55-C322-4197-82F1-9CD1E8CE605E}"/>
                </a:ext>
              </a:extLst>
            </p:cNvPr>
            <p:cNvSpPr txBox="1"/>
            <p:nvPr/>
          </p:nvSpPr>
          <p:spPr>
            <a:xfrm>
              <a:off x="5885717" y="861605"/>
              <a:ext cx="3779983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# </a:t>
              </a:r>
              <a:r>
                <a:rPr lang="th-TH" altLang="ko-KR" sz="2400" b="1" dirty="0">
                  <a:solidFill>
                    <a:schemeClr val="bg1"/>
                  </a:solidFill>
                  <a:cs typeface="Arial" pitchFamily="34" charset="0"/>
                </a:rPr>
                <a:t>ตามด้วยคำคอมเมน</a:t>
              </a:r>
              <a:r>
                <a:rPr lang="th-TH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ต์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F9E1-A29F-425A-8634-1A619676B5FE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C269F0-E041-4944-B7D3-BD2355EDD1B8}"/>
              </a:ext>
            </a:extLst>
          </p:cNvPr>
          <p:cNvGrpSpPr/>
          <p:nvPr/>
        </p:nvGrpSpPr>
        <p:grpSpPr>
          <a:xfrm>
            <a:off x="6566262" y="4018210"/>
            <a:ext cx="4300401" cy="769441"/>
            <a:chOff x="4801964" y="769273"/>
            <a:chExt cx="3111114" cy="7694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631F70-E306-4624-8FD0-CB27F38135BE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‘’’</a:t>
              </a:r>
              <a:r>
                <a:rPr lang="th-TH" altLang="ko-KR" sz="2400" b="1" dirty="0">
                  <a:solidFill>
                    <a:schemeClr val="bg1"/>
                  </a:solidFill>
                  <a:cs typeface="Arial" pitchFamily="34" charset="0"/>
                </a:rPr>
                <a:t> ข้อความ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‘’’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3925A7-AE6B-4752-A003-C528F5276360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DBA842AE-A7E6-48DC-9881-6691863C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654" y="2663839"/>
            <a:ext cx="4210050" cy="73342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57659753-C813-4B0E-B6DD-ADC4B1D0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54" y="4879983"/>
            <a:ext cx="3867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D80B7B4-69A8-4AC5-9970-20E9E28B494F}"/>
              </a:ext>
            </a:extLst>
          </p:cNvPr>
          <p:cNvSpPr/>
          <p:nvPr/>
        </p:nvSpPr>
        <p:spPr>
          <a:xfrm rot="10800000">
            <a:off x="-1719048" y="-89988"/>
            <a:ext cx="13709991" cy="7670800"/>
          </a:xfrm>
          <a:custGeom>
            <a:avLst/>
            <a:gdLst>
              <a:gd name="connsiteX0" fmla="*/ 306741 w 13709991"/>
              <a:gd name="connsiteY0" fmla="*/ 494563 h 7457571"/>
              <a:gd name="connsiteX1" fmla="*/ 2757841 w 13709991"/>
              <a:gd name="connsiteY1" fmla="*/ 1535963 h 7457571"/>
              <a:gd name="connsiteX2" fmla="*/ 3634141 w 13709991"/>
              <a:gd name="connsiteY2" fmla="*/ 3479063 h 7457571"/>
              <a:gd name="connsiteX3" fmla="*/ 5399441 w 13709991"/>
              <a:gd name="connsiteY3" fmla="*/ 4139463 h 7457571"/>
              <a:gd name="connsiteX4" fmla="*/ 6466241 w 13709991"/>
              <a:gd name="connsiteY4" fmla="*/ 5511063 h 7457571"/>
              <a:gd name="connsiteX5" fmla="*/ 8295041 w 13709991"/>
              <a:gd name="connsiteY5" fmla="*/ 5574563 h 7457571"/>
              <a:gd name="connsiteX6" fmla="*/ 9679341 w 13709991"/>
              <a:gd name="connsiteY6" fmla="*/ 6831863 h 7457571"/>
              <a:gd name="connsiteX7" fmla="*/ 12867041 w 13709991"/>
              <a:gd name="connsiteY7" fmla="*/ 7441463 h 7457571"/>
              <a:gd name="connsiteX8" fmla="*/ 13476641 w 13709991"/>
              <a:gd name="connsiteY8" fmla="*/ 6222263 h 7457571"/>
              <a:gd name="connsiteX9" fmla="*/ 13463941 w 13709991"/>
              <a:gd name="connsiteY9" fmla="*/ 532663 h 7457571"/>
              <a:gd name="connsiteX10" fmla="*/ 10530241 w 13709991"/>
              <a:gd name="connsiteY10" fmla="*/ 240563 h 7457571"/>
              <a:gd name="connsiteX11" fmla="*/ 306741 w 13709991"/>
              <a:gd name="connsiteY11" fmla="*/ 494563 h 745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09991" h="7457571">
                <a:moveTo>
                  <a:pt x="306741" y="494563"/>
                </a:moveTo>
                <a:cubicBezTo>
                  <a:pt x="-988659" y="710463"/>
                  <a:pt x="2203274" y="1038546"/>
                  <a:pt x="2757841" y="1535963"/>
                </a:cubicBezTo>
                <a:cubicBezTo>
                  <a:pt x="3312408" y="2033380"/>
                  <a:pt x="3193874" y="3045146"/>
                  <a:pt x="3634141" y="3479063"/>
                </a:cubicBezTo>
                <a:cubicBezTo>
                  <a:pt x="4074408" y="3912980"/>
                  <a:pt x="4927424" y="3800796"/>
                  <a:pt x="5399441" y="4139463"/>
                </a:cubicBezTo>
                <a:cubicBezTo>
                  <a:pt x="5871458" y="4478130"/>
                  <a:pt x="5983641" y="5271880"/>
                  <a:pt x="6466241" y="5511063"/>
                </a:cubicBezTo>
                <a:cubicBezTo>
                  <a:pt x="6948841" y="5750246"/>
                  <a:pt x="7759524" y="5354430"/>
                  <a:pt x="8295041" y="5574563"/>
                </a:cubicBezTo>
                <a:cubicBezTo>
                  <a:pt x="8830558" y="5794696"/>
                  <a:pt x="8917341" y="6520713"/>
                  <a:pt x="9679341" y="6831863"/>
                </a:cubicBezTo>
                <a:cubicBezTo>
                  <a:pt x="10441341" y="7143013"/>
                  <a:pt x="12234158" y="7543063"/>
                  <a:pt x="12867041" y="7441463"/>
                </a:cubicBezTo>
                <a:cubicBezTo>
                  <a:pt x="13499924" y="7339863"/>
                  <a:pt x="13377158" y="7373730"/>
                  <a:pt x="13476641" y="6222263"/>
                </a:cubicBezTo>
                <a:cubicBezTo>
                  <a:pt x="13576124" y="5070796"/>
                  <a:pt x="13955008" y="1529613"/>
                  <a:pt x="13463941" y="532663"/>
                </a:cubicBezTo>
                <a:cubicBezTo>
                  <a:pt x="12972874" y="-464287"/>
                  <a:pt x="12716758" y="244796"/>
                  <a:pt x="10530241" y="240563"/>
                </a:cubicBezTo>
                <a:cubicBezTo>
                  <a:pt x="8343724" y="236330"/>
                  <a:pt x="1602141" y="278663"/>
                  <a:pt x="306741" y="49456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Graphic 47">
            <a:extLst>
              <a:ext uri="{FF2B5EF4-FFF2-40B4-BE49-F238E27FC236}">
                <a16:creationId xmlns:a16="http://schemas.microsoft.com/office/drawing/2014/main" id="{BD440962-94ED-4226-82EE-314DBE114CED}"/>
              </a:ext>
            </a:extLst>
          </p:cNvPr>
          <p:cNvSpPr/>
          <p:nvPr/>
        </p:nvSpPr>
        <p:spPr>
          <a:xfrm rot="19563303">
            <a:off x="4702321" y="4635031"/>
            <a:ext cx="9488164" cy="1531834"/>
          </a:xfrm>
          <a:custGeom>
            <a:avLst/>
            <a:gdLst>
              <a:gd name="connsiteX0" fmla="*/ 20836 w 9488164"/>
              <a:gd name="connsiteY0" fmla="*/ 1531834 h 1531834"/>
              <a:gd name="connsiteX1" fmla="*/ 1734 w 9488164"/>
              <a:gd name="connsiteY1" fmla="*/ 1517988 h 1531834"/>
              <a:gd name="connsiteX2" fmla="*/ 12323 w 9488164"/>
              <a:gd name="connsiteY2" fmla="*/ 1487527 h 1531834"/>
              <a:gd name="connsiteX3" fmla="*/ 108873 w 9488164"/>
              <a:gd name="connsiteY3" fmla="*/ 1440912 h 1531834"/>
              <a:gd name="connsiteX4" fmla="*/ 136074 w 9488164"/>
              <a:gd name="connsiteY4" fmla="*/ 1452912 h 1531834"/>
              <a:gd name="connsiteX5" fmla="*/ 125277 w 9488164"/>
              <a:gd name="connsiteY5" fmla="*/ 1483142 h 1531834"/>
              <a:gd name="connsiteX6" fmla="*/ 29142 w 9488164"/>
              <a:gd name="connsiteY6" fmla="*/ 1529527 h 1531834"/>
              <a:gd name="connsiteX7" fmla="*/ 20836 w 9488164"/>
              <a:gd name="connsiteY7" fmla="*/ 1531834 h 1531834"/>
              <a:gd name="connsiteX8" fmla="*/ 9467388 w 9488164"/>
              <a:gd name="connsiteY8" fmla="*/ 1523065 h 1531834"/>
              <a:gd name="connsiteX9" fmla="*/ 9464481 w 9488164"/>
              <a:gd name="connsiteY9" fmla="*/ 1522834 h 1531834"/>
              <a:gd name="connsiteX10" fmla="*/ 9361287 w 9488164"/>
              <a:gd name="connsiteY10" fmla="*/ 1504373 h 1531834"/>
              <a:gd name="connsiteX11" fmla="*/ 9344468 w 9488164"/>
              <a:gd name="connsiteY11" fmla="*/ 1477604 h 1531834"/>
              <a:gd name="connsiteX12" fmla="*/ 9368554 w 9488164"/>
              <a:gd name="connsiteY12" fmla="*/ 1458912 h 1531834"/>
              <a:gd name="connsiteX13" fmla="*/ 9470295 w 9488164"/>
              <a:gd name="connsiteY13" fmla="*/ 1477142 h 1531834"/>
              <a:gd name="connsiteX14" fmla="*/ 9487944 w 9488164"/>
              <a:gd name="connsiteY14" fmla="*/ 1503219 h 1531834"/>
              <a:gd name="connsiteX15" fmla="*/ 9467388 w 9488164"/>
              <a:gd name="connsiteY15" fmla="*/ 1523065 h 1531834"/>
              <a:gd name="connsiteX16" fmla="*/ 9263075 w 9488164"/>
              <a:gd name="connsiteY16" fmla="*/ 1482912 h 1531834"/>
              <a:gd name="connsiteX17" fmla="*/ 9258715 w 9488164"/>
              <a:gd name="connsiteY17" fmla="*/ 1482450 h 1531834"/>
              <a:gd name="connsiteX18" fmla="*/ 9157181 w 9488164"/>
              <a:gd name="connsiteY18" fmla="*/ 1457296 h 1531834"/>
              <a:gd name="connsiteX19" fmla="*/ 9141817 w 9488164"/>
              <a:gd name="connsiteY19" fmla="*/ 1429604 h 1531834"/>
              <a:gd name="connsiteX20" fmla="*/ 9166733 w 9488164"/>
              <a:gd name="connsiteY20" fmla="*/ 1412527 h 1531834"/>
              <a:gd name="connsiteX21" fmla="*/ 9267228 w 9488164"/>
              <a:gd name="connsiteY21" fmla="*/ 1437450 h 1531834"/>
              <a:gd name="connsiteX22" fmla="*/ 9283424 w 9488164"/>
              <a:gd name="connsiteY22" fmla="*/ 1464681 h 1531834"/>
              <a:gd name="connsiteX23" fmla="*/ 9263075 w 9488164"/>
              <a:gd name="connsiteY23" fmla="*/ 1482912 h 1531834"/>
              <a:gd name="connsiteX24" fmla="*/ 213106 w 9488164"/>
              <a:gd name="connsiteY24" fmla="*/ 1439989 h 1531834"/>
              <a:gd name="connsiteX25" fmla="*/ 194004 w 9488164"/>
              <a:gd name="connsiteY25" fmla="*/ 1425912 h 1531834"/>
              <a:gd name="connsiteX26" fmla="*/ 205008 w 9488164"/>
              <a:gd name="connsiteY26" fmla="*/ 1395681 h 1531834"/>
              <a:gd name="connsiteX27" fmla="*/ 301143 w 9488164"/>
              <a:gd name="connsiteY27" fmla="*/ 1350682 h 1531834"/>
              <a:gd name="connsiteX28" fmla="*/ 328343 w 9488164"/>
              <a:gd name="connsiteY28" fmla="*/ 1363143 h 1531834"/>
              <a:gd name="connsiteX29" fmla="*/ 317131 w 9488164"/>
              <a:gd name="connsiteY29" fmla="*/ 1393374 h 1531834"/>
              <a:gd name="connsiteX30" fmla="*/ 221204 w 9488164"/>
              <a:gd name="connsiteY30" fmla="*/ 1438373 h 1531834"/>
              <a:gd name="connsiteX31" fmla="*/ 213106 w 9488164"/>
              <a:gd name="connsiteY31" fmla="*/ 1439989 h 1531834"/>
              <a:gd name="connsiteX32" fmla="*/ 9061670 w 9488164"/>
              <a:gd name="connsiteY32" fmla="*/ 1429835 h 1531834"/>
              <a:gd name="connsiteX33" fmla="*/ 9056271 w 9488164"/>
              <a:gd name="connsiteY33" fmla="*/ 1429143 h 1531834"/>
              <a:gd name="connsiteX34" fmla="*/ 8955776 w 9488164"/>
              <a:gd name="connsiteY34" fmla="*/ 1397989 h 1531834"/>
              <a:gd name="connsiteX35" fmla="*/ 8941657 w 9488164"/>
              <a:gd name="connsiteY35" fmla="*/ 1369374 h 1531834"/>
              <a:gd name="connsiteX36" fmla="*/ 8967403 w 9488164"/>
              <a:gd name="connsiteY36" fmla="*/ 1353682 h 1531834"/>
              <a:gd name="connsiteX37" fmla="*/ 9066861 w 9488164"/>
              <a:gd name="connsiteY37" fmla="*/ 1384374 h 1531834"/>
              <a:gd name="connsiteX38" fmla="*/ 9081603 w 9488164"/>
              <a:gd name="connsiteY38" fmla="*/ 1412527 h 1531834"/>
              <a:gd name="connsiteX39" fmla="*/ 9061670 w 9488164"/>
              <a:gd name="connsiteY39" fmla="*/ 1429835 h 1531834"/>
              <a:gd name="connsiteX40" fmla="*/ 8862132 w 9488164"/>
              <a:gd name="connsiteY40" fmla="*/ 1365451 h 1531834"/>
              <a:gd name="connsiteX41" fmla="*/ 8855904 w 9488164"/>
              <a:gd name="connsiteY41" fmla="*/ 1364297 h 1531834"/>
              <a:gd name="connsiteX42" fmla="*/ 8756861 w 9488164"/>
              <a:gd name="connsiteY42" fmla="*/ 1328528 h 1531834"/>
              <a:gd name="connsiteX43" fmla="*/ 8743780 w 9488164"/>
              <a:gd name="connsiteY43" fmla="*/ 1299221 h 1531834"/>
              <a:gd name="connsiteX44" fmla="*/ 8770150 w 9488164"/>
              <a:gd name="connsiteY44" fmla="*/ 1284682 h 1531834"/>
              <a:gd name="connsiteX45" fmla="*/ 8868361 w 9488164"/>
              <a:gd name="connsiteY45" fmla="*/ 1320220 h 1531834"/>
              <a:gd name="connsiteX46" fmla="*/ 8881858 w 9488164"/>
              <a:gd name="connsiteY46" fmla="*/ 1349066 h 1531834"/>
              <a:gd name="connsiteX47" fmla="*/ 8862132 w 9488164"/>
              <a:gd name="connsiteY47" fmla="*/ 1365451 h 1531834"/>
              <a:gd name="connsiteX48" fmla="*/ 405168 w 9488164"/>
              <a:gd name="connsiteY48" fmla="*/ 1350451 h 1531834"/>
              <a:gd name="connsiteX49" fmla="*/ 386066 w 9488164"/>
              <a:gd name="connsiteY49" fmla="*/ 1336143 h 1531834"/>
              <a:gd name="connsiteX50" fmla="*/ 397278 w 9488164"/>
              <a:gd name="connsiteY50" fmla="*/ 1305913 h 1531834"/>
              <a:gd name="connsiteX51" fmla="*/ 493621 w 9488164"/>
              <a:gd name="connsiteY51" fmla="*/ 1261836 h 1531834"/>
              <a:gd name="connsiteX52" fmla="*/ 520613 w 9488164"/>
              <a:gd name="connsiteY52" fmla="*/ 1274529 h 1531834"/>
              <a:gd name="connsiteX53" fmla="*/ 509193 w 9488164"/>
              <a:gd name="connsiteY53" fmla="*/ 1304528 h 1531834"/>
              <a:gd name="connsiteX54" fmla="*/ 413058 w 9488164"/>
              <a:gd name="connsiteY54" fmla="*/ 1348605 h 1531834"/>
              <a:gd name="connsiteX55" fmla="*/ 405168 w 9488164"/>
              <a:gd name="connsiteY55" fmla="*/ 1350451 h 1531834"/>
              <a:gd name="connsiteX56" fmla="*/ 8665502 w 9488164"/>
              <a:gd name="connsiteY56" fmla="*/ 1291836 h 1531834"/>
              <a:gd name="connsiteX57" fmla="*/ 8658651 w 9488164"/>
              <a:gd name="connsiteY57" fmla="*/ 1290451 h 1531834"/>
              <a:gd name="connsiteX58" fmla="*/ 8560854 w 9488164"/>
              <a:gd name="connsiteY58" fmla="*/ 1250990 h 1531834"/>
              <a:gd name="connsiteX59" fmla="*/ 8548604 w 9488164"/>
              <a:gd name="connsiteY59" fmla="*/ 1221221 h 1531834"/>
              <a:gd name="connsiteX60" fmla="*/ 8575389 w 9488164"/>
              <a:gd name="connsiteY60" fmla="*/ 1207606 h 1531834"/>
              <a:gd name="connsiteX61" fmla="*/ 8672562 w 9488164"/>
              <a:gd name="connsiteY61" fmla="*/ 1246836 h 1531834"/>
              <a:gd name="connsiteX62" fmla="*/ 8685228 w 9488164"/>
              <a:gd name="connsiteY62" fmla="*/ 1276375 h 1531834"/>
              <a:gd name="connsiteX63" fmla="*/ 8665502 w 9488164"/>
              <a:gd name="connsiteY63" fmla="*/ 1291836 h 1531834"/>
              <a:gd name="connsiteX64" fmla="*/ 597853 w 9488164"/>
              <a:gd name="connsiteY64" fmla="*/ 1262759 h 1531834"/>
              <a:gd name="connsiteX65" fmla="*/ 578543 w 9488164"/>
              <a:gd name="connsiteY65" fmla="*/ 1248452 h 1531834"/>
              <a:gd name="connsiteX66" fmla="*/ 589963 w 9488164"/>
              <a:gd name="connsiteY66" fmla="*/ 1218452 h 1531834"/>
              <a:gd name="connsiteX67" fmla="*/ 686513 w 9488164"/>
              <a:gd name="connsiteY67" fmla="*/ 1175068 h 1531834"/>
              <a:gd name="connsiteX68" fmla="*/ 713506 w 9488164"/>
              <a:gd name="connsiteY68" fmla="*/ 1187760 h 1531834"/>
              <a:gd name="connsiteX69" fmla="*/ 701878 w 9488164"/>
              <a:gd name="connsiteY69" fmla="*/ 1217760 h 1531834"/>
              <a:gd name="connsiteX70" fmla="*/ 605536 w 9488164"/>
              <a:gd name="connsiteY70" fmla="*/ 1260913 h 1531834"/>
              <a:gd name="connsiteX71" fmla="*/ 597853 w 9488164"/>
              <a:gd name="connsiteY71" fmla="*/ 1262759 h 1531834"/>
              <a:gd name="connsiteX72" fmla="*/ 8470949 w 9488164"/>
              <a:gd name="connsiteY72" fmla="*/ 1211760 h 1531834"/>
              <a:gd name="connsiteX73" fmla="*/ 8463473 w 9488164"/>
              <a:gd name="connsiteY73" fmla="*/ 1210144 h 1531834"/>
              <a:gd name="connsiteX74" fmla="*/ 8366716 w 9488164"/>
              <a:gd name="connsiteY74" fmla="*/ 1168145 h 1531834"/>
              <a:gd name="connsiteX75" fmla="*/ 8355089 w 9488164"/>
              <a:gd name="connsiteY75" fmla="*/ 1138145 h 1531834"/>
              <a:gd name="connsiteX76" fmla="*/ 8382081 w 9488164"/>
              <a:gd name="connsiteY76" fmla="*/ 1125222 h 1531834"/>
              <a:gd name="connsiteX77" fmla="*/ 8478631 w 9488164"/>
              <a:gd name="connsiteY77" fmla="*/ 1166991 h 1531834"/>
              <a:gd name="connsiteX78" fmla="*/ 8490466 w 9488164"/>
              <a:gd name="connsiteY78" fmla="*/ 1196760 h 1531834"/>
              <a:gd name="connsiteX79" fmla="*/ 8470949 w 9488164"/>
              <a:gd name="connsiteY79" fmla="*/ 1211760 h 1531834"/>
              <a:gd name="connsiteX80" fmla="*/ 790954 w 9488164"/>
              <a:gd name="connsiteY80" fmla="*/ 1176683 h 1531834"/>
              <a:gd name="connsiteX81" fmla="*/ 771644 w 9488164"/>
              <a:gd name="connsiteY81" fmla="*/ 1162145 h 1531834"/>
              <a:gd name="connsiteX82" fmla="*/ 783271 w 9488164"/>
              <a:gd name="connsiteY82" fmla="*/ 1132145 h 1531834"/>
              <a:gd name="connsiteX83" fmla="*/ 880029 w 9488164"/>
              <a:gd name="connsiteY83" fmla="*/ 1089684 h 1531834"/>
              <a:gd name="connsiteX84" fmla="*/ 907022 w 9488164"/>
              <a:gd name="connsiteY84" fmla="*/ 1102607 h 1531834"/>
              <a:gd name="connsiteX85" fmla="*/ 895394 w 9488164"/>
              <a:gd name="connsiteY85" fmla="*/ 1132607 h 1531834"/>
              <a:gd name="connsiteX86" fmla="*/ 798844 w 9488164"/>
              <a:gd name="connsiteY86" fmla="*/ 1175068 h 1531834"/>
              <a:gd name="connsiteX87" fmla="*/ 790954 w 9488164"/>
              <a:gd name="connsiteY87" fmla="*/ 1176683 h 1531834"/>
              <a:gd name="connsiteX88" fmla="*/ 8277849 w 9488164"/>
              <a:gd name="connsiteY88" fmla="*/ 1127068 h 1531834"/>
              <a:gd name="connsiteX89" fmla="*/ 8270166 w 9488164"/>
              <a:gd name="connsiteY89" fmla="*/ 1125453 h 1531834"/>
              <a:gd name="connsiteX90" fmla="*/ 8174031 w 9488164"/>
              <a:gd name="connsiteY90" fmla="*/ 1082069 h 1531834"/>
              <a:gd name="connsiteX91" fmla="*/ 8162611 w 9488164"/>
              <a:gd name="connsiteY91" fmla="*/ 1052069 h 1531834"/>
              <a:gd name="connsiteX92" fmla="*/ 8189604 w 9488164"/>
              <a:gd name="connsiteY92" fmla="*/ 1039377 h 1531834"/>
              <a:gd name="connsiteX93" fmla="*/ 8285738 w 9488164"/>
              <a:gd name="connsiteY93" fmla="*/ 1082761 h 1531834"/>
              <a:gd name="connsiteX94" fmla="*/ 8297159 w 9488164"/>
              <a:gd name="connsiteY94" fmla="*/ 1112761 h 1531834"/>
              <a:gd name="connsiteX95" fmla="*/ 8277849 w 9488164"/>
              <a:gd name="connsiteY95" fmla="*/ 1127068 h 1531834"/>
              <a:gd name="connsiteX96" fmla="*/ 984469 w 9488164"/>
              <a:gd name="connsiteY96" fmla="*/ 1091992 h 1531834"/>
              <a:gd name="connsiteX97" fmla="*/ 965159 w 9488164"/>
              <a:gd name="connsiteY97" fmla="*/ 1077222 h 1531834"/>
              <a:gd name="connsiteX98" fmla="*/ 976994 w 9488164"/>
              <a:gd name="connsiteY98" fmla="*/ 1047453 h 1531834"/>
              <a:gd name="connsiteX99" fmla="*/ 1073960 w 9488164"/>
              <a:gd name="connsiteY99" fmla="*/ 1005685 h 1531834"/>
              <a:gd name="connsiteX100" fmla="*/ 1100745 w 9488164"/>
              <a:gd name="connsiteY100" fmla="*/ 1019069 h 1531834"/>
              <a:gd name="connsiteX101" fmla="*/ 1088910 w 9488164"/>
              <a:gd name="connsiteY101" fmla="*/ 1048838 h 1531834"/>
              <a:gd name="connsiteX102" fmla="*/ 991944 w 9488164"/>
              <a:gd name="connsiteY102" fmla="*/ 1090376 h 1531834"/>
              <a:gd name="connsiteX103" fmla="*/ 984469 w 9488164"/>
              <a:gd name="connsiteY103" fmla="*/ 1091992 h 1531834"/>
              <a:gd name="connsiteX104" fmla="*/ 8085787 w 9488164"/>
              <a:gd name="connsiteY104" fmla="*/ 1039838 h 1531834"/>
              <a:gd name="connsiteX105" fmla="*/ 8077896 w 9488164"/>
              <a:gd name="connsiteY105" fmla="*/ 1037992 h 1531834"/>
              <a:gd name="connsiteX106" fmla="*/ 7981969 w 9488164"/>
              <a:gd name="connsiteY106" fmla="*/ 993915 h 1531834"/>
              <a:gd name="connsiteX107" fmla="*/ 7970757 w 9488164"/>
              <a:gd name="connsiteY107" fmla="*/ 963685 h 1531834"/>
              <a:gd name="connsiteX108" fmla="*/ 7997957 w 9488164"/>
              <a:gd name="connsiteY108" fmla="*/ 951223 h 1531834"/>
              <a:gd name="connsiteX109" fmla="*/ 8093884 w 9488164"/>
              <a:gd name="connsiteY109" fmla="*/ 995300 h 1531834"/>
              <a:gd name="connsiteX110" fmla="*/ 8105097 w 9488164"/>
              <a:gd name="connsiteY110" fmla="*/ 1025530 h 1531834"/>
              <a:gd name="connsiteX111" fmla="*/ 8085787 w 9488164"/>
              <a:gd name="connsiteY111" fmla="*/ 1039838 h 1531834"/>
              <a:gd name="connsiteX112" fmla="*/ 1178608 w 9488164"/>
              <a:gd name="connsiteY112" fmla="*/ 1009146 h 1531834"/>
              <a:gd name="connsiteX113" fmla="*/ 1159298 w 9488164"/>
              <a:gd name="connsiteY113" fmla="*/ 994377 h 1531834"/>
              <a:gd name="connsiteX114" fmla="*/ 1171341 w 9488164"/>
              <a:gd name="connsiteY114" fmla="*/ 964608 h 1531834"/>
              <a:gd name="connsiteX115" fmla="*/ 1268721 w 9488164"/>
              <a:gd name="connsiteY115" fmla="*/ 923762 h 1531834"/>
              <a:gd name="connsiteX116" fmla="*/ 1295506 w 9488164"/>
              <a:gd name="connsiteY116" fmla="*/ 937147 h 1531834"/>
              <a:gd name="connsiteX117" fmla="*/ 1283463 w 9488164"/>
              <a:gd name="connsiteY117" fmla="*/ 966916 h 1531834"/>
              <a:gd name="connsiteX118" fmla="*/ 1186290 w 9488164"/>
              <a:gd name="connsiteY118" fmla="*/ 1007761 h 1531834"/>
              <a:gd name="connsiteX119" fmla="*/ 1178608 w 9488164"/>
              <a:gd name="connsiteY119" fmla="*/ 1009146 h 1531834"/>
              <a:gd name="connsiteX120" fmla="*/ 7893932 w 9488164"/>
              <a:gd name="connsiteY120" fmla="*/ 951685 h 1531834"/>
              <a:gd name="connsiteX121" fmla="*/ 7886041 w 9488164"/>
              <a:gd name="connsiteY121" fmla="*/ 949839 h 1531834"/>
              <a:gd name="connsiteX122" fmla="*/ 7790114 w 9488164"/>
              <a:gd name="connsiteY122" fmla="*/ 905993 h 1531834"/>
              <a:gd name="connsiteX123" fmla="*/ 7778902 w 9488164"/>
              <a:gd name="connsiteY123" fmla="*/ 875993 h 1531834"/>
              <a:gd name="connsiteX124" fmla="*/ 7805895 w 9488164"/>
              <a:gd name="connsiteY124" fmla="*/ 863301 h 1531834"/>
              <a:gd name="connsiteX125" fmla="*/ 7901822 w 9488164"/>
              <a:gd name="connsiteY125" fmla="*/ 907147 h 1531834"/>
              <a:gd name="connsiteX126" fmla="*/ 7913034 w 9488164"/>
              <a:gd name="connsiteY126" fmla="*/ 937377 h 1531834"/>
              <a:gd name="connsiteX127" fmla="*/ 7893932 w 9488164"/>
              <a:gd name="connsiteY127" fmla="*/ 951685 h 1531834"/>
              <a:gd name="connsiteX128" fmla="*/ 1373162 w 9488164"/>
              <a:gd name="connsiteY128" fmla="*/ 927685 h 1531834"/>
              <a:gd name="connsiteX129" fmla="*/ 1353644 w 9488164"/>
              <a:gd name="connsiteY129" fmla="*/ 912685 h 1531834"/>
              <a:gd name="connsiteX130" fmla="*/ 1365894 w 9488164"/>
              <a:gd name="connsiteY130" fmla="*/ 882916 h 1531834"/>
              <a:gd name="connsiteX131" fmla="*/ 1463483 w 9488164"/>
              <a:gd name="connsiteY131" fmla="*/ 842763 h 1531834"/>
              <a:gd name="connsiteX132" fmla="*/ 1490060 w 9488164"/>
              <a:gd name="connsiteY132" fmla="*/ 856378 h 1531834"/>
              <a:gd name="connsiteX133" fmla="*/ 1477810 w 9488164"/>
              <a:gd name="connsiteY133" fmla="*/ 885916 h 1531834"/>
              <a:gd name="connsiteX134" fmla="*/ 1380429 w 9488164"/>
              <a:gd name="connsiteY134" fmla="*/ 925839 h 1531834"/>
              <a:gd name="connsiteX135" fmla="*/ 1373162 w 9488164"/>
              <a:gd name="connsiteY135" fmla="*/ 927685 h 1531834"/>
              <a:gd name="connsiteX136" fmla="*/ 7701870 w 9488164"/>
              <a:gd name="connsiteY136" fmla="*/ 864224 h 1531834"/>
              <a:gd name="connsiteX137" fmla="*/ 7693979 w 9488164"/>
              <a:gd name="connsiteY137" fmla="*/ 862609 h 1531834"/>
              <a:gd name="connsiteX138" fmla="*/ 7597845 w 9488164"/>
              <a:gd name="connsiteY138" fmla="*/ 819455 h 1531834"/>
              <a:gd name="connsiteX139" fmla="*/ 7586217 w 9488164"/>
              <a:gd name="connsiteY139" fmla="*/ 789455 h 1531834"/>
              <a:gd name="connsiteX140" fmla="*/ 7613210 w 9488164"/>
              <a:gd name="connsiteY140" fmla="*/ 776532 h 1531834"/>
              <a:gd name="connsiteX141" fmla="*/ 7709552 w 9488164"/>
              <a:gd name="connsiteY141" fmla="*/ 819686 h 1531834"/>
              <a:gd name="connsiteX142" fmla="*/ 7720972 w 9488164"/>
              <a:gd name="connsiteY142" fmla="*/ 849686 h 1531834"/>
              <a:gd name="connsiteX143" fmla="*/ 7701870 w 9488164"/>
              <a:gd name="connsiteY143" fmla="*/ 864224 h 1531834"/>
              <a:gd name="connsiteX144" fmla="*/ 1568338 w 9488164"/>
              <a:gd name="connsiteY144" fmla="*/ 848070 h 1531834"/>
              <a:gd name="connsiteX145" fmla="*/ 1548821 w 9488164"/>
              <a:gd name="connsiteY145" fmla="*/ 832840 h 1531834"/>
              <a:gd name="connsiteX146" fmla="*/ 1561279 w 9488164"/>
              <a:gd name="connsiteY146" fmla="*/ 803301 h 1531834"/>
              <a:gd name="connsiteX147" fmla="*/ 1659075 w 9488164"/>
              <a:gd name="connsiteY147" fmla="*/ 764071 h 1531834"/>
              <a:gd name="connsiteX148" fmla="*/ 1685652 w 9488164"/>
              <a:gd name="connsiteY148" fmla="*/ 777917 h 1531834"/>
              <a:gd name="connsiteX149" fmla="*/ 1672986 w 9488164"/>
              <a:gd name="connsiteY149" fmla="*/ 807455 h 1531834"/>
              <a:gd name="connsiteX150" fmla="*/ 1575398 w 9488164"/>
              <a:gd name="connsiteY150" fmla="*/ 846686 h 1531834"/>
              <a:gd name="connsiteX151" fmla="*/ 1568338 w 9488164"/>
              <a:gd name="connsiteY151" fmla="*/ 848070 h 1531834"/>
              <a:gd name="connsiteX152" fmla="*/ 7509184 w 9488164"/>
              <a:gd name="connsiteY152" fmla="*/ 778609 h 1531834"/>
              <a:gd name="connsiteX153" fmla="*/ 7501502 w 9488164"/>
              <a:gd name="connsiteY153" fmla="*/ 776994 h 1531834"/>
              <a:gd name="connsiteX154" fmla="*/ 7404952 w 9488164"/>
              <a:gd name="connsiteY154" fmla="*/ 735225 h 1531834"/>
              <a:gd name="connsiteX155" fmla="*/ 7393117 w 9488164"/>
              <a:gd name="connsiteY155" fmla="*/ 705456 h 1531834"/>
              <a:gd name="connsiteX156" fmla="*/ 7419902 w 9488164"/>
              <a:gd name="connsiteY156" fmla="*/ 692302 h 1531834"/>
              <a:gd name="connsiteX157" fmla="*/ 7516660 w 9488164"/>
              <a:gd name="connsiteY157" fmla="*/ 734302 h 1531834"/>
              <a:gd name="connsiteX158" fmla="*/ 7528287 w 9488164"/>
              <a:gd name="connsiteY158" fmla="*/ 764302 h 1531834"/>
              <a:gd name="connsiteX159" fmla="*/ 7509184 w 9488164"/>
              <a:gd name="connsiteY159" fmla="*/ 778609 h 1531834"/>
              <a:gd name="connsiteX160" fmla="*/ 1763930 w 9488164"/>
              <a:gd name="connsiteY160" fmla="*/ 770071 h 1531834"/>
              <a:gd name="connsiteX161" fmla="*/ 1744413 w 9488164"/>
              <a:gd name="connsiteY161" fmla="*/ 754610 h 1531834"/>
              <a:gd name="connsiteX162" fmla="*/ 1757078 w 9488164"/>
              <a:gd name="connsiteY162" fmla="*/ 725071 h 1531834"/>
              <a:gd name="connsiteX163" fmla="*/ 1855290 w 9488164"/>
              <a:gd name="connsiteY163" fmla="*/ 686764 h 1531834"/>
              <a:gd name="connsiteX164" fmla="*/ 1881659 w 9488164"/>
              <a:gd name="connsiteY164" fmla="*/ 701071 h 1531834"/>
              <a:gd name="connsiteX165" fmla="*/ 1868786 w 9488164"/>
              <a:gd name="connsiteY165" fmla="*/ 730379 h 1531834"/>
              <a:gd name="connsiteX166" fmla="*/ 1770782 w 9488164"/>
              <a:gd name="connsiteY166" fmla="*/ 768686 h 1531834"/>
              <a:gd name="connsiteX167" fmla="*/ 1763930 w 9488164"/>
              <a:gd name="connsiteY167" fmla="*/ 770071 h 1531834"/>
              <a:gd name="connsiteX168" fmla="*/ 7315462 w 9488164"/>
              <a:gd name="connsiteY168" fmla="*/ 695764 h 1531834"/>
              <a:gd name="connsiteX169" fmla="*/ 7308194 w 9488164"/>
              <a:gd name="connsiteY169" fmla="*/ 694379 h 1531834"/>
              <a:gd name="connsiteX170" fmla="*/ 7211021 w 9488164"/>
              <a:gd name="connsiteY170" fmla="*/ 654456 h 1531834"/>
              <a:gd name="connsiteX171" fmla="*/ 7198563 w 9488164"/>
              <a:gd name="connsiteY171" fmla="*/ 624918 h 1531834"/>
              <a:gd name="connsiteX172" fmla="*/ 7225140 w 9488164"/>
              <a:gd name="connsiteY172" fmla="*/ 611072 h 1531834"/>
              <a:gd name="connsiteX173" fmla="*/ 7322521 w 9488164"/>
              <a:gd name="connsiteY173" fmla="*/ 651226 h 1531834"/>
              <a:gd name="connsiteX174" fmla="*/ 7334564 w 9488164"/>
              <a:gd name="connsiteY174" fmla="*/ 680995 h 1531834"/>
              <a:gd name="connsiteX175" fmla="*/ 7315462 w 9488164"/>
              <a:gd name="connsiteY175" fmla="*/ 695764 h 1531834"/>
              <a:gd name="connsiteX176" fmla="*/ 1960353 w 9488164"/>
              <a:gd name="connsiteY176" fmla="*/ 694148 h 1531834"/>
              <a:gd name="connsiteX177" fmla="*/ 1940627 w 9488164"/>
              <a:gd name="connsiteY177" fmla="*/ 678687 h 1531834"/>
              <a:gd name="connsiteX178" fmla="*/ 1953501 w 9488164"/>
              <a:gd name="connsiteY178" fmla="*/ 649380 h 1531834"/>
              <a:gd name="connsiteX179" fmla="*/ 2051920 w 9488164"/>
              <a:gd name="connsiteY179" fmla="*/ 611995 h 1531834"/>
              <a:gd name="connsiteX180" fmla="*/ 2078289 w 9488164"/>
              <a:gd name="connsiteY180" fmla="*/ 626534 h 1531834"/>
              <a:gd name="connsiteX181" fmla="*/ 2065208 w 9488164"/>
              <a:gd name="connsiteY181" fmla="*/ 655841 h 1531834"/>
              <a:gd name="connsiteX182" fmla="*/ 1966997 w 9488164"/>
              <a:gd name="connsiteY182" fmla="*/ 692995 h 1531834"/>
              <a:gd name="connsiteX183" fmla="*/ 1960353 w 9488164"/>
              <a:gd name="connsiteY183" fmla="*/ 694148 h 1531834"/>
              <a:gd name="connsiteX184" fmla="*/ 2157191 w 9488164"/>
              <a:gd name="connsiteY184" fmla="*/ 620303 h 1531834"/>
              <a:gd name="connsiteX185" fmla="*/ 2137465 w 9488164"/>
              <a:gd name="connsiteY185" fmla="*/ 604611 h 1531834"/>
              <a:gd name="connsiteX186" fmla="*/ 2150546 w 9488164"/>
              <a:gd name="connsiteY186" fmla="*/ 575534 h 1531834"/>
              <a:gd name="connsiteX187" fmla="*/ 2248965 w 9488164"/>
              <a:gd name="connsiteY187" fmla="*/ 539534 h 1531834"/>
              <a:gd name="connsiteX188" fmla="*/ 2275127 w 9488164"/>
              <a:gd name="connsiteY188" fmla="*/ 554303 h 1531834"/>
              <a:gd name="connsiteX189" fmla="*/ 2261839 w 9488164"/>
              <a:gd name="connsiteY189" fmla="*/ 583380 h 1531834"/>
              <a:gd name="connsiteX190" fmla="*/ 2163627 w 9488164"/>
              <a:gd name="connsiteY190" fmla="*/ 619380 h 1531834"/>
              <a:gd name="connsiteX191" fmla="*/ 2157191 w 9488164"/>
              <a:gd name="connsiteY191" fmla="*/ 620303 h 1531834"/>
              <a:gd name="connsiteX192" fmla="*/ 7120492 w 9488164"/>
              <a:gd name="connsiteY192" fmla="*/ 616611 h 1531834"/>
              <a:gd name="connsiteX193" fmla="*/ 7113640 w 9488164"/>
              <a:gd name="connsiteY193" fmla="*/ 615226 h 1531834"/>
              <a:gd name="connsiteX194" fmla="*/ 7015845 w 9488164"/>
              <a:gd name="connsiteY194" fmla="*/ 577149 h 1531834"/>
              <a:gd name="connsiteX195" fmla="*/ 7002971 w 9488164"/>
              <a:gd name="connsiteY195" fmla="*/ 547842 h 1531834"/>
              <a:gd name="connsiteX196" fmla="*/ 7029341 w 9488164"/>
              <a:gd name="connsiteY196" fmla="*/ 533534 h 1531834"/>
              <a:gd name="connsiteX197" fmla="*/ 7127552 w 9488164"/>
              <a:gd name="connsiteY197" fmla="*/ 571611 h 1531834"/>
              <a:gd name="connsiteX198" fmla="*/ 7140218 w 9488164"/>
              <a:gd name="connsiteY198" fmla="*/ 601149 h 1531834"/>
              <a:gd name="connsiteX199" fmla="*/ 7120492 w 9488164"/>
              <a:gd name="connsiteY199" fmla="*/ 616611 h 1531834"/>
              <a:gd name="connsiteX200" fmla="*/ 2354236 w 9488164"/>
              <a:gd name="connsiteY200" fmla="*/ 548765 h 1531834"/>
              <a:gd name="connsiteX201" fmla="*/ 2334511 w 9488164"/>
              <a:gd name="connsiteY201" fmla="*/ 532611 h 1531834"/>
              <a:gd name="connsiteX202" fmla="*/ 2348007 w 9488164"/>
              <a:gd name="connsiteY202" fmla="*/ 503535 h 1531834"/>
              <a:gd name="connsiteX203" fmla="*/ 2447256 w 9488164"/>
              <a:gd name="connsiteY203" fmla="*/ 468458 h 1531834"/>
              <a:gd name="connsiteX204" fmla="*/ 2473211 w 9488164"/>
              <a:gd name="connsiteY204" fmla="*/ 483458 h 1531834"/>
              <a:gd name="connsiteX205" fmla="*/ 2459714 w 9488164"/>
              <a:gd name="connsiteY205" fmla="*/ 512304 h 1531834"/>
              <a:gd name="connsiteX206" fmla="*/ 2360673 w 9488164"/>
              <a:gd name="connsiteY206" fmla="*/ 547150 h 1531834"/>
              <a:gd name="connsiteX207" fmla="*/ 2354236 w 9488164"/>
              <a:gd name="connsiteY207" fmla="*/ 548765 h 1531834"/>
              <a:gd name="connsiteX208" fmla="*/ 6924278 w 9488164"/>
              <a:gd name="connsiteY208" fmla="*/ 541611 h 1531834"/>
              <a:gd name="connsiteX209" fmla="*/ 6917633 w 9488164"/>
              <a:gd name="connsiteY209" fmla="*/ 540457 h 1531834"/>
              <a:gd name="connsiteX210" fmla="*/ 6819215 w 9488164"/>
              <a:gd name="connsiteY210" fmla="*/ 504688 h 1531834"/>
              <a:gd name="connsiteX211" fmla="*/ 6805718 w 9488164"/>
              <a:gd name="connsiteY211" fmla="*/ 475612 h 1531834"/>
              <a:gd name="connsiteX212" fmla="*/ 6831880 w 9488164"/>
              <a:gd name="connsiteY212" fmla="*/ 460612 h 1531834"/>
              <a:gd name="connsiteX213" fmla="*/ 6930714 w 9488164"/>
              <a:gd name="connsiteY213" fmla="*/ 496381 h 1531834"/>
              <a:gd name="connsiteX214" fmla="*/ 6943795 w 9488164"/>
              <a:gd name="connsiteY214" fmla="*/ 525457 h 1531834"/>
              <a:gd name="connsiteX215" fmla="*/ 6924278 w 9488164"/>
              <a:gd name="connsiteY215" fmla="*/ 541611 h 1531834"/>
              <a:gd name="connsiteX216" fmla="*/ 2552942 w 9488164"/>
              <a:gd name="connsiteY216" fmla="*/ 479304 h 1531834"/>
              <a:gd name="connsiteX217" fmla="*/ 2533010 w 9488164"/>
              <a:gd name="connsiteY217" fmla="*/ 462919 h 1531834"/>
              <a:gd name="connsiteX218" fmla="*/ 2546713 w 9488164"/>
              <a:gd name="connsiteY218" fmla="*/ 434074 h 1531834"/>
              <a:gd name="connsiteX219" fmla="*/ 2646171 w 9488164"/>
              <a:gd name="connsiteY219" fmla="*/ 400382 h 1531834"/>
              <a:gd name="connsiteX220" fmla="*/ 2672125 w 9488164"/>
              <a:gd name="connsiteY220" fmla="*/ 415843 h 1531834"/>
              <a:gd name="connsiteX221" fmla="*/ 2658213 w 9488164"/>
              <a:gd name="connsiteY221" fmla="*/ 444689 h 1531834"/>
              <a:gd name="connsiteX222" fmla="*/ 2558964 w 9488164"/>
              <a:gd name="connsiteY222" fmla="*/ 478150 h 1531834"/>
              <a:gd name="connsiteX223" fmla="*/ 2552942 w 9488164"/>
              <a:gd name="connsiteY223" fmla="*/ 479304 h 1531834"/>
              <a:gd name="connsiteX224" fmla="*/ 6726609 w 9488164"/>
              <a:gd name="connsiteY224" fmla="*/ 471227 h 1531834"/>
              <a:gd name="connsiteX225" fmla="*/ 6720588 w 9488164"/>
              <a:gd name="connsiteY225" fmla="*/ 470304 h 1531834"/>
              <a:gd name="connsiteX226" fmla="*/ 6621339 w 9488164"/>
              <a:gd name="connsiteY226" fmla="*/ 437074 h 1531834"/>
              <a:gd name="connsiteX227" fmla="*/ 6607219 w 9488164"/>
              <a:gd name="connsiteY227" fmla="*/ 408458 h 1531834"/>
              <a:gd name="connsiteX228" fmla="*/ 6632966 w 9488164"/>
              <a:gd name="connsiteY228" fmla="*/ 392766 h 1531834"/>
              <a:gd name="connsiteX229" fmla="*/ 6732631 w 9488164"/>
              <a:gd name="connsiteY229" fmla="*/ 425997 h 1531834"/>
              <a:gd name="connsiteX230" fmla="*/ 6746335 w 9488164"/>
              <a:gd name="connsiteY230" fmla="*/ 454843 h 1531834"/>
              <a:gd name="connsiteX231" fmla="*/ 6726609 w 9488164"/>
              <a:gd name="connsiteY231" fmla="*/ 471227 h 1531834"/>
              <a:gd name="connsiteX232" fmla="*/ 2751857 w 9488164"/>
              <a:gd name="connsiteY232" fmla="*/ 412843 h 1531834"/>
              <a:gd name="connsiteX233" fmla="*/ 2731924 w 9488164"/>
              <a:gd name="connsiteY233" fmla="*/ 396228 h 1531834"/>
              <a:gd name="connsiteX234" fmla="*/ 2746043 w 9488164"/>
              <a:gd name="connsiteY234" fmla="*/ 367613 h 1531834"/>
              <a:gd name="connsiteX235" fmla="*/ 2845915 w 9488164"/>
              <a:gd name="connsiteY235" fmla="*/ 335536 h 1531834"/>
              <a:gd name="connsiteX236" fmla="*/ 2871662 w 9488164"/>
              <a:gd name="connsiteY236" fmla="*/ 351459 h 1531834"/>
              <a:gd name="connsiteX237" fmla="*/ 2857335 w 9488164"/>
              <a:gd name="connsiteY237" fmla="*/ 380074 h 1531834"/>
              <a:gd name="connsiteX238" fmla="*/ 2757670 w 9488164"/>
              <a:gd name="connsiteY238" fmla="*/ 412151 h 1531834"/>
              <a:gd name="connsiteX239" fmla="*/ 2751857 w 9488164"/>
              <a:gd name="connsiteY239" fmla="*/ 412843 h 1531834"/>
              <a:gd name="connsiteX240" fmla="*/ 6527695 w 9488164"/>
              <a:gd name="connsiteY240" fmla="*/ 405920 h 1531834"/>
              <a:gd name="connsiteX241" fmla="*/ 6522089 w 9488164"/>
              <a:gd name="connsiteY241" fmla="*/ 404997 h 1531834"/>
              <a:gd name="connsiteX242" fmla="*/ 6422216 w 9488164"/>
              <a:gd name="connsiteY242" fmla="*/ 374305 h 1531834"/>
              <a:gd name="connsiteX243" fmla="*/ 6407474 w 9488164"/>
              <a:gd name="connsiteY243" fmla="*/ 345920 h 1531834"/>
              <a:gd name="connsiteX244" fmla="*/ 6433014 w 9488164"/>
              <a:gd name="connsiteY244" fmla="*/ 329536 h 1531834"/>
              <a:gd name="connsiteX245" fmla="*/ 6533301 w 9488164"/>
              <a:gd name="connsiteY245" fmla="*/ 360228 h 1531834"/>
              <a:gd name="connsiteX246" fmla="*/ 6547628 w 9488164"/>
              <a:gd name="connsiteY246" fmla="*/ 388612 h 1531834"/>
              <a:gd name="connsiteX247" fmla="*/ 6527695 w 9488164"/>
              <a:gd name="connsiteY247" fmla="*/ 405920 h 1531834"/>
              <a:gd name="connsiteX248" fmla="*/ 2951809 w 9488164"/>
              <a:gd name="connsiteY248" fmla="*/ 349382 h 1531834"/>
              <a:gd name="connsiteX249" fmla="*/ 2931876 w 9488164"/>
              <a:gd name="connsiteY249" fmla="*/ 332536 h 1531834"/>
              <a:gd name="connsiteX250" fmla="*/ 2946410 w 9488164"/>
              <a:gd name="connsiteY250" fmla="*/ 304151 h 1531834"/>
              <a:gd name="connsiteX251" fmla="*/ 3046906 w 9488164"/>
              <a:gd name="connsiteY251" fmla="*/ 273690 h 1531834"/>
              <a:gd name="connsiteX252" fmla="*/ 3072445 w 9488164"/>
              <a:gd name="connsiteY252" fmla="*/ 290075 h 1531834"/>
              <a:gd name="connsiteX253" fmla="*/ 3057703 w 9488164"/>
              <a:gd name="connsiteY253" fmla="*/ 318459 h 1531834"/>
              <a:gd name="connsiteX254" fmla="*/ 2957623 w 9488164"/>
              <a:gd name="connsiteY254" fmla="*/ 348920 h 1531834"/>
              <a:gd name="connsiteX255" fmla="*/ 2951809 w 9488164"/>
              <a:gd name="connsiteY255" fmla="*/ 349382 h 1531834"/>
              <a:gd name="connsiteX256" fmla="*/ 6327328 w 9488164"/>
              <a:gd name="connsiteY256" fmla="*/ 345920 h 1531834"/>
              <a:gd name="connsiteX257" fmla="*/ 6322137 w 9488164"/>
              <a:gd name="connsiteY257" fmla="*/ 345228 h 1531834"/>
              <a:gd name="connsiteX258" fmla="*/ 6221642 w 9488164"/>
              <a:gd name="connsiteY258" fmla="*/ 317305 h 1531834"/>
              <a:gd name="connsiteX259" fmla="*/ 6206484 w 9488164"/>
              <a:gd name="connsiteY259" fmla="*/ 289382 h 1531834"/>
              <a:gd name="connsiteX260" fmla="*/ 6231608 w 9488164"/>
              <a:gd name="connsiteY260" fmla="*/ 272536 h 1531834"/>
              <a:gd name="connsiteX261" fmla="*/ 6332519 w 9488164"/>
              <a:gd name="connsiteY261" fmla="*/ 300690 h 1531834"/>
              <a:gd name="connsiteX262" fmla="*/ 6347468 w 9488164"/>
              <a:gd name="connsiteY262" fmla="*/ 328844 h 1531834"/>
              <a:gd name="connsiteX263" fmla="*/ 6327328 w 9488164"/>
              <a:gd name="connsiteY263" fmla="*/ 345920 h 1531834"/>
              <a:gd name="connsiteX264" fmla="*/ 6125507 w 9488164"/>
              <a:gd name="connsiteY264" fmla="*/ 291229 h 1531834"/>
              <a:gd name="connsiteX265" fmla="*/ 6120731 w 9488164"/>
              <a:gd name="connsiteY265" fmla="*/ 290536 h 1531834"/>
              <a:gd name="connsiteX266" fmla="*/ 6019821 w 9488164"/>
              <a:gd name="connsiteY266" fmla="*/ 265152 h 1531834"/>
              <a:gd name="connsiteX267" fmla="*/ 6004040 w 9488164"/>
              <a:gd name="connsiteY267" fmla="*/ 237690 h 1531834"/>
              <a:gd name="connsiteX268" fmla="*/ 6028749 w 9488164"/>
              <a:gd name="connsiteY268" fmla="*/ 220152 h 1531834"/>
              <a:gd name="connsiteX269" fmla="*/ 6130282 w 9488164"/>
              <a:gd name="connsiteY269" fmla="*/ 245537 h 1531834"/>
              <a:gd name="connsiteX270" fmla="*/ 6145854 w 9488164"/>
              <a:gd name="connsiteY270" fmla="*/ 273229 h 1531834"/>
              <a:gd name="connsiteX271" fmla="*/ 6125507 w 9488164"/>
              <a:gd name="connsiteY271" fmla="*/ 291229 h 1531834"/>
              <a:gd name="connsiteX272" fmla="*/ 3152592 w 9488164"/>
              <a:gd name="connsiteY272" fmla="*/ 289613 h 1531834"/>
              <a:gd name="connsiteX273" fmla="*/ 3132451 w 9488164"/>
              <a:gd name="connsiteY273" fmla="*/ 272306 h 1531834"/>
              <a:gd name="connsiteX274" fmla="*/ 3147401 w 9488164"/>
              <a:gd name="connsiteY274" fmla="*/ 244152 h 1531834"/>
              <a:gd name="connsiteX275" fmla="*/ 3248311 w 9488164"/>
              <a:gd name="connsiteY275" fmla="*/ 215537 h 1531834"/>
              <a:gd name="connsiteX276" fmla="*/ 3273435 w 9488164"/>
              <a:gd name="connsiteY276" fmla="*/ 232383 h 1531834"/>
              <a:gd name="connsiteX277" fmla="*/ 3258278 w 9488164"/>
              <a:gd name="connsiteY277" fmla="*/ 260306 h 1531834"/>
              <a:gd name="connsiteX278" fmla="*/ 3157783 w 9488164"/>
              <a:gd name="connsiteY278" fmla="*/ 288690 h 1531834"/>
              <a:gd name="connsiteX279" fmla="*/ 3152592 w 9488164"/>
              <a:gd name="connsiteY279" fmla="*/ 289613 h 1531834"/>
              <a:gd name="connsiteX280" fmla="*/ 5922855 w 9488164"/>
              <a:gd name="connsiteY280" fmla="*/ 241844 h 1531834"/>
              <a:gd name="connsiteX281" fmla="*/ 5918702 w 9488164"/>
              <a:gd name="connsiteY281" fmla="*/ 241383 h 1531834"/>
              <a:gd name="connsiteX282" fmla="*/ 5817169 w 9488164"/>
              <a:gd name="connsiteY282" fmla="*/ 218768 h 1531834"/>
              <a:gd name="connsiteX283" fmla="*/ 5800766 w 9488164"/>
              <a:gd name="connsiteY283" fmla="*/ 191768 h 1531834"/>
              <a:gd name="connsiteX284" fmla="*/ 5825059 w 9488164"/>
              <a:gd name="connsiteY284" fmla="*/ 173537 h 1531834"/>
              <a:gd name="connsiteX285" fmla="*/ 5927008 w 9488164"/>
              <a:gd name="connsiteY285" fmla="*/ 196152 h 1531834"/>
              <a:gd name="connsiteX286" fmla="*/ 5943203 w 9488164"/>
              <a:gd name="connsiteY286" fmla="*/ 223383 h 1531834"/>
              <a:gd name="connsiteX287" fmla="*/ 5922855 w 9488164"/>
              <a:gd name="connsiteY287" fmla="*/ 241844 h 1531834"/>
              <a:gd name="connsiteX288" fmla="*/ 3354205 w 9488164"/>
              <a:gd name="connsiteY288" fmla="*/ 233537 h 1531834"/>
              <a:gd name="connsiteX289" fmla="*/ 3334065 w 9488164"/>
              <a:gd name="connsiteY289" fmla="*/ 215768 h 1531834"/>
              <a:gd name="connsiteX290" fmla="*/ 3349429 w 9488164"/>
              <a:gd name="connsiteY290" fmla="*/ 187845 h 1531834"/>
              <a:gd name="connsiteX291" fmla="*/ 3450963 w 9488164"/>
              <a:gd name="connsiteY291" fmla="*/ 161537 h 1531834"/>
              <a:gd name="connsiteX292" fmla="*/ 3475879 w 9488164"/>
              <a:gd name="connsiteY292" fmla="*/ 178845 h 1531834"/>
              <a:gd name="connsiteX293" fmla="*/ 3460306 w 9488164"/>
              <a:gd name="connsiteY293" fmla="*/ 206537 h 1531834"/>
              <a:gd name="connsiteX294" fmla="*/ 3359396 w 9488164"/>
              <a:gd name="connsiteY294" fmla="*/ 232614 h 1531834"/>
              <a:gd name="connsiteX295" fmla="*/ 3354205 w 9488164"/>
              <a:gd name="connsiteY295" fmla="*/ 233537 h 1531834"/>
              <a:gd name="connsiteX296" fmla="*/ 5719165 w 9488164"/>
              <a:gd name="connsiteY296" fmla="*/ 197768 h 1531834"/>
              <a:gd name="connsiteX297" fmla="*/ 5715428 w 9488164"/>
              <a:gd name="connsiteY297" fmla="*/ 197306 h 1531834"/>
              <a:gd name="connsiteX298" fmla="*/ 5613479 w 9488164"/>
              <a:gd name="connsiteY298" fmla="*/ 177229 h 1531834"/>
              <a:gd name="connsiteX299" fmla="*/ 5596453 w 9488164"/>
              <a:gd name="connsiteY299" fmla="*/ 150691 h 1531834"/>
              <a:gd name="connsiteX300" fmla="*/ 5620331 w 9488164"/>
              <a:gd name="connsiteY300" fmla="*/ 131768 h 1531834"/>
              <a:gd name="connsiteX301" fmla="*/ 5722695 w 9488164"/>
              <a:gd name="connsiteY301" fmla="*/ 151845 h 1531834"/>
              <a:gd name="connsiteX302" fmla="*/ 5739306 w 9488164"/>
              <a:gd name="connsiteY302" fmla="*/ 178614 h 1531834"/>
              <a:gd name="connsiteX303" fmla="*/ 5719165 w 9488164"/>
              <a:gd name="connsiteY303" fmla="*/ 197768 h 1531834"/>
              <a:gd name="connsiteX304" fmla="*/ 3556857 w 9488164"/>
              <a:gd name="connsiteY304" fmla="*/ 182537 h 1531834"/>
              <a:gd name="connsiteX305" fmla="*/ 3536509 w 9488164"/>
              <a:gd name="connsiteY305" fmla="*/ 164306 h 1531834"/>
              <a:gd name="connsiteX306" fmla="*/ 3552496 w 9488164"/>
              <a:gd name="connsiteY306" fmla="*/ 136845 h 1531834"/>
              <a:gd name="connsiteX307" fmla="*/ 3654445 w 9488164"/>
              <a:gd name="connsiteY307" fmla="*/ 113307 h 1531834"/>
              <a:gd name="connsiteX308" fmla="*/ 3678946 w 9488164"/>
              <a:gd name="connsiteY308" fmla="*/ 131307 h 1531834"/>
              <a:gd name="connsiteX309" fmla="*/ 3662750 w 9488164"/>
              <a:gd name="connsiteY309" fmla="*/ 158537 h 1531834"/>
              <a:gd name="connsiteX310" fmla="*/ 3561217 w 9488164"/>
              <a:gd name="connsiteY310" fmla="*/ 182076 h 1531834"/>
              <a:gd name="connsiteX311" fmla="*/ 3556857 w 9488164"/>
              <a:gd name="connsiteY311" fmla="*/ 182537 h 1531834"/>
              <a:gd name="connsiteX312" fmla="*/ 5514645 w 9488164"/>
              <a:gd name="connsiteY312" fmla="*/ 158999 h 1531834"/>
              <a:gd name="connsiteX313" fmla="*/ 5511323 w 9488164"/>
              <a:gd name="connsiteY313" fmla="*/ 158768 h 1531834"/>
              <a:gd name="connsiteX314" fmla="*/ 5408959 w 9488164"/>
              <a:gd name="connsiteY314" fmla="*/ 141460 h 1531834"/>
              <a:gd name="connsiteX315" fmla="*/ 5391518 w 9488164"/>
              <a:gd name="connsiteY315" fmla="*/ 115384 h 1531834"/>
              <a:gd name="connsiteX316" fmla="*/ 5414980 w 9488164"/>
              <a:gd name="connsiteY316" fmla="*/ 95999 h 1531834"/>
              <a:gd name="connsiteX317" fmla="*/ 5517759 w 9488164"/>
              <a:gd name="connsiteY317" fmla="*/ 113538 h 1531834"/>
              <a:gd name="connsiteX318" fmla="*/ 5534993 w 9488164"/>
              <a:gd name="connsiteY318" fmla="*/ 139845 h 1531834"/>
              <a:gd name="connsiteX319" fmla="*/ 5514645 w 9488164"/>
              <a:gd name="connsiteY319" fmla="*/ 158999 h 1531834"/>
              <a:gd name="connsiteX320" fmla="*/ 3760546 w 9488164"/>
              <a:gd name="connsiteY320" fmla="*/ 136845 h 1531834"/>
              <a:gd name="connsiteX321" fmla="*/ 3740198 w 9488164"/>
              <a:gd name="connsiteY321" fmla="*/ 117922 h 1531834"/>
              <a:gd name="connsiteX322" fmla="*/ 3756809 w 9488164"/>
              <a:gd name="connsiteY322" fmla="*/ 90922 h 1531834"/>
              <a:gd name="connsiteX323" fmla="*/ 3859380 w 9488164"/>
              <a:gd name="connsiteY323" fmla="*/ 70615 h 1531834"/>
              <a:gd name="connsiteX324" fmla="*/ 3883259 w 9488164"/>
              <a:gd name="connsiteY324" fmla="*/ 89538 h 1531834"/>
              <a:gd name="connsiteX325" fmla="*/ 3866232 w 9488164"/>
              <a:gd name="connsiteY325" fmla="*/ 116076 h 1531834"/>
              <a:gd name="connsiteX326" fmla="*/ 3764284 w 9488164"/>
              <a:gd name="connsiteY326" fmla="*/ 136384 h 1531834"/>
              <a:gd name="connsiteX327" fmla="*/ 3760546 w 9488164"/>
              <a:gd name="connsiteY327" fmla="*/ 136845 h 1531834"/>
              <a:gd name="connsiteX328" fmla="*/ 5309294 w 9488164"/>
              <a:gd name="connsiteY328" fmla="*/ 125307 h 1531834"/>
              <a:gd name="connsiteX329" fmla="*/ 5306387 w 9488164"/>
              <a:gd name="connsiteY329" fmla="*/ 125076 h 1531834"/>
              <a:gd name="connsiteX330" fmla="*/ 5203816 w 9488164"/>
              <a:gd name="connsiteY330" fmla="*/ 110076 h 1531834"/>
              <a:gd name="connsiteX331" fmla="*/ 5185752 w 9488164"/>
              <a:gd name="connsiteY331" fmla="*/ 84230 h 1531834"/>
              <a:gd name="connsiteX332" fmla="*/ 5209007 w 9488164"/>
              <a:gd name="connsiteY332" fmla="*/ 64153 h 1531834"/>
              <a:gd name="connsiteX333" fmla="*/ 5312201 w 9488164"/>
              <a:gd name="connsiteY333" fmla="*/ 79153 h 1531834"/>
              <a:gd name="connsiteX334" fmla="*/ 5330058 w 9488164"/>
              <a:gd name="connsiteY334" fmla="*/ 105230 h 1531834"/>
              <a:gd name="connsiteX335" fmla="*/ 5309294 w 9488164"/>
              <a:gd name="connsiteY335" fmla="*/ 125307 h 1531834"/>
              <a:gd name="connsiteX336" fmla="*/ 3965482 w 9488164"/>
              <a:gd name="connsiteY336" fmla="*/ 98307 h 1531834"/>
              <a:gd name="connsiteX337" fmla="*/ 3944926 w 9488164"/>
              <a:gd name="connsiteY337" fmla="*/ 78692 h 1531834"/>
              <a:gd name="connsiteX338" fmla="*/ 3962367 w 9488164"/>
              <a:gd name="connsiteY338" fmla="*/ 52384 h 1531834"/>
              <a:gd name="connsiteX339" fmla="*/ 4065769 w 9488164"/>
              <a:gd name="connsiteY339" fmla="*/ 36000 h 1531834"/>
              <a:gd name="connsiteX340" fmla="*/ 4089024 w 9488164"/>
              <a:gd name="connsiteY340" fmla="*/ 55846 h 1531834"/>
              <a:gd name="connsiteX341" fmla="*/ 4071168 w 9488164"/>
              <a:gd name="connsiteY341" fmla="*/ 81692 h 1531834"/>
              <a:gd name="connsiteX342" fmla="*/ 3968596 w 9488164"/>
              <a:gd name="connsiteY342" fmla="*/ 97845 h 1531834"/>
              <a:gd name="connsiteX343" fmla="*/ 3965482 w 9488164"/>
              <a:gd name="connsiteY343" fmla="*/ 98307 h 1531834"/>
              <a:gd name="connsiteX344" fmla="*/ 5103320 w 9488164"/>
              <a:gd name="connsiteY344" fmla="*/ 96692 h 1531834"/>
              <a:gd name="connsiteX345" fmla="*/ 5100829 w 9488164"/>
              <a:gd name="connsiteY345" fmla="*/ 96461 h 1531834"/>
              <a:gd name="connsiteX346" fmla="*/ 4997842 w 9488164"/>
              <a:gd name="connsiteY346" fmla="*/ 83999 h 1531834"/>
              <a:gd name="connsiteX347" fmla="*/ 4979363 w 9488164"/>
              <a:gd name="connsiteY347" fmla="*/ 58615 h 1531834"/>
              <a:gd name="connsiteX348" fmla="*/ 5002202 w 9488164"/>
              <a:gd name="connsiteY348" fmla="*/ 38077 h 1531834"/>
              <a:gd name="connsiteX349" fmla="*/ 5105604 w 9488164"/>
              <a:gd name="connsiteY349" fmla="*/ 50538 h 1531834"/>
              <a:gd name="connsiteX350" fmla="*/ 5123876 w 9488164"/>
              <a:gd name="connsiteY350" fmla="*/ 76153 h 1531834"/>
              <a:gd name="connsiteX351" fmla="*/ 5103320 w 9488164"/>
              <a:gd name="connsiteY351" fmla="*/ 96692 h 1531834"/>
              <a:gd name="connsiteX352" fmla="*/ 4896931 w 9488164"/>
              <a:gd name="connsiteY352" fmla="*/ 72923 h 1531834"/>
              <a:gd name="connsiteX353" fmla="*/ 4895063 w 9488164"/>
              <a:gd name="connsiteY353" fmla="*/ 72923 h 1531834"/>
              <a:gd name="connsiteX354" fmla="*/ 4791868 w 9488164"/>
              <a:gd name="connsiteY354" fmla="*/ 62769 h 1531834"/>
              <a:gd name="connsiteX355" fmla="*/ 4772973 w 9488164"/>
              <a:gd name="connsiteY355" fmla="*/ 37846 h 1531834"/>
              <a:gd name="connsiteX356" fmla="*/ 4795398 w 9488164"/>
              <a:gd name="connsiteY356" fmla="*/ 16846 h 1531834"/>
              <a:gd name="connsiteX357" fmla="*/ 4899008 w 9488164"/>
              <a:gd name="connsiteY357" fmla="*/ 27000 h 1531834"/>
              <a:gd name="connsiteX358" fmla="*/ 4917695 w 9488164"/>
              <a:gd name="connsiteY358" fmla="*/ 52153 h 1531834"/>
              <a:gd name="connsiteX359" fmla="*/ 4896931 w 9488164"/>
              <a:gd name="connsiteY359" fmla="*/ 72923 h 1531834"/>
              <a:gd name="connsiteX360" fmla="*/ 4171663 w 9488164"/>
              <a:gd name="connsiteY360" fmla="*/ 68307 h 1531834"/>
              <a:gd name="connsiteX361" fmla="*/ 4151107 w 9488164"/>
              <a:gd name="connsiteY361" fmla="*/ 47769 h 1531834"/>
              <a:gd name="connsiteX362" fmla="*/ 4169587 w 9488164"/>
              <a:gd name="connsiteY362" fmla="*/ 22384 h 1531834"/>
              <a:gd name="connsiteX363" fmla="*/ 4273612 w 9488164"/>
              <a:gd name="connsiteY363" fmla="*/ 11308 h 1531834"/>
              <a:gd name="connsiteX364" fmla="*/ 4296036 w 9488164"/>
              <a:gd name="connsiteY364" fmla="*/ 32538 h 1531834"/>
              <a:gd name="connsiteX365" fmla="*/ 4276934 w 9488164"/>
              <a:gd name="connsiteY365" fmla="*/ 57461 h 1531834"/>
              <a:gd name="connsiteX366" fmla="*/ 4173947 w 9488164"/>
              <a:gd name="connsiteY366" fmla="*/ 68307 h 1531834"/>
              <a:gd name="connsiteX367" fmla="*/ 4171663 w 9488164"/>
              <a:gd name="connsiteY367" fmla="*/ 68307 h 1531834"/>
              <a:gd name="connsiteX368" fmla="*/ 4690127 w 9488164"/>
              <a:gd name="connsiteY368" fmla="*/ 53538 h 1531834"/>
              <a:gd name="connsiteX369" fmla="*/ 4688466 w 9488164"/>
              <a:gd name="connsiteY369" fmla="*/ 53538 h 1531834"/>
              <a:gd name="connsiteX370" fmla="*/ 4663135 w 9488164"/>
              <a:gd name="connsiteY370" fmla="*/ 51461 h 1531834"/>
              <a:gd name="connsiteX371" fmla="*/ 4585687 w 9488164"/>
              <a:gd name="connsiteY371" fmla="*/ 47077 h 1531834"/>
              <a:gd name="connsiteX372" fmla="*/ 4565547 w 9488164"/>
              <a:gd name="connsiteY372" fmla="*/ 23308 h 1531834"/>
              <a:gd name="connsiteX373" fmla="*/ 4586310 w 9488164"/>
              <a:gd name="connsiteY373" fmla="*/ 923 h 1531834"/>
              <a:gd name="connsiteX374" fmla="*/ 4586933 w 9488164"/>
              <a:gd name="connsiteY374" fmla="*/ 923 h 1531834"/>
              <a:gd name="connsiteX375" fmla="*/ 4666042 w 9488164"/>
              <a:gd name="connsiteY375" fmla="*/ 5308 h 1531834"/>
              <a:gd name="connsiteX376" fmla="*/ 4691373 w 9488164"/>
              <a:gd name="connsiteY376" fmla="*/ 7385 h 1531834"/>
              <a:gd name="connsiteX377" fmla="*/ 4710476 w 9488164"/>
              <a:gd name="connsiteY377" fmla="*/ 32077 h 1531834"/>
              <a:gd name="connsiteX378" fmla="*/ 4690127 w 9488164"/>
              <a:gd name="connsiteY378" fmla="*/ 53538 h 1531834"/>
              <a:gd name="connsiteX379" fmla="*/ 4378675 w 9488164"/>
              <a:gd name="connsiteY379" fmla="*/ 49846 h 1531834"/>
              <a:gd name="connsiteX380" fmla="*/ 4357912 w 9488164"/>
              <a:gd name="connsiteY380" fmla="*/ 27923 h 1531834"/>
              <a:gd name="connsiteX381" fmla="*/ 4377637 w 9488164"/>
              <a:gd name="connsiteY381" fmla="*/ 3692 h 1531834"/>
              <a:gd name="connsiteX382" fmla="*/ 4482285 w 9488164"/>
              <a:gd name="connsiteY382" fmla="*/ 0 h 1531834"/>
              <a:gd name="connsiteX383" fmla="*/ 4482493 w 9488164"/>
              <a:gd name="connsiteY383" fmla="*/ 0 h 1531834"/>
              <a:gd name="connsiteX384" fmla="*/ 4503256 w 9488164"/>
              <a:gd name="connsiteY384" fmla="*/ 22846 h 1531834"/>
              <a:gd name="connsiteX385" fmla="*/ 4482700 w 9488164"/>
              <a:gd name="connsiteY385" fmla="*/ 46153 h 1531834"/>
              <a:gd name="connsiteX386" fmla="*/ 4379713 w 9488164"/>
              <a:gd name="connsiteY386" fmla="*/ 49846 h 1531834"/>
              <a:gd name="connsiteX387" fmla="*/ 4378675 w 9488164"/>
              <a:gd name="connsiteY387" fmla="*/ 49846 h 153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</a:cxnLst>
            <a:rect l="l" t="t" r="r" b="b"/>
            <a:pathLst>
              <a:path w="9488164" h="1531834">
                <a:moveTo>
                  <a:pt x="20836" y="1531834"/>
                </a:moveTo>
                <a:cubicBezTo>
                  <a:pt x="12946" y="1531834"/>
                  <a:pt x="5264" y="1526757"/>
                  <a:pt x="1734" y="1517988"/>
                </a:cubicBezTo>
                <a:cubicBezTo>
                  <a:pt x="-2834" y="1506450"/>
                  <a:pt x="1942" y="1492604"/>
                  <a:pt x="12323" y="1487527"/>
                </a:cubicBezTo>
                <a:cubicBezTo>
                  <a:pt x="12323" y="1487527"/>
                  <a:pt x="46375" y="1470912"/>
                  <a:pt x="108873" y="1440912"/>
                </a:cubicBezTo>
                <a:cubicBezTo>
                  <a:pt x="119463" y="1435835"/>
                  <a:pt x="131713" y="1441373"/>
                  <a:pt x="136074" y="1452912"/>
                </a:cubicBezTo>
                <a:cubicBezTo>
                  <a:pt x="140642" y="1464681"/>
                  <a:pt x="135658" y="1478065"/>
                  <a:pt x="125277" y="1483142"/>
                </a:cubicBezTo>
                <a:cubicBezTo>
                  <a:pt x="62986" y="1512911"/>
                  <a:pt x="29349" y="1529527"/>
                  <a:pt x="29142" y="1529527"/>
                </a:cubicBezTo>
                <a:cubicBezTo>
                  <a:pt x="26442" y="1531142"/>
                  <a:pt x="23743" y="1531834"/>
                  <a:pt x="20836" y="1531834"/>
                </a:cubicBezTo>
                <a:close/>
                <a:moveTo>
                  <a:pt x="9467388" y="1523065"/>
                </a:moveTo>
                <a:cubicBezTo>
                  <a:pt x="9466350" y="1523065"/>
                  <a:pt x="9465311" y="1523065"/>
                  <a:pt x="9464481" y="1522834"/>
                </a:cubicBezTo>
                <a:cubicBezTo>
                  <a:pt x="9430222" y="1517296"/>
                  <a:pt x="9395546" y="1511065"/>
                  <a:pt x="9361287" y="1504373"/>
                </a:cubicBezTo>
                <a:cubicBezTo>
                  <a:pt x="9350074" y="1502065"/>
                  <a:pt x="9342392" y="1490296"/>
                  <a:pt x="9344468" y="1477604"/>
                </a:cubicBezTo>
                <a:cubicBezTo>
                  <a:pt x="9346337" y="1465142"/>
                  <a:pt x="9357342" y="1456604"/>
                  <a:pt x="9368554" y="1458912"/>
                </a:cubicBezTo>
                <a:cubicBezTo>
                  <a:pt x="9402191" y="1465604"/>
                  <a:pt x="9436450" y="1471604"/>
                  <a:pt x="9470295" y="1477142"/>
                </a:cubicBezTo>
                <a:cubicBezTo>
                  <a:pt x="9481715" y="1478988"/>
                  <a:pt x="9489605" y="1490758"/>
                  <a:pt x="9487944" y="1503219"/>
                </a:cubicBezTo>
                <a:cubicBezTo>
                  <a:pt x="9486490" y="1514757"/>
                  <a:pt x="9477562" y="1523065"/>
                  <a:pt x="9467388" y="1523065"/>
                </a:cubicBezTo>
                <a:close/>
                <a:moveTo>
                  <a:pt x="9263075" y="1482912"/>
                </a:moveTo>
                <a:cubicBezTo>
                  <a:pt x="9261622" y="1482912"/>
                  <a:pt x="9260169" y="1482681"/>
                  <a:pt x="9258715" y="1482450"/>
                </a:cubicBezTo>
                <a:cubicBezTo>
                  <a:pt x="9225078" y="1474604"/>
                  <a:pt x="9190819" y="1466065"/>
                  <a:pt x="9157181" y="1457296"/>
                </a:cubicBezTo>
                <a:cubicBezTo>
                  <a:pt x="9145969" y="1454296"/>
                  <a:pt x="9139117" y="1441835"/>
                  <a:pt x="9141817" y="1429604"/>
                </a:cubicBezTo>
                <a:cubicBezTo>
                  <a:pt x="9144516" y="1417374"/>
                  <a:pt x="9155728" y="1409528"/>
                  <a:pt x="9166733" y="1412527"/>
                </a:cubicBezTo>
                <a:cubicBezTo>
                  <a:pt x="9199954" y="1421297"/>
                  <a:pt x="9233799" y="1429604"/>
                  <a:pt x="9267228" y="1437450"/>
                </a:cubicBezTo>
                <a:cubicBezTo>
                  <a:pt x="9278440" y="1439989"/>
                  <a:pt x="9285707" y="1452219"/>
                  <a:pt x="9283424" y="1464681"/>
                </a:cubicBezTo>
                <a:cubicBezTo>
                  <a:pt x="9281347" y="1475527"/>
                  <a:pt x="9272626" y="1482912"/>
                  <a:pt x="9263075" y="1482912"/>
                </a:cubicBezTo>
                <a:close/>
                <a:moveTo>
                  <a:pt x="213106" y="1439989"/>
                </a:moveTo>
                <a:cubicBezTo>
                  <a:pt x="205008" y="1439989"/>
                  <a:pt x="197326" y="1434681"/>
                  <a:pt x="194004" y="1425912"/>
                </a:cubicBezTo>
                <a:cubicBezTo>
                  <a:pt x="189436" y="1414143"/>
                  <a:pt x="194419" y="1400528"/>
                  <a:pt x="205008" y="1395681"/>
                </a:cubicBezTo>
                <a:cubicBezTo>
                  <a:pt x="234077" y="1382066"/>
                  <a:pt x="266261" y="1366836"/>
                  <a:pt x="301143" y="1350682"/>
                </a:cubicBezTo>
                <a:cubicBezTo>
                  <a:pt x="311733" y="1345836"/>
                  <a:pt x="323776" y="1351374"/>
                  <a:pt x="328343" y="1363143"/>
                </a:cubicBezTo>
                <a:cubicBezTo>
                  <a:pt x="332704" y="1374912"/>
                  <a:pt x="327721" y="1388297"/>
                  <a:pt x="317131" y="1393374"/>
                </a:cubicBezTo>
                <a:cubicBezTo>
                  <a:pt x="282249" y="1409528"/>
                  <a:pt x="250273" y="1424527"/>
                  <a:pt x="221204" y="1438373"/>
                </a:cubicBezTo>
                <a:cubicBezTo>
                  <a:pt x="218505" y="1439296"/>
                  <a:pt x="215805" y="1439989"/>
                  <a:pt x="213106" y="1439989"/>
                </a:cubicBezTo>
                <a:close/>
                <a:moveTo>
                  <a:pt x="9061670" y="1429835"/>
                </a:moveTo>
                <a:cubicBezTo>
                  <a:pt x="9060008" y="1429835"/>
                  <a:pt x="9058140" y="1429604"/>
                  <a:pt x="9056271" y="1429143"/>
                </a:cubicBezTo>
                <a:cubicBezTo>
                  <a:pt x="9022634" y="1419220"/>
                  <a:pt x="8989205" y="1408835"/>
                  <a:pt x="8955776" y="1397989"/>
                </a:cubicBezTo>
                <a:cubicBezTo>
                  <a:pt x="8944771" y="1394528"/>
                  <a:pt x="8938542" y="1381605"/>
                  <a:pt x="8941657" y="1369374"/>
                </a:cubicBezTo>
                <a:cubicBezTo>
                  <a:pt x="8944771" y="1357143"/>
                  <a:pt x="8956399" y="1349989"/>
                  <a:pt x="8967403" y="1353682"/>
                </a:cubicBezTo>
                <a:cubicBezTo>
                  <a:pt x="9000625" y="1364297"/>
                  <a:pt x="9033639" y="1374682"/>
                  <a:pt x="9066861" y="1384374"/>
                </a:cubicBezTo>
                <a:cubicBezTo>
                  <a:pt x="9077865" y="1387605"/>
                  <a:pt x="9084509" y="1400297"/>
                  <a:pt x="9081603" y="1412527"/>
                </a:cubicBezTo>
                <a:cubicBezTo>
                  <a:pt x="9079111" y="1423143"/>
                  <a:pt x="9070805" y="1429835"/>
                  <a:pt x="9061670" y="1429835"/>
                </a:cubicBezTo>
                <a:close/>
                <a:moveTo>
                  <a:pt x="8862132" y="1365451"/>
                </a:moveTo>
                <a:cubicBezTo>
                  <a:pt x="8860056" y="1365451"/>
                  <a:pt x="8857980" y="1365220"/>
                  <a:pt x="8855904" y="1364297"/>
                </a:cubicBezTo>
                <a:cubicBezTo>
                  <a:pt x="8822890" y="1352759"/>
                  <a:pt x="8789875" y="1340759"/>
                  <a:pt x="8756861" y="1328528"/>
                </a:cubicBezTo>
                <a:cubicBezTo>
                  <a:pt x="8746065" y="1324374"/>
                  <a:pt x="8740251" y="1311451"/>
                  <a:pt x="8743780" y="1299221"/>
                </a:cubicBezTo>
                <a:cubicBezTo>
                  <a:pt x="8747518" y="1287221"/>
                  <a:pt x="8759146" y="1280759"/>
                  <a:pt x="8770150" y="1284682"/>
                </a:cubicBezTo>
                <a:cubicBezTo>
                  <a:pt x="8802956" y="1296913"/>
                  <a:pt x="8835555" y="1308913"/>
                  <a:pt x="8868361" y="1320220"/>
                </a:cubicBezTo>
                <a:cubicBezTo>
                  <a:pt x="8879366" y="1324144"/>
                  <a:pt x="8885387" y="1337066"/>
                  <a:pt x="8881858" y="1349066"/>
                </a:cubicBezTo>
                <a:cubicBezTo>
                  <a:pt x="8879159" y="1358989"/>
                  <a:pt x="8871061" y="1365451"/>
                  <a:pt x="8862132" y="1365451"/>
                </a:cubicBezTo>
                <a:close/>
                <a:moveTo>
                  <a:pt x="405168" y="1350451"/>
                </a:moveTo>
                <a:cubicBezTo>
                  <a:pt x="397071" y="1350451"/>
                  <a:pt x="389180" y="1345143"/>
                  <a:pt x="386066" y="1336143"/>
                </a:cubicBezTo>
                <a:cubicBezTo>
                  <a:pt x="381706" y="1324374"/>
                  <a:pt x="386689" y="1310759"/>
                  <a:pt x="397278" y="1305913"/>
                </a:cubicBezTo>
                <a:cubicBezTo>
                  <a:pt x="427801" y="1291836"/>
                  <a:pt x="459984" y="1277067"/>
                  <a:pt x="493621" y="1261836"/>
                </a:cubicBezTo>
                <a:cubicBezTo>
                  <a:pt x="504210" y="1256990"/>
                  <a:pt x="516461" y="1262759"/>
                  <a:pt x="520613" y="1274529"/>
                </a:cubicBezTo>
                <a:cubicBezTo>
                  <a:pt x="524974" y="1286298"/>
                  <a:pt x="519783" y="1299682"/>
                  <a:pt x="509193" y="1304528"/>
                </a:cubicBezTo>
                <a:cubicBezTo>
                  <a:pt x="475557" y="1319759"/>
                  <a:pt x="443581" y="1334528"/>
                  <a:pt x="413058" y="1348605"/>
                </a:cubicBezTo>
                <a:cubicBezTo>
                  <a:pt x="410567" y="1349989"/>
                  <a:pt x="407868" y="1350451"/>
                  <a:pt x="405168" y="1350451"/>
                </a:cubicBezTo>
                <a:close/>
                <a:moveTo>
                  <a:pt x="8665502" y="1291836"/>
                </a:moveTo>
                <a:cubicBezTo>
                  <a:pt x="8663219" y="1291836"/>
                  <a:pt x="8660934" y="1291375"/>
                  <a:pt x="8658651" y="1290451"/>
                </a:cubicBezTo>
                <a:cubicBezTo>
                  <a:pt x="8626052" y="1277529"/>
                  <a:pt x="8593453" y="1264375"/>
                  <a:pt x="8560854" y="1250990"/>
                </a:cubicBezTo>
                <a:cubicBezTo>
                  <a:pt x="8550057" y="1246606"/>
                  <a:pt x="8544659" y="1233221"/>
                  <a:pt x="8548604" y="1221221"/>
                </a:cubicBezTo>
                <a:cubicBezTo>
                  <a:pt x="8552549" y="1209221"/>
                  <a:pt x="8564592" y="1203221"/>
                  <a:pt x="8575389" y="1207606"/>
                </a:cubicBezTo>
                <a:cubicBezTo>
                  <a:pt x="8607988" y="1220991"/>
                  <a:pt x="8640379" y="1234144"/>
                  <a:pt x="8672562" y="1246836"/>
                </a:cubicBezTo>
                <a:cubicBezTo>
                  <a:pt x="8683359" y="1250990"/>
                  <a:pt x="8688965" y="1264375"/>
                  <a:pt x="8685228" y="1276375"/>
                </a:cubicBezTo>
                <a:cubicBezTo>
                  <a:pt x="8682113" y="1286067"/>
                  <a:pt x="8674015" y="1291836"/>
                  <a:pt x="8665502" y="1291836"/>
                </a:cubicBezTo>
                <a:close/>
                <a:moveTo>
                  <a:pt x="597853" y="1262759"/>
                </a:moveTo>
                <a:cubicBezTo>
                  <a:pt x="589548" y="1262759"/>
                  <a:pt x="581866" y="1257221"/>
                  <a:pt x="578543" y="1248452"/>
                </a:cubicBezTo>
                <a:cubicBezTo>
                  <a:pt x="574183" y="1236683"/>
                  <a:pt x="579374" y="1223067"/>
                  <a:pt x="589963" y="1218452"/>
                </a:cubicBezTo>
                <a:cubicBezTo>
                  <a:pt x="621109" y="1204375"/>
                  <a:pt x="653292" y="1190068"/>
                  <a:pt x="686513" y="1175068"/>
                </a:cubicBezTo>
                <a:cubicBezTo>
                  <a:pt x="697103" y="1170452"/>
                  <a:pt x="709146" y="1175991"/>
                  <a:pt x="713506" y="1187760"/>
                </a:cubicBezTo>
                <a:cubicBezTo>
                  <a:pt x="717866" y="1199529"/>
                  <a:pt x="712675" y="1213144"/>
                  <a:pt x="701878" y="1217760"/>
                </a:cubicBezTo>
                <a:cubicBezTo>
                  <a:pt x="668864" y="1232529"/>
                  <a:pt x="636681" y="1246836"/>
                  <a:pt x="605536" y="1260913"/>
                </a:cubicBezTo>
                <a:cubicBezTo>
                  <a:pt x="603044" y="1262298"/>
                  <a:pt x="600345" y="1262759"/>
                  <a:pt x="597853" y="1262759"/>
                </a:cubicBezTo>
                <a:close/>
                <a:moveTo>
                  <a:pt x="8470949" y="1211760"/>
                </a:moveTo>
                <a:cubicBezTo>
                  <a:pt x="8468457" y="1211760"/>
                  <a:pt x="8465966" y="1211298"/>
                  <a:pt x="8463473" y="1210144"/>
                </a:cubicBezTo>
                <a:cubicBezTo>
                  <a:pt x="8431290" y="1196298"/>
                  <a:pt x="8399107" y="1182452"/>
                  <a:pt x="8366716" y="1168145"/>
                </a:cubicBezTo>
                <a:cubicBezTo>
                  <a:pt x="8356127" y="1163529"/>
                  <a:pt x="8350728" y="1150145"/>
                  <a:pt x="8355089" y="1138145"/>
                </a:cubicBezTo>
                <a:cubicBezTo>
                  <a:pt x="8359241" y="1126376"/>
                  <a:pt x="8371284" y="1120607"/>
                  <a:pt x="8382081" y="1125222"/>
                </a:cubicBezTo>
                <a:cubicBezTo>
                  <a:pt x="8414472" y="1139299"/>
                  <a:pt x="8446448" y="1153376"/>
                  <a:pt x="8478631" y="1166991"/>
                </a:cubicBezTo>
                <a:cubicBezTo>
                  <a:pt x="8489428" y="1171606"/>
                  <a:pt x="8494619" y="1184991"/>
                  <a:pt x="8490466" y="1196760"/>
                </a:cubicBezTo>
                <a:cubicBezTo>
                  <a:pt x="8487144" y="1206221"/>
                  <a:pt x="8479254" y="1211760"/>
                  <a:pt x="8470949" y="1211760"/>
                </a:cubicBezTo>
                <a:close/>
                <a:moveTo>
                  <a:pt x="790954" y="1176683"/>
                </a:moveTo>
                <a:cubicBezTo>
                  <a:pt x="782648" y="1176683"/>
                  <a:pt x="774966" y="1171145"/>
                  <a:pt x="771644" y="1162145"/>
                </a:cubicBezTo>
                <a:cubicBezTo>
                  <a:pt x="767491" y="1150376"/>
                  <a:pt x="772682" y="1136991"/>
                  <a:pt x="783271" y="1132145"/>
                </a:cubicBezTo>
                <a:cubicBezTo>
                  <a:pt x="814832" y="1118299"/>
                  <a:pt x="847015" y="1103991"/>
                  <a:pt x="880029" y="1089684"/>
                </a:cubicBezTo>
                <a:cubicBezTo>
                  <a:pt x="890826" y="1085069"/>
                  <a:pt x="902661" y="1090838"/>
                  <a:pt x="907022" y="1102607"/>
                </a:cubicBezTo>
                <a:cubicBezTo>
                  <a:pt x="911174" y="1114376"/>
                  <a:pt x="905983" y="1127760"/>
                  <a:pt x="895394" y="1132607"/>
                </a:cubicBezTo>
                <a:cubicBezTo>
                  <a:pt x="862380" y="1146914"/>
                  <a:pt x="830197" y="1161222"/>
                  <a:pt x="798844" y="1175068"/>
                </a:cubicBezTo>
                <a:cubicBezTo>
                  <a:pt x="796145" y="1175991"/>
                  <a:pt x="793445" y="1176683"/>
                  <a:pt x="790954" y="1176683"/>
                </a:cubicBezTo>
                <a:close/>
                <a:moveTo>
                  <a:pt x="8277849" y="1127068"/>
                </a:moveTo>
                <a:cubicBezTo>
                  <a:pt x="8275149" y="1127068"/>
                  <a:pt x="8272658" y="1126607"/>
                  <a:pt x="8270166" y="1125453"/>
                </a:cubicBezTo>
                <a:cubicBezTo>
                  <a:pt x="8238190" y="1111145"/>
                  <a:pt x="8206215" y="1096607"/>
                  <a:pt x="8174031" y="1082069"/>
                </a:cubicBezTo>
                <a:cubicBezTo>
                  <a:pt x="8163442" y="1077222"/>
                  <a:pt x="8158251" y="1063838"/>
                  <a:pt x="8162611" y="1052069"/>
                </a:cubicBezTo>
                <a:cubicBezTo>
                  <a:pt x="8166971" y="1040300"/>
                  <a:pt x="8179222" y="1034761"/>
                  <a:pt x="8189604" y="1039377"/>
                </a:cubicBezTo>
                <a:cubicBezTo>
                  <a:pt x="8221787" y="1053915"/>
                  <a:pt x="8253763" y="1068453"/>
                  <a:pt x="8285738" y="1082761"/>
                </a:cubicBezTo>
                <a:cubicBezTo>
                  <a:pt x="8296328" y="1087607"/>
                  <a:pt x="8301519" y="1100991"/>
                  <a:pt x="8297159" y="1112761"/>
                </a:cubicBezTo>
                <a:cubicBezTo>
                  <a:pt x="8293836" y="1121761"/>
                  <a:pt x="8286154" y="1127068"/>
                  <a:pt x="8277849" y="1127068"/>
                </a:cubicBezTo>
                <a:close/>
                <a:moveTo>
                  <a:pt x="984469" y="1091992"/>
                </a:moveTo>
                <a:cubicBezTo>
                  <a:pt x="976164" y="1091992"/>
                  <a:pt x="968274" y="1086453"/>
                  <a:pt x="965159" y="1077222"/>
                </a:cubicBezTo>
                <a:cubicBezTo>
                  <a:pt x="961007" y="1065453"/>
                  <a:pt x="966197" y="1052069"/>
                  <a:pt x="976994" y="1047453"/>
                </a:cubicBezTo>
                <a:cubicBezTo>
                  <a:pt x="1008763" y="1033607"/>
                  <a:pt x="1041154" y="1019761"/>
                  <a:pt x="1073960" y="1005685"/>
                </a:cubicBezTo>
                <a:cubicBezTo>
                  <a:pt x="1084757" y="1001069"/>
                  <a:pt x="1096592" y="1007069"/>
                  <a:pt x="1100745" y="1019069"/>
                </a:cubicBezTo>
                <a:cubicBezTo>
                  <a:pt x="1104898" y="1030838"/>
                  <a:pt x="1099499" y="1044223"/>
                  <a:pt x="1088910" y="1048838"/>
                </a:cubicBezTo>
                <a:cubicBezTo>
                  <a:pt x="1056103" y="1062915"/>
                  <a:pt x="1023712" y="1076761"/>
                  <a:pt x="991944" y="1090376"/>
                </a:cubicBezTo>
                <a:cubicBezTo>
                  <a:pt x="989453" y="1091530"/>
                  <a:pt x="986961" y="1091992"/>
                  <a:pt x="984469" y="1091992"/>
                </a:cubicBezTo>
                <a:close/>
                <a:moveTo>
                  <a:pt x="8085787" y="1039838"/>
                </a:moveTo>
                <a:cubicBezTo>
                  <a:pt x="8083087" y="1039838"/>
                  <a:pt x="8080388" y="1039377"/>
                  <a:pt x="8077896" y="1037992"/>
                </a:cubicBezTo>
                <a:lnTo>
                  <a:pt x="7981969" y="993915"/>
                </a:lnTo>
                <a:cubicBezTo>
                  <a:pt x="7971380" y="989069"/>
                  <a:pt x="7966397" y="975454"/>
                  <a:pt x="7970757" y="963685"/>
                </a:cubicBezTo>
                <a:cubicBezTo>
                  <a:pt x="7975117" y="951916"/>
                  <a:pt x="7987367" y="946377"/>
                  <a:pt x="7997957" y="951223"/>
                </a:cubicBezTo>
                <a:lnTo>
                  <a:pt x="8093884" y="995300"/>
                </a:lnTo>
                <a:cubicBezTo>
                  <a:pt x="8104474" y="1000146"/>
                  <a:pt x="8109457" y="1013531"/>
                  <a:pt x="8105097" y="1025530"/>
                </a:cubicBezTo>
                <a:cubicBezTo>
                  <a:pt x="8101774" y="1034530"/>
                  <a:pt x="8093884" y="1039838"/>
                  <a:pt x="8085787" y="1039838"/>
                </a:cubicBezTo>
                <a:close/>
                <a:moveTo>
                  <a:pt x="1178608" y="1009146"/>
                </a:moveTo>
                <a:cubicBezTo>
                  <a:pt x="1170303" y="1009146"/>
                  <a:pt x="1162412" y="1003377"/>
                  <a:pt x="1159298" y="994377"/>
                </a:cubicBezTo>
                <a:cubicBezTo>
                  <a:pt x="1155145" y="982377"/>
                  <a:pt x="1160544" y="969223"/>
                  <a:pt x="1171341" y="964608"/>
                </a:cubicBezTo>
                <a:cubicBezTo>
                  <a:pt x="1203316" y="950993"/>
                  <a:pt x="1235707" y="937377"/>
                  <a:pt x="1268721" y="923762"/>
                </a:cubicBezTo>
                <a:cubicBezTo>
                  <a:pt x="1279518" y="919147"/>
                  <a:pt x="1291354" y="925377"/>
                  <a:pt x="1295506" y="937147"/>
                </a:cubicBezTo>
                <a:cubicBezTo>
                  <a:pt x="1299451" y="949146"/>
                  <a:pt x="1294053" y="962300"/>
                  <a:pt x="1283463" y="966916"/>
                </a:cubicBezTo>
                <a:cubicBezTo>
                  <a:pt x="1250657" y="980531"/>
                  <a:pt x="1218266" y="994377"/>
                  <a:pt x="1186290" y="1007761"/>
                </a:cubicBezTo>
                <a:cubicBezTo>
                  <a:pt x="1183384" y="1008684"/>
                  <a:pt x="1180892" y="1009146"/>
                  <a:pt x="1178608" y="1009146"/>
                </a:cubicBezTo>
                <a:close/>
                <a:moveTo>
                  <a:pt x="7893932" y="951685"/>
                </a:moveTo>
                <a:cubicBezTo>
                  <a:pt x="7891232" y="951685"/>
                  <a:pt x="7888534" y="951223"/>
                  <a:pt x="7886041" y="949839"/>
                </a:cubicBezTo>
                <a:cubicBezTo>
                  <a:pt x="7854273" y="935300"/>
                  <a:pt x="7822298" y="920531"/>
                  <a:pt x="7790114" y="905993"/>
                </a:cubicBezTo>
                <a:cubicBezTo>
                  <a:pt x="7779525" y="901147"/>
                  <a:pt x="7774542" y="887762"/>
                  <a:pt x="7778902" y="875993"/>
                </a:cubicBezTo>
                <a:cubicBezTo>
                  <a:pt x="7783263" y="864224"/>
                  <a:pt x="7795305" y="858455"/>
                  <a:pt x="7805895" y="863301"/>
                </a:cubicBezTo>
                <a:cubicBezTo>
                  <a:pt x="7838078" y="878070"/>
                  <a:pt x="7870054" y="892608"/>
                  <a:pt x="7901822" y="907147"/>
                </a:cubicBezTo>
                <a:cubicBezTo>
                  <a:pt x="7912411" y="911993"/>
                  <a:pt x="7917395" y="925608"/>
                  <a:pt x="7913034" y="937377"/>
                </a:cubicBezTo>
                <a:cubicBezTo>
                  <a:pt x="7909920" y="946377"/>
                  <a:pt x="7902030" y="951685"/>
                  <a:pt x="7893932" y="951685"/>
                </a:cubicBezTo>
                <a:close/>
                <a:moveTo>
                  <a:pt x="1373162" y="927685"/>
                </a:moveTo>
                <a:cubicBezTo>
                  <a:pt x="1364649" y="927685"/>
                  <a:pt x="1356758" y="921916"/>
                  <a:pt x="1353644" y="912685"/>
                </a:cubicBezTo>
                <a:cubicBezTo>
                  <a:pt x="1349699" y="900685"/>
                  <a:pt x="1355097" y="887532"/>
                  <a:pt x="1365894" y="882916"/>
                </a:cubicBezTo>
                <a:cubicBezTo>
                  <a:pt x="1398078" y="869532"/>
                  <a:pt x="1430677" y="856147"/>
                  <a:pt x="1463483" y="842763"/>
                </a:cubicBezTo>
                <a:cubicBezTo>
                  <a:pt x="1474280" y="838378"/>
                  <a:pt x="1486115" y="844609"/>
                  <a:pt x="1490060" y="856378"/>
                </a:cubicBezTo>
                <a:cubicBezTo>
                  <a:pt x="1494005" y="868378"/>
                  <a:pt x="1488399" y="881532"/>
                  <a:pt x="1477810" y="885916"/>
                </a:cubicBezTo>
                <a:cubicBezTo>
                  <a:pt x="1445003" y="899301"/>
                  <a:pt x="1412612" y="912685"/>
                  <a:pt x="1380429" y="925839"/>
                </a:cubicBezTo>
                <a:cubicBezTo>
                  <a:pt x="1377937" y="927224"/>
                  <a:pt x="1375446" y="927685"/>
                  <a:pt x="1373162" y="927685"/>
                </a:cubicBezTo>
                <a:close/>
                <a:moveTo>
                  <a:pt x="7701870" y="864224"/>
                </a:moveTo>
                <a:cubicBezTo>
                  <a:pt x="7699170" y="864224"/>
                  <a:pt x="7696679" y="863763"/>
                  <a:pt x="7693979" y="862609"/>
                </a:cubicBezTo>
                <a:cubicBezTo>
                  <a:pt x="7662211" y="848301"/>
                  <a:pt x="7630236" y="833993"/>
                  <a:pt x="7597845" y="819455"/>
                </a:cubicBezTo>
                <a:cubicBezTo>
                  <a:pt x="7587255" y="814609"/>
                  <a:pt x="7582064" y="801225"/>
                  <a:pt x="7586217" y="789455"/>
                </a:cubicBezTo>
                <a:cubicBezTo>
                  <a:pt x="7590578" y="777686"/>
                  <a:pt x="7602620" y="771917"/>
                  <a:pt x="7613210" y="776532"/>
                </a:cubicBezTo>
                <a:cubicBezTo>
                  <a:pt x="7645601" y="791071"/>
                  <a:pt x="7677784" y="805378"/>
                  <a:pt x="7709552" y="819686"/>
                </a:cubicBezTo>
                <a:cubicBezTo>
                  <a:pt x="7720141" y="824532"/>
                  <a:pt x="7725332" y="837917"/>
                  <a:pt x="7720972" y="849686"/>
                </a:cubicBezTo>
                <a:cubicBezTo>
                  <a:pt x="7717858" y="858916"/>
                  <a:pt x="7710175" y="864224"/>
                  <a:pt x="7701870" y="864224"/>
                </a:cubicBezTo>
                <a:close/>
                <a:moveTo>
                  <a:pt x="1568338" y="848070"/>
                </a:moveTo>
                <a:cubicBezTo>
                  <a:pt x="1559825" y="848070"/>
                  <a:pt x="1551935" y="842301"/>
                  <a:pt x="1548821" y="832840"/>
                </a:cubicBezTo>
                <a:cubicBezTo>
                  <a:pt x="1544876" y="820840"/>
                  <a:pt x="1550482" y="807686"/>
                  <a:pt x="1561279" y="803301"/>
                </a:cubicBezTo>
                <a:cubicBezTo>
                  <a:pt x="1593670" y="790148"/>
                  <a:pt x="1626268" y="777225"/>
                  <a:pt x="1659075" y="764071"/>
                </a:cubicBezTo>
                <a:cubicBezTo>
                  <a:pt x="1669872" y="759686"/>
                  <a:pt x="1681707" y="765917"/>
                  <a:pt x="1685652" y="777917"/>
                </a:cubicBezTo>
                <a:cubicBezTo>
                  <a:pt x="1689597" y="789917"/>
                  <a:pt x="1683783" y="803071"/>
                  <a:pt x="1672986" y="807455"/>
                </a:cubicBezTo>
                <a:cubicBezTo>
                  <a:pt x="1640180" y="820609"/>
                  <a:pt x="1607581" y="833532"/>
                  <a:pt x="1575398" y="846686"/>
                </a:cubicBezTo>
                <a:cubicBezTo>
                  <a:pt x="1572906" y="847609"/>
                  <a:pt x="1570622" y="848070"/>
                  <a:pt x="1568338" y="848070"/>
                </a:cubicBezTo>
                <a:close/>
                <a:moveTo>
                  <a:pt x="7509184" y="778609"/>
                </a:moveTo>
                <a:cubicBezTo>
                  <a:pt x="7506693" y="778609"/>
                  <a:pt x="7503994" y="778148"/>
                  <a:pt x="7501502" y="776994"/>
                </a:cubicBezTo>
                <a:cubicBezTo>
                  <a:pt x="7469526" y="763148"/>
                  <a:pt x="7437551" y="749071"/>
                  <a:pt x="7404952" y="735225"/>
                </a:cubicBezTo>
                <a:cubicBezTo>
                  <a:pt x="7394155" y="730610"/>
                  <a:pt x="7388964" y="717225"/>
                  <a:pt x="7393117" y="705456"/>
                </a:cubicBezTo>
                <a:cubicBezTo>
                  <a:pt x="7397270" y="693456"/>
                  <a:pt x="7409312" y="687687"/>
                  <a:pt x="7419902" y="692302"/>
                </a:cubicBezTo>
                <a:cubicBezTo>
                  <a:pt x="7452501" y="706148"/>
                  <a:pt x="7484684" y="720225"/>
                  <a:pt x="7516660" y="734302"/>
                </a:cubicBezTo>
                <a:cubicBezTo>
                  <a:pt x="7527249" y="738917"/>
                  <a:pt x="7532647" y="752302"/>
                  <a:pt x="7528287" y="764302"/>
                </a:cubicBezTo>
                <a:cubicBezTo>
                  <a:pt x="7525380" y="773071"/>
                  <a:pt x="7517490" y="778609"/>
                  <a:pt x="7509184" y="778609"/>
                </a:cubicBezTo>
                <a:close/>
                <a:moveTo>
                  <a:pt x="1763930" y="770071"/>
                </a:moveTo>
                <a:cubicBezTo>
                  <a:pt x="1755417" y="770071"/>
                  <a:pt x="1747320" y="764071"/>
                  <a:pt x="1744413" y="754610"/>
                </a:cubicBezTo>
                <a:cubicBezTo>
                  <a:pt x="1740675" y="742610"/>
                  <a:pt x="1746281" y="729456"/>
                  <a:pt x="1757078" y="725071"/>
                </a:cubicBezTo>
                <a:cubicBezTo>
                  <a:pt x="1789677" y="712379"/>
                  <a:pt x="1822276" y="699456"/>
                  <a:pt x="1855290" y="686764"/>
                </a:cubicBezTo>
                <a:cubicBezTo>
                  <a:pt x="1866087" y="682610"/>
                  <a:pt x="1877922" y="688841"/>
                  <a:pt x="1881659" y="701071"/>
                </a:cubicBezTo>
                <a:cubicBezTo>
                  <a:pt x="1885397" y="713071"/>
                  <a:pt x="1879790" y="726225"/>
                  <a:pt x="1868786" y="730379"/>
                </a:cubicBezTo>
                <a:cubicBezTo>
                  <a:pt x="1835980" y="743071"/>
                  <a:pt x="1803173" y="755763"/>
                  <a:pt x="1770782" y="768686"/>
                </a:cubicBezTo>
                <a:cubicBezTo>
                  <a:pt x="1768498" y="769609"/>
                  <a:pt x="1766214" y="770071"/>
                  <a:pt x="1763930" y="770071"/>
                </a:cubicBezTo>
                <a:close/>
                <a:moveTo>
                  <a:pt x="7315462" y="695764"/>
                </a:moveTo>
                <a:cubicBezTo>
                  <a:pt x="7312970" y="695764"/>
                  <a:pt x="7310478" y="695302"/>
                  <a:pt x="7308194" y="694379"/>
                </a:cubicBezTo>
                <a:cubicBezTo>
                  <a:pt x="7276218" y="680995"/>
                  <a:pt x="7243827" y="667610"/>
                  <a:pt x="7211021" y="654456"/>
                </a:cubicBezTo>
                <a:cubicBezTo>
                  <a:pt x="7200224" y="650072"/>
                  <a:pt x="7194618" y="636918"/>
                  <a:pt x="7198563" y="624918"/>
                </a:cubicBezTo>
                <a:cubicBezTo>
                  <a:pt x="7202508" y="612918"/>
                  <a:pt x="7214551" y="606918"/>
                  <a:pt x="7225140" y="611072"/>
                </a:cubicBezTo>
                <a:cubicBezTo>
                  <a:pt x="7257946" y="624457"/>
                  <a:pt x="7290337" y="637841"/>
                  <a:pt x="7322521" y="651226"/>
                </a:cubicBezTo>
                <a:cubicBezTo>
                  <a:pt x="7333318" y="655610"/>
                  <a:pt x="7338716" y="668995"/>
                  <a:pt x="7334564" y="680995"/>
                </a:cubicBezTo>
                <a:cubicBezTo>
                  <a:pt x="7331864" y="689995"/>
                  <a:pt x="7323975" y="695764"/>
                  <a:pt x="7315462" y="695764"/>
                </a:cubicBezTo>
                <a:close/>
                <a:moveTo>
                  <a:pt x="1960353" y="694148"/>
                </a:moveTo>
                <a:cubicBezTo>
                  <a:pt x="1951632" y="694148"/>
                  <a:pt x="1943742" y="688148"/>
                  <a:pt x="1940627" y="678687"/>
                </a:cubicBezTo>
                <a:cubicBezTo>
                  <a:pt x="1936890" y="666687"/>
                  <a:pt x="1942704" y="653533"/>
                  <a:pt x="1953501" y="649380"/>
                </a:cubicBezTo>
                <a:cubicBezTo>
                  <a:pt x="1986100" y="636918"/>
                  <a:pt x="2019113" y="624457"/>
                  <a:pt x="2051920" y="611995"/>
                </a:cubicBezTo>
                <a:cubicBezTo>
                  <a:pt x="2062717" y="607841"/>
                  <a:pt x="2074552" y="614303"/>
                  <a:pt x="2078289" y="626534"/>
                </a:cubicBezTo>
                <a:cubicBezTo>
                  <a:pt x="2082027" y="638533"/>
                  <a:pt x="2076213" y="651687"/>
                  <a:pt x="2065208" y="655841"/>
                </a:cubicBezTo>
                <a:cubicBezTo>
                  <a:pt x="2032402" y="668302"/>
                  <a:pt x="1999596" y="680533"/>
                  <a:pt x="1966997" y="692995"/>
                </a:cubicBezTo>
                <a:cubicBezTo>
                  <a:pt x="1964713" y="693687"/>
                  <a:pt x="1962429" y="694148"/>
                  <a:pt x="1960353" y="694148"/>
                </a:cubicBezTo>
                <a:close/>
                <a:moveTo>
                  <a:pt x="2157191" y="620303"/>
                </a:moveTo>
                <a:cubicBezTo>
                  <a:pt x="2148470" y="620303"/>
                  <a:pt x="2140372" y="614303"/>
                  <a:pt x="2137465" y="604611"/>
                </a:cubicBezTo>
                <a:cubicBezTo>
                  <a:pt x="2133935" y="592611"/>
                  <a:pt x="2139749" y="579457"/>
                  <a:pt x="2150546" y="575534"/>
                </a:cubicBezTo>
                <a:cubicBezTo>
                  <a:pt x="2183353" y="563534"/>
                  <a:pt x="2216159" y="551534"/>
                  <a:pt x="2248965" y="539534"/>
                </a:cubicBezTo>
                <a:cubicBezTo>
                  <a:pt x="2259970" y="535611"/>
                  <a:pt x="2271597" y="542303"/>
                  <a:pt x="2275127" y="554303"/>
                </a:cubicBezTo>
                <a:cubicBezTo>
                  <a:pt x="2278657" y="566534"/>
                  <a:pt x="2272636" y="579457"/>
                  <a:pt x="2261839" y="583380"/>
                </a:cubicBezTo>
                <a:cubicBezTo>
                  <a:pt x="2229032" y="595380"/>
                  <a:pt x="2196226" y="607380"/>
                  <a:pt x="2163627" y="619380"/>
                </a:cubicBezTo>
                <a:cubicBezTo>
                  <a:pt x="2161551" y="619841"/>
                  <a:pt x="2159267" y="620303"/>
                  <a:pt x="2157191" y="620303"/>
                </a:cubicBezTo>
                <a:close/>
                <a:moveTo>
                  <a:pt x="7120492" y="616611"/>
                </a:moveTo>
                <a:cubicBezTo>
                  <a:pt x="7118208" y="616611"/>
                  <a:pt x="7115924" y="616149"/>
                  <a:pt x="7113640" y="615226"/>
                </a:cubicBezTo>
                <a:cubicBezTo>
                  <a:pt x="7081457" y="602534"/>
                  <a:pt x="7048859" y="589842"/>
                  <a:pt x="7015845" y="577149"/>
                </a:cubicBezTo>
                <a:cubicBezTo>
                  <a:pt x="7005047" y="572996"/>
                  <a:pt x="6999234" y="559842"/>
                  <a:pt x="7002971" y="547842"/>
                </a:cubicBezTo>
                <a:cubicBezTo>
                  <a:pt x="7006709" y="535842"/>
                  <a:pt x="7018336" y="529381"/>
                  <a:pt x="7029341" y="533534"/>
                </a:cubicBezTo>
                <a:cubicBezTo>
                  <a:pt x="7062355" y="546227"/>
                  <a:pt x="7095161" y="558919"/>
                  <a:pt x="7127552" y="571611"/>
                </a:cubicBezTo>
                <a:cubicBezTo>
                  <a:pt x="7138349" y="575765"/>
                  <a:pt x="7143955" y="589149"/>
                  <a:pt x="7140218" y="601149"/>
                </a:cubicBezTo>
                <a:cubicBezTo>
                  <a:pt x="7137103" y="610611"/>
                  <a:pt x="7129213" y="616611"/>
                  <a:pt x="7120492" y="616611"/>
                </a:cubicBezTo>
                <a:close/>
                <a:moveTo>
                  <a:pt x="2354236" y="548765"/>
                </a:moveTo>
                <a:cubicBezTo>
                  <a:pt x="2345515" y="548765"/>
                  <a:pt x="2337210" y="542534"/>
                  <a:pt x="2334511" y="532611"/>
                </a:cubicBezTo>
                <a:cubicBezTo>
                  <a:pt x="2330981" y="520381"/>
                  <a:pt x="2337002" y="507458"/>
                  <a:pt x="2348007" y="503535"/>
                </a:cubicBezTo>
                <a:cubicBezTo>
                  <a:pt x="2381021" y="491765"/>
                  <a:pt x="2414035" y="480227"/>
                  <a:pt x="2447256" y="468458"/>
                </a:cubicBezTo>
                <a:cubicBezTo>
                  <a:pt x="2458261" y="464766"/>
                  <a:pt x="2469889" y="471458"/>
                  <a:pt x="2473211" y="483458"/>
                </a:cubicBezTo>
                <a:cubicBezTo>
                  <a:pt x="2476533" y="495458"/>
                  <a:pt x="2470512" y="508611"/>
                  <a:pt x="2459714" y="512304"/>
                </a:cubicBezTo>
                <a:cubicBezTo>
                  <a:pt x="2426701" y="523842"/>
                  <a:pt x="2393687" y="535380"/>
                  <a:pt x="2360673" y="547150"/>
                </a:cubicBezTo>
                <a:cubicBezTo>
                  <a:pt x="2358596" y="548303"/>
                  <a:pt x="2356312" y="548765"/>
                  <a:pt x="2354236" y="548765"/>
                </a:cubicBezTo>
                <a:close/>
                <a:moveTo>
                  <a:pt x="6924278" y="541611"/>
                </a:moveTo>
                <a:cubicBezTo>
                  <a:pt x="6922201" y="541611"/>
                  <a:pt x="6919917" y="541150"/>
                  <a:pt x="6917633" y="540457"/>
                </a:cubicBezTo>
                <a:cubicBezTo>
                  <a:pt x="6885242" y="528457"/>
                  <a:pt x="6852436" y="516457"/>
                  <a:pt x="6819215" y="504688"/>
                </a:cubicBezTo>
                <a:cubicBezTo>
                  <a:pt x="6808210" y="500765"/>
                  <a:pt x="6802188" y="487842"/>
                  <a:pt x="6805718" y="475612"/>
                </a:cubicBezTo>
                <a:cubicBezTo>
                  <a:pt x="6809248" y="463381"/>
                  <a:pt x="6820875" y="456689"/>
                  <a:pt x="6831880" y="460612"/>
                </a:cubicBezTo>
                <a:cubicBezTo>
                  <a:pt x="6865102" y="472381"/>
                  <a:pt x="6898115" y="484381"/>
                  <a:pt x="6930714" y="496381"/>
                </a:cubicBezTo>
                <a:cubicBezTo>
                  <a:pt x="6941511" y="500304"/>
                  <a:pt x="6947533" y="513458"/>
                  <a:pt x="6943795" y="525457"/>
                </a:cubicBezTo>
                <a:cubicBezTo>
                  <a:pt x="6941096" y="535380"/>
                  <a:pt x="6932998" y="541611"/>
                  <a:pt x="6924278" y="541611"/>
                </a:cubicBezTo>
                <a:close/>
                <a:moveTo>
                  <a:pt x="2552942" y="479304"/>
                </a:moveTo>
                <a:cubicBezTo>
                  <a:pt x="2544014" y="479304"/>
                  <a:pt x="2535916" y="472842"/>
                  <a:pt x="2533010" y="462919"/>
                </a:cubicBezTo>
                <a:cubicBezTo>
                  <a:pt x="2529687" y="450689"/>
                  <a:pt x="2535709" y="437766"/>
                  <a:pt x="2546713" y="434074"/>
                </a:cubicBezTo>
                <a:cubicBezTo>
                  <a:pt x="2579935" y="422766"/>
                  <a:pt x="2613157" y="411458"/>
                  <a:pt x="2646171" y="400382"/>
                </a:cubicBezTo>
                <a:cubicBezTo>
                  <a:pt x="2657175" y="396689"/>
                  <a:pt x="2668803" y="403612"/>
                  <a:pt x="2672125" y="415843"/>
                </a:cubicBezTo>
                <a:cubicBezTo>
                  <a:pt x="2675447" y="428074"/>
                  <a:pt x="2669218" y="440997"/>
                  <a:pt x="2658213" y="444689"/>
                </a:cubicBezTo>
                <a:cubicBezTo>
                  <a:pt x="2625199" y="455766"/>
                  <a:pt x="2591978" y="466843"/>
                  <a:pt x="2558964" y="478150"/>
                </a:cubicBezTo>
                <a:cubicBezTo>
                  <a:pt x="2556888" y="479073"/>
                  <a:pt x="2554811" y="479304"/>
                  <a:pt x="2552942" y="479304"/>
                </a:cubicBezTo>
                <a:close/>
                <a:moveTo>
                  <a:pt x="6726609" y="471227"/>
                </a:moveTo>
                <a:cubicBezTo>
                  <a:pt x="6724532" y="471227"/>
                  <a:pt x="6722457" y="470996"/>
                  <a:pt x="6720588" y="470304"/>
                </a:cubicBezTo>
                <a:cubicBezTo>
                  <a:pt x="6687781" y="459227"/>
                  <a:pt x="6654768" y="448150"/>
                  <a:pt x="6621339" y="437074"/>
                </a:cubicBezTo>
                <a:cubicBezTo>
                  <a:pt x="6610333" y="433381"/>
                  <a:pt x="6604105" y="420689"/>
                  <a:pt x="6607219" y="408458"/>
                </a:cubicBezTo>
                <a:cubicBezTo>
                  <a:pt x="6610541" y="396228"/>
                  <a:pt x="6621961" y="389305"/>
                  <a:pt x="6632966" y="392766"/>
                </a:cubicBezTo>
                <a:cubicBezTo>
                  <a:pt x="6666603" y="403843"/>
                  <a:pt x="6699617" y="414920"/>
                  <a:pt x="6732631" y="425997"/>
                </a:cubicBezTo>
                <a:cubicBezTo>
                  <a:pt x="6743635" y="429689"/>
                  <a:pt x="6749657" y="442612"/>
                  <a:pt x="6746335" y="454843"/>
                </a:cubicBezTo>
                <a:cubicBezTo>
                  <a:pt x="6743843" y="464766"/>
                  <a:pt x="6735538" y="471227"/>
                  <a:pt x="6726609" y="471227"/>
                </a:cubicBezTo>
                <a:close/>
                <a:moveTo>
                  <a:pt x="2751857" y="412843"/>
                </a:moveTo>
                <a:cubicBezTo>
                  <a:pt x="2742928" y="412843"/>
                  <a:pt x="2734623" y="406381"/>
                  <a:pt x="2731924" y="396228"/>
                </a:cubicBezTo>
                <a:cubicBezTo>
                  <a:pt x="2728602" y="383997"/>
                  <a:pt x="2735038" y="371305"/>
                  <a:pt x="2746043" y="367613"/>
                </a:cubicBezTo>
                <a:cubicBezTo>
                  <a:pt x="2779472" y="356766"/>
                  <a:pt x="2812694" y="345920"/>
                  <a:pt x="2845915" y="335536"/>
                </a:cubicBezTo>
                <a:cubicBezTo>
                  <a:pt x="2856920" y="332074"/>
                  <a:pt x="2868340" y="339228"/>
                  <a:pt x="2871662" y="351459"/>
                </a:cubicBezTo>
                <a:cubicBezTo>
                  <a:pt x="2874776" y="363689"/>
                  <a:pt x="2868340" y="376382"/>
                  <a:pt x="2857335" y="380074"/>
                </a:cubicBezTo>
                <a:cubicBezTo>
                  <a:pt x="2824113" y="390689"/>
                  <a:pt x="2790892" y="401305"/>
                  <a:pt x="2757670" y="412151"/>
                </a:cubicBezTo>
                <a:cubicBezTo>
                  <a:pt x="2755802" y="412612"/>
                  <a:pt x="2753933" y="412843"/>
                  <a:pt x="2751857" y="412843"/>
                </a:cubicBezTo>
                <a:close/>
                <a:moveTo>
                  <a:pt x="6527695" y="405920"/>
                </a:moveTo>
                <a:cubicBezTo>
                  <a:pt x="6525826" y="405920"/>
                  <a:pt x="6523958" y="405689"/>
                  <a:pt x="6522089" y="404997"/>
                </a:cubicBezTo>
                <a:cubicBezTo>
                  <a:pt x="6489075" y="394612"/>
                  <a:pt x="6455854" y="384459"/>
                  <a:pt x="6422216" y="374305"/>
                </a:cubicBezTo>
                <a:cubicBezTo>
                  <a:pt x="6411212" y="371074"/>
                  <a:pt x="6404568" y="358382"/>
                  <a:pt x="6407474" y="345920"/>
                </a:cubicBezTo>
                <a:cubicBezTo>
                  <a:pt x="6410382" y="333690"/>
                  <a:pt x="6421801" y="326305"/>
                  <a:pt x="6433014" y="329536"/>
                </a:cubicBezTo>
                <a:cubicBezTo>
                  <a:pt x="6466858" y="339690"/>
                  <a:pt x="6500287" y="349843"/>
                  <a:pt x="6533301" y="360228"/>
                </a:cubicBezTo>
                <a:cubicBezTo>
                  <a:pt x="6544306" y="363689"/>
                  <a:pt x="6550742" y="376382"/>
                  <a:pt x="6547628" y="388612"/>
                </a:cubicBezTo>
                <a:cubicBezTo>
                  <a:pt x="6544929" y="399458"/>
                  <a:pt x="6536623" y="405920"/>
                  <a:pt x="6527695" y="405920"/>
                </a:cubicBezTo>
                <a:close/>
                <a:moveTo>
                  <a:pt x="2951809" y="349382"/>
                </a:moveTo>
                <a:cubicBezTo>
                  <a:pt x="2942673" y="349382"/>
                  <a:pt x="2934368" y="342690"/>
                  <a:pt x="2931876" y="332536"/>
                </a:cubicBezTo>
                <a:cubicBezTo>
                  <a:pt x="2928762" y="320305"/>
                  <a:pt x="2935198" y="307613"/>
                  <a:pt x="2946410" y="304151"/>
                </a:cubicBezTo>
                <a:cubicBezTo>
                  <a:pt x="2980047" y="293767"/>
                  <a:pt x="3013477" y="283613"/>
                  <a:pt x="3046906" y="273690"/>
                </a:cubicBezTo>
                <a:cubicBezTo>
                  <a:pt x="3058118" y="270459"/>
                  <a:pt x="3069330" y="277613"/>
                  <a:pt x="3072445" y="290075"/>
                </a:cubicBezTo>
                <a:cubicBezTo>
                  <a:pt x="3075559" y="302536"/>
                  <a:pt x="3068915" y="314998"/>
                  <a:pt x="3057703" y="318459"/>
                </a:cubicBezTo>
                <a:cubicBezTo>
                  <a:pt x="3024481" y="328382"/>
                  <a:pt x="2991052" y="338536"/>
                  <a:pt x="2957623" y="348920"/>
                </a:cubicBezTo>
                <a:cubicBezTo>
                  <a:pt x="2955546" y="349151"/>
                  <a:pt x="2953678" y="349382"/>
                  <a:pt x="2951809" y="349382"/>
                </a:cubicBezTo>
                <a:close/>
                <a:moveTo>
                  <a:pt x="6327328" y="345920"/>
                </a:moveTo>
                <a:cubicBezTo>
                  <a:pt x="6325666" y="345920"/>
                  <a:pt x="6323798" y="345690"/>
                  <a:pt x="6322137" y="345228"/>
                </a:cubicBezTo>
                <a:cubicBezTo>
                  <a:pt x="6288915" y="335767"/>
                  <a:pt x="6255486" y="326536"/>
                  <a:pt x="6221642" y="317305"/>
                </a:cubicBezTo>
                <a:cubicBezTo>
                  <a:pt x="6210429" y="314305"/>
                  <a:pt x="6203577" y="301844"/>
                  <a:pt x="6206484" y="289382"/>
                </a:cubicBezTo>
                <a:cubicBezTo>
                  <a:pt x="6209183" y="276921"/>
                  <a:pt x="6220395" y="269306"/>
                  <a:pt x="6231608" y="272536"/>
                </a:cubicBezTo>
                <a:cubicBezTo>
                  <a:pt x="6265660" y="281767"/>
                  <a:pt x="6299297" y="291229"/>
                  <a:pt x="6332519" y="300690"/>
                </a:cubicBezTo>
                <a:cubicBezTo>
                  <a:pt x="6343730" y="303921"/>
                  <a:pt x="6350375" y="316382"/>
                  <a:pt x="6347468" y="328844"/>
                </a:cubicBezTo>
                <a:cubicBezTo>
                  <a:pt x="6344976" y="338997"/>
                  <a:pt x="6336464" y="345920"/>
                  <a:pt x="6327328" y="345920"/>
                </a:cubicBezTo>
                <a:close/>
                <a:moveTo>
                  <a:pt x="6125507" y="291229"/>
                </a:moveTo>
                <a:cubicBezTo>
                  <a:pt x="6123845" y="291229"/>
                  <a:pt x="6122392" y="290998"/>
                  <a:pt x="6120731" y="290536"/>
                </a:cubicBezTo>
                <a:cubicBezTo>
                  <a:pt x="6087509" y="281998"/>
                  <a:pt x="6053665" y="273459"/>
                  <a:pt x="6019821" y="265152"/>
                </a:cubicBezTo>
                <a:cubicBezTo>
                  <a:pt x="6008608" y="262383"/>
                  <a:pt x="6001549" y="250152"/>
                  <a:pt x="6004040" y="237690"/>
                </a:cubicBezTo>
                <a:cubicBezTo>
                  <a:pt x="6006532" y="225229"/>
                  <a:pt x="6017536" y="217383"/>
                  <a:pt x="6028749" y="220152"/>
                </a:cubicBezTo>
                <a:cubicBezTo>
                  <a:pt x="6063008" y="228460"/>
                  <a:pt x="6096645" y="236998"/>
                  <a:pt x="6130282" y="245537"/>
                </a:cubicBezTo>
                <a:cubicBezTo>
                  <a:pt x="6141494" y="248537"/>
                  <a:pt x="6148346" y="260767"/>
                  <a:pt x="6145854" y="273229"/>
                </a:cubicBezTo>
                <a:cubicBezTo>
                  <a:pt x="6143571" y="284075"/>
                  <a:pt x="6135058" y="291229"/>
                  <a:pt x="6125507" y="291229"/>
                </a:cubicBezTo>
                <a:close/>
                <a:moveTo>
                  <a:pt x="3152592" y="289613"/>
                </a:moveTo>
                <a:cubicBezTo>
                  <a:pt x="3143456" y="289613"/>
                  <a:pt x="3134943" y="282690"/>
                  <a:pt x="3132451" y="272306"/>
                </a:cubicBezTo>
                <a:cubicBezTo>
                  <a:pt x="3129544" y="260075"/>
                  <a:pt x="3136188" y="247383"/>
                  <a:pt x="3147401" y="244152"/>
                </a:cubicBezTo>
                <a:cubicBezTo>
                  <a:pt x="3181245" y="234460"/>
                  <a:pt x="3214882" y="224998"/>
                  <a:pt x="3248311" y="215537"/>
                </a:cubicBezTo>
                <a:cubicBezTo>
                  <a:pt x="3259316" y="212537"/>
                  <a:pt x="3270736" y="219921"/>
                  <a:pt x="3273435" y="232383"/>
                </a:cubicBezTo>
                <a:cubicBezTo>
                  <a:pt x="3276134" y="244844"/>
                  <a:pt x="3269490" y="257306"/>
                  <a:pt x="3258278" y="260306"/>
                </a:cubicBezTo>
                <a:cubicBezTo>
                  <a:pt x="3224849" y="269536"/>
                  <a:pt x="3191419" y="278998"/>
                  <a:pt x="3157783" y="288690"/>
                </a:cubicBezTo>
                <a:cubicBezTo>
                  <a:pt x="3155914" y="289382"/>
                  <a:pt x="3154253" y="289613"/>
                  <a:pt x="3152592" y="289613"/>
                </a:cubicBezTo>
                <a:close/>
                <a:moveTo>
                  <a:pt x="5922855" y="241844"/>
                </a:moveTo>
                <a:cubicBezTo>
                  <a:pt x="5921401" y="241844"/>
                  <a:pt x="5920156" y="241614"/>
                  <a:pt x="5918702" y="241383"/>
                </a:cubicBezTo>
                <a:cubicBezTo>
                  <a:pt x="5885273" y="233767"/>
                  <a:pt x="5851429" y="226152"/>
                  <a:pt x="5817169" y="218768"/>
                </a:cubicBezTo>
                <a:cubicBezTo>
                  <a:pt x="5805956" y="216229"/>
                  <a:pt x="5798482" y="204229"/>
                  <a:pt x="5800766" y="191768"/>
                </a:cubicBezTo>
                <a:cubicBezTo>
                  <a:pt x="5803050" y="179306"/>
                  <a:pt x="5813847" y="171229"/>
                  <a:pt x="5825059" y="173537"/>
                </a:cubicBezTo>
                <a:cubicBezTo>
                  <a:pt x="5859319" y="180922"/>
                  <a:pt x="5893371" y="188537"/>
                  <a:pt x="5927008" y="196152"/>
                </a:cubicBezTo>
                <a:cubicBezTo>
                  <a:pt x="5938220" y="198691"/>
                  <a:pt x="5945487" y="210921"/>
                  <a:pt x="5943203" y="223383"/>
                </a:cubicBezTo>
                <a:cubicBezTo>
                  <a:pt x="5941127" y="234460"/>
                  <a:pt x="5932614" y="241844"/>
                  <a:pt x="5922855" y="241844"/>
                </a:cubicBezTo>
                <a:close/>
                <a:moveTo>
                  <a:pt x="3354205" y="233537"/>
                </a:moveTo>
                <a:cubicBezTo>
                  <a:pt x="3344861" y="233537"/>
                  <a:pt x="3336348" y="226383"/>
                  <a:pt x="3334065" y="215768"/>
                </a:cubicBezTo>
                <a:cubicBezTo>
                  <a:pt x="3331365" y="203306"/>
                  <a:pt x="3338217" y="190845"/>
                  <a:pt x="3349429" y="187845"/>
                </a:cubicBezTo>
                <a:cubicBezTo>
                  <a:pt x="3383482" y="178845"/>
                  <a:pt x="3417326" y="170076"/>
                  <a:pt x="3450963" y="161537"/>
                </a:cubicBezTo>
                <a:cubicBezTo>
                  <a:pt x="3462175" y="158768"/>
                  <a:pt x="3473180" y="166614"/>
                  <a:pt x="3475879" y="178845"/>
                </a:cubicBezTo>
                <a:cubicBezTo>
                  <a:pt x="3478371" y="191306"/>
                  <a:pt x="3471519" y="203537"/>
                  <a:pt x="3460306" y="206537"/>
                </a:cubicBezTo>
                <a:cubicBezTo>
                  <a:pt x="3426877" y="215075"/>
                  <a:pt x="3393240" y="223614"/>
                  <a:pt x="3359396" y="232614"/>
                </a:cubicBezTo>
                <a:cubicBezTo>
                  <a:pt x="3357320" y="233306"/>
                  <a:pt x="3355866" y="233537"/>
                  <a:pt x="3354205" y="233537"/>
                </a:cubicBezTo>
                <a:close/>
                <a:moveTo>
                  <a:pt x="5719165" y="197768"/>
                </a:moveTo>
                <a:cubicBezTo>
                  <a:pt x="5717920" y="197768"/>
                  <a:pt x="5716674" y="197768"/>
                  <a:pt x="5715428" y="197306"/>
                </a:cubicBezTo>
                <a:cubicBezTo>
                  <a:pt x="5681791" y="190383"/>
                  <a:pt x="5647739" y="183922"/>
                  <a:pt x="5613479" y="177229"/>
                </a:cubicBezTo>
                <a:cubicBezTo>
                  <a:pt x="5602267" y="175152"/>
                  <a:pt x="5594584" y="163153"/>
                  <a:pt x="5596453" y="150691"/>
                </a:cubicBezTo>
                <a:cubicBezTo>
                  <a:pt x="5598322" y="138230"/>
                  <a:pt x="5609119" y="129691"/>
                  <a:pt x="5620331" y="131768"/>
                </a:cubicBezTo>
                <a:cubicBezTo>
                  <a:pt x="5654798" y="138230"/>
                  <a:pt x="5688851" y="144922"/>
                  <a:pt x="5722695" y="151845"/>
                </a:cubicBezTo>
                <a:cubicBezTo>
                  <a:pt x="5733907" y="154153"/>
                  <a:pt x="5741382" y="166153"/>
                  <a:pt x="5739306" y="178614"/>
                </a:cubicBezTo>
                <a:cubicBezTo>
                  <a:pt x="5737644" y="190152"/>
                  <a:pt x="5728924" y="197768"/>
                  <a:pt x="5719165" y="197768"/>
                </a:cubicBezTo>
                <a:close/>
                <a:moveTo>
                  <a:pt x="3556857" y="182537"/>
                </a:moveTo>
                <a:cubicBezTo>
                  <a:pt x="3547305" y="182537"/>
                  <a:pt x="3538585" y="175152"/>
                  <a:pt x="3536509" y="164306"/>
                </a:cubicBezTo>
                <a:cubicBezTo>
                  <a:pt x="3534017" y="151845"/>
                  <a:pt x="3541284" y="139614"/>
                  <a:pt x="3552496" y="136845"/>
                </a:cubicBezTo>
                <a:cubicBezTo>
                  <a:pt x="3586756" y="128768"/>
                  <a:pt x="3620808" y="120691"/>
                  <a:pt x="3654445" y="113307"/>
                </a:cubicBezTo>
                <a:cubicBezTo>
                  <a:pt x="3665657" y="110768"/>
                  <a:pt x="3676662" y="118845"/>
                  <a:pt x="3678946" y="131307"/>
                </a:cubicBezTo>
                <a:cubicBezTo>
                  <a:pt x="3681230" y="143768"/>
                  <a:pt x="3673963" y="155999"/>
                  <a:pt x="3662750" y="158537"/>
                </a:cubicBezTo>
                <a:cubicBezTo>
                  <a:pt x="3629113" y="166153"/>
                  <a:pt x="3595269" y="173999"/>
                  <a:pt x="3561217" y="182076"/>
                </a:cubicBezTo>
                <a:cubicBezTo>
                  <a:pt x="3559764" y="182306"/>
                  <a:pt x="3558310" y="182537"/>
                  <a:pt x="3556857" y="182537"/>
                </a:cubicBezTo>
                <a:close/>
                <a:moveTo>
                  <a:pt x="5514645" y="158999"/>
                </a:moveTo>
                <a:cubicBezTo>
                  <a:pt x="5513607" y="158999"/>
                  <a:pt x="5512568" y="158999"/>
                  <a:pt x="5511323" y="158768"/>
                </a:cubicBezTo>
                <a:cubicBezTo>
                  <a:pt x="5477478" y="152768"/>
                  <a:pt x="5443426" y="146999"/>
                  <a:pt x="5408959" y="141460"/>
                </a:cubicBezTo>
                <a:cubicBezTo>
                  <a:pt x="5397539" y="139614"/>
                  <a:pt x="5389856" y="127845"/>
                  <a:pt x="5391518" y="115384"/>
                </a:cubicBezTo>
                <a:cubicBezTo>
                  <a:pt x="5393178" y="102692"/>
                  <a:pt x="5403768" y="93922"/>
                  <a:pt x="5414980" y="95999"/>
                </a:cubicBezTo>
                <a:cubicBezTo>
                  <a:pt x="5449655" y="101768"/>
                  <a:pt x="5483915" y="107538"/>
                  <a:pt x="5517759" y="113538"/>
                </a:cubicBezTo>
                <a:cubicBezTo>
                  <a:pt x="5528972" y="115614"/>
                  <a:pt x="5536862" y="127384"/>
                  <a:pt x="5534993" y="139845"/>
                </a:cubicBezTo>
                <a:cubicBezTo>
                  <a:pt x="5533332" y="150922"/>
                  <a:pt x="5524612" y="158999"/>
                  <a:pt x="5514645" y="158999"/>
                </a:cubicBezTo>
                <a:close/>
                <a:moveTo>
                  <a:pt x="3760546" y="136845"/>
                </a:moveTo>
                <a:cubicBezTo>
                  <a:pt x="3750787" y="136845"/>
                  <a:pt x="3742067" y="128999"/>
                  <a:pt x="3740198" y="117922"/>
                </a:cubicBezTo>
                <a:cubicBezTo>
                  <a:pt x="3738122" y="105461"/>
                  <a:pt x="3745597" y="93461"/>
                  <a:pt x="3756809" y="90922"/>
                </a:cubicBezTo>
                <a:cubicBezTo>
                  <a:pt x="3791276" y="83769"/>
                  <a:pt x="3825536" y="77076"/>
                  <a:pt x="3859380" y="70615"/>
                </a:cubicBezTo>
                <a:cubicBezTo>
                  <a:pt x="3870800" y="68538"/>
                  <a:pt x="3881390" y="77076"/>
                  <a:pt x="3883259" y="89538"/>
                </a:cubicBezTo>
                <a:cubicBezTo>
                  <a:pt x="3885127" y="101999"/>
                  <a:pt x="3877652" y="113999"/>
                  <a:pt x="3866232" y="116076"/>
                </a:cubicBezTo>
                <a:cubicBezTo>
                  <a:pt x="3832596" y="122538"/>
                  <a:pt x="3798544" y="129230"/>
                  <a:pt x="3764284" y="136384"/>
                </a:cubicBezTo>
                <a:cubicBezTo>
                  <a:pt x="3763246" y="136845"/>
                  <a:pt x="3761792" y="136845"/>
                  <a:pt x="3760546" y="136845"/>
                </a:cubicBezTo>
                <a:close/>
                <a:moveTo>
                  <a:pt x="5309294" y="125307"/>
                </a:moveTo>
                <a:cubicBezTo>
                  <a:pt x="5308464" y="125307"/>
                  <a:pt x="5307426" y="125307"/>
                  <a:pt x="5306387" y="125076"/>
                </a:cubicBezTo>
                <a:cubicBezTo>
                  <a:pt x="5272543" y="119999"/>
                  <a:pt x="5238283" y="114922"/>
                  <a:pt x="5203816" y="110076"/>
                </a:cubicBezTo>
                <a:cubicBezTo>
                  <a:pt x="5192396" y="108461"/>
                  <a:pt x="5184298" y="96922"/>
                  <a:pt x="5185752" y="84230"/>
                </a:cubicBezTo>
                <a:cubicBezTo>
                  <a:pt x="5187205" y="71538"/>
                  <a:pt x="5197587" y="62769"/>
                  <a:pt x="5209007" y="64153"/>
                </a:cubicBezTo>
                <a:cubicBezTo>
                  <a:pt x="5243681" y="68999"/>
                  <a:pt x="5278149" y="74076"/>
                  <a:pt x="5312201" y="79153"/>
                </a:cubicBezTo>
                <a:cubicBezTo>
                  <a:pt x="5323621" y="80999"/>
                  <a:pt x="5331511" y="92538"/>
                  <a:pt x="5330058" y="105230"/>
                </a:cubicBezTo>
                <a:cubicBezTo>
                  <a:pt x="5328397" y="116999"/>
                  <a:pt x="5319468" y="125307"/>
                  <a:pt x="5309294" y="125307"/>
                </a:cubicBezTo>
                <a:close/>
                <a:moveTo>
                  <a:pt x="3965482" y="98307"/>
                </a:moveTo>
                <a:cubicBezTo>
                  <a:pt x="3955308" y="98307"/>
                  <a:pt x="3946587" y="90230"/>
                  <a:pt x="3944926" y="78692"/>
                </a:cubicBezTo>
                <a:cubicBezTo>
                  <a:pt x="3943265" y="65999"/>
                  <a:pt x="3950947" y="54230"/>
                  <a:pt x="3962367" y="52384"/>
                </a:cubicBezTo>
                <a:cubicBezTo>
                  <a:pt x="3997250" y="46615"/>
                  <a:pt x="4031717" y="41077"/>
                  <a:pt x="4065769" y="36000"/>
                </a:cubicBezTo>
                <a:cubicBezTo>
                  <a:pt x="4076982" y="34154"/>
                  <a:pt x="4087571" y="43154"/>
                  <a:pt x="4089024" y="55846"/>
                </a:cubicBezTo>
                <a:cubicBezTo>
                  <a:pt x="4090478" y="68538"/>
                  <a:pt x="4082588" y="80076"/>
                  <a:pt x="4071168" y="81692"/>
                </a:cubicBezTo>
                <a:cubicBezTo>
                  <a:pt x="4037324" y="86538"/>
                  <a:pt x="4003271" y="92076"/>
                  <a:pt x="3968596" y="97845"/>
                </a:cubicBezTo>
                <a:cubicBezTo>
                  <a:pt x="3967558" y="98076"/>
                  <a:pt x="3966520" y="98307"/>
                  <a:pt x="3965482" y="98307"/>
                </a:cubicBezTo>
                <a:close/>
                <a:moveTo>
                  <a:pt x="5103320" y="96692"/>
                </a:moveTo>
                <a:cubicBezTo>
                  <a:pt x="5102490" y="96692"/>
                  <a:pt x="5101659" y="96692"/>
                  <a:pt x="5100829" y="96461"/>
                </a:cubicBezTo>
                <a:cubicBezTo>
                  <a:pt x="5066777" y="92076"/>
                  <a:pt x="5032517" y="87922"/>
                  <a:pt x="4997842" y="83999"/>
                </a:cubicBezTo>
                <a:cubicBezTo>
                  <a:pt x="4986422" y="82615"/>
                  <a:pt x="4978117" y="71307"/>
                  <a:pt x="4979363" y="58615"/>
                </a:cubicBezTo>
                <a:cubicBezTo>
                  <a:pt x="4980608" y="45923"/>
                  <a:pt x="4990782" y="36692"/>
                  <a:pt x="5002202" y="38077"/>
                </a:cubicBezTo>
                <a:cubicBezTo>
                  <a:pt x="5036877" y="42000"/>
                  <a:pt x="5071345" y="46153"/>
                  <a:pt x="5105604" y="50538"/>
                </a:cubicBezTo>
                <a:cubicBezTo>
                  <a:pt x="5117024" y="51923"/>
                  <a:pt x="5125122" y="63461"/>
                  <a:pt x="5123876" y="76153"/>
                </a:cubicBezTo>
                <a:cubicBezTo>
                  <a:pt x="5122631" y="87922"/>
                  <a:pt x="5113702" y="96692"/>
                  <a:pt x="5103320" y="96692"/>
                </a:cubicBezTo>
                <a:close/>
                <a:moveTo>
                  <a:pt x="4896931" y="72923"/>
                </a:moveTo>
                <a:cubicBezTo>
                  <a:pt x="4896309" y="72923"/>
                  <a:pt x="4895686" y="72923"/>
                  <a:pt x="4895063" y="72923"/>
                </a:cubicBezTo>
                <a:cubicBezTo>
                  <a:pt x="4861011" y="69461"/>
                  <a:pt x="4826543" y="65999"/>
                  <a:pt x="4791868" y="62769"/>
                </a:cubicBezTo>
                <a:cubicBezTo>
                  <a:pt x="4780448" y="61615"/>
                  <a:pt x="4771936" y="50538"/>
                  <a:pt x="4772973" y="37846"/>
                </a:cubicBezTo>
                <a:cubicBezTo>
                  <a:pt x="4774012" y="25154"/>
                  <a:pt x="4783978" y="15461"/>
                  <a:pt x="4795398" y="16846"/>
                </a:cubicBezTo>
                <a:cubicBezTo>
                  <a:pt x="4830281" y="20077"/>
                  <a:pt x="4864748" y="23538"/>
                  <a:pt x="4899008" y="27000"/>
                </a:cubicBezTo>
                <a:cubicBezTo>
                  <a:pt x="4910428" y="28154"/>
                  <a:pt x="4918733" y="39461"/>
                  <a:pt x="4917695" y="52153"/>
                </a:cubicBezTo>
                <a:cubicBezTo>
                  <a:pt x="4916449" y="63923"/>
                  <a:pt x="4907521" y="72923"/>
                  <a:pt x="4896931" y="72923"/>
                </a:cubicBezTo>
                <a:close/>
                <a:moveTo>
                  <a:pt x="4171663" y="68307"/>
                </a:moveTo>
                <a:cubicBezTo>
                  <a:pt x="4161282" y="68307"/>
                  <a:pt x="4152146" y="59538"/>
                  <a:pt x="4151107" y="47769"/>
                </a:cubicBezTo>
                <a:cubicBezTo>
                  <a:pt x="4149862" y="35077"/>
                  <a:pt x="4158167" y="23769"/>
                  <a:pt x="4169587" y="22384"/>
                </a:cubicBezTo>
                <a:cubicBezTo>
                  <a:pt x="4204885" y="18231"/>
                  <a:pt x="4239560" y="14538"/>
                  <a:pt x="4273612" y="11308"/>
                </a:cubicBezTo>
                <a:cubicBezTo>
                  <a:pt x="4285032" y="10385"/>
                  <a:pt x="4294998" y="19846"/>
                  <a:pt x="4296036" y="32538"/>
                </a:cubicBezTo>
                <a:cubicBezTo>
                  <a:pt x="4296867" y="45230"/>
                  <a:pt x="4288354" y="56307"/>
                  <a:pt x="4276934" y="57461"/>
                </a:cubicBezTo>
                <a:cubicBezTo>
                  <a:pt x="4243090" y="60461"/>
                  <a:pt x="4208830" y="64153"/>
                  <a:pt x="4173947" y="68307"/>
                </a:cubicBezTo>
                <a:cubicBezTo>
                  <a:pt x="4173117" y="68307"/>
                  <a:pt x="4172286" y="68307"/>
                  <a:pt x="4171663" y="68307"/>
                </a:cubicBezTo>
                <a:close/>
                <a:moveTo>
                  <a:pt x="4690127" y="53538"/>
                </a:moveTo>
                <a:cubicBezTo>
                  <a:pt x="4689712" y="53538"/>
                  <a:pt x="4689089" y="53538"/>
                  <a:pt x="4688466" y="53538"/>
                </a:cubicBezTo>
                <a:lnTo>
                  <a:pt x="4663135" y="51461"/>
                </a:lnTo>
                <a:cubicBezTo>
                  <a:pt x="4638426" y="49384"/>
                  <a:pt x="4612264" y="48000"/>
                  <a:pt x="4585687" y="47077"/>
                </a:cubicBezTo>
                <a:cubicBezTo>
                  <a:pt x="4574267" y="46615"/>
                  <a:pt x="4565131" y="36000"/>
                  <a:pt x="4565547" y="23308"/>
                </a:cubicBezTo>
                <a:cubicBezTo>
                  <a:pt x="4565962" y="10846"/>
                  <a:pt x="4575098" y="923"/>
                  <a:pt x="4586310" y="923"/>
                </a:cubicBezTo>
                <a:cubicBezTo>
                  <a:pt x="4586518" y="923"/>
                  <a:pt x="4586725" y="923"/>
                  <a:pt x="4586933" y="923"/>
                </a:cubicBezTo>
                <a:cubicBezTo>
                  <a:pt x="4614133" y="1846"/>
                  <a:pt x="4640710" y="3462"/>
                  <a:pt x="4666042" y="5308"/>
                </a:cubicBezTo>
                <a:lnTo>
                  <a:pt x="4691373" y="7385"/>
                </a:lnTo>
                <a:cubicBezTo>
                  <a:pt x="4702793" y="8308"/>
                  <a:pt x="4711306" y="19384"/>
                  <a:pt x="4710476" y="32077"/>
                </a:cubicBezTo>
                <a:cubicBezTo>
                  <a:pt x="4709853" y="44307"/>
                  <a:pt x="4700717" y="53538"/>
                  <a:pt x="4690127" y="53538"/>
                </a:cubicBezTo>
                <a:close/>
                <a:moveTo>
                  <a:pt x="4378675" y="49846"/>
                </a:moveTo>
                <a:cubicBezTo>
                  <a:pt x="4367671" y="49846"/>
                  <a:pt x="4358535" y="40154"/>
                  <a:pt x="4357912" y="27923"/>
                </a:cubicBezTo>
                <a:cubicBezTo>
                  <a:pt x="4357289" y="15231"/>
                  <a:pt x="4366217" y="4385"/>
                  <a:pt x="4377637" y="3692"/>
                </a:cubicBezTo>
                <a:cubicBezTo>
                  <a:pt x="4413142" y="1846"/>
                  <a:pt x="4448441" y="462"/>
                  <a:pt x="4482285" y="0"/>
                </a:cubicBezTo>
                <a:cubicBezTo>
                  <a:pt x="4482285" y="0"/>
                  <a:pt x="4482493" y="0"/>
                  <a:pt x="4482493" y="0"/>
                </a:cubicBezTo>
                <a:cubicBezTo>
                  <a:pt x="4493912" y="0"/>
                  <a:pt x="4503048" y="10154"/>
                  <a:pt x="4503256" y="22846"/>
                </a:cubicBezTo>
                <a:cubicBezTo>
                  <a:pt x="4503464" y="35538"/>
                  <a:pt x="4494328" y="45923"/>
                  <a:pt x="4482700" y="46153"/>
                </a:cubicBezTo>
                <a:cubicBezTo>
                  <a:pt x="4449478" y="46615"/>
                  <a:pt x="4414804" y="47769"/>
                  <a:pt x="4379713" y="49846"/>
                </a:cubicBezTo>
                <a:cubicBezTo>
                  <a:pt x="4379506" y="49846"/>
                  <a:pt x="4379090" y="49846"/>
                  <a:pt x="4378675" y="49846"/>
                </a:cubicBezTo>
                <a:close/>
              </a:path>
            </a:pathLst>
          </a:custGeom>
          <a:solidFill>
            <a:srgbClr val="E2B133"/>
          </a:solidFill>
          <a:ln w="20759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E09ECACE-5FEE-41B3-B52A-6132317E4822}"/>
              </a:ext>
            </a:extLst>
          </p:cNvPr>
          <p:cNvGrpSpPr/>
          <p:nvPr/>
        </p:nvGrpSpPr>
        <p:grpSpPr>
          <a:xfrm>
            <a:off x="-1090670" y="-488821"/>
            <a:ext cx="3226132" cy="2124727"/>
            <a:chOff x="10128276" y="388922"/>
            <a:chExt cx="2832852" cy="186571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1487F56-D3EF-49B8-A710-A0BB50CB7754}"/>
                </a:ext>
              </a:extLst>
            </p:cNvPr>
            <p:cNvSpPr/>
            <p:nvPr/>
          </p:nvSpPr>
          <p:spPr>
            <a:xfrm>
              <a:off x="10615796" y="389128"/>
              <a:ext cx="1865095" cy="1865095"/>
            </a:xfrm>
            <a:custGeom>
              <a:avLst/>
              <a:gdLst>
                <a:gd name="connsiteX0" fmla="*/ 1865096 w 1865095"/>
                <a:gd name="connsiteY0" fmla="*/ 932548 h 1865095"/>
                <a:gd name="connsiteX1" fmla="*/ 932548 w 1865095"/>
                <a:gd name="connsiteY1" fmla="*/ 1865096 h 1865095"/>
                <a:gd name="connsiteX2" fmla="*/ 0 w 1865095"/>
                <a:gd name="connsiteY2" fmla="*/ 932548 h 1865095"/>
                <a:gd name="connsiteX3" fmla="*/ 932548 w 1865095"/>
                <a:gd name="connsiteY3" fmla="*/ 0 h 1865095"/>
                <a:gd name="connsiteX4" fmla="*/ 1865096 w 1865095"/>
                <a:gd name="connsiteY4" fmla="*/ 932548 h 18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5095" h="1865095">
                  <a:moveTo>
                    <a:pt x="1865096" y="932548"/>
                  </a:moveTo>
                  <a:cubicBezTo>
                    <a:pt x="1865096" y="1447580"/>
                    <a:pt x="1447580" y="1865096"/>
                    <a:pt x="932548" y="1865096"/>
                  </a:cubicBezTo>
                  <a:cubicBezTo>
                    <a:pt x="417516" y="1865096"/>
                    <a:pt x="0" y="1447580"/>
                    <a:pt x="0" y="932548"/>
                  </a:cubicBezTo>
                  <a:cubicBezTo>
                    <a:pt x="0" y="417516"/>
                    <a:pt x="417516" y="0"/>
                    <a:pt x="932548" y="0"/>
                  </a:cubicBezTo>
                  <a:cubicBezTo>
                    <a:pt x="1447580" y="0"/>
                    <a:pt x="1865096" y="417516"/>
                    <a:pt x="1865096" y="932548"/>
                  </a:cubicBezTo>
                  <a:close/>
                </a:path>
              </a:pathLst>
            </a:custGeom>
            <a:solidFill>
              <a:srgbClr val="EFCE79"/>
            </a:solidFill>
            <a:ln w="19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7" name="Graphic 3">
              <a:extLst>
                <a:ext uri="{FF2B5EF4-FFF2-40B4-BE49-F238E27FC236}">
                  <a16:creationId xmlns:a16="http://schemas.microsoft.com/office/drawing/2014/main" id="{3FE41D92-4674-41AF-BC15-A5D83E06ECF6}"/>
                </a:ext>
              </a:extLst>
            </p:cNvPr>
            <p:cNvGrpSpPr/>
            <p:nvPr/>
          </p:nvGrpSpPr>
          <p:grpSpPr>
            <a:xfrm>
              <a:off x="10615906" y="412126"/>
              <a:ext cx="1865136" cy="1820250"/>
              <a:chOff x="10615906" y="412126"/>
              <a:chExt cx="1865136" cy="1820250"/>
            </a:xfrm>
            <a:solidFill>
              <a:srgbClr val="E4AF70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6040D5B-CA5B-469A-BAD2-1DB686605869}"/>
                  </a:ext>
                </a:extLst>
              </p:cNvPr>
              <p:cNvSpPr/>
              <p:nvPr/>
            </p:nvSpPr>
            <p:spPr>
              <a:xfrm>
                <a:off x="10799009" y="412126"/>
                <a:ext cx="1103879" cy="354736"/>
              </a:xfrm>
              <a:custGeom>
                <a:avLst/>
                <a:gdLst>
                  <a:gd name="connsiteX0" fmla="*/ 0 w 1103879"/>
                  <a:gd name="connsiteY0" fmla="*/ 354736 h 354736"/>
                  <a:gd name="connsiteX1" fmla="*/ 1103879 w 1103879"/>
                  <a:gd name="connsiteY1" fmla="*/ 46953 h 354736"/>
                  <a:gd name="connsiteX2" fmla="*/ 955737 w 1103879"/>
                  <a:gd name="connsiteY2" fmla="*/ 0 h 354736"/>
                  <a:gd name="connsiteX3" fmla="*/ 102339 w 1103879"/>
                  <a:gd name="connsiteY3" fmla="*/ 238024 h 354736"/>
                  <a:gd name="connsiteX4" fmla="*/ 0 w 1103879"/>
                  <a:gd name="connsiteY4" fmla="*/ 354736 h 35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3879" h="354736">
                    <a:moveTo>
                      <a:pt x="0" y="354736"/>
                    </a:moveTo>
                    <a:lnTo>
                      <a:pt x="1103879" y="46953"/>
                    </a:lnTo>
                    <a:cubicBezTo>
                      <a:pt x="1056159" y="27214"/>
                      <a:pt x="1006523" y="11499"/>
                      <a:pt x="955737" y="0"/>
                    </a:cubicBezTo>
                    <a:lnTo>
                      <a:pt x="102339" y="238024"/>
                    </a:lnTo>
                    <a:cubicBezTo>
                      <a:pt x="64776" y="274053"/>
                      <a:pt x="30663" y="313149"/>
                      <a:pt x="0" y="354736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A0E0ECF-107A-4A5C-BA35-1303B81DE4C7}"/>
                  </a:ext>
                </a:extLst>
              </p:cNvPr>
              <p:cNvSpPr/>
              <p:nvPr/>
            </p:nvSpPr>
            <p:spPr>
              <a:xfrm>
                <a:off x="10615906" y="826847"/>
                <a:ext cx="1766288" cy="568037"/>
              </a:xfrm>
              <a:custGeom>
                <a:avLst/>
                <a:gdLst>
                  <a:gd name="connsiteX0" fmla="*/ 1723168 w 1766288"/>
                  <a:gd name="connsiteY0" fmla="*/ 0 h 568037"/>
                  <a:gd name="connsiteX1" fmla="*/ 82 w 1766288"/>
                  <a:gd name="connsiteY1" fmla="*/ 480456 h 568037"/>
                  <a:gd name="connsiteX2" fmla="*/ 2957 w 1766288"/>
                  <a:gd name="connsiteY2" fmla="*/ 568038 h 568037"/>
                  <a:gd name="connsiteX3" fmla="*/ 1766289 w 1766288"/>
                  <a:gd name="connsiteY3" fmla="*/ 76467 h 568037"/>
                  <a:gd name="connsiteX4" fmla="*/ 1723168 w 1766288"/>
                  <a:gd name="connsiteY4" fmla="*/ 0 h 5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6288" h="568037">
                    <a:moveTo>
                      <a:pt x="1723168" y="0"/>
                    </a:moveTo>
                    <a:lnTo>
                      <a:pt x="82" y="480456"/>
                    </a:lnTo>
                    <a:cubicBezTo>
                      <a:pt x="-301" y="509394"/>
                      <a:pt x="657" y="538716"/>
                      <a:pt x="2957" y="568038"/>
                    </a:cubicBezTo>
                    <a:lnTo>
                      <a:pt x="1766289" y="76467"/>
                    </a:lnTo>
                    <a:cubicBezTo>
                      <a:pt x="1752874" y="50019"/>
                      <a:pt x="1738692" y="24722"/>
                      <a:pt x="1723168" y="0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6ADE1-32C9-4872-A368-FE2036316960}"/>
                  </a:ext>
                </a:extLst>
              </p:cNvPr>
              <p:cNvSpPr/>
              <p:nvPr/>
            </p:nvSpPr>
            <p:spPr>
              <a:xfrm>
                <a:off x="10649909" y="513506"/>
                <a:ext cx="1454015" cy="558838"/>
              </a:xfrm>
              <a:custGeom>
                <a:avLst/>
                <a:gdLst>
                  <a:gd name="connsiteX0" fmla="*/ 1454016 w 1454015"/>
                  <a:gd name="connsiteY0" fmla="*/ 59027 h 558838"/>
                  <a:gd name="connsiteX1" fmla="*/ 1363942 w 1454015"/>
                  <a:gd name="connsiteY1" fmla="*/ 0 h 558838"/>
                  <a:gd name="connsiteX2" fmla="*/ 34880 w 1454015"/>
                  <a:gd name="connsiteY2" fmla="*/ 456883 h 558838"/>
                  <a:gd name="connsiteX3" fmla="*/ 0 w 1454015"/>
                  <a:gd name="connsiteY3" fmla="*/ 558839 h 558838"/>
                  <a:gd name="connsiteX4" fmla="*/ 1454016 w 1454015"/>
                  <a:gd name="connsiteY4" fmla="*/ 59027 h 558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4015" h="558838">
                    <a:moveTo>
                      <a:pt x="1454016" y="59027"/>
                    </a:moveTo>
                    <a:cubicBezTo>
                      <a:pt x="1425077" y="37563"/>
                      <a:pt x="1394989" y="18015"/>
                      <a:pt x="1363942" y="0"/>
                    </a:cubicBezTo>
                    <a:lnTo>
                      <a:pt x="34880" y="456883"/>
                    </a:lnTo>
                    <a:cubicBezTo>
                      <a:pt x="21273" y="490038"/>
                      <a:pt x="9582" y="524151"/>
                      <a:pt x="0" y="558839"/>
                    </a:cubicBezTo>
                    <a:lnTo>
                      <a:pt x="1454016" y="59027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D0A8A9A-376F-4E70-8A36-B6A870D98B1E}"/>
                  </a:ext>
                </a:extLst>
              </p:cNvPr>
              <p:cNvSpPr/>
              <p:nvPr/>
            </p:nvSpPr>
            <p:spPr>
              <a:xfrm>
                <a:off x="10620971" y="639609"/>
                <a:ext cx="1598899" cy="583944"/>
              </a:xfrm>
              <a:custGeom>
                <a:avLst/>
                <a:gdLst>
                  <a:gd name="connsiteX0" fmla="*/ 0 w 1598899"/>
                  <a:gd name="connsiteY0" fmla="*/ 583944 h 583944"/>
                  <a:gd name="connsiteX1" fmla="*/ 1598900 w 1598899"/>
                  <a:gd name="connsiteY1" fmla="*/ 34496 h 583944"/>
                  <a:gd name="connsiteX2" fmla="*/ 1563829 w 1598899"/>
                  <a:gd name="connsiteY2" fmla="*/ 0 h 583944"/>
                  <a:gd name="connsiteX3" fmla="*/ 6516 w 1598899"/>
                  <a:gd name="connsiteY3" fmla="*/ 535075 h 583944"/>
                  <a:gd name="connsiteX4" fmla="*/ 0 w 1598899"/>
                  <a:gd name="connsiteY4" fmla="*/ 583944 h 58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8899" h="583944">
                    <a:moveTo>
                      <a:pt x="0" y="583944"/>
                    </a:moveTo>
                    <a:lnTo>
                      <a:pt x="1598900" y="34496"/>
                    </a:lnTo>
                    <a:cubicBezTo>
                      <a:pt x="1587401" y="22614"/>
                      <a:pt x="1575711" y="11307"/>
                      <a:pt x="1563829" y="0"/>
                    </a:cubicBezTo>
                    <a:lnTo>
                      <a:pt x="6516" y="535075"/>
                    </a:lnTo>
                    <a:cubicBezTo>
                      <a:pt x="3833" y="551365"/>
                      <a:pt x="1725" y="567655"/>
                      <a:pt x="0" y="583944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9AD93B-828C-4C76-B5B6-10589E5B222F}"/>
                  </a:ext>
                </a:extLst>
              </p:cNvPr>
              <p:cNvSpPr/>
              <p:nvPr/>
            </p:nvSpPr>
            <p:spPr>
              <a:xfrm>
                <a:off x="10774479" y="1269548"/>
                <a:ext cx="1706562" cy="644695"/>
              </a:xfrm>
              <a:custGeom>
                <a:avLst/>
                <a:gdLst>
                  <a:gd name="connsiteX0" fmla="*/ 53661 w 1706562"/>
                  <a:gd name="connsiteY0" fmla="*/ 644696 h 644695"/>
                  <a:gd name="connsiteX1" fmla="*/ 1705838 w 1706562"/>
                  <a:gd name="connsiteY1" fmla="*/ 89498 h 644695"/>
                  <a:gd name="connsiteX2" fmla="*/ 1705072 w 1706562"/>
                  <a:gd name="connsiteY2" fmla="*/ 0 h 644695"/>
                  <a:gd name="connsiteX3" fmla="*/ 0 w 1706562"/>
                  <a:gd name="connsiteY3" fmla="*/ 573021 h 644695"/>
                  <a:gd name="connsiteX4" fmla="*/ 53661 w 1706562"/>
                  <a:gd name="connsiteY4" fmla="*/ 644696 h 64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6562" h="644695">
                    <a:moveTo>
                      <a:pt x="53661" y="644696"/>
                    </a:moveTo>
                    <a:lnTo>
                      <a:pt x="1705838" y="89498"/>
                    </a:lnTo>
                    <a:cubicBezTo>
                      <a:pt x="1706988" y="59793"/>
                      <a:pt x="1706796" y="30088"/>
                      <a:pt x="1705072" y="0"/>
                    </a:cubicBezTo>
                    <a:lnTo>
                      <a:pt x="0" y="573021"/>
                    </a:lnTo>
                    <a:cubicBezTo>
                      <a:pt x="17056" y="597743"/>
                      <a:pt x="34880" y="621699"/>
                      <a:pt x="53661" y="644696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611CBA9-4C76-4B54-B882-B83271CD9600}"/>
                  </a:ext>
                </a:extLst>
              </p:cNvPr>
              <p:cNvSpPr/>
              <p:nvPr/>
            </p:nvSpPr>
            <p:spPr>
              <a:xfrm>
                <a:off x="10633044" y="972881"/>
                <a:ext cx="1808560" cy="608858"/>
              </a:xfrm>
              <a:custGeom>
                <a:avLst/>
                <a:gdLst>
                  <a:gd name="connsiteX0" fmla="*/ 0 w 1808560"/>
                  <a:gd name="connsiteY0" fmla="*/ 526259 h 608858"/>
                  <a:gd name="connsiteX1" fmla="*/ 17248 w 1808560"/>
                  <a:gd name="connsiteY1" fmla="*/ 599084 h 608858"/>
                  <a:gd name="connsiteX2" fmla="*/ 20123 w 1808560"/>
                  <a:gd name="connsiteY2" fmla="*/ 608858 h 608858"/>
                  <a:gd name="connsiteX3" fmla="*/ 1808560 w 1808560"/>
                  <a:gd name="connsiteY3" fmla="*/ 80300 h 608858"/>
                  <a:gd name="connsiteX4" fmla="*/ 1780388 w 1808560"/>
                  <a:gd name="connsiteY4" fmla="*/ 0 h 608858"/>
                  <a:gd name="connsiteX5" fmla="*/ 0 w 1808560"/>
                  <a:gd name="connsiteY5" fmla="*/ 526259 h 608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8560" h="608858">
                    <a:moveTo>
                      <a:pt x="0" y="526259"/>
                    </a:moveTo>
                    <a:cubicBezTo>
                      <a:pt x="4791" y="550598"/>
                      <a:pt x="10540" y="574937"/>
                      <a:pt x="17248" y="599084"/>
                    </a:cubicBezTo>
                    <a:cubicBezTo>
                      <a:pt x="18206" y="602342"/>
                      <a:pt x="19165" y="605600"/>
                      <a:pt x="20123" y="608858"/>
                    </a:cubicBezTo>
                    <a:lnTo>
                      <a:pt x="1808560" y="80300"/>
                    </a:lnTo>
                    <a:cubicBezTo>
                      <a:pt x="1800320" y="52894"/>
                      <a:pt x="1790929" y="26064"/>
                      <a:pt x="1780388" y="0"/>
                    </a:cubicBezTo>
                    <a:lnTo>
                      <a:pt x="0" y="526259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45C7DD9-4DAF-4AC0-9CDE-BD6499E86135}"/>
                  </a:ext>
                </a:extLst>
              </p:cNvPr>
              <p:cNvSpPr/>
              <p:nvPr/>
            </p:nvSpPr>
            <p:spPr>
              <a:xfrm>
                <a:off x="10682297" y="1140571"/>
                <a:ext cx="1788629" cy="567271"/>
              </a:xfrm>
              <a:custGeom>
                <a:avLst/>
                <a:gdLst>
                  <a:gd name="connsiteX0" fmla="*/ 0 w 1788629"/>
                  <a:gd name="connsiteY0" fmla="*/ 526451 h 567271"/>
                  <a:gd name="connsiteX1" fmla="*/ 17248 w 1788629"/>
                  <a:gd name="connsiteY1" fmla="*/ 567271 h 567271"/>
                  <a:gd name="connsiteX2" fmla="*/ 1788629 w 1788629"/>
                  <a:gd name="connsiteY2" fmla="*/ 43695 h 567271"/>
                  <a:gd name="connsiteX3" fmla="*/ 1780963 w 1788629"/>
                  <a:gd name="connsiteY3" fmla="*/ 0 h 567271"/>
                  <a:gd name="connsiteX4" fmla="*/ 0 w 1788629"/>
                  <a:gd name="connsiteY4" fmla="*/ 526451 h 567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29" h="567271">
                    <a:moveTo>
                      <a:pt x="0" y="526451"/>
                    </a:moveTo>
                    <a:cubicBezTo>
                      <a:pt x="5558" y="540249"/>
                      <a:pt x="11307" y="553856"/>
                      <a:pt x="17248" y="567271"/>
                    </a:cubicBezTo>
                    <a:lnTo>
                      <a:pt x="1788629" y="43695"/>
                    </a:lnTo>
                    <a:cubicBezTo>
                      <a:pt x="1786521" y="29130"/>
                      <a:pt x="1784030" y="14565"/>
                      <a:pt x="1780963" y="0"/>
                    </a:cubicBezTo>
                    <a:lnTo>
                      <a:pt x="0" y="526451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EB23B09-8C39-4C23-A7BE-2C6C8FBE93A4}"/>
                  </a:ext>
                </a:extLst>
              </p:cNvPr>
              <p:cNvSpPr/>
              <p:nvPr/>
            </p:nvSpPr>
            <p:spPr>
              <a:xfrm>
                <a:off x="11195908" y="1894313"/>
                <a:ext cx="1088547" cy="338062"/>
              </a:xfrm>
              <a:custGeom>
                <a:avLst/>
                <a:gdLst>
                  <a:gd name="connsiteX0" fmla="*/ 1088548 w 1088547"/>
                  <a:gd name="connsiteY0" fmla="*/ 0 h 338062"/>
                  <a:gd name="connsiteX1" fmla="*/ 0 w 1088547"/>
                  <a:gd name="connsiteY1" fmla="*/ 290535 h 338062"/>
                  <a:gd name="connsiteX2" fmla="*/ 151783 w 1088547"/>
                  <a:gd name="connsiteY2" fmla="*/ 338063 h 338062"/>
                  <a:gd name="connsiteX3" fmla="*/ 980651 w 1088547"/>
                  <a:gd name="connsiteY3" fmla="*/ 116904 h 338062"/>
                  <a:gd name="connsiteX4" fmla="*/ 1088548 w 1088547"/>
                  <a:gd name="connsiteY4" fmla="*/ 0 h 33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8547" h="338062">
                    <a:moveTo>
                      <a:pt x="1088548" y="0"/>
                    </a:moveTo>
                    <a:lnTo>
                      <a:pt x="0" y="290535"/>
                    </a:lnTo>
                    <a:cubicBezTo>
                      <a:pt x="49061" y="310658"/>
                      <a:pt x="99847" y="326564"/>
                      <a:pt x="151783" y="338063"/>
                    </a:cubicBezTo>
                    <a:lnTo>
                      <a:pt x="980651" y="116904"/>
                    </a:lnTo>
                    <a:cubicBezTo>
                      <a:pt x="1019938" y="80874"/>
                      <a:pt x="1056159" y="41779"/>
                      <a:pt x="1088548" y="0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06427A0-766D-4FB0-9B39-8B535C45BB13}"/>
                  </a:ext>
                </a:extLst>
              </p:cNvPr>
              <p:cNvSpPr/>
              <p:nvPr/>
            </p:nvSpPr>
            <p:spPr>
              <a:xfrm>
                <a:off x="10869152" y="1428614"/>
                <a:ext cx="1605990" cy="598509"/>
              </a:xfrm>
              <a:custGeom>
                <a:avLst/>
                <a:gdLst>
                  <a:gd name="connsiteX0" fmla="*/ 0 w 1605990"/>
                  <a:gd name="connsiteY0" fmla="*/ 532008 h 598509"/>
                  <a:gd name="connsiteX1" fmla="*/ 69567 w 1605990"/>
                  <a:gd name="connsiteY1" fmla="*/ 598510 h 598509"/>
                  <a:gd name="connsiteX2" fmla="*/ 1590084 w 1605990"/>
                  <a:gd name="connsiteY2" fmla="*/ 94865 h 598509"/>
                  <a:gd name="connsiteX3" fmla="*/ 1605991 w 1605990"/>
                  <a:gd name="connsiteY3" fmla="*/ 0 h 598509"/>
                  <a:gd name="connsiteX4" fmla="*/ 0 w 1605990"/>
                  <a:gd name="connsiteY4" fmla="*/ 532008 h 59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5990" h="598509">
                    <a:moveTo>
                      <a:pt x="0" y="532008"/>
                    </a:moveTo>
                    <a:cubicBezTo>
                      <a:pt x="22039" y="555389"/>
                      <a:pt x="45228" y="577620"/>
                      <a:pt x="69567" y="598510"/>
                    </a:cubicBezTo>
                    <a:lnTo>
                      <a:pt x="1590084" y="94865"/>
                    </a:lnTo>
                    <a:cubicBezTo>
                      <a:pt x="1596983" y="63626"/>
                      <a:pt x="1602349" y="32005"/>
                      <a:pt x="1605991" y="0"/>
                    </a:cubicBezTo>
                    <a:lnTo>
                      <a:pt x="0" y="532008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80E223F-2798-452A-BBC6-9580DE949C30}"/>
                  </a:ext>
                </a:extLst>
              </p:cNvPr>
              <p:cNvSpPr/>
              <p:nvPr/>
            </p:nvSpPr>
            <p:spPr>
              <a:xfrm>
                <a:off x="11024768" y="1627734"/>
                <a:ext cx="1404762" cy="495787"/>
              </a:xfrm>
              <a:custGeom>
                <a:avLst/>
                <a:gdLst>
                  <a:gd name="connsiteX0" fmla="*/ 0 w 1404762"/>
                  <a:gd name="connsiteY0" fmla="*/ 465316 h 495787"/>
                  <a:gd name="connsiteX1" fmla="*/ 47911 w 1404762"/>
                  <a:gd name="connsiteY1" fmla="*/ 495787 h 495787"/>
                  <a:gd name="connsiteX2" fmla="*/ 1384448 w 1404762"/>
                  <a:gd name="connsiteY2" fmla="*/ 53086 h 495787"/>
                  <a:gd name="connsiteX3" fmla="*/ 1404763 w 1404762"/>
                  <a:gd name="connsiteY3" fmla="*/ 0 h 495787"/>
                  <a:gd name="connsiteX4" fmla="*/ 0 w 1404762"/>
                  <a:gd name="connsiteY4" fmla="*/ 465316 h 49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762" h="495787">
                    <a:moveTo>
                      <a:pt x="0" y="465316"/>
                    </a:moveTo>
                    <a:cubicBezTo>
                      <a:pt x="15715" y="475856"/>
                      <a:pt x="31622" y="486205"/>
                      <a:pt x="47911" y="495787"/>
                    </a:cubicBezTo>
                    <a:lnTo>
                      <a:pt x="1384448" y="53086"/>
                    </a:lnTo>
                    <a:cubicBezTo>
                      <a:pt x="1391731" y="35646"/>
                      <a:pt x="1398439" y="18015"/>
                      <a:pt x="1404763" y="0"/>
                    </a:cubicBezTo>
                    <a:lnTo>
                      <a:pt x="0" y="465316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B8A356D-B6B3-4F1C-9BDA-57D8FFC05910}"/>
                </a:ext>
              </a:extLst>
            </p:cNvPr>
            <p:cNvSpPr/>
            <p:nvPr/>
          </p:nvSpPr>
          <p:spPr>
            <a:xfrm>
              <a:off x="10615561" y="790243"/>
              <a:ext cx="1813970" cy="1464392"/>
            </a:xfrm>
            <a:custGeom>
              <a:avLst/>
              <a:gdLst>
                <a:gd name="connsiteX0" fmla="*/ 149527 w 1813970"/>
                <a:gd name="connsiteY0" fmla="*/ 555581 h 1464392"/>
                <a:gd name="connsiteX1" fmla="*/ 166584 w 1813970"/>
                <a:gd name="connsiteY1" fmla="*/ 0 h 1464392"/>
                <a:gd name="connsiteX2" fmla="*/ 34540 w 1813970"/>
                <a:gd name="connsiteY2" fmla="*/ 782106 h 1464392"/>
                <a:gd name="connsiteX3" fmla="*/ 1183264 w 1813970"/>
                <a:gd name="connsiteY3" fmla="*/ 1429868 h 1464392"/>
                <a:gd name="connsiteX4" fmla="*/ 1813970 w 1813970"/>
                <a:gd name="connsiteY4" fmla="*/ 836725 h 1464392"/>
                <a:gd name="connsiteX5" fmla="*/ 1298252 w 1813970"/>
                <a:gd name="connsiteY5" fmla="*/ 1203343 h 1464392"/>
                <a:gd name="connsiteX6" fmla="*/ 149527 w 1813970"/>
                <a:gd name="connsiteY6" fmla="*/ 555581 h 146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970" h="1464392">
                  <a:moveTo>
                    <a:pt x="149527" y="555581"/>
                  </a:moveTo>
                  <a:cubicBezTo>
                    <a:pt x="96633" y="365660"/>
                    <a:pt x="106407" y="173056"/>
                    <a:pt x="166584" y="0"/>
                  </a:cubicBezTo>
                  <a:cubicBezTo>
                    <a:pt x="14034" y="220009"/>
                    <a:pt x="-43077" y="503836"/>
                    <a:pt x="34540" y="782106"/>
                  </a:cubicBezTo>
                  <a:cubicBezTo>
                    <a:pt x="172908" y="1278277"/>
                    <a:pt x="687093" y="1568237"/>
                    <a:pt x="1183264" y="1429868"/>
                  </a:cubicBezTo>
                  <a:cubicBezTo>
                    <a:pt x="1489514" y="1344586"/>
                    <a:pt x="1716997" y="1115953"/>
                    <a:pt x="1813970" y="836725"/>
                  </a:cubicBezTo>
                  <a:cubicBezTo>
                    <a:pt x="1694383" y="1009206"/>
                    <a:pt x="1516153" y="1142591"/>
                    <a:pt x="1298252" y="1203343"/>
                  </a:cubicBezTo>
                  <a:cubicBezTo>
                    <a:pt x="802273" y="1341711"/>
                    <a:pt x="287896" y="1051560"/>
                    <a:pt x="149527" y="555581"/>
                  </a:cubicBezTo>
                  <a:close/>
                </a:path>
              </a:pathLst>
            </a:custGeom>
            <a:solidFill>
              <a:srgbClr val="D25B30">
                <a:alpha val="50000"/>
              </a:srgbClr>
            </a:solidFill>
            <a:ln w="19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182B5B6-4D56-4D6C-B7AD-AD720EB043A6}"/>
                </a:ext>
              </a:extLst>
            </p:cNvPr>
            <p:cNvSpPr/>
            <p:nvPr/>
          </p:nvSpPr>
          <p:spPr>
            <a:xfrm>
              <a:off x="10667157" y="388922"/>
              <a:ext cx="1813970" cy="1464379"/>
            </a:xfrm>
            <a:custGeom>
              <a:avLst/>
              <a:gdLst>
                <a:gd name="connsiteX0" fmla="*/ 1664443 w 1813970"/>
                <a:gd name="connsiteY0" fmla="*/ 908798 h 1464379"/>
                <a:gd name="connsiteX1" fmla="*/ 1647386 w 1813970"/>
                <a:gd name="connsiteY1" fmla="*/ 1464379 h 1464379"/>
                <a:gd name="connsiteX2" fmla="*/ 1779430 w 1813970"/>
                <a:gd name="connsiteY2" fmla="*/ 682273 h 1464379"/>
                <a:gd name="connsiteX3" fmla="*/ 630706 w 1813970"/>
                <a:gd name="connsiteY3" fmla="*/ 34511 h 1464379"/>
                <a:gd name="connsiteX4" fmla="*/ 0 w 1813970"/>
                <a:gd name="connsiteY4" fmla="*/ 627654 h 1464379"/>
                <a:gd name="connsiteX5" fmla="*/ 515718 w 1813970"/>
                <a:gd name="connsiteY5" fmla="*/ 261036 h 1464379"/>
                <a:gd name="connsiteX6" fmla="*/ 1664443 w 1813970"/>
                <a:gd name="connsiteY6" fmla="*/ 908798 h 146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970" h="1464379">
                  <a:moveTo>
                    <a:pt x="1664443" y="908798"/>
                  </a:moveTo>
                  <a:cubicBezTo>
                    <a:pt x="1717337" y="1098719"/>
                    <a:pt x="1707563" y="1291323"/>
                    <a:pt x="1647386" y="1464379"/>
                  </a:cubicBezTo>
                  <a:cubicBezTo>
                    <a:pt x="1799936" y="1244370"/>
                    <a:pt x="1857047" y="960543"/>
                    <a:pt x="1779430" y="682273"/>
                  </a:cubicBezTo>
                  <a:cubicBezTo>
                    <a:pt x="1641254" y="186294"/>
                    <a:pt x="1126877" y="-103857"/>
                    <a:pt x="630706" y="34511"/>
                  </a:cubicBezTo>
                  <a:cubicBezTo>
                    <a:pt x="324648" y="119793"/>
                    <a:pt x="96973" y="348426"/>
                    <a:pt x="0" y="627654"/>
                  </a:cubicBezTo>
                  <a:cubicBezTo>
                    <a:pt x="119587" y="455173"/>
                    <a:pt x="297817" y="321788"/>
                    <a:pt x="515718" y="261036"/>
                  </a:cubicBezTo>
                  <a:cubicBezTo>
                    <a:pt x="1011889" y="122668"/>
                    <a:pt x="1526075" y="412628"/>
                    <a:pt x="1664443" y="908798"/>
                  </a:cubicBezTo>
                  <a:close/>
                </a:path>
              </a:pathLst>
            </a:custGeom>
            <a:solidFill>
              <a:srgbClr val="F3F1E8">
                <a:alpha val="50000"/>
              </a:srgbClr>
            </a:solidFill>
            <a:ln w="19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ADBE6B-1607-4D6B-A541-8DB1537C3D0F}"/>
                </a:ext>
              </a:extLst>
            </p:cNvPr>
            <p:cNvSpPr/>
            <p:nvPr/>
          </p:nvSpPr>
          <p:spPr>
            <a:xfrm>
              <a:off x="10128276" y="768653"/>
              <a:ext cx="2832852" cy="1079427"/>
            </a:xfrm>
            <a:custGeom>
              <a:avLst/>
              <a:gdLst>
                <a:gd name="connsiteX0" fmla="*/ 2179752 w 2832852"/>
                <a:gd name="connsiteY0" fmla="*/ 8366 h 1079427"/>
                <a:gd name="connsiteX1" fmla="*/ 2242611 w 2832852"/>
                <a:gd name="connsiteY1" fmla="*/ 110896 h 1079427"/>
                <a:gd name="connsiteX2" fmla="*/ 2488110 w 2832852"/>
                <a:gd name="connsiteY2" fmla="*/ 161107 h 1079427"/>
                <a:gd name="connsiteX3" fmla="*/ 2322911 w 2832852"/>
                <a:gd name="connsiteY3" fmla="*/ 320748 h 1079427"/>
                <a:gd name="connsiteX4" fmla="*/ 1447090 w 2832852"/>
                <a:gd name="connsiteY4" fmla="*/ 650762 h 1079427"/>
                <a:gd name="connsiteX5" fmla="*/ 526999 w 2832852"/>
                <a:gd name="connsiteY5" fmla="*/ 821518 h 1079427"/>
                <a:gd name="connsiteX6" fmla="*/ 303157 w 2832852"/>
                <a:gd name="connsiteY6" fmla="*/ 770349 h 1079427"/>
                <a:gd name="connsiteX7" fmla="*/ 487137 w 2832852"/>
                <a:gd name="connsiteY7" fmla="*/ 600359 h 1079427"/>
                <a:gd name="connsiteX8" fmla="*/ 487904 w 2832852"/>
                <a:gd name="connsiteY8" fmla="*/ 480197 h 1079427"/>
                <a:gd name="connsiteX9" fmla="*/ 3807 w 2832852"/>
                <a:gd name="connsiteY9" fmla="*/ 933631 h 1079427"/>
                <a:gd name="connsiteX10" fmla="*/ 646969 w 2832852"/>
                <a:gd name="connsiteY10" fmla="*/ 1071616 h 1079427"/>
                <a:gd name="connsiteX11" fmla="*/ 1519149 w 2832852"/>
                <a:gd name="connsiteY11" fmla="*/ 908717 h 1079427"/>
                <a:gd name="connsiteX12" fmla="*/ 2349933 w 2832852"/>
                <a:gd name="connsiteY12" fmla="*/ 596718 h 1079427"/>
                <a:gd name="connsiteX13" fmla="*/ 2829047 w 2832852"/>
                <a:gd name="connsiteY13" fmla="*/ 145776 h 1079427"/>
                <a:gd name="connsiteX14" fmla="*/ 2179752 w 2832852"/>
                <a:gd name="connsiteY14" fmla="*/ 8366 h 1079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32852" h="1079427">
                  <a:moveTo>
                    <a:pt x="2179752" y="8366"/>
                  </a:moveTo>
                  <a:cubicBezTo>
                    <a:pt x="2202749" y="40945"/>
                    <a:pt x="2223830" y="75058"/>
                    <a:pt x="2242611" y="110896"/>
                  </a:cubicBezTo>
                  <a:cubicBezTo>
                    <a:pt x="2386154" y="103997"/>
                    <a:pt x="2476611" y="119903"/>
                    <a:pt x="2488110" y="161107"/>
                  </a:cubicBezTo>
                  <a:cubicBezTo>
                    <a:pt x="2499033" y="200203"/>
                    <a:pt x="2437324" y="256547"/>
                    <a:pt x="2322911" y="320748"/>
                  </a:cubicBezTo>
                  <a:cubicBezTo>
                    <a:pt x="2139123" y="423854"/>
                    <a:pt x="1819266" y="547082"/>
                    <a:pt x="1447090" y="650762"/>
                  </a:cubicBezTo>
                  <a:cubicBezTo>
                    <a:pt x="1074914" y="754442"/>
                    <a:pt x="737618" y="814619"/>
                    <a:pt x="526999" y="821518"/>
                  </a:cubicBezTo>
                  <a:cubicBezTo>
                    <a:pt x="396105" y="825735"/>
                    <a:pt x="314081" y="809445"/>
                    <a:pt x="303157" y="770349"/>
                  </a:cubicBezTo>
                  <a:cubicBezTo>
                    <a:pt x="291658" y="729145"/>
                    <a:pt x="360843" y="668585"/>
                    <a:pt x="487137" y="600359"/>
                  </a:cubicBezTo>
                  <a:cubicBezTo>
                    <a:pt x="484837" y="559922"/>
                    <a:pt x="485029" y="519868"/>
                    <a:pt x="487904" y="480197"/>
                  </a:cubicBezTo>
                  <a:cubicBezTo>
                    <a:pt x="162873" y="643288"/>
                    <a:pt x="-29923" y="812703"/>
                    <a:pt x="3807" y="933631"/>
                  </a:cubicBezTo>
                  <a:cubicBezTo>
                    <a:pt x="37345" y="1053793"/>
                    <a:pt x="287442" y="1099213"/>
                    <a:pt x="646969" y="1071616"/>
                  </a:cubicBezTo>
                  <a:cubicBezTo>
                    <a:pt x="896875" y="1052451"/>
                    <a:pt x="1199484" y="998024"/>
                    <a:pt x="1519149" y="908717"/>
                  </a:cubicBezTo>
                  <a:cubicBezTo>
                    <a:pt x="1838814" y="819410"/>
                    <a:pt x="2126091" y="709597"/>
                    <a:pt x="2349933" y="596718"/>
                  </a:cubicBezTo>
                  <a:cubicBezTo>
                    <a:pt x="2672089" y="434394"/>
                    <a:pt x="2862585" y="266129"/>
                    <a:pt x="2829047" y="145776"/>
                  </a:cubicBezTo>
                  <a:cubicBezTo>
                    <a:pt x="2795318" y="24847"/>
                    <a:pt x="2542729" y="-20381"/>
                    <a:pt x="2179752" y="8366"/>
                  </a:cubicBezTo>
                  <a:close/>
                </a:path>
              </a:pathLst>
            </a:custGeom>
            <a:solidFill>
              <a:srgbClr val="BE6748"/>
            </a:solidFill>
            <a:ln w="19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22" name="Graphic 38">
            <a:extLst>
              <a:ext uri="{FF2B5EF4-FFF2-40B4-BE49-F238E27FC236}">
                <a16:creationId xmlns:a16="http://schemas.microsoft.com/office/drawing/2014/main" id="{A19D24E4-B48F-4B7B-96E4-22ECD668BC98}"/>
              </a:ext>
            </a:extLst>
          </p:cNvPr>
          <p:cNvGrpSpPr/>
          <p:nvPr/>
        </p:nvGrpSpPr>
        <p:grpSpPr>
          <a:xfrm>
            <a:off x="10990883" y="-135820"/>
            <a:ext cx="1730757" cy="1388357"/>
            <a:chOff x="923775" y="2325619"/>
            <a:chExt cx="2742747" cy="220014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417FB7-84AD-4B28-A588-624B1AF9126B}"/>
                </a:ext>
              </a:extLst>
            </p:cNvPr>
            <p:cNvSpPr/>
            <p:nvPr/>
          </p:nvSpPr>
          <p:spPr>
            <a:xfrm>
              <a:off x="1325814" y="2328494"/>
              <a:ext cx="2140371" cy="2140371"/>
            </a:xfrm>
            <a:custGeom>
              <a:avLst/>
              <a:gdLst>
                <a:gd name="connsiteX0" fmla="*/ 2140372 w 2140371"/>
                <a:gd name="connsiteY0" fmla="*/ 1070186 h 2140371"/>
                <a:gd name="connsiteX1" fmla="*/ 1070186 w 2140371"/>
                <a:gd name="connsiteY1" fmla="*/ 2140371 h 2140371"/>
                <a:gd name="connsiteX2" fmla="*/ 0 w 2140371"/>
                <a:gd name="connsiteY2" fmla="*/ 1070186 h 2140371"/>
                <a:gd name="connsiteX3" fmla="*/ 1070186 w 2140371"/>
                <a:gd name="connsiteY3" fmla="*/ 0 h 2140371"/>
                <a:gd name="connsiteX4" fmla="*/ 2140372 w 2140371"/>
                <a:gd name="connsiteY4" fmla="*/ 1070186 h 21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0371" h="2140371">
                  <a:moveTo>
                    <a:pt x="2140372" y="1070186"/>
                  </a:moveTo>
                  <a:cubicBezTo>
                    <a:pt x="2140372" y="1661233"/>
                    <a:pt x="1661234" y="2140371"/>
                    <a:pt x="1070186" y="2140371"/>
                  </a:cubicBezTo>
                  <a:cubicBezTo>
                    <a:pt x="479139" y="2140371"/>
                    <a:pt x="0" y="1661233"/>
                    <a:pt x="0" y="1070186"/>
                  </a:cubicBezTo>
                  <a:cubicBezTo>
                    <a:pt x="0" y="479138"/>
                    <a:pt x="479139" y="0"/>
                    <a:pt x="1070186" y="0"/>
                  </a:cubicBezTo>
                  <a:cubicBezTo>
                    <a:pt x="1661234" y="0"/>
                    <a:pt x="2140372" y="479138"/>
                    <a:pt x="2140372" y="1070186"/>
                  </a:cubicBezTo>
                  <a:close/>
                </a:path>
              </a:pathLst>
            </a:custGeom>
            <a:solidFill>
              <a:srgbClr val="8FC8CB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24" name="Graphic 38">
              <a:extLst>
                <a:ext uri="{FF2B5EF4-FFF2-40B4-BE49-F238E27FC236}">
                  <a16:creationId xmlns:a16="http://schemas.microsoft.com/office/drawing/2014/main" id="{A5A5589C-6860-4DBD-B268-0884DE7677C4}"/>
                </a:ext>
              </a:extLst>
            </p:cNvPr>
            <p:cNvGrpSpPr/>
            <p:nvPr/>
          </p:nvGrpSpPr>
          <p:grpSpPr>
            <a:xfrm>
              <a:off x="1359659" y="2325619"/>
              <a:ext cx="2114492" cy="2200142"/>
              <a:chOff x="1359659" y="2325619"/>
              <a:chExt cx="2114492" cy="2200142"/>
            </a:xfrm>
            <a:solidFill>
              <a:srgbClr val="637B36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3C00F35-070E-4309-A3D1-866F3B4AF69E}"/>
                  </a:ext>
                </a:extLst>
              </p:cNvPr>
              <p:cNvSpPr/>
              <p:nvPr/>
            </p:nvSpPr>
            <p:spPr>
              <a:xfrm>
                <a:off x="1359659" y="2325619"/>
                <a:ext cx="1069219" cy="979165"/>
              </a:xfrm>
              <a:custGeom>
                <a:avLst/>
                <a:gdLst>
                  <a:gd name="connsiteX0" fmla="*/ 1036342 w 1069219"/>
                  <a:gd name="connsiteY0" fmla="*/ 2875 h 979165"/>
                  <a:gd name="connsiteX1" fmla="*/ 1036342 w 1069219"/>
                  <a:gd name="connsiteY1" fmla="*/ 307984 h 979165"/>
                  <a:gd name="connsiteX2" fmla="*/ 717992 w 1069219"/>
                  <a:gd name="connsiteY2" fmla="*/ 934610 h 979165"/>
                  <a:gd name="connsiteX3" fmla="*/ 121 w 1069219"/>
                  <a:gd name="connsiteY3" fmla="*/ 804506 h 979165"/>
                  <a:gd name="connsiteX4" fmla="*/ 1036342 w 1069219"/>
                  <a:gd name="connsiteY4" fmla="*/ 2875 h 979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219" h="979165">
                    <a:moveTo>
                      <a:pt x="1036342" y="2875"/>
                    </a:moveTo>
                    <a:cubicBezTo>
                      <a:pt x="1036342" y="2875"/>
                      <a:pt x="1110317" y="261354"/>
                      <a:pt x="1036342" y="307984"/>
                    </a:cubicBezTo>
                    <a:cubicBezTo>
                      <a:pt x="600553" y="582582"/>
                      <a:pt x="877167" y="797598"/>
                      <a:pt x="717992" y="934610"/>
                    </a:cubicBezTo>
                    <a:cubicBezTo>
                      <a:pt x="558817" y="1071621"/>
                      <a:pt x="394173" y="853439"/>
                      <a:pt x="121" y="804506"/>
                    </a:cubicBezTo>
                    <a:cubicBezTo>
                      <a:pt x="121" y="804506"/>
                      <a:pt x="-33844" y="-55845"/>
                      <a:pt x="1036342" y="2875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AC74B5C-E580-42B6-8050-2CA907D708EA}"/>
                  </a:ext>
                </a:extLst>
              </p:cNvPr>
              <p:cNvSpPr/>
              <p:nvPr/>
            </p:nvSpPr>
            <p:spPr>
              <a:xfrm>
                <a:off x="3008901" y="3028519"/>
                <a:ext cx="465249" cy="667786"/>
              </a:xfrm>
              <a:custGeom>
                <a:avLst/>
                <a:gdLst>
                  <a:gd name="connsiteX0" fmla="*/ 391370 w 465249"/>
                  <a:gd name="connsiteY0" fmla="*/ 0 h 667786"/>
                  <a:gd name="connsiteX1" fmla="*/ 25527 w 465249"/>
                  <a:gd name="connsiteY1" fmla="*/ 132406 h 667786"/>
                  <a:gd name="connsiteX2" fmla="*/ 176642 w 465249"/>
                  <a:gd name="connsiteY2" fmla="*/ 370161 h 667786"/>
                  <a:gd name="connsiteX3" fmla="*/ 414973 w 465249"/>
                  <a:gd name="connsiteY3" fmla="*/ 667787 h 667786"/>
                  <a:gd name="connsiteX4" fmla="*/ 391370 w 465249"/>
                  <a:gd name="connsiteY4" fmla="*/ 0 h 667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249" h="667786">
                    <a:moveTo>
                      <a:pt x="391370" y="0"/>
                    </a:moveTo>
                    <a:cubicBezTo>
                      <a:pt x="391370" y="0"/>
                      <a:pt x="113030" y="44903"/>
                      <a:pt x="25527" y="132406"/>
                    </a:cubicBezTo>
                    <a:cubicBezTo>
                      <a:pt x="-61977" y="219909"/>
                      <a:pt x="97198" y="265676"/>
                      <a:pt x="176642" y="370161"/>
                    </a:cubicBezTo>
                    <a:cubicBezTo>
                      <a:pt x="256086" y="474647"/>
                      <a:pt x="414973" y="667787"/>
                      <a:pt x="414973" y="667787"/>
                    </a:cubicBezTo>
                    <a:cubicBezTo>
                      <a:pt x="414973" y="667787"/>
                      <a:pt x="542486" y="275750"/>
                      <a:pt x="391370" y="0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9D17163-5BE0-4E7F-BD76-6B4225EB62B5}"/>
                  </a:ext>
                </a:extLst>
              </p:cNvPr>
              <p:cNvSpPr/>
              <p:nvPr/>
            </p:nvSpPr>
            <p:spPr>
              <a:xfrm>
                <a:off x="1804258" y="3395052"/>
                <a:ext cx="1049681" cy="1130709"/>
              </a:xfrm>
              <a:custGeom>
                <a:avLst/>
                <a:gdLst>
                  <a:gd name="connsiteX0" fmla="*/ 159984 w 1049681"/>
                  <a:gd name="connsiteY0" fmla="*/ 126822 h 1130709"/>
                  <a:gd name="connsiteX1" fmla="*/ 613619 w 1049681"/>
                  <a:gd name="connsiteY1" fmla="*/ 3627 h 1130709"/>
                  <a:gd name="connsiteX2" fmla="*/ 1049407 w 1049681"/>
                  <a:gd name="connsiteY2" fmla="*/ 434235 h 1130709"/>
                  <a:gd name="connsiteX3" fmla="*/ 681261 w 1049681"/>
                  <a:gd name="connsiteY3" fmla="*/ 1070071 h 1130709"/>
                  <a:gd name="connsiteX4" fmla="*/ 190207 w 1049681"/>
                  <a:gd name="connsiteY4" fmla="*/ 1070071 h 1130709"/>
                  <a:gd name="connsiteX5" fmla="*/ 5127 w 1049681"/>
                  <a:gd name="connsiteY5" fmla="*/ 724664 h 1130709"/>
                  <a:gd name="connsiteX6" fmla="*/ 159984 w 1049681"/>
                  <a:gd name="connsiteY6" fmla="*/ 126822 h 113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9681" h="1130709">
                    <a:moveTo>
                      <a:pt x="159984" y="126822"/>
                    </a:moveTo>
                    <a:cubicBezTo>
                      <a:pt x="159984" y="126822"/>
                      <a:pt x="506255" y="-25157"/>
                      <a:pt x="613619" y="3627"/>
                    </a:cubicBezTo>
                    <a:cubicBezTo>
                      <a:pt x="720983" y="32411"/>
                      <a:pt x="1037318" y="376379"/>
                      <a:pt x="1049407" y="434235"/>
                    </a:cubicBezTo>
                    <a:cubicBezTo>
                      <a:pt x="1061209" y="492090"/>
                      <a:pt x="688745" y="931908"/>
                      <a:pt x="681261" y="1070071"/>
                    </a:cubicBezTo>
                    <a:cubicBezTo>
                      <a:pt x="681261" y="1070071"/>
                      <a:pt x="318008" y="1206507"/>
                      <a:pt x="190207" y="1070071"/>
                    </a:cubicBezTo>
                    <a:cubicBezTo>
                      <a:pt x="190207" y="1070071"/>
                      <a:pt x="-36610" y="844118"/>
                      <a:pt x="5127" y="724664"/>
                    </a:cubicBezTo>
                    <a:cubicBezTo>
                      <a:pt x="46575" y="605211"/>
                      <a:pt x="-78635" y="394225"/>
                      <a:pt x="159984" y="126822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279975-7D63-4402-82E5-724ECB8E55E3}"/>
                  </a:ext>
                </a:extLst>
              </p:cNvPr>
              <p:cNvSpPr/>
              <p:nvPr/>
            </p:nvSpPr>
            <p:spPr>
              <a:xfrm>
                <a:off x="1359811" y="3269494"/>
                <a:ext cx="492450" cy="180259"/>
              </a:xfrm>
              <a:custGeom>
                <a:avLst/>
                <a:gdLst>
                  <a:gd name="connsiteX0" fmla="*/ 228513 w 492450"/>
                  <a:gd name="connsiteY0" fmla="*/ 14626 h 180259"/>
                  <a:gd name="connsiteX1" fmla="*/ 485265 w 492450"/>
                  <a:gd name="connsiteY1" fmla="*/ 92918 h 180259"/>
                  <a:gd name="connsiteX2" fmla="*/ 270537 w 492450"/>
                  <a:gd name="connsiteY2" fmla="*/ 175815 h 180259"/>
                  <a:gd name="connsiteX3" fmla="*/ 256 w 492450"/>
                  <a:gd name="connsiteY3" fmla="*/ 14626 h 180259"/>
                  <a:gd name="connsiteX4" fmla="*/ 228513 w 492450"/>
                  <a:gd name="connsiteY4" fmla="*/ 14626 h 18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450" h="180259">
                    <a:moveTo>
                      <a:pt x="228513" y="14626"/>
                    </a:moveTo>
                    <a:cubicBezTo>
                      <a:pt x="228513" y="14626"/>
                      <a:pt x="443241" y="57514"/>
                      <a:pt x="485265" y="92918"/>
                    </a:cubicBezTo>
                    <a:cubicBezTo>
                      <a:pt x="527002" y="128034"/>
                      <a:pt x="377901" y="140123"/>
                      <a:pt x="270537" y="175815"/>
                    </a:cubicBezTo>
                    <a:cubicBezTo>
                      <a:pt x="163173" y="211507"/>
                      <a:pt x="-7515" y="20670"/>
                      <a:pt x="256" y="14626"/>
                    </a:cubicBezTo>
                    <a:cubicBezTo>
                      <a:pt x="8028" y="8581"/>
                      <a:pt x="101576" y="-15022"/>
                      <a:pt x="228513" y="14626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850A77-1F8C-407E-90A2-A3357521B915}"/>
                </a:ext>
              </a:extLst>
            </p:cNvPr>
            <p:cNvSpPr/>
            <p:nvPr/>
          </p:nvSpPr>
          <p:spPr>
            <a:xfrm>
              <a:off x="1325527" y="2574884"/>
              <a:ext cx="1950110" cy="1893981"/>
            </a:xfrm>
            <a:custGeom>
              <a:avLst/>
              <a:gdLst>
                <a:gd name="connsiteX0" fmla="*/ 197170 w 1950110"/>
                <a:gd name="connsiteY0" fmla="*/ 608780 h 1893981"/>
                <a:gd name="connsiteX1" fmla="*/ 387144 w 1950110"/>
                <a:gd name="connsiteY1" fmla="*/ 0 h 1893981"/>
                <a:gd name="connsiteX2" fmla="*/ 0 w 1950110"/>
                <a:gd name="connsiteY2" fmla="*/ 823795 h 1893981"/>
                <a:gd name="connsiteX3" fmla="*/ 1070186 w 1950110"/>
                <a:gd name="connsiteY3" fmla="*/ 1893981 h 1893981"/>
                <a:gd name="connsiteX4" fmla="*/ 1950110 w 1950110"/>
                <a:gd name="connsiteY4" fmla="*/ 1432863 h 1893981"/>
                <a:gd name="connsiteX5" fmla="*/ 1267068 w 1950110"/>
                <a:gd name="connsiteY5" fmla="*/ 1679253 h 1893981"/>
                <a:gd name="connsiteX6" fmla="*/ 197170 w 1950110"/>
                <a:gd name="connsiteY6" fmla="*/ 608780 h 189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110" h="1893981">
                  <a:moveTo>
                    <a:pt x="197170" y="608780"/>
                  </a:moveTo>
                  <a:cubicBezTo>
                    <a:pt x="197170" y="382538"/>
                    <a:pt x="267403" y="172703"/>
                    <a:pt x="387144" y="0"/>
                  </a:cubicBezTo>
                  <a:cubicBezTo>
                    <a:pt x="150828" y="196306"/>
                    <a:pt x="0" y="492493"/>
                    <a:pt x="0" y="823795"/>
                  </a:cubicBezTo>
                  <a:cubicBezTo>
                    <a:pt x="0" y="1414729"/>
                    <a:pt x="479252" y="1893981"/>
                    <a:pt x="1070186" y="1893981"/>
                  </a:cubicBezTo>
                  <a:cubicBezTo>
                    <a:pt x="1434878" y="1893981"/>
                    <a:pt x="1756970" y="1711491"/>
                    <a:pt x="1950110" y="1432863"/>
                  </a:cubicBezTo>
                  <a:cubicBezTo>
                    <a:pt x="1764742" y="1586857"/>
                    <a:pt x="1526699" y="1679253"/>
                    <a:pt x="1267068" y="1679253"/>
                  </a:cubicBezTo>
                  <a:cubicBezTo>
                    <a:pt x="676422" y="1678965"/>
                    <a:pt x="197170" y="1200001"/>
                    <a:pt x="197170" y="608780"/>
                  </a:cubicBezTo>
                  <a:close/>
                </a:path>
              </a:pathLst>
            </a:custGeom>
            <a:solidFill>
              <a:srgbClr val="395D6B">
                <a:alpha val="50000"/>
              </a:srgbClr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451CAC-0CD0-49C3-BFD4-49862F27B45F}"/>
                </a:ext>
              </a:extLst>
            </p:cNvPr>
            <p:cNvSpPr/>
            <p:nvPr/>
          </p:nvSpPr>
          <p:spPr>
            <a:xfrm>
              <a:off x="1516076" y="2328494"/>
              <a:ext cx="1950398" cy="1893693"/>
            </a:xfrm>
            <a:custGeom>
              <a:avLst/>
              <a:gdLst>
                <a:gd name="connsiteX0" fmla="*/ 1753228 w 1950398"/>
                <a:gd name="connsiteY0" fmla="*/ 1284914 h 1893693"/>
                <a:gd name="connsiteX1" fmla="*/ 1563255 w 1950398"/>
                <a:gd name="connsiteY1" fmla="*/ 1893693 h 1893693"/>
                <a:gd name="connsiteX2" fmla="*/ 1950398 w 1950398"/>
                <a:gd name="connsiteY2" fmla="*/ 1069898 h 1893693"/>
                <a:gd name="connsiteX3" fmla="*/ 879924 w 1950398"/>
                <a:gd name="connsiteY3" fmla="*/ 0 h 1893693"/>
                <a:gd name="connsiteX4" fmla="*/ 0 w 1950398"/>
                <a:gd name="connsiteY4" fmla="*/ 461118 h 1893693"/>
                <a:gd name="connsiteX5" fmla="*/ 683042 w 1950398"/>
                <a:gd name="connsiteY5" fmla="*/ 214728 h 1893693"/>
                <a:gd name="connsiteX6" fmla="*/ 1753228 w 1950398"/>
                <a:gd name="connsiteY6" fmla="*/ 1284914 h 18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398" h="1893693">
                  <a:moveTo>
                    <a:pt x="1753228" y="1284914"/>
                  </a:moveTo>
                  <a:cubicBezTo>
                    <a:pt x="1753228" y="1511155"/>
                    <a:pt x="1682996" y="1720990"/>
                    <a:pt x="1563255" y="1893693"/>
                  </a:cubicBezTo>
                  <a:cubicBezTo>
                    <a:pt x="1799571" y="1697387"/>
                    <a:pt x="1950398" y="1401201"/>
                    <a:pt x="1950398" y="1069898"/>
                  </a:cubicBezTo>
                  <a:cubicBezTo>
                    <a:pt x="1950110" y="479252"/>
                    <a:pt x="1470858" y="0"/>
                    <a:pt x="879924" y="0"/>
                  </a:cubicBezTo>
                  <a:cubicBezTo>
                    <a:pt x="515232" y="0"/>
                    <a:pt x="193140" y="182490"/>
                    <a:pt x="0" y="461118"/>
                  </a:cubicBezTo>
                  <a:cubicBezTo>
                    <a:pt x="185368" y="307124"/>
                    <a:pt x="423411" y="214728"/>
                    <a:pt x="683042" y="214728"/>
                  </a:cubicBezTo>
                  <a:cubicBezTo>
                    <a:pt x="1273976" y="214728"/>
                    <a:pt x="1753228" y="693980"/>
                    <a:pt x="1753228" y="1284914"/>
                  </a:cubicBezTo>
                  <a:close/>
                </a:path>
              </a:pathLst>
            </a:custGeom>
            <a:solidFill>
              <a:srgbClr val="F3F1E8">
                <a:alpha val="50000"/>
              </a:srgbClr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67430BE-6C07-4F4C-84E4-83E0FD5D78FB}"/>
                </a:ext>
              </a:extLst>
            </p:cNvPr>
            <p:cNvSpPr/>
            <p:nvPr/>
          </p:nvSpPr>
          <p:spPr>
            <a:xfrm>
              <a:off x="923775" y="357771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8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19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8" y="123771"/>
                  </a:cubicBezTo>
                  <a:cubicBezTo>
                    <a:pt x="419598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19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178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E9BB16A-D3D9-4E8B-9DBB-FBC07B5B81CD}"/>
                </a:ext>
              </a:extLst>
            </p:cNvPr>
            <p:cNvSpPr/>
            <p:nvPr/>
          </p:nvSpPr>
          <p:spPr>
            <a:xfrm>
              <a:off x="1818667" y="2446508"/>
              <a:ext cx="535021" cy="291868"/>
            </a:xfrm>
            <a:custGeom>
              <a:avLst/>
              <a:gdLst>
                <a:gd name="connsiteX0" fmla="*/ 535021 w 535021"/>
                <a:gd name="connsiteY0" fmla="*/ 205517 h 291868"/>
                <a:gd name="connsiteX1" fmla="*/ 448669 w 535021"/>
                <a:gd name="connsiteY1" fmla="*/ 119165 h 291868"/>
                <a:gd name="connsiteX2" fmla="*/ 419885 w 535021"/>
                <a:gd name="connsiteY2" fmla="*/ 124059 h 291868"/>
                <a:gd name="connsiteX3" fmla="*/ 420173 w 535021"/>
                <a:gd name="connsiteY3" fmla="*/ 119165 h 291868"/>
                <a:gd name="connsiteX4" fmla="*/ 333821 w 535021"/>
                <a:gd name="connsiteY4" fmla="*/ 32814 h 291868"/>
                <a:gd name="connsiteX5" fmla="*/ 275102 w 535021"/>
                <a:gd name="connsiteY5" fmla="*/ 55841 h 291868"/>
                <a:gd name="connsiteX6" fmla="*/ 194220 w 535021"/>
                <a:gd name="connsiteY6" fmla="*/ 0 h 291868"/>
                <a:gd name="connsiteX7" fmla="*/ 107868 w 535021"/>
                <a:gd name="connsiteY7" fmla="*/ 86352 h 291868"/>
                <a:gd name="connsiteX8" fmla="*/ 116791 w 535021"/>
                <a:gd name="connsiteY8" fmla="*/ 124347 h 291868"/>
                <a:gd name="connsiteX9" fmla="*/ 25258 w 535021"/>
                <a:gd name="connsiteY9" fmla="*/ 144207 h 291868"/>
                <a:gd name="connsiteX10" fmla="*/ 25258 w 535021"/>
                <a:gd name="connsiteY10" fmla="*/ 266539 h 291868"/>
                <a:gd name="connsiteX11" fmla="*/ 86280 w 535021"/>
                <a:gd name="connsiteY11" fmla="*/ 291869 h 291868"/>
                <a:gd name="connsiteX12" fmla="*/ 452987 w 535021"/>
                <a:gd name="connsiteY12" fmla="*/ 291869 h 291868"/>
                <a:gd name="connsiteX13" fmla="*/ 452987 w 535021"/>
                <a:gd name="connsiteY13" fmla="*/ 291581 h 291868"/>
                <a:gd name="connsiteX14" fmla="*/ 535021 w 535021"/>
                <a:gd name="connsiteY14" fmla="*/ 205517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021" h="291868">
                  <a:moveTo>
                    <a:pt x="535021" y="205517"/>
                  </a:moveTo>
                  <a:cubicBezTo>
                    <a:pt x="535021" y="157736"/>
                    <a:pt x="496163" y="119165"/>
                    <a:pt x="448669" y="119165"/>
                  </a:cubicBezTo>
                  <a:cubicBezTo>
                    <a:pt x="438595" y="119165"/>
                    <a:pt x="429096" y="120892"/>
                    <a:pt x="419885" y="124059"/>
                  </a:cubicBezTo>
                  <a:cubicBezTo>
                    <a:pt x="419885" y="122332"/>
                    <a:pt x="420173" y="120892"/>
                    <a:pt x="420173" y="119165"/>
                  </a:cubicBezTo>
                  <a:cubicBezTo>
                    <a:pt x="420173" y="71384"/>
                    <a:pt x="381315" y="32814"/>
                    <a:pt x="333821" y="32814"/>
                  </a:cubicBezTo>
                  <a:cubicBezTo>
                    <a:pt x="311082" y="32814"/>
                    <a:pt x="290646" y="41737"/>
                    <a:pt x="275102" y="55841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7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2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5" y="289278"/>
                    <a:pt x="535021" y="251571"/>
                    <a:pt x="535021" y="205517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CC49DD4-BFB8-4876-A780-49E59F32B5FA}"/>
                </a:ext>
              </a:extLst>
            </p:cNvPr>
            <p:cNvSpPr/>
            <p:nvPr/>
          </p:nvSpPr>
          <p:spPr>
            <a:xfrm>
              <a:off x="3131789" y="357771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7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7" y="123771"/>
                  </a:cubicBezTo>
                  <a:cubicBezTo>
                    <a:pt x="419597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6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0D3757-757C-4F27-92A3-C23BAFF6B66C}"/>
                </a:ext>
              </a:extLst>
            </p:cNvPr>
            <p:cNvSpPr/>
            <p:nvPr/>
          </p:nvSpPr>
          <p:spPr>
            <a:xfrm>
              <a:off x="2284391" y="4076541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7 h 291868"/>
                <a:gd name="connsiteX2" fmla="*/ 419598 w 534733"/>
                <a:gd name="connsiteY2" fmla="*/ 123771 h 291868"/>
                <a:gd name="connsiteX3" fmla="*/ 419885 w 534733"/>
                <a:gd name="connsiteY3" fmla="*/ 118877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7"/>
                    <a:pt x="448381" y="118877"/>
                  </a:cubicBezTo>
                  <a:cubicBezTo>
                    <a:pt x="438307" y="118877"/>
                    <a:pt x="428808" y="120604"/>
                    <a:pt x="419598" y="123771"/>
                  </a:cubicBezTo>
                  <a:cubicBezTo>
                    <a:pt x="419598" y="122044"/>
                    <a:pt x="419885" y="120604"/>
                    <a:pt x="419885" y="118877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178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1FDD88-6AFE-449B-A110-167E4F14F1A0}"/>
                </a:ext>
              </a:extLst>
            </p:cNvPr>
            <p:cNvSpPr/>
            <p:nvPr/>
          </p:nvSpPr>
          <p:spPr>
            <a:xfrm>
              <a:off x="2786382" y="266670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7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7" y="123771"/>
                  </a:cubicBezTo>
                  <a:cubicBezTo>
                    <a:pt x="419597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2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6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E1B945C3-0B68-4521-A094-9BB6FAF1C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337" y="2605955"/>
            <a:ext cx="618774" cy="618774"/>
          </a:xfrm>
          <a:prstGeom prst="rect">
            <a:avLst/>
          </a:prstGeom>
        </p:spPr>
      </p:pic>
      <p:grpSp>
        <p:nvGrpSpPr>
          <p:cNvPr id="37" name="Graphic 241">
            <a:extLst>
              <a:ext uri="{FF2B5EF4-FFF2-40B4-BE49-F238E27FC236}">
                <a16:creationId xmlns:a16="http://schemas.microsoft.com/office/drawing/2014/main" id="{268EF1C9-DCA9-4C78-9C82-369384B48763}"/>
              </a:ext>
            </a:extLst>
          </p:cNvPr>
          <p:cNvGrpSpPr/>
          <p:nvPr/>
        </p:nvGrpSpPr>
        <p:grpSpPr>
          <a:xfrm rot="1433983">
            <a:off x="7372280" y="3904780"/>
            <a:ext cx="212939" cy="210438"/>
            <a:chOff x="2434505" y="2932122"/>
            <a:chExt cx="322656" cy="31886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A79F75-8F94-4794-9B9B-518B502BD7CB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A66F4B9-E591-46B1-912A-B81474EC35E0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561AB7-59F8-471A-9978-D3A27F1BA9E2}"/>
              </a:ext>
            </a:extLst>
          </p:cNvPr>
          <p:cNvSpPr/>
          <p:nvPr/>
        </p:nvSpPr>
        <p:spPr>
          <a:xfrm>
            <a:off x="6918254" y="5184650"/>
            <a:ext cx="169792" cy="12976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41" name="Graphic 241">
            <a:extLst>
              <a:ext uri="{FF2B5EF4-FFF2-40B4-BE49-F238E27FC236}">
                <a16:creationId xmlns:a16="http://schemas.microsoft.com/office/drawing/2014/main" id="{BD9FFBB6-C7A9-4C17-87A9-E042C329197E}"/>
              </a:ext>
            </a:extLst>
          </p:cNvPr>
          <p:cNvGrpSpPr/>
          <p:nvPr/>
        </p:nvGrpSpPr>
        <p:grpSpPr>
          <a:xfrm>
            <a:off x="10559860" y="6101804"/>
            <a:ext cx="322656" cy="318867"/>
            <a:chOff x="2434505" y="2932122"/>
            <a:chExt cx="322656" cy="31886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650DA0-A22C-4C84-A58A-673C23280192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360BB1-6C58-4F32-BC14-3CCA47824690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44" name="Graphic 241">
            <a:extLst>
              <a:ext uri="{FF2B5EF4-FFF2-40B4-BE49-F238E27FC236}">
                <a16:creationId xmlns:a16="http://schemas.microsoft.com/office/drawing/2014/main" id="{8A529D81-8A6D-4D7A-BEE0-1F857CE27B82}"/>
              </a:ext>
            </a:extLst>
          </p:cNvPr>
          <p:cNvGrpSpPr/>
          <p:nvPr/>
        </p:nvGrpSpPr>
        <p:grpSpPr>
          <a:xfrm rot="1433983">
            <a:off x="9736565" y="5005254"/>
            <a:ext cx="212939" cy="210438"/>
            <a:chOff x="2434505" y="2932122"/>
            <a:chExt cx="322656" cy="318867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5F53297-ACFF-44E5-879E-53227175ED1E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389F73-758B-44A1-9F24-A4A766A00A37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2A5EB36-8FD8-4401-8BA7-E2593CD7DCD2}"/>
              </a:ext>
            </a:extLst>
          </p:cNvPr>
          <p:cNvSpPr/>
          <p:nvPr/>
        </p:nvSpPr>
        <p:spPr>
          <a:xfrm>
            <a:off x="2819148" y="3721640"/>
            <a:ext cx="784677" cy="2068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400" b="1" dirty="0">
                <a:solidFill>
                  <a:schemeClr val="bg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4</a:t>
            </a:r>
            <a:endParaRPr lang="th-TH" sz="34400" b="1" dirty="0">
              <a:solidFill>
                <a:schemeClr val="bg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EA4A63-7E25-4D48-A634-4F1621BF0F03}"/>
              </a:ext>
            </a:extLst>
          </p:cNvPr>
          <p:cNvSpPr/>
          <p:nvPr/>
        </p:nvSpPr>
        <p:spPr>
          <a:xfrm>
            <a:off x="766781" y="4102858"/>
            <a:ext cx="4952474" cy="2290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1615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CHAPTER</a:t>
            </a:r>
            <a:endParaRPr lang="th-TH" sz="8000" b="1" dirty="0">
              <a:solidFill>
                <a:srgbClr val="F1615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0550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687" y="37858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th-TH" sz="4800" dirty="0"/>
              <a:t>โครงสร้างควบคุม</a:t>
            </a:r>
            <a:r>
              <a:rPr lang="en-US" sz="4800" dirty="0"/>
              <a:t>(Control Structure)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BC823-D88D-4669-B27A-5ACC811AD7AB}"/>
              </a:ext>
            </a:extLst>
          </p:cNvPr>
          <p:cNvSpPr/>
          <p:nvPr/>
        </p:nvSpPr>
        <p:spPr>
          <a:xfrm>
            <a:off x="0" y="1798233"/>
            <a:ext cx="12192000" cy="21010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FD4734-AD64-4A71-98BB-384857D8536D}"/>
              </a:ext>
            </a:extLst>
          </p:cNvPr>
          <p:cNvGraphicFramePr/>
          <p:nvPr/>
        </p:nvGraphicFramePr>
        <p:xfrm>
          <a:off x="2411925" y="1917533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2">
            <a:extLst>
              <a:ext uri="{FF2B5EF4-FFF2-40B4-BE49-F238E27FC236}">
                <a16:creationId xmlns:a16="http://schemas.microsoft.com/office/drawing/2014/main" id="{B1C8343E-7C18-46BA-98CB-54BD700E013B}"/>
              </a:ext>
            </a:extLst>
          </p:cNvPr>
          <p:cNvGraphicFramePr/>
          <p:nvPr/>
        </p:nvGraphicFramePr>
        <p:xfrm>
          <a:off x="4999119" y="1917533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EF110B7A-5394-411E-B756-58FB0BE58CFE}"/>
              </a:ext>
            </a:extLst>
          </p:cNvPr>
          <p:cNvGraphicFramePr/>
          <p:nvPr/>
        </p:nvGraphicFramePr>
        <p:xfrm>
          <a:off x="7586313" y="1917533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2">
            <a:extLst>
              <a:ext uri="{FF2B5EF4-FFF2-40B4-BE49-F238E27FC236}">
                <a16:creationId xmlns:a16="http://schemas.microsoft.com/office/drawing/2014/main" id="{62A6B503-5F61-4B61-A9D6-F7B155EA0C3F}"/>
              </a:ext>
            </a:extLst>
          </p:cNvPr>
          <p:cNvGraphicFramePr/>
          <p:nvPr/>
        </p:nvGraphicFramePr>
        <p:xfrm>
          <a:off x="9124919" y="1866071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F260A93-88D5-438A-AA0A-8C02D5974273}"/>
              </a:ext>
            </a:extLst>
          </p:cNvPr>
          <p:cNvGrpSpPr/>
          <p:nvPr/>
        </p:nvGrpSpPr>
        <p:grpSpPr>
          <a:xfrm>
            <a:off x="981879" y="4637409"/>
            <a:ext cx="10298800" cy="216024"/>
            <a:chOff x="-368997" y="3598548"/>
            <a:chExt cx="10298800" cy="216024"/>
          </a:xfrm>
          <a:solidFill>
            <a:schemeClr val="accent5"/>
          </a:solidFill>
        </p:grpSpPr>
        <p:sp>
          <p:nvSpPr>
            <p:cNvPr id="9" name="Right Arrow 12">
              <a:extLst>
                <a:ext uri="{FF2B5EF4-FFF2-40B4-BE49-F238E27FC236}">
                  <a16:creationId xmlns:a16="http://schemas.microsoft.com/office/drawing/2014/main" id="{CC0180BD-3002-4EC3-8B55-E300876D9C1C}"/>
                </a:ext>
              </a:extLst>
            </p:cNvPr>
            <p:cNvSpPr/>
            <p:nvPr/>
          </p:nvSpPr>
          <p:spPr>
            <a:xfrm>
              <a:off x="-260985" y="3598548"/>
              <a:ext cx="10190788" cy="216024"/>
            </a:xfrm>
            <a:prstGeom prst="rightArrow">
              <a:avLst>
                <a:gd name="adj1" fmla="val 45068"/>
                <a:gd name="adj2" fmla="val 92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5E4121-2008-4896-B989-AEA71606EBB8}"/>
                </a:ext>
              </a:extLst>
            </p:cNvPr>
            <p:cNvSpPr/>
            <p:nvPr/>
          </p:nvSpPr>
          <p:spPr>
            <a:xfrm>
              <a:off x="-368997" y="35985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Rectangle 29">
            <a:extLst>
              <a:ext uri="{FF2B5EF4-FFF2-40B4-BE49-F238E27FC236}">
                <a16:creationId xmlns:a16="http://schemas.microsoft.com/office/drawing/2014/main" id="{D8726E58-F213-4B3D-9FBD-60899C26C85E}"/>
              </a:ext>
            </a:extLst>
          </p:cNvPr>
          <p:cNvSpPr/>
          <p:nvPr/>
        </p:nvSpPr>
        <p:spPr>
          <a:xfrm rot="10800000">
            <a:off x="2439464" y="3664776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C861C-FDA7-4B62-AF46-3FA6C77ACF06}"/>
              </a:ext>
            </a:extLst>
          </p:cNvPr>
          <p:cNvSpPr txBox="1"/>
          <p:nvPr/>
        </p:nvSpPr>
        <p:spPr>
          <a:xfrm>
            <a:off x="2673107" y="3856987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Sequence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8AB90FEA-7EEA-4D74-894A-420498AA164E}"/>
              </a:ext>
            </a:extLst>
          </p:cNvPr>
          <p:cNvSpPr/>
          <p:nvPr/>
        </p:nvSpPr>
        <p:spPr>
          <a:xfrm rot="10800000">
            <a:off x="5026658" y="3664776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FB0CE-3C0D-4093-9119-37692638AF3E}"/>
              </a:ext>
            </a:extLst>
          </p:cNvPr>
          <p:cNvSpPr txBox="1"/>
          <p:nvPr/>
        </p:nvSpPr>
        <p:spPr>
          <a:xfrm>
            <a:off x="5260301" y="3856987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Condition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EFF0A104-B561-435C-8040-9E7EFC9FB71A}"/>
              </a:ext>
            </a:extLst>
          </p:cNvPr>
          <p:cNvSpPr/>
          <p:nvPr/>
        </p:nvSpPr>
        <p:spPr>
          <a:xfrm rot="10800000">
            <a:off x="7613852" y="3664776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29EBE-4C22-4A00-87F6-E74BD8690E9A}"/>
              </a:ext>
            </a:extLst>
          </p:cNvPr>
          <p:cNvSpPr txBox="1"/>
          <p:nvPr/>
        </p:nvSpPr>
        <p:spPr>
          <a:xfrm>
            <a:off x="7847495" y="3856987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Loop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ECFA5C-D38B-4DAC-A4FA-6523CAF34D35}"/>
              </a:ext>
            </a:extLst>
          </p:cNvPr>
          <p:cNvSpPr txBox="1"/>
          <p:nvPr/>
        </p:nvSpPr>
        <p:spPr>
          <a:xfrm>
            <a:off x="2411925" y="4986619"/>
            <a:ext cx="17208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600" b="1" dirty="0">
                <a:solidFill>
                  <a:schemeClr val="accent1"/>
                </a:solidFill>
              </a:rPr>
              <a:t>แบบลำดับ</a:t>
            </a:r>
            <a:endParaRPr lang="en-US" altLang="ko-KR" sz="3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3F1E5E-68B6-48A9-99E2-1FAE8E953936}"/>
              </a:ext>
            </a:extLst>
          </p:cNvPr>
          <p:cNvSpPr txBox="1"/>
          <p:nvPr/>
        </p:nvSpPr>
        <p:spPr>
          <a:xfrm>
            <a:off x="4999118" y="4986619"/>
            <a:ext cx="21142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600" b="1" dirty="0">
                <a:solidFill>
                  <a:schemeClr val="accent2"/>
                </a:solidFill>
              </a:rPr>
              <a:t>แบบมีเงื่อนไข</a:t>
            </a:r>
            <a:endParaRPr lang="en-US" altLang="ko-KR" sz="3600" b="1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7CB532-0F0A-478D-BD12-A7BE83602005}"/>
              </a:ext>
            </a:extLst>
          </p:cNvPr>
          <p:cNvSpPr txBox="1"/>
          <p:nvPr/>
        </p:nvSpPr>
        <p:spPr>
          <a:xfrm>
            <a:off x="7586181" y="4964434"/>
            <a:ext cx="17208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600" b="1" dirty="0">
                <a:solidFill>
                  <a:schemeClr val="accent3"/>
                </a:solidFill>
              </a:rPr>
              <a:t>แบบทำซ้ำ</a:t>
            </a:r>
            <a:endParaRPr lang="en-US" altLang="ko-KR" sz="3600" b="1" dirty="0">
              <a:solidFill>
                <a:schemeClr val="accent3"/>
              </a:solidFill>
            </a:endParaRPr>
          </a:p>
        </p:txBody>
      </p:sp>
      <p:sp>
        <p:nvSpPr>
          <p:cNvPr id="39" name="직사각형 1">
            <a:extLst>
              <a:ext uri="{FF2B5EF4-FFF2-40B4-BE49-F238E27FC236}">
                <a16:creationId xmlns:a16="http://schemas.microsoft.com/office/drawing/2014/main" id="{2AFF8602-12C2-4E62-93D1-4338EE9860BA}"/>
              </a:ext>
            </a:extLst>
          </p:cNvPr>
          <p:cNvSpPr/>
          <p:nvPr/>
        </p:nvSpPr>
        <p:spPr>
          <a:xfrm>
            <a:off x="91167" y="1996799"/>
            <a:ext cx="24394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ko-KR" sz="2400" dirty="0">
                <a:solidFill>
                  <a:srgbClr val="FFFFFF"/>
                </a:solidFill>
                <a:cs typeface="Arial" pitchFamily="34" charset="0"/>
              </a:rPr>
              <a:t>คือ </a:t>
            </a:r>
            <a:br>
              <a:rPr lang="th-TH" altLang="ko-KR" sz="2400" dirty="0">
                <a:solidFill>
                  <a:srgbClr val="FFFFFF"/>
                </a:solidFill>
                <a:cs typeface="Arial" pitchFamily="34" charset="0"/>
              </a:rPr>
            </a:br>
            <a:r>
              <a:rPr lang="th-TH" altLang="ko-KR" sz="2400" dirty="0">
                <a:solidFill>
                  <a:srgbClr val="FFFFFF"/>
                </a:solidFill>
                <a:cs typeface="Arial" pitchFamily="34" charset="0"/>
              </a:rPr>
              <a:t>กลุ่มคำสั่งที่ใช้ในการควบคุมการทำงานของโปรแกรม</a:t>
            </a:r>
            <a:endParaRPr lang="en-US" altLang="ko-KR" sz="24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54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055697-7655-477A-80AB-20934ABED48A}"/>
              </a:ext>
            </a:extLst>
          </p:cNvPr>
          <p:cNvSpPr txBox="1"/>
          <p:nvPr/>
        </p:nvSpPr>
        <p:spPr>
          <a:xfrm rot="16200000">
            <a:off x="-1014191" y="4081493"/>
            <a:ext cx="496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บนลงล่าง</a:t>
            </a:r>
            <a:endParaRPr lang="en-US" altLang="ko-KR" sz="32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328BD-DD36-45D6-9168-321F2E7078D7}"/>
              </a:ext>
            </a:extLst>
          </p:cNvPr>
          <p:cNvSpPr txBox="1"/>
          <p:nvPr/>
        </p:nvSpPr>
        <p:spPr>
          <a:xfrm>
            <a:off x="5821894" y="2137785"/>
            <a:ext cx="19234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3200" dirty="0">
                <a:solidFill>
                  <a:schemeClr val="bg1"/>
                </a:solidFill>
                <a:cs typeface="Arial" pitchFamily="34" charset="0"/>
              </a:rPr>
              <a:t>ซ้ายไปขวา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1EFA9-37FC-4388-A6F4-D1A674EF9D22}"/>
              </a:ext>
            </a:extLst>
          </p:cNvPr>
          <p:cNvSpPr txBox="1"/>
          <p:nvPr/>
        </p:nvSpPr>
        <p:spPr>
          <a:xfrm>
            <a:off x="6545198" y="4826731"/>
            <a:ext cx="4694396" cy="86177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th-TH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  <a:t>การทำงานของโปรแกรม</a:t>
            </a:r>
            <a:br>
              <a:rPr lang="th-TH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th-TH" altLang="ko-KR" sz="2800" dirty="0">
                <a:solidFill>
                  <a:schemeClr val="tx1"/>
                </a:solidFill>
                <a:latin typeface="+mj-lt"/>
                <a:cs typeface="Arial" pitchFamily="34" charset="0"/>
              </a:rPr>
              <a:t>จากซ้าย ไป ขวา บน ลง ล่าง</a:t>
            </a:r>
            <a:endParaRPr lang="ko-KR" altLang="en-US" sz="28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29689-8D93-4BE5-9B3E-BFA7A5A7F785}"/>
              </a:ext>
            </a:extLst>
          </p:cNvPr>
          <p:cNvSpPr txBox="1"/>
          <p:nvPr/>
        </p:nvSpPr>
        <p:spPr>
          <a:xfrm>
            <a:off x="2483303" y="1262594"/>
            <a:ext cx="3518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4000" dirty="0">
                <a:solidFill>
                  <a:srgbClr val="3C9758"/>
                </a:solidFill>
                <a:cs typeface="Arial" pitchFamily="34" charset="0"/>
              </a:rPr>
              <a:t>แบบลำดับ</a:t>
            </a:r>
            <a:endParaRPr lang="en-US" altLang="ko-KR" sz="4000" dirty="0">
              <a:solidFill>
                <a:srgbClr val="3C9758"/>
              </a:solidFill>
              <a:cs typeface="Arial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A5B6C8B-0F6F-4574-9722-2325F345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16" y="1889760"/>
            <a:ext cx="2810977" cy="496823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A4B5DD8-B6E9-4BB7-9F11-082D16AA6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317" y="706452"/>
            <a:ext cx="4446134" cy="236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4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EC15FC2-34DA-43ED-9D49-E03544DA9912}"/>
              </a:ext>
            </a:extLst>
          </p:cNvPr>
          <p:cNvSpPr/>
          <p:nvPr/>
        </p:nvSpPr>
        <p:spPr>
          <a:xfrm>
            <a:off x="8592341" y="2201098"/>
            <a:ext cx="3542582" cy="21146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00EBA8-BF0A-4B95-A8ED-37F7AD1C6977}"/>
              </a:ext>
            </a:extLst>
          </p:cNvPr>
          <p:cNvSpPr/>
          <p:nvPr/>
        </p:nvSpPr>
        <p:spPr>
          <a:xfrm>
            <a:off x="338615" y="3880216"/>
            <a:ext cx="3542582" cy="21146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B9C6BF-3B95-4E65-9222-22A56B2D4128}"/>
              </a:ext>
            </a:extLst>
          </p:cNvPr>
          <p:cNvSpPr/>
          <p:nvPr/>
        </p:nvSpPr>
        <p:spPr>
          <a:xfrm>
            <a:off x="323529" y="1529685"/>
            <a:ext cx="3542582" cy="21146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4" name="Freeform 18">
            <a:extLst>
              <a:ext uri="{FF2B5EF4-FFF2-40B4-BE49-F238E27FC236}">
                <a16:creationId xmlns:a16="http://schemas.microsoft.com/office/drawing/2014/main" id="{B52DDCA4-7D88-4535-B36B-6E49D5BA18AA}"/>
              </a:ext>
            </a:extLst>
          </p:cNvPr>
          <p:cNvSpPr>
            <a:spLocks/>
          </p:cNvSpPr>
          <p:nvPr/>
        </p:nvSpPr>
        <p:spPr bwMode="auto">
          <a:xfrm>
            <a:off x="4270892" y="2447110"/>
            <a:ext cx="3931754" cy="4406293"/>
          </a:xfrm>
          <a:custGeom>
            <a:avLst/>
            <a:gdLst>
              <a:gd name="T0" fmla="*/ 1131 w 2400"/>
              <a:gd name="T1" fmla="*/ 40 h 3356"/>
              <a:gd name="T2" fmla="*/ 1129 w 2400"/>
              <a:gd name="T3" fmla="*/ 60 h 3356"/>
              <a:gd name="T4" fmla="*/ 1071 w 2400"/>
              <a:gd name="T5" fmla="*/ 253 h 3356"/>
              <a:gd name="T6" fmla="*/ 1006 w 2400"/>
              <a:gd name="T7" fmla="*/ 665 h 3356"/>
              <a:gd name="T8" fmla="*/ 1020 w 2400"/>
              <a:gd name="T9" fmla="*/ 853 h 3356"/>
              <a:gd name="T10" fmla="*/ 1289 w 2400"/>
              <a:gd name="T11" fmla="*/ 678 h 3356"/>
              <a:gd name="T12" fmla="*/ 1480 w 2400"/>
              <a:gd name="T13" fmla="*/ 327 h 3356"/>
              <a:gd name="T14" fmla="*/ 1409 w 2400"/>
              <a:gd name="T15" fmla="*/ 565 h 3356"/>
              <a:gd name="T16" fmla="*/ 1226 w 2400"/>
              <a:gd name="T17" fmla="*/ 845 h 3356"/>
              <a:gd name="T18" fmla="*/ 1022 w 2400"/>
              <a:gd name="T19" fmla="*/ 1149 h 3356"/>
              <a:gd name="T20" fmla="*/ 1171 w 2400"/>
              <a:gd name="T21" fmla="*/ 1656 h 3356"/>
              <a:gd name="T22" fmla="*/ 1237 w 2400"/>
              <a:gd name="T23" fmla="*/ 1789 h 3356"/>
              <a:gd name="T24" fmla="*/ 1409 w 2400"/>
              <a:gd name="T25" fmla="*/ 1784 h 3356"/>
              <a:gd name="T26" fmla="*/ 1588 w 2400"/>
              <a:gd name="T27" fmla="*/ 1556 h 3356"/>
              <a:gd name="T28" fmla="*/ 1851 w 2400"/>
              <a:gd name="T29" fmla="*/ 893 h 3356"/>
              <a:gd name="T30" fmla="*/ 1953 w 2400"/>
              <a:gd name="T31" fmla="*/ 344 h 3356"/>
              <a:gd name="T32" fmla="*/ 1962 w 2400"/>
              <a:gd name="T33" fmla="*/ 582 h 3356"/>
              <a:gd name="T34" fmla="*/ 1935 w 2400"/>
              <a:gd name="T35" fmla="*/ 882 h 3356"/>
              <a:gd name="T36" fmla="*/ 1960 w 2400"/>
              <a:gd name="T37" fmla="*/ 1240 h 3356"/>
              <a:gd name="T38" fmla="*/ 2217 w 2400"/>
              <a:gd name="T39" fmla="*/ 1069 h 3356"/>
              <a:gd name="T40" fmla="*/ 1993 w 2400"/>
              <a:gd name="T41" fmla="*/ 1294 h 3356"/>
              <a:gd name="T42" fmla="*/ 1757 w 2400"/>
              <a:gd name="T43" fmla="*/ 1500 h 3356"/>
              <a:gd name="T44" fmla="*/ 1584 w 2400"/>
              <a:gd name="T45" fmla="*/ 1814 h 3356"/>
              <a:gd name="T46" fmla="*/ 1555 w 2400"/>
              <a:gd name="T47" fmla="*/ 1931 h 3356"/>
              <a:gd name="T48" fmla="*/ 1824 w 2400"/>
              <a:gd name="T49" fmla="*/ 1924 h 3356"/>
              <a:gd name="T50" fmla="*/ 2244 w 2400"/>
              <a:gd name="T51" fmla="*/ 1718 h 3356"/>
              <a:gd name="T52" fmla="*/ 2377 w 2400"/>
              <a:gd name="T53" fmla="*/ 1620 h 3356"/>
              <a:gd name="T54" fmla="*/ 2089 w 2400"/>
              <a:gd name="T55" fmla="*/ 1947 h 3356"/>
              <a:gd name="T56" fmla="*/ 1815 w 2400"/>
              <a:gd name="T57" fmla="*/ 2073 h 3356"/>
              <a:gd name="T58" fmla="*/ 1564 w 2400"/>
              <a:gd name="T59" fmla="*/ 2124 h 3356"/>
              <a:gd name="T60" fmla="*/ 1426 w 2400"/>
              <a:gd name="T61" fmla="*/ 2360 h 3356"/>
              <a:gd name="T62" fmla="*/ 1422 w 2400"/>
              <a:gd name="T63" fmla="*/ 2785 h 3356"/>
              <a:gd name="T64" fmla="*/ 1400 w 2400"/>
              <a:gd name="T65" fmla="*/ 3356 h 3356"/>
              <a:gd name="T66" fmla="*/ 1144 w 2400"/>
              <a:gd name="T67" fmla="*/ 3124 h 3356"/>
              <a:gd name="T68" fmla="*/ 1200 w 2400"/>
              <a:gd name="T69" fmla="*/ 2647 h 3356"/>
              <a:gd name="T70" fmla="*/ 1166 w 2400"/>
              <a:gd name="T71" fmla="*/ 2158 h 3356"/>
              <a:gd name="T72" fmla="*/ 1011 w 2400"/>
              <a:gd name="T73" fmla="*/ 1822 h 3356"/>
              <a:gd name="T74" fmla="*/ 779 w 2400"/>
              <a:gd name="T75" fmla="*/ 1782 h 3356"/>
              <a:gd name="T76" fmla="*/ 462 w 2400"/>
              <a:gd name="T77" fmla="*/ 1816 h 3356"/>
              <a:gd name="T78" fmla="*/ 124 w 2400"/>
              <a:gd name="T79" fmla="*/ 1724 h 3356"/>
              <a:gd name="T80" fmla="*/ 609 w 2400"/>
              <a:gd name="T81" fmla="*/ 1716 h 3356"/>
              <a:gd name="T82" fmla="*/ 451 w 2400"/>
              <a:gd name="T83" fmla="*/ 1322 h 3356"/>
              <a:gd name="T84" fmla="*/ 71 w 2400"/>
              <a:gd name="T85" fmla="*/ 1191 h 3356"/>
              <a:gd name="T86" fmla="*/ 59 w 2400"/>
              <a:gd name="T87" fmla="*/ 1154 h 3356"/>
              <a:gd name="T88" fmla="*/ 319 w 2400"/>
              <a:gd name="T89" fmla="*/ 1254 h 3356"/>
              <a:gd name="T90" fmla="*/ 477 w 2400"/>
              <a:gd name="T91" fmla="*/ 1229 h 3356"/>
              <a:gd name="T92" fmla="*/ 251 w 2400"/>
              <a:gd name="T93" fmla="*/ 644 h 3356"/>
              <a:gd name="T94" fmla="*/ 220 w 2400"/>
              <a:gd name="T95" fmla="*/ 469 h 3356"/>
              <a:gd name="T96" fmla="*/ 266 w 2400"/>
              <a:gd name="T97" fmla="*/ 604 h 3356"/>
              <a:gd name="T98" fmla="*/ 391 w 2400"/>
              <a:gd name="T99" fmla="*/ 942 h 3356"/>
              <a:gd name="T100" fmla="*/ 404 w 2400"/>
              <a:gd name="T101" fmla="*/ 956 h 3356"/>
              <a:gd name="T102" fmla="*/ 442 w 2400"/>
              <a:gd name="T103" fmla="*/ 889 h 3356"/>
              <a:gd name="T104" fmla="*/ 546 w 2400"/>
              <a:gd name="T105" fmla="*/ 605 h 3356"/>
              <a:gd name="T106" fmla="*/ 517 w 2400"/>
              <a:gd name="T107" fmla="*/ 847 h 3356"/>
              <a:gd name="T108" fmla="*/ 711 w 2400"/>
              <a:gd name="T109" fmla="*/ 1353 h 3356"/>
              <a:gd name="T110" fmla="*/ 937 w 2400"/>
              <a:gd name="T111" fmla="*/ 1160 h 3356"/>
              <a:gd name="T112" fmla="*/ 971 w 2400"/>
              <a:gd name="T113" fmla="*/ 511 h 3356"/>
              <a:gd name="T114" fmla="*/ 1137 w 2400"/>
              <a:gd name="T115" fmla="*/ 0 h 3356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4463 w 10000"/>
              <a:gd name="connsiteY199" fmla="*/ 999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68"/>
              <a:gd name="connsiteX1" fmla="*/ 4721 w 10000"/>
              <a:gd name="connsiteY1" fmla="*/ 48 h 10768"/>
              <a:gd name="connsiteX2" fmla="*/ 4713 w 10000"/>
              <a:gd name="connsiteY2" fmla="*/ 80 h 10768"/>
              <a:gd name="connsiteX3" fmla="*/ 4704 w 10000"/>
              <a:gd name="connsiteY3" fmla="*/ 101 h 10768"/>
              <a:gd name="connsiteX4" fmla="*/ 4704 w 10000"/>
              <a:gd name="connsiteY4" fmla="*/ 113 h 10768"/>
              <a:gd name="connsiteX5" fmla="*/ 4713 w 10000"/>
              <a:gd name="connsiteY5" fmla="*/ 119 h 10768"/>
              <a:gd name="connsiteX6" fmla="*/ 4713 w 10000"/>
              <a:gd name="connsiteY6" fmla="*/ 125 h 10768"/>
              <a:gd name="connsiteX7" fmla="*/ 4721 w 10000"/>
              <a:gd name="connsiteY7" fmla="*/ 125 h 10768"/>
              <a:gd name="connsiteX8" fmla="*/ 4721 w 10000"/>
              <a:gd name="connsiteY8" fmla="*/ 125 h 10768"/>
              <a:gd name="connsiteX9" fmla="*/ 4721 w 10000"/>
              <a:gd name="connsiteY9" fmla="*/ 134 h 10768"/>
              <a:gd name="connsiteX10" fmla="*/ 4713 w 10000"/>
              <a:gd name="connsiteY10" fmla="*/ 152 h 10768"/>
              <a:gd name="connsiteX11" fmla="*/ 4704 w 10000"/>
              <a:gd name="connsiteY11" fmla="*/ 179 h 10768"/>
              <a:gd name="connsiteX12" fmla="*/ 4692 w 10000"/>
              <a:gd name="connsiteY12" fmla="*/ 221 h 10768"/>
              <a:gd name="connsiteX13" fmla="*/ 4667 w 10000"/>
              <a:gd name="connsiteY13" fmla="*/ 280 h 10768"/>
              <a:gd name="connsiteX14" fmla="*/ 4629 w 10000"/>
              <a:gd name="connsiteY14" fmla="*/ 364 h 10768"/>
              <a:gd name="connsiteX15" fmla="*/ 4592 w 10000"/>
              <a:gd name="connsiteY15" fmla="*/ 465 h 10768"/>
              <a:gd name="connsiteX16" fmla="*/ 4533 w 10000"/>
              <a:gd name="connsiteY16" fmla="*/ 596 h 10768"/>
              <a:gd name="connsiteX17" fmla="*/ 4463 w 10000"/>
              <a:gd name="connsiteY17" fmla="*/ 754 h 10768"/>
              <a:gd name="connsiteX18" fmla="*/ 4379 w 10000"/>
              <a:gd name="connsiteY18" fmla="*/ 1001 h 10768"/>
              <a:gd name="connsiteX19" fmla="*/ 4321 w 10000"/>
              <a:gd name="connsiteY19" fmla="*/ 1266 h 10768"/>
              <a:gd name="connsiteX20" fmla="*/ 4275 w 10000"/>
              <a:gd name="connsiteY20" fmla="*/ 1538 h 10768"/>
              <a:gd name="connsiteX21" fmla="*/ 4213 w 10000"/>
              <a:gd name="connsiteY21" fmla="*/ 1827 h 10768"/>
              <a:gd name="connsiteX22" fmla="*/ 4204 w 10000"/>
              <a:gd name="connsiteY22" fmla="*/ 1889 h 10768"/>
              <a:gd name="connsiteX23" fmla="*/ 4192 w 10000"/>
              <a:gd name="connsiteY23" fmla="*/ 1982 h 10768"/>
              <a:gd name="connsiteX24" fmla="*/ 4183 w 10000"/>
              <a:gd name="connsiteY24" fmla="*/ 2080 h 10768"/>
              <a:gd name="connsiteX25" fmla="*/ 4175 w 10000"/>
              <a:gd name="connsiteY25" fmla="*/ 2187 h 10768"/>
              <a:gd name="connsiteX26" fmla="*/ 4175 w 10000"/>
              <a:gd name="connsiteY26" fmla="*/ 2297 h 10768"/>
              <a:gd name="connsiteX27" fmla="*/ 4192 w 10000"/>
              <a:gd name="connsiteY27" fmla="*/ 2396 h 10768"/>
              <a:gd name="connsiteX28" fmla="*/ 4213 w 10000"/>
              <a:gd name="connsiteY28" fmla="*/ 2482 h 10768"/>
              <a:gd name="connsiteX29" fmla="*/ 4250 w 10000"/>
              <a:gd name="connsiteY29" fmla="*/ 2542 h 10768"/>
              <a:gd name="connsiteX30" fmla="*/ 4450 w 10000"/>
              <a:gd name="connsiteY30" fmla="*/ 2530 h 10768"/>
              <a:gd name="connsiteX31" fmla="*/ 4646 w 10000"/>
              <a:gd name="connsiteY31" fmla="*/ 2482 h 10768"/>
              <a:gd name="connsiteX32" fmla="*/ 4833 w 10000"/>
              <a:gd name="connsiteY32" fmla="*/ 2405 h 10768"/>
              <a:gd name="connsiteX33" fmla="*/ 5025 w 10000"/>
              <a:gd name="connsiteY33" fmla="*/ 2297 h 10768"/>
              <a:gd name="connsiteX34" fmla="*/ 5200 w 10000"/>
              <a:gd name="connsiteY34" fmla="*/ 2172 h 10768"/>
              <a:gd name="connsiteX35" fmla="*/ 5371 w 10000"/>
              <a:gd name="connsiteY35" fmla="*/ 2020 h 10768"/>
              <a:gd name="connsiteX36" fmla="*/ 5533 w 10000"/>
              <a:gd name="connsiteY36" fmla="*/ 1859 h 10768"/>
              <a:gd name="connsiteX37" fmla="*/ 5683 w 10000"/>
              <a:gd name="connsiteY37" fmla="*/ 1690 h 10768"/>
              <a:gd name="connsiteX38" fmla="*/ 5829 w 10000"/>
              <a:gd name="connsiteY38" fmla="*/ 1511 h 10768"/>
              <a:gd name="connsiteX39" fmla="*/ 5954 w 10000"/>
              <a:gd name="connsiteY39" fmla="*/ 1326 h 10768"/>
              <a:gd name="connsiteX40" fmla="*/ 6071 w 10000"/>
              <a:gd name="connsiteY40" fmla="*/ 1147 h 10768"/>
              <a:gd name="connsiteX41" fmla="*/ 6167 w 10000"/>
              <a:gd name="connsiteY41" fmla="*/ 974 h 10768"/>
              <a:gd name="connsiteX42" fmla="*/ 6213 w 10000"/>
              <a:gd name="connsiteY42" fmla="*/ 974 h 10768"/>
              <a:gd name="connsiteX43" fmla="*/ 6213 w 10000"/>
              <a:gd name="connsiteY43" fmla="*/ 992 h 10768"/>
              <a:gd name="connsiteX44" fmla="*/ 6138 w 10000"/>
              <a:gd name="connsiteY44" fmla="*/ 1165 h 10768"/>
              <a:gd name="connsiteX45" fmla="*/ 6054 w 10000"/>
              <a:gd name="connsiteY45" fmla="*/ 1344 h 10768"/>
              <a:gd name="connsiteX46" fmla="*/ 5963 w 10000"/>
              <a:gd name="connsiteY46" fmla="*/ 1517 h 10768"/>
              <a:gd name="connsiteX47" fmla="*/ 5871 w 10000"/>
              <a:gd name="connsiteY47" fmla="*/ 1684 h 10768"/>
              <a:gd name="connsiteX48" fmla="*/ 5775 w 10000"/>
              <a:gd name="connsiteY48" fmla="*/ 1847 h 10768"/>
              <a:gd name="connsiteX49" fmla="*/ 5667 w 10000"/>
              <a:gd name="connsiteY49" fmla="*/ 1999 h 10768"/>
              <a:gd name="connsiteX50" fmla="*/ 5554 w 10000"/>
              <a:gd name="connsiteY50" fmla="*/ 2145 h 10768"/>
              <a:gd name="connsiteX51" fmla="*/ 5417 w 10000"/>
              <a:gd name="connsiteY51" fmla="*/ 2279 h 10768"/>
              <a:gd name="connsiteX52" fmla="*/ 5275 w 10000"/>
              <a:gd name="connsiteY52" fmla="*/ 2411 h 10768"/>
              <a:gd name="connsiteX53" fmla="*/ 5108 w 10000"/>
              <a:gd name="connsiteY53" fmla="*/ 2518 h 10768"/>
              <a:gd name="connsiteX54" fmla="*/ 4917 w 10000"/>
              <a:gd name="connsiteY54" fmla="*/ 2616 h 10768"/>
              <a:gd name="connsiteX55" fmla="*/ 4704 w 10000"/>
              <a:gd name="connsiteY55" fmla="*/ 2703 h 10768"/>
              <a:gd name="connsiteX56" fmla="*/ 4479 w 10000"/>
              <a:gd name="connsiteY56" fmla="*/ 2768 h 10768"/>
              <a:gd name="connsiteX57" fmla="*/ 4213 w 10000"/>
              <a:gd name="connsiteY57" fmla="*/ 2813 h 10768"/>
              <a:gd name="connsiteX58" fmla="*/ 4221 w 10000"/>
              <a:gd name="connsiteY58" fmla="*/ 3126 h 10768"/>
              <a:gd name="connsiteX59" fmla="*/ 4258 w 10000"/>
              <a:gd name="connsiteY59" fmla="*/ 3424 h 10768"/>
              <a:gd name="connsiteX60" fmla="*/ 4321 w 10000"/>
              <a:gd name="connsiteY60" fmla="*/ 3707 h 10768"/>
              <a:gd name="connsiteX61" fmla="*/ 4404 w 10000"/>
              <a:gd name="connsiteY61" fmla="*/ 3975 h 10768"/>
              <a:gd name="connsiteX62" fmla="*/ 4508 w 10000"/>
              <a:gd name="connsiteY62" fmla="*/ 4231 h 10768"/>
              <a:gd name="connsiteX63" fmla="*/ 4621 w 10000"/>
              <a:gd name="connsiteY63" fmla="*/ 4476 h 10768"/>
              <a:gd name="connsiteX64" fmla="*/ 4750 w 10000"/>
              <a:gd name="connsiteY64" fmla="*/ 4708 h 10768"/>
              <a:gd name="connsiteX65" fmla="*/ 4879 w 10000"/>
              <a:gd name="connsiteY65" fmla="*/ 4934 h 10768"/>
              <a:gd name="connsiteX66" fmla="*/ 4917 w 10000"/>
              <a:gd name="connsiteY66" fmla="*/ 4988 h 10768"/>
              <a:gd name="connsiteX67" fmla="*/ 4950 w 10000"/>
              <a:gd name="connsiteY67" fmla="*/ 5054 h 10768"/>
              <a:gd name="connsiteX68" fmla="*/ 4996 w 10000"/>
              <a:gd name="connsiteY68" fmla="*/ 5125 h 10768"/>
              <a:gd name="connsiteX69" fmla="*/ 5038 w 10000"/>
              <a:gd name="connsiteY69" fmla="*/ 5200 h 10768"/>
              <a:gd name="connsiteX70" fmla="*/ 5092 w 10000"/>
              <a:gd name="connsiteY70" fmla="*/ 5271 h 10768"/>
              <a:gd name="connsiteX71" fmla="*/ 5154 w 10000"/>
              <a:gd name="connsiteY71" fmla="*/ 5331 h 10768"/>
              <a:gd name="connsiteX72" fmla="*/ 5229 w 10000"/>
              <a:gd name="connsiteY72" fmla="*/ 5384 h 10768"/>
              <a:gd name="connsiteX73" fmla="*/ 5313 w 10000"/>
              <a:gd name="connsiteY73" fmla="*/ 5423 h 10768"/>
              <a:gd name="connsiteX74" fmla="*/ 5413 w 10000"/>
              <a:gd name="connsiteY74" fmla="*/ 5438 h 10768"/>
              <a:gd name="connsiteX75" fmla="*/ 5517 w 10000"/>
              <a:gd name="connsiteY75" fmla="*/ 5435 h 10768"/>
              <a:gd name="connsiteX76" fmla="*/ 5704 w 10000"/>
              <a:gd name="connsiteY76" fmla="*/ 5390 h 10768"/>
              <a:gd name="connsiteX77" fmla="*/ 5871 w 10000"/>
              <a:gd name="connsiteY77" fmla="*/ 5316 h 10768"/>
              <a:gd name="connsiteX78" fmla="*/ 6033 w 10000"/>
              <a:gd name="connsiteY78" fmla="*/ 5223 h 10768"/>
              <a:gd name="connsiteX79" fmla="*/ 6167 w 10000"/>
              <a:gd name="connsiteY79" fmla="*/ 5113 h 10768"/>
              <a:gd name="connsiteX80" fmla="*/ 6296 w 10000"/>
              <a:gd name="connsiteY80" fmla="*/ 4994 h 10768"/>
              <a:gd name="connsiteX81" fmla="*/ 6417 w 10000"/>
              <a:gd name="connsiteY81" fmla="*/ 4869 h 10768"/>
              <a:gd name="connsiteX82" fmla="*/ 6525 w 10000"/>
              <a:gd name="connsiteY82" fmla="*/ 4750 h 10768"/>
              <a:gd name="connsiteX83" fmla="*/ 6617 w 10000"/>
              <a:gd name="connsiteY83" fmla="*/ 4636 h 10768"/>
              <a:gd name="connsiteX84" fmla="*/ 6821 w 10000"/>
              <a:gd name="connsiteY84" fmla="*/ 4377 h 10768"/>
              <a:gd name="connsiteX85" fmla="*/ 7017 w 10000"/>
              <a:gd name="connsiteY85" fmla="*/ 4085 h 10768"/>
              <a:gd name="connsiteX86" fmla="*/ 7213 w 10000"/>
              <a:gd name="connsiteY86" fmla="*/ 3766 h 10768"/>
              <a:gd name="connsiteX87" fmla="*/ 7396 w 10000"/>
              <a:gd name="connsiteY87" fmla="*/ 3418 h 10768"/>
              <a:gd name="connsiteX88" fmla="*/ 7563 w 10000"/>
              <a:gd name="connsiteY88" fmla="*/ 3051 h 10768"/>
              <a:gd name="connsiteX89" fmla="*/ 7713 w 10000"/>
              <a:gd name="connsiteY89" fmla="*/ 2661 h 10768"/>
              <a:gd name="connsiteX90" fmla="*/ 7850 w 10000"/>
              <a:gd name="connsiteY90" fmla="*/ 2253 h 10768"/>
              <a:gd name="connsiteX91" fmla="*/ 7950 w 10000"/>
              <a:gd name="connsiteY91" fmla="*/ 1830 h 10768"/>
              <a:gd name="connsiteX92" fmla="*/ 8025 w 10000"/>
              <a:gd name="connsiteY92" fmla="*/ 1397 h 10768"/>
              <a:gd name="connsiteX93" fmla="*/ 8071 w 10000"/>
              <a:gd name="connsiteY93" fmla="*/ 954 h 10768"/>
              <a:gd name="connsiteX94" fmla="*/ 8108 w 10000"/>
              <a:gd name="connsiteY94" fmla="*/ 974 h 10768"/>
              <a:gd name="connsiteX95" fmla="*/ 8138 w 10000"/>
              <a:gd name="connsiteY95" fmla="*/ 1025 h 10768"/>
              <a:gd name="connsiteX96" fmla="*/ 8163 w 10000"/>
              <a:gd name="connsiteY96" fmla="*/ 1100 h 10768"/>
              <a:gd name="connsiteX97" fmla="*/ 8175 w 10000"/>
              <a:gd name="connsiteY97" fmla="*/ 1198 h 10768"/>
              <a:gd name="connsiteX98" fmla="*/ 8183 w 10000"/>
              <a:gd name="connsiteY98" fmla="*/ 1311 h 10768"/>
              <a:gd name="connsiteX99" fmla="*/ 8183 w 10000"/>
              <a:gd name="connsiteY99" fmla="*/ 1442 h 10768"/>
              <a:gd name="connsiteX100" fmla="*/ 8183 w 10000"/>
              <a:gd name="connsiteY100" fmla="*/ 1582 h 10768"/>
              <a:gd name="connsiteX101" fmla="*/ 8175 w 10000"/>
              <a:gd name="connsiteY101" fmla="*/ 1734 h 10768"/>
              <a:gd name="connsiteX102" fmla="*/ 8163 w 10000"/>
              <a:gd name="connsiteY102" fmla="*/ 1889 h 10768"/>
              <a:gd name="connsiteX103" fmla="*/ 8146 w 10000"/>
              <a:gd name="connsiteY103" fmla="*/ 2047 h 10768"/>
              <a:gd name="connsiteX104" fmla="*/ 8121 w 10000"/>
              <a:gd name="connsiteY104" fmla="*/ 2205 h 10768"/>
              <a:gd name="connsiteX105" fmla="*/ 8108 w 10000"/>
              <a:gd name="connsiteY105" fmla="*/ 2357 h 10768"/>
              <a:gd name="connsiteX106" fmla="*/ 8083 w 10000"/>
              <a:gd name="connsiteY106" fmla="*/ 2497 h 10768"/>
              <a:gd name="connsiteX107" fmla="*/ 8063 w 10000"/>
              <a:gd name="connsiteY107" fmla="*/ 2628 h 10768"/>
              <a:gd name="connsiteX108" fmla="*/ 8038 w 10000"/>
              <a:gd name="connsiteY108" fmla="*/ 2741 h 10768"/>
              <a:gd name="connsiteX109" fmla="*/ 8017 w 10000"/>
              <a:gd name="connsiteY109" fmla="*/ 2834 h 10768"/>
              <a:gd name="connsiteX110" fmla="*/ 8000 w 10000"/>
              <a:gd name="connsiteY110" fmla="*/ 2908 h 10768"/>
              <a:gd name="connsiteX111" fmla="*/ 7700 w 10000"/>
              <a:gd name="connsiteY111" fmla="*/ 3754 h 10768"/>
              <a:gd name="connsiteX112" fmla="*/ 7942 w 10000"/>
              <a:gd name="connsiteY112" fmla="*/ 3737 h 10768"/>
              <a:gd name="connsiteX113" fmla="*/ 8167 w 10000"/>
              <a:gd name="connsiteY113" fmla="*/ 3695 h 10768"/>
              <a:gd name="connsiteX114" fmla="*/ 8379 w 10000"/>
              <a:gd name="connsiteY114" fmla="*/ 3635 h 10768"/>
              <a:gd name="connsiteX115" fmla="*/ 8583 w 10000"/>
              <a:gd name="connsiteY115" fmla="*/ 3558 h 10768"/>
              <a:gd name="connsiteX116" fmla="*/ 8767 w 10000"/>
              <a:gd name="connsiteY116" fmla="*/ 3471 h 10768"/>
              <a:gd name="connsiteX117" fmla="*/ 8933 w 10000"/>
              <a:gd name="connsiteY117" fmla="*/ 3376 h 10768"/>
              <a:gd name="connsiteX118" fmla="*/ 9092 w 10000"/>
              <a:gd name="connsiteY118" fmla="*/ 3278 h 10768"/>
              <a:gd name="connsiteX119" fmla="*/ 9238 w 10000"/>
              <a:gd name="connsiteY119" fmla="*/ 3185 h 10768"/>
              <a:gd name="connsiteX120" fmla="*/ 9250 w 10000"/>
              <a:gd name="connsiteY120" fmla="*/ 3230 h 10768"/>
              <a:gd name="connsiteX121" fmla="*/ 9117 w 10000"/>
              <a:gd name="connsiteY121" fmla="*/ 3376 h 10768"/>
              <a:gd name="connsiteX122" fmla="*/ 8954 w 10000"/>
              <a:gd name="connsiteY122" fmla="*/ 3516 h 10768"/>
              <a:gd name="connsiteX123" fmla="*/ 8758 w 10000"/>
              <a:gd name="connsiteY123" fmla="*/ 3641 h 10768"/>
              <a:gd name="connsiteX124" fmla="*/ 8538 w 10000"/>
              <a:gd name="connsiteY124" fmla="*/ 3754 h 10768"/>
              <a:gd name="connsiteX125" fmla="*/ 8304 w 10000"/>
              <a:gd name="connsiteY125" fmla="*/ 3856 h 10768"/>
              <a:gd name="connsiteX126" fmla="*/ 8054 w 10000"/>
              <a:gd name="connsiteY126" fmla="*/ 3945 h 10768"/>
              <a:gd name="connsiteX127" fmla="*/ 7796 w 10000"/>
              <a:gd name="connsiteY127" fmla="*/ 4014 h 10768"/>
              <a:gd name="connsiteX128" fmla="*/ 7533 w 10000"/>
              <a:gd name="connsiteY128" fmla="*/ 4064 h 10768"/>
              <a:gd name="connsiteX129" fmla="*/ 7479 w 10000"/>
              <a:gd name="connsiteY129" fmla="*/ 4184 h 10768"/>
              <a:gd name="connsiteX130" fmla="*/ 7404 w 10000"/>
              <a:gd name="connsiteY130" fmla="*/ 4324 h 10768"/>
              <a:gd name="connsiteX131" fmla="*/ 7321 w 10000"/>
              <a:gd name="connsiteY131" fmla="*/ 4470 h 10768"/>
              <a:gd name="connsiteX132" fmla="*/ 7213 w 10000"/>
              <a:gd name="connsiteY132" fmla="*/ 4628 h 10768"/>
              <a:gd name="connsiteX133" fmla="*/ 7100 w 10000"/>
              <a:gd name="connsiteY133" fmla="*/ 4794 h 10768"/>
              <a:gd name="connsiteX134" fmla="*/ 6979 w 10000"/>
              <a:gd name="connsiteY134" fmla="*/ 4958 h 10768"/>
              <a:gd name="connsiteX135" fmla="*/ 6850 w 10000"/>
              <a:gd name="connsiteY135" fmla="*/ 5113 h 10768"/>
              <a:gd name="connsiteX136" fmla="*/ 6721 w 10000"/>
              <a:gd name="connsiteY136" fmla="*/ 5265 h 10768"/>
              <a:gd name="connsiteX137" fmla="*/ 6600 w 10000"/>
              <a:gd name="connsiteY137" fmla="*/ 5405 h 10768"/>
              <a:gd name="connsiteX138" fmla="*/ 6471 w 10000"/>
              <a:gd name="connsiteY138" fmla="*/ 5530 h 10768"/>
              <a:gd name="connsiteX139" fmla="*/ 6358 w 10000"/>
              <a:gd name="connsiteY139" fmla="*/ 5641 h 10768"/>
              <a:gd name="connsiteX140" fmla="*/ 6250 w 10000"/>
              <a:gd name="connsiteY140" fmla="*/ 5721 h 10768"/>
              <a:gd name="connsiteX141" fmla="*/ 6267 w 10000"/>
              <a:gd name="connsiteY141" fmla="*/ 5781 h 10768"/>
              <a:gd name="connsiteX142" fmla="*/ 6296 w 10000"/>
              <a:gd name="connsiteY142" fmla="*/ 5793 h 10768"/>
              <a:gd name="connsiteX143" fmla="*/ 6479 w 10000"/>
              <a:gd name="connsiteY143" fmla="*/ 5754 h 10768"/>
              <a:gd name="connsiteX144" fmla="*/ 6663 w 10000"/>
              <a:gd name="connsiteY144" fmla="*/ 5736 h 10768"/>
              <a:gd name="connsiteX145" fmla="*/ 6858 w 10000"/>
              <a:gd name="connsiteY145" fmla="*/ 5736 h 10768"/>
              <a:gd name="connsiteX146" fmla="*/ 7046 w 10000"/>
              <a:gd name="connsiteY146" fmla="*/ 5742 h 10768"/>
              <a:gd name="connsiteX147" fmla="*/ 7246 w 10000"/>
              <a:gd name="connsiteY147" fmla="*/ 5748 h 10768"/>
              <a:gd name="connsiteX148" fmla="*/ 7425 w 10000"/>
              <a:gd name="connsiteY148" fmla="*/ 5748 h 10768"/>
              <a:gd name="connsiteX149" fmla="*/ 7600 w 10000"/>
              <a:gd name="connsiteY149" fmla="*/ 5733 h 10768"/>
              <a:gd name="connsiteX150" fmla="*/ 7950 w 10000"/>
              <a:gd name="connsiteY150" fmla="*/ 5673 h 10768"/>
              <a:gd name="connsiteX151" fmla="*/ 8275 w 10000"/>
              <a:gd name="connsiteY151" fmla="*/ 5596 h 10768"/>
              <a:gd name="connsiteX152" fmla="*/ 8579 w 10000"/>
              <a:gd name="connsiteY152" fmla="*/ 5504 h 10768"/>
              <a:gd name="connsiteX153" fmla="*/ 8858 w 10000"/>
              <a:gd name="connsiteY153" fmla="*/ 5390 h 10768"/>
              <a:gd name="connsiteX154" fmla="*/ 9117 w 10000"/>
              <a:gd name="connsiteY154" fmla="*/ 5265 h 10768"/>
              <a:gd name="connsiteX155" fmla="*/ 9350 w 10000"/>
              <a:gd name="connsiteY155" fmla="*/ 5119 h 10768"/>
              <a:gd name="connsiteX156" fmla="*/ 9563 w 10000"/>
              <a:gd name="connsiteY156" fmla="*/ 4967 h 10768"/>
              <a:gd name="connsiteX157" fmla="*/ 9758 w 10000"/>
              <a:gd name="connsiteY157" fmla="*/ 4794 h 10768"/>
              <a:gd name="connsiteX158" fmla="*/ 9933 w 10000"/>
              <a:gd name="connsiteY158" fmla="*/ 4610 h 10768"/>
              <a:gd name="connsiteX159" fmla="*/ 10000 w 10000"/>
              <a:gd name="connsiteY159" fmla="*/ 4648 h 10768"/>
              <a:gd name="connsiteX160" fmla="*/ 10000 w 10000"/>
              <a:gd name="connsiteY160" fmla="*/ 4660 h 10768"/>
              <a:gd name="connsiteX161" fmla="*/ 9904 w 10000"/>
              <a:gd name="connsiteY161" fmla="*/ 4827 h 10768"/>
              <a:gd name="connsiteX162" fmla="*/ 9767 w 10000"/>
              <a:gd name="connsiteY162" fmla="*/ 5000 h 10768"/>
              <a:gd name="connsiteX163" fmla="*/ 9600 w 10000"/>
              <a:gd name="connsiteY163" fmla="*/ 5173 h 10768"/>
              <a:gd name="connsiteX164" fmla="*/ 9404 w 10000"/>
              <a:gd name="connsiteY164" fmla="*/ 5343 h 10768"/>
              <a:gd name="connsiteX165" fmla="*/ 9183 w 10000"/>
              <a:gd name="connsiteY165" fmla="*/ 5504 h 10768"/>
              <a:gd name="connsiteX166" fmla="*/ 8950 w 10000"/>
              <a:gd name="connsiteY166" fmla="*/ 5662 h 10768"/>
              <a:gd name="connsiteX167" fmla="*/ 8704 w 10000"/>
              <a:gd name="connsiteY167" fmla="*/ 5802 h 10768"/>
              <a:gd name="connsiteX168" fmla="*/ 8463 w 10000"/>
              <a:gd name="connsiteY168" fmla="*/ 5927 h 10768"/>
              <a:gd name="connsiteX169" fmla="*/ 8229 w 10000"/>
              <a:gd name="connsiteY169" fmla="*/ 6025 h 10768"/>
              <a:gd name="connsiteX170" fmla="*/ 8000 w 10000"/>
              <a:gd name="connsiteY170" fmla="*/ 6105 h 10768"/>
              <a:gd name="connsiteX171" fmla="*/ 7879 w 10000"/>
              <a:gd name="connsiteY171" fmla="*/ 6132 h 10768"/>
              <a:gd name="connsiteX172" fmla="*/ 7729 w 10000"/>
              <a:gd name="connsiteY172" fmla="*/ 6153 h 10768"/>
              <a:gd name="connsiteX173" fmla="*/ 7563 w 10000"/>
              <a:gd name="connsiteY173" fmla="*/ 6177 h 10768"/>
              <a:gd name="connsiteX174" fmla="*/ 7388 w 10000"/>
              <a:gd name="connsiteY174" fmla="*/ 6198 h 10768"/>
              <a:gd name="connsiteX175" fmla="*/ 7204 w 10000"/>
              <a:gd name="connsiteY175" fmla="*/ 6219 h 10768"/>
              <a:gd name="connsiteX176" fmla="*/ 7017 w 10000"/>
              <a:gd name="connsiteY176" fmla="*/ 6240 h 10768"/>
              <a:gd name="connsiteX177" fmla="*/ 6842 w 10000"/>
              <a:gd name="connsiteY177" fmla="*/ 6263 h 10768"/>
              <a:gd name="connsiteX178" fmla="*/ 6675 w 10000"/>
              <a:gd name="connsiteY178" fmla="*/ 6290 h 10768"/>
              <a:gd name="connsiteX179" fmla="*/ 6517 w 10000"/>
              <a:gd name="connsiteY179" fmla="*/ 6329 h 10768"/>
              <a:gd name="connsiteX180" fmla="*/ 6388 w 10000"/>
              <a:gd name="connsiteY180" fmla="*/ 6365 h 10768"/>
              <a:gd name="connsiteX181" fmla="*/ 6288 w 10000"/>
              <a:gd name="connsiteY181" fmla="*/ 6415 h 10768"/>
              <a:gd name="connsiteX182" fmla="*/ 6213 w 10000"/>
              <a:gd name="connsiteY182" fmla="*/ 6475 h 10768"/>
              <a:gd name="connsiteX183" fmla="*/ 6092 w 10000"/>
              <a:gd name="connsiteY183" fmla="*/ 6648 h 10768"/>
              <a:gd name="connsiteX184" fmla="*/ 6008 w 10000"/>
              <a:gd name="connsiteY184" fmla="*/ 6836 h 10768"/>
              <a:gd name="connsiteX185" fmla="*/ 5942 w 10000"/>
              <a:gd name="connsiteY185" fmla="*/ 7032 h 10768"/>
              <a:gd name="connsiteX186" fmla="*/ 5904 w 10000"/>
              <a:gd name="connsiteY186" fmla="*/ 7232 h 10768"/>
              <a:gd name="connsiteX187" fmla="*/ 5888 w 10000"/>
              <a:gd name="connsiteY187" fmla="*/ 7443 h 10768"/>
              <a:gd name="connsiteX188" fmla="*/ 5879 w 10000"/>
              <a:gd name="connsiteY188" fmla="*/ 7655 h 10768"/>
              <a:gd name="connsiteX189" fmla="*/ 5888 w 10000"/>
              <a:gd name="connsiteY189" fmla="*/ 7867 h 10768"/>
              <a:gd name="connsiteX190" fmla="*/ 5904 w 10000"/>
              <a:gd name="connsiteY190" fmla="*/ 8084 h 10768"/>
              <a:gd name="connsiteX191" fmla="*/ 5925 w 10000"/>
              <a:gd name="connsiteY191" fmla="*/ 8299 h 10768"/>
              <a:gd name="connsiteX192" fmla="*/ 5950 w 10000"/>
              <a:gd name="connsiteY192" fmla="*/ 8510 h 10768"/>
              <a:gd name="connsiteX193" fmla="*/ 5954 w 10000"/>
              <a:gd name="connsiteY193" fmla="*/ 8820 h 10768"/>
              <a:gd name="connsiteX194" fmla="*/ 5933 w 10000"/>
              <a:gd name="connsiteY194" fmla="*/ 9130 h 10768"/>
              <a:gd name="connsiteX195" fmla="*/ 5896 w 10000"/>
              <a:gd name="connsiteY195" fmla="*/ 9428 h 10768"/>
              <a:gd name="connsiteX196" fmla="*/ 5850 w 10000"/>
              <a:gd name="connsiteY196" fmla="*/ 9720 h 10768"/>
              <a:gd name="connsiteX197" fmla="*/ 5756 w 10000"/>
              <a:gd name="connsiteY197" fmla="*/ 10714 h 10768"/>
              <a:gd name="connsiteX198" fmla="*/ 3964 w 10000"/>
              <a:gd name="connsiteY198" fmla="*/ 10768 h 10768"/>
              <a:gd name="connsiteX199" fmla="*/ 3043 w 10000"/>
              <a:gd name="connsiteY199" fmla="*/ 9881 h 10768"/>
              <a:gd name="connsiteX200" fmla="*/ 4546 w 10000"/>
              <a:gd name="connsiteY200" fmla="*/ 9848 h 10768"/>
              <a:gd name="connsiteX201" fmla="*/ 4629 w 10000"/>
              <a:gd name="connsiteY201" fmla="*/ 9687 h 10768"/>
              <a:gd name="connsiteX202" fmla="*/ 4700 w 10000"/>
              <a:gd name="connsiteY202" fmla="*/ 9508 h 10768"/>
              <a:gd name="connsiteX203" fmla="*/ 4767 w 10000"/>
              <a:gd name="connsiteY203" fmla="*/ 9309 h 10768"/>
              <a:gd name="connsiteX204" fmla="*/ 4829 w 10000"/>
              <a:gd name="connsiteY204" fmla="*/ 9097 h 10768"/>
              <a:gd name="connsiteX205" fmla="*/ 4879 w 10000"/>
              <a:gd name="connsiteY205" fmla="*/ 8868 h 10768"/>
              <a:gd name="connsiteX206" fmla="*/ 4917 w 10000"/>
              <a:gd name="connsiteY206" fmla="*/ 8635 h 10768"/>
              <a:gd name="connsiteX207" fmla="*/ 4954 w 10000"/>
              <a:gd name="connsiteY207" fmla="*/ 8391 h 10768"/>
              <a:gd name="connsiteX208" fmla="*/ 4979 w 10000"/>
              <a:gd name="connsiteY208" fmla="*/ 8144 h 10768"/>
              <a:gd name="connsiteX209" fmla="*/ 5000 w 10000"/>
              <a:gd name="connsiteY209" fmla="*/ 7887 h 10768"/>
              <a:gd name="connsiteX210" fmla="*/ 5000 w 10000"/>
              <a:gd name="connsiteY210" fmla="*/ 7634 h 10768"/>
              <a:gd name="connsiteX211" fmla="*/ 5000 w 10000"/>
              <a:gd name="connsiteY211" fmla="*/ 7384 h 10768"/>
              <a:gd name="connsiteX212" fmla="*/ 4979 w 10000"/>
              <a:gd name="connsiteY212" fmla="*/ 7133 h 10768"/>
              <a:gd name="connsiteX213" fmla="*/ 4950 w 10000"/>
              <a:gd name="connsiteY213" fmla="*/ 6892 h 10768"/>
              <a:gd name="connsiteX214" fmla="*/ 4913 w 10000"/>
              <a:gd name="connsiteY214" fmla="*/ 6657 h 10768"/>
              <a:gd name="connsiteX215" fmla="*/ 4858 w 10000"/>
              <a:gd name="connsiteY215" fmla="*/ 6430 h 10768"/>
              <a:gd name="connsiteX216" fmla="*/ 4783 w 10000"/>
              <a:gd name="connsiteY216" fmla="*/ 6219 h 10768"/>
              <a:gd name="connsiteX217" fmla="*/ 4700 w 10000"/>
              <a:gd name="connsiteY217" fmla="*/ 6019 h 10768"/>
              <a:gd name="connsiteX218" fmla="*/ 4600 w 10000"/>
              <a:gd name="connsiteY218" fmla="*/ 5840 h 10768"/>
              <a:gd name="connsiteX219" fmla="*/ 4488 w 10000"/>
              <a:gd name="connsiteY219" fmla="*/ 5682 h 10768"/>
              <a:gd name="connsiteX220" fmla="*/ 4358 w 10000"/>
              <a:gd name="connsiteY220" fmla="*/ 5542 h 10768"/>
              <a:gd name="connsiteX221" fmla="*/ 4213 w 10000"/>
              <a:gd name="connsiteY221" fmla="*/ 5429 h 10768"/>
              <a:gd name="connsiteX222" fmla="*/ 4046 w 10000"/>
              <a:gd name="connsiteY222" fmla="*/ 5343 h 10768"/>
              <a:gd name="connsiteX223" fmla="*/ 3904 w 10000"/>
              <a:gd name="connsiteY223" fmla="*/ 5292 h 10768"/>
              <a:gd name="connsiteX224" fmla="*/ 3746 w 10000"/>
              <a:gd name="connsiteY224" fmla="*/ 5271 h 10768"/>
              <a:gd name="connsiteX225" fmla="*/ 3583 w 10000"/>
              <a:gd name="connsiteY225" fmla="*/ 5271 h 10768"/>
              <a:gd name="connsiteX226" fmla="*/ 3413 w 10000"/>
              <a:gd name="connsiteY226" fmla="*/ 5286 h 10768"/>
              <a:gd name="connsiteX227" fmla="*/ 3246 w 10000"/>
              <a:gd name="connsiteY227" fmla="*/ 5310 h 10768"/>
              <a:gd name="connsiteX228" fmla="*/ 3079 w 10000"/>
              <a:gd name="connsiteY228" fmla="*/ 5343 h 10768"/>
              <a:gd name="connsiteX229" fmla="*/ 2913 w 10000"/>
              <a:gd name="connsiteY229" fmla="*/ 5369 h 10768"/>
              <a:gd name="connsiteX230" fmla="*/ 2750 w 10000"/>
              <a:gd name="connsiteY230" fmla="*/ 5396 h 10768"/>
              <a:gd name="connsiteX231" fmla="*/ 2600 w 10000"/>
              <a:gd name="connsiteY231" fmla="*/ 5411 h 10768"/>
              <a:gd name="connsiteX232" fmla="*/ 2258 w 10000"/>
              <a:gd name="connsiteY232" fmla="*/ 5423 h 10768"/>
              <a:gd name="connsiteX233" fmla="*/ 1925 w 10000"/>
              <a:gd name="connsiteY233" fmla="*/ 5411 h 10768"/>
              <a:gd name="connsiteX234" fmla="*/ 1617 w 10000"/>
              <a:gd name="connsiteY234" fmla="*/ 5384 h 10768"/>
              <a:gd name="connsiteX235" fmla="*/ 1321 w 10000"/>
              <a:gd name="connsiteY235" fmla="*/ 5346 h 10768"/>
              <a:gd name="connsiteX236" fmla="*/ 1033 w 10000"/>
              <a:gd name="connsiteY236" fmla="*/ 5298 h 10768"/>
              <a:gd name="connsiteX237" fmla="*/ 758 w 10000"/>
              <a:gd name="connsiteY237" fmla="*/ 5250 h 10768"/>
              <a:gd name="connsiteX238" fmla="*/ 500 w 10000"/>
              <a:gd name="connsiteY238" fmla="*/ 5197 h 10768"/>
              <a:gd name="connsiteX239" fmla="*/ 517 w 10000"/>
              <a:gd name="connsiteY239" fmla="*/ 5137 h 10768"/>
              <a:gd name="connsiteX240" fmla="*/ 871 w 10000"/>
              <a:gd name="connsiteY240" fmla="*/ 5173 h 10768"/>
              <a:gd name="connsiteX241" fmla="*/ 1221 w 10000"/>
              <a:gd name="connsiteY241" fmla="*/ 5197 h 10768"/>
              <a:gd name="connsiteX242" fmla="*/ 1563 w 10000"/>
              <a:gd name="connsiteY242" fmla="*/ 5206 h 10768"/>
              <a:gd name="connsiteX243" fmla="*/ 1896 w 10000"/>
              <a:gd name="connsiteY243" fmla="*/ 5197 h 10768"/>
              <a:gd name="connsiteX244" fmla="*/ 2221 w 10000"/>
              <a:gd name="connsiteY244" fmla="*/ 5164 h 10768"/>
              <a:gd name="connsiteX245" fmla="*/ 2538 w 10000"/>
              <a:gd name="connsiteY245" fmla="*/ 5113 h 10768"/>
              <a:gd name="connsiteX246" fmla="*/ 2842 w 10000"/>
              <a:gd name="connsiteY246" fmla="*/ 5045 h 10768"/>
              <a:gd name="connsiteX247" fmla="*/ 3129 w 10000"/>
              <a:gd name="connsiteY247" fmla="*/ 4946 h 10768"/>
              <a:gd name="connsiteX248" fmla="*/ 3500 w 10000"/>
              <a:gd name="connsiteY248" fmla="*/ 4815 h 10768"/>
              <a:gd name="connsiteX249" fmla="*/ 2821 w 10000"/>
              <a:gd name="connsiteY249" fmla="*/ 4389 h 10768"/>
              <a:gd name="connsiteX250" fmla="*/ 2213 w 10000"/>
              <a:gd name="connsiteY250" fmla="*/ 3912 h 10768"/>
              <a:gd name="connsiteX251" fmla="*/ 1879 w 10000"/>
              <a:gd name="connsiteY251" fmla="*/ 3939 h 10768"/>
              <a:gd name="connsiteX252" fmla="*/ 1554 w 10000"/>
              <a:gd name="connsiteY252" fmla="*/ 3939 h 10768"/>
              <a:gd name="connsiteX253" fmla="*/ 1258 w 10000"/>
              <a:gd name="connsiteY253" fmla="*/ 3912 h 10768"/>
              <a:gd name="connsiteX254" fmla="*/ 979 w 10000"/>
              <a:gd name="connsiteY254" fmla="*/ 3856 h 10768"/>
              <a:gd name="connsiteX255" fmla="*/ 721 w 10000"/>
              <a:gd name="connsiteY255" fmla="*/ 3775 h 10768"/>
              <a:gd name="connsiteX256" fmla="*/ 496 w 10000"/>
              <a:gd name="connsiteY256" fmla="*/ 3674 h 10768"/>
              <a:gd name="connsiteX257" fmla="*/ 296 w 10000"/>
              <a:gd name="connsiteY257" fmla="*/ 3549 h 10768"/>
              <a:gd name="connsiteX258" fmla="*/ 129 w 10000"/>
              <a:gd name="connsiteY258" fmla="*/ 3403 h 10768"/>
              <a:gd name="connsiteX259" fmla="*/ 0 w 10000"/>
              <a:gd name="connsiteY259" fmla="*/ 3245 h 10768"/>
              <a:gd name="connsiteX260" fmla="*/ 17 w 10000"/>
              <a:gd name="connsiteY260" fmla="*/ 3218 h 10768"/>
              <a:gd name="connsiteX261" fmla="*/ 71 w 10000"/>
              <a:gd name="connsiteY261" fmla="*/ 3245 h 10768"/>
              <a:gd name="connsiteX262" fmla="*/ 138 w 10000"/>
              <a:gd name="connsiteY262" fmla="*/ 3349 h 10768"/>
              <a:gd name="connsiteX263" fmla="*/ 246 w 10000"/>
              <a:gd name="connsiteY263" fmla="*/ 3439 h 10768"/>
              <a:gd name="connsiteX264" fmla="*/ 379 w 10000"/>
              <a:gd name="connsiteY264" fmla="*/ 3528 h 10768"/>
              <a:gd name="connsiteX265" fmla="*/ 538 w 10000"/>
              <a:gd name="connsiteY265" fmla="*/ 3597 h 10768"/>
              <a:gd name="connsiteX266" fmla="*/ 721 w 10000"/>
              <a:gd name="connsiteY266" fmla="*/ 3656 h 10768"/>
              <a:gd name="connsiteX267" fmla="*/ 913 w 10000"/>
              <a:gd name="connsiteY267" fmla="*/ 3701 h 10768"/>
              <a:gd name="connsiteX268" fmla="*/ 1117 w 10000"/>
              <a:gd name="connsiteY268" fmla="*/ 3728 h 10768"/>
              <a:gd name="connsiteX269" fmla="*/ 1329 w 10000"/>
              <a:gd name="connsiteY269" fmla="*/ 3737 h 10768"/>
              <a:gd name="connsiteX270" fmla="*/ 1533 w 10000"/>
              <a:gd name="connsiteY270" fmla="*/ 3734 h 10768"/>
              <a:gd name="connsiteX271" fmla="*/ 1646 w 10000"/>
              <a:gd name="connsiteY271" fmla="*/ 3722 h 10768"/>
              <a:gd name="connsiteX272" fmla="*/ 1746 w 10000"/>
              <a:gd name="connsiteY272" fmla="*/ 3722 h 10768"/>
              <a:gd name="connsiteX273" fmla="*/ 1833 w 10000"/>
              <a:gd name="connsiteY273" fmla="*/ 3710 h 10768"/>
              <a:gd name="connsiteX274" fmla="*/ 1917 w 10000"/>
              <a:gd name="connsiteY274" fmla="*/ 3695 h 10768"/>
              <a:gd name="connsiteX275" fmla="*/ 1988 w 10000"/>
              <a:gd name="connsiteY275" fmla="*/ 3662 h 10768"/>
              <a:gd name="connsiteX276" fmla="*/ 1788 w 10000"/>
              <a:gd name="connsiteY276" fmla="*/ 3391 h 10768"/>
              <a:gd name="connsiteX277" fmla="*/ 1617 w 10000"/>
              <a:gd name="connsiteY277" fmla="*/ 3126 h 10768"/>
              <a:gd name="connsiteX278" fmla="*/ 1454 w 10000"/>
              <a:gd name="connsiteY278" fmla="*/ 2849 h 10768"/>
              <a:gd name="connsiteX279" fmla="*/ 1313 w 10000"/>
              <a:gd name="connsiteY279" fmla="*/ 2563 h 10768"/>
              <a:gd name="connsiteX280" fmla="*/ 1175 w 10000"/>
              <a:gd name="connsiteY280" fmla="*/ 2253 h 10768"/>
              <a:gd name="connsiteX281" fmla="*/ 1046 w 10000"/>
              <a:gd name="connsiteY281" fmla="*/ 1919 h 10768"/>
              <a:gd name="connsiteX282" fmla="*/ 1033 w 10000"/>
              <a:gd name="connsiteY282" fmla="*/ 1859 h 10768"/>
              <a:gd name="connsiteX283" fmla="*/ 1000 w 10000"/>
              <a:gd name="connsiteY283" fmla="*/ 1776 h 10768"/>
              <a:gd name="connsiteX284" fmla="*/ 979 w 10000"/>
              <a:gd name="connsiteY284" fmla="*/ 1684 h 10768"/>
              <a:gd name="connsiteX285" fmla="*/ 950 w 10000"/>
              <a:gd name="connsiteY285" fmla="*/ 1591 h 10768"/>
              <a:gd name="connsiteX286" fmla="*/ 925 w 10000"/>
              <a:gd name="connsiteY286" fmla="*/ 1490 h 10768"/>
              <a:gd name="connsiteX287" fmla="*/ 917 w 10000"/>
              <a:gd name="connsiteY287" fmla="*/ 1397 h 10768"/>
              <a:gd name="connsiteX288" fmla="*/ 917 w 10000"/>
              <a:gd name="connsiteY288" fmla="*/ 1311 h 10768"/>
              <a:gd name="connsiteX289" fmla="*/ 933 w 10000"/>
              <a:gd name="connsiteY289" fmla="*/ 1234 h 10768"/>
              <a:gd name="connsiteX290" fmla="*/ 963 w 10000"/>
              <a:gd name="connsiteY290" fmla="*/ 1180 h 10768"/>
              <a:gd name="connsiteX291" fmla="*/ 1000 w 10000"/>
              <a:gd name="connsiteY291" fmla="*/ 1192 h 10768"/>
              <a:gd name="connsiteX292" fmla="*/ 1033 w 10000"/>
              <a:gd name="connsiteY292" fmla="*/ 1496 h 10768"/>
              <a:gd name="connsiteX293" fmla="*/ 1108 w 10000"/>
              <a:gd name="connsiteY293" fmla="*/ 1800 h 10768"/>
              <a:gd name="connsiteX294" fmla="*/ 1221 w 10000"/>
              <a:gd name="connsiteY294" fmla="*/ 2098 h 10768"/>
              <a:gd name="connsiteX295" fmla="*/ 1358 w 10000"/>
              <a:gd name="connsiteY295" fmla="*/ 2372 h 10768"/>
              <a:gd name="connsiteX296" fmla="*/ 1508 w 10000"/>
              <a:gd name="connsiteY296" fmla="*/ 2628 h 10768"/>
              <a:gd name="connsiteX297" fmla="*/ 1646 w 10000"/>
              <a:gd name="connsiteY297" fmla="*/ 2795 h 10768"/>
              <a:gd name="connsiteX298" fmla="*/ 1629 w 10000"/>
              <a:gd name="connsiteY298" fmla="*/ 2801 h 10768"/>
              <a:gd name="connsiteX299" fmla="*/ 1629 w 10000"/>
              <a:gd name="connsiteY299" fmla="*/ 2807 h 10768"/>
              <a:gd name="connsiteX300" fmla="*/ 1638 w 10000"/>
              <a:gd name="connsiteY300" fmla="*/ 2813 h 10768"/>
              <a:gd name="connsiteX301" fmla="*/ 1646 w 10000"/>
              <a:gd name="connsiteY301" fmla="*/ 2816 h 10768"/>
              <a:gd name="connsiteX302" fmla="*/ 1663 w 10000"/>
              <a:gd name="connsiteY302" fmla="*/ 2822 h 10768"/>
              <a:gd name="connsiteX303" fmla="*/ 1667 w 10000"/>
              <a:gd name="connsiteY303" fmla="*/ 2834 h 10768"/>
              <a:gd name="connsiteX304" fmla="*/ 1675 w 10000"/>
              <a:gd name="connsiteY304" fmla="*/ 2840 h 10768"/>
              <a:gd name="connsiteX305" fmla="*/ 1683 w 10000"/>
              <a:gd name="connsiteY305" fmla="*/ 2849 h 10768"/>
              <a:gd name="connsiteX306" fmla="*/ 1683 w 10000"/>
              <a:gd name="connsiteY306" fmla="*/ 2843 h 10768"/>
              <a:gd name="connsiteX307" fmla="*/ 1675 w 10000"/>
              <a:gd name="connsiteY307" fmla="*/ 2840 h 10768"/>
              <a:gd name="connsiteX308" fmla="*/ 1675 w 10000"/>
              <a:gd name="connsiteY308" fmla="*/ 2840 h 10768"/>
              <a:gd name="connsiteX309" fmla="*/ 1646 w 10000"/>
              <a:gd name="connsiteY309" fmla="*/ 2795 h 10768"/>
              <a:gd name="connsiteX310" fmla="*/ 1746 w 10000"/>
              <a:gd name="connsiteY310" fmla="*/ 2741 h 10768"/>
              <a:gd name="connsiteX311" fmla="*/ 1842 w 10000"/>
              <a:gd name="connsiteY311" fmla="*/ 2649 h 10768"/>
              <a:gd name="connsiteX312" fmla="*/ 1933 w 10000"/>
              <a:gd name="connsiteY312" fmla="*/ 2542 h 10768"/>
              <a:gd name="connsiteX313" fmla="*/ 2017 w 10000"/>
              <a:gd name="connsiteY313" fmla="*/ 2411 h 10768"/>
              <a:gd name="connsiteX314" fmla="*/ 2092 w 10000"/>
              <a:gd name="connsiteY314" fmla="*/ 2265 h 10768"/>
              <a:gd name="connsiteX315" fmla="*/ 2163 w 10000"/>
              <a:gd name="connsiteY315" fmla="*/ 2113 h 10768"/>
              <a:gd name="connsiteX316" fmla="*/ 2221 w 10000"/>
              <a:gd name="connsiteY316" fmla="*/ 1955 h 10768"/>
              <a:gd name="connsiteX317" fmla="*/ 2275 w 10000"/>
              <a:gd name="connsiteY317" fmla="*/ 1803 h 10768"/>
              <a:gd name="connsiteX318" fmla="*/ 2321 w 10000"/>
              <a:gd name="connsiteY318" fmla="*/ 1657 h 10768"/>
              <a:gd name="connsiteX319" fmla="*/ 2329 w 10000"/>
              <a:gd name="connsiteY319" fmla="*/ 1853 h 10768"/>
              <a:gd name="connsiteX320" fmla="*/ 2321 w 10000"/>
              <a:gd name="connsiteY320" fmla="*/ 2032 h 10768"/>
              <a:gd name="connsiteX321" fmla="*/ 2283 w 10000"/>
              <a:gd name="connsiteY321" fmla="*/ 2199 h 10768"/>
              <a:gd name="connsiteX322" fmla="*/ 2229 w 10000"/>
              <a:gd name="connsiteY322" fmla="*/ 2366 h 10768"/>
              <a:gd name="connsiteX323" fmla="*/ 2154 w 10000"/>
              <a:gd name="connsiteY323" fmla="*/ 2524 h 10768"/>
              <a:gd name="connsiteX324" fmla="*/ 2046 w 10000"/>
              <a:gd name="connsiteY324" fmla="*/ 2682 h 10768"/>
              <a:gd name="connsiteX325" fmla="*/ 1796 w 10000"/>
              <a:gd name="connsiteY325" fmla="*/ 3027 h 10768"/>
              <a:gd name="connsiteX326" fmla="*/ 2054 w 10000"/>
              <a:gd name="connsiteY326" fmla="*/ 3305 h 10768"/>
              <a:gd name="connsiteX327" fmla="*/ 2333 w 10000"/>
              <a:gd name="connsiteY327" fmla="*/ 3564 h 10768"/>
              <a:gd name="connsiteX328" fmla="*/ 2638 w 10000"/>
              <a:gd name="connsiteY328" fmla="*/ 3808 h 10768"/>
              <a:gd name="connsiteX329" fmla="*/ 2963 w 10000"/>
              <a:gd name="connsiteY329" fmla="*/ 4032 h 10768"/>
              <a:gd name="connsiteX330" fmla="*/ 4129 w 10000"/>
              <a:gd name="connsiteY330" fmla="*/ 4610 h 10768"/>
              <a:gd name="connsiteX331" fmla="*/ 4167 w 10000"/>
              <a:gd name="connsiteY331" fmla="*/ 4589 h 10768"/>
              <a:gd name="connsiteX332" fmla="*/ 4071 w 10000"/>
              <a:gd name="connsiteY332" fmla="*/ 4333 h 10768"/>
              <a:gd name="connsiteX333" fmla="*/ 3996 w 10000"/>
              <a:gd name="connsiteY333" fmla="*/ 4058 h 10768"/>
              <a:gd name="connsiteX334" fmla="*/ 3933 w 10000"/>
              <a:gd name="connsiteY334" fmla="*/ 3760 h 10768"/>
              <a:gd name="connsiteX335" fmla="*/ 3904 w 10000"/>
              <a:gd name="connsiteY335" fmla="*/ 3456 h 10768"/>
              <a:gd name="connsiteX336" fmla="*/ 3879 w 10000"/>
              <a:gd name="connsiteY336" fmla="*/ 3138 h 10768"/>
              <a:gd name="connsiteX337" fmla="*/ 3879 w 10000"/>
              <a:gd name="connsiteY337" fmla="*/ 2813 h 10768"/>
              <a:gd name="connsiteX338" fmla="*/ 3896 w 10000"/>
              <a:gd name="connsiteY338" fmla="*/ 2485 h 10768"/>
              <a:gd name="connsiteX339" fmla="*/ 3933 w 10000"/>
              <a:gd name="connsiteY339" fmla="*/ 2160 h 10768"/>
              <a:gd name="connsiteX340" fmla="*/ 3988 w 10000"/>
              <a:gd name="connsiteY340" fmla="*/ 1836 h 10768"/>
              <a:gd name="connsiteX341" fmla="*/ 4046 w 10000"/>
              <a:gd name="connsiteY341" fmla="*/ 1523 h 10768"/>
              <a:gd name="connsiteX342" fmla="*/ 4129 w 10000"/>
              <a:gd name="connsiteY342" fmla="*/ 1219 h 10768"/>
              <a:gd name="connsiteX343" fmla="*/ 4229 w 10000"/>
              <a:gd name="connsiteY343" fmla="*/ 933 h 10768"/>
              <a:gd name="connsiteX344" fmla="*/ 4333 w 10000"/>
              <a:gd name="connsiteY344" fmla="*/ 662 h 10768"/>
              <a:gd name="connsiteX345" fmla="*/ 4454 w 10000"/>
              <a:gd name="connsiteY345" fmla="*/ 417 h 10768"/>
              <a:gd name="connsiteX346" fmla="*/ 4583 w 10000"/>
              <a:gd name="connsiteY346" fmla="*/ 194 h 10768"/>
              <a:gd name="connsiteX347" fmla="*/ 4738 w 10000"/>
              <a:gd name="connsiteY347" fmla="*/ 0 h 10768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4309 w 10000"/>
              <a:gd name="connsiteY199" fmla="*/ 10293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41"/>
              <a:gd name="connsiteX1" fmla="*/ 4721 w 10000"/>
              <a:gd name="connsiteY1" fmla="*/ 48 h 10741"/>
              <a:gd name="connsiteX2" fmla="*/ 4713 w 10000"/>
              <a:gd name="connsiteY2" fmla="*/ 80 h 10741"/>
              <a:gd name="connsiteX3" fmla="*/ 4704 w 10000"/>
              <a:gd name="connsiteY3" fmla="*/ 101 h 10741"/>
              <a:gd name="connsiteX4" fmla="*/ 4704 w 10000"/>
              <a:gd name="connsiteY4" fmla="*/ 113 h 10741"/>
              <a:gd name="connsiteX5" fmla="*/ 4713 w 10000"/>
              <a:gd name="connsiteY5" fmla="*/ 119 h 10741"/>
              <a:gd name="connsiteX6" fmla="*/ 4713 w 10000"/>
              <a:gd name="connsiteY6" fmla="*/ 125 h 10741"/>
              <a:gd name="connsiteX7" fmla="*/ 4721 w 10000"/>
              <a:gd name="connsiteY7" fmla="*/ 125 h 10741"/>
              <a:gd name="connsiteX8" fmla="*/ 4721 w 10000"/>
              <a:gd name="connsiteY8" fmla="*/ 125 h 10741"/>
              <a:gd name="connsiteX9" fmla="*/ 4721 w 10000"/>
              <a:gd name="connsiteY9" fmla="*/ 134 h 10741"/>
              <a:gd name="connsiteX10" fmla="*/ 4713 w 10000"/>
              <a:gd name="connsiteY10" fmla="*/ 152 h 10741"/>
              <a:gd name="connsiteX11" fmla="*/ 4704 w 10000"/>
              <a:gd name="connsiteY11" fmla="*/ 179 h 10741"/>
              <a:gd name="connsiteX12" fmla="*/ 4692 w 10000"/>
              <a:gd name="connsiteY12" fmla="*/ 221 h 10741"/>
              <a:gd name="connsiteX13" fmla="*/ 4667 w 10000"/>
              <a:gd name="connsiteY13" fmla="*/ 280 h 10741"/>
              <a:gd name="connsiteX14" fmla="*/ 4629 w 10000"/>
              <a:gd name="connsiteY14" fmla="*/ 364 h 10741"/>
              <a:gd name="connsiteX15" fmla="*/ 4592 w 10000"/>
              <a:gd name="connsiteY15" fmla="*/ 465 h 10741"/>
              <a:gd name="connsiteX16" fmla="*/ 4533 w 10000"/>
              <a:gd name="connsiteY16" fmla="*/ 596 h 10741"/>
              <a:gd name="connsiteX17" fmla="*/ 4463 w 10000"/>
              <a:gd name="connsiteY17" fmla="*/ 754 h 10741"/>
              <a:gd name="connsiteX18" fmla="*/ 4379 w 10000"/>
              <a:gd name="connsiteY18" fmla="*/ 1001 h 10741"/>
              <a:gd name="connsiteX19" fmla="*/ 4321 w 10000"/>
              <a:gd name="connsiteY19" fmla="*/ 1266 h 10741"/>
              <a:gd name="connsiteX20" fmla="*/ 4275 w 10000"/>
              <a:gd name="connsiteY20" fmla="*/ 1538 h 10741"/>
              <a:gd name="connsiteX21" fmla="*/ 4213 w 10000"/>
              <a:gd name="connsiteY21" fmla="*/ 1827 h 10741"/>
              <a:gd name="connsiteX22" fmla="*/ 4204 w 10000"/>
              <a:gd name="connsiteY22" fmla="*/ 1889 h 10741"/>
              <a:gd name="connsiteX23" fmla="*/ 4192 w 10000"/>
              <a:gd name="connsiteY23" fmla="*/ 1982 h 10741"/>
              <a:gd name="connsiteX24" fmla="*/ 4183 w 10000"/>
              <a:gd name="connsiteY24" fmla="*/ 2080 h 10741"/>
              <a:gd name="connsiteX25" fmla="*/ 4175 w 10000"/>
              <a:gd name="connsiteY25" fmla="*/ 2187 h 10741"/>
              <a:gd name="connsiteX26" fmla="*/ 4175 w 10000"/>
              <a:gd name="connsiteY26" fmla="*/ 2297 h 10741"/>
              <a:gd name="connsiteX27" fmla="*/ 4192 w 10000"/>
              <a:gd name="connsiteY27" fmla="*/ 2396 h 10741"/>
              <a:gd name="connsiteX28" fmla="*/ 4213 w 10000"/>
              <a:gd name="connsiteY28" fmla="*/ 2482 h 10741"/>
              <a:gd name="connsiteX29" fmla="*/ 4250 w 10000"/>
              <a:gd name="connsiteY29" fmla="*/ 2542 h 10741"/>
              <a:gd name="connsiteX30" fmla="*/ 4450 w 10000"/>
              <a:gd name="connsiteY30" fmla="*/ 2530 h 10741"/>
              <a:gd name="connsiteX31" fmla="*/ 4646 w 10000"/>
              <a:gd name="connsiteY31" fmla="*/ 2482 h 10741"/>
              <a:gd name="connsiteX32" fmla="*/ 4833 w 10000"/>
              <a:gd name="connsiteY32" fmla="*/ 2405 h 10741"/>
              <a:gd name="connsiteX33" fmla="*/ 5025 w 10000"/>
              <a:gd name="connsiteY33" fmla="*/ 2297 h 10741"/>
              <a:gd name="connsiteX34" fmla="*/ 5200 w 10000"/>
              <a:gd name="connsiteY34" fmla="*/ 2172 h 10741"/>
              <a:gd name="connsiteX35" fmla="*/ 5371 w 10000"/>
              <a:gd name="connsiteY35" fmla="*/ 2020 h 10741"/>
              <a:gd name="connsiteX36" fmla="*/ 5533 w 10000"/>
              <a:gd name="connsiteY36" fmla="*/ 1859 h 10741"/>
              <a:gd name="connsiteX37" fmla="*/ 5683 w 10000"/>
              <a:gd name="connsiteY37" fmla="*/ 1690 h 10741"/>
              <a:gd name="connsiteX38" fmla="*/ 5829 w 10000"/>
              <a:gd name="connsiteY38" fmla="*/ 1511 h 10741"/>
              <a:gd name="connsiteX39" fmla="*/ 5954 w 10000"/>
              <a:gd name="connsiteY39" fmla="*/ 1326 h 10741"/>
              <a:gd name="connsiteX40" fmla="*/ 6071 w 10000"/>
              <a:gd name="connsiteY40" fmla="*/ 1147 h 10741"/>
              <a:gd name="connsiteX41" fmla="*/ 6167 w 10000"/>
              <a:gd name="connsiteY41" fmla="*/ 974 h 10741"/>
              <a:gd name="connsiteX42" fmla="*/ 6213 w 10000"/>
              <a:gd name="connsiteY42" fmla="*/ 974 h 10741"/>
              <a:gd name="connsiteX43" fmla="*/ 6213 w 10000"/>
              <a:gd name="connsiteY43" fmla="*/ 992 h 10741"/>
              <a:gd name="connsiteX44" fmla="*/ 6138 w 10000"/>
              <a:gd name="connsiteY44" fmla="*/ 1165 h 10741"/>
              <a:gd name="connsiteX45" fmla="*/ 6054 w 10000"/>
              <a:gd name="connsiteY45" fmla="*/ 1344 h 10741"/>
              <a:gd name="connsiteX46" fmla="*/ 5963 w 10000"/>
              <a:gd name="connsiteY46" fmla="*/ 1517 h 10741"/>
              <a:gd name="connsiteX47" fmla="*/ 5871 w 10000"/>
              <a:gd name="connsiteY47" fmla="*/ 1684 h 10741"/>
              <a:gd name="connsiteX48" fmla="*/ 5775 w 10000"/>
              <a:gd name="connsiteY48" fmla="*/ 1847 h 10741"/>
              <a:gd name="connsiteX49" fmla="*/ 5667 w 10000"/>
              <a:gd name="connsiteY49" fmla="*/ 1999 h 10741"/>
              <a:gd name="connsiteX50" fmla="*/ 5554 w 10000"/>
              <a:gd name="connsiteY50" fmla="*/ 2145 h 10741"/>
              <a:gd name="connsiteX51" fmla="*/ 5417 w 10000"/>
              <a:gd name="connsiteY51" fmla="*/ 2279 h 10741"/>
              <a:gd name="connsiteX52" fmla="*/ 5275 w 10000"/>
              <a:gd name="connsiteY52" fmla="*/ 2411 h 10741"/>
              <a:gd name="connsiteX53" fmla="*/ 5108 w 10000"/>
              <a:gd name="connsiteY53" fmla="*/ 2518 h 10741"/>
              <a:gd name="connsiteX54" fmla="*/ 4917 w 10000"/>
              <a:gd name="connsiteY54" fmla="*/ 2616 h 10741"/>
              <a:gd name="connsiteX55" fmla="*/ 4704 w 10000"/>
              <a:gd name="connsiteY55" fmla="*/ 2703 h 10741"/>
              <a:gd name="connsiteX56" fmla="*/ 4479 w 10000"/>
              <a:gd name="connsiteY56" fmla="*/ 2768 h 10741"/>
              <a:gd name="connsiteX57" fmla="*/ 4213 w 10000"/>
              <a:gd name="connsiteY57" fmla="*/ 2813 h 10741"/>
              <a:gd name="connsiteX58" fmla="*/ 4221 w 10000"/>
              <a:gd name="connsiteY58" fmla="*/ 3126 h 10741"/>
              <a:gd name="connsiteX59" fmla="*/ 4258 w 10000"/>
              <a:gd name="connsiteY59" fmla="*/ 3424 h 10741"/>
              <a:gd name="connsiteX60" fmla="*/ 4321 w 10000"/>
              <a:gd name="connsiteY60" fmla="*/ 3707 h 10741"/>
              <a:gd name="connsiteX61" fmla="*/ 4404 w 10000"/>
              <a:gd name="connsiteY61" fmla="*/ 3975 h 10741"/>
              <a:gd name="connsiteX62" fmla="*/ 4508 w 10000"/>
              <a:gd name="connsiteY62" fmla="*/ 4231 h 10741"/>
              <a:gd name="connsiteX63" fmla="*/ 4621 w 10000"/>
              <a:gd name="connsiteY63" fmla="*/ 4476 h 10741"/>
              <a:gd name="connsiteX64" fmla="*/ 4750 w 10000"/>
              <a:gd name="connsiteY64" fmla="*/ 4708 h 10741"/>
              <a:gd name="connsiteX65" fmla="*/ 4879 w 10000"/>
              <a:gd name="connsiteY65" fmla="*/ 4934 h 10741"/>
              <a:gd name="connsiteX66" fmla="*/ 4917 w 10000"/>
              <a:gd name="connsiteY66" fmla="*/ 4988 h 10741"/>
              <a:gd name="connsiteX67" fmla="*/ 4950 w 10000"/>
              <a:gd name="connsiteY67" fmla="*/ 5054 h 10741"/>
              <a:gd name="connsiteX68" fmla="*/ 4996 w 10000"/>
              <a:gd name="connsiteY68" fmla="*/ 5125 h 10741"/>
              <a:gd name="connsiteX69" fmla="*/ 5038 w 10000"/>
              <a:gd name="connsiteY69" fmla="*/ 5200 h 10741"/>
              <a:gd name="connsiteX70" fmla="*/ 5092 w 10000"/>
              <a:gd name="connsiteY70" fmla="*/ 5271 h 10741"/>
              <a:gd name="connsiteX71" fmla="*/ 5154 w 10000"/>
              <a:gd name="connsiteY71" fmla="*/ 5331 h 10741"/>
              <a:gd name="connsiteX72" fmla="*/ 5229 w 10000"/>
              <a:gd name="connsiteY72" fmla="*/ 5384 h 10741"/>
              <a:gd name="connsiteX73" fmla="*/ 5313 w 10000"/>
              <a:gd name="connsiteY73" fmla="*/ 5423 h 10741"/>
              <a:gd name="connsiteX74" fmla="*/ 5413 w 10000"/>
              <a:gd name="connsiteY74" fmla="*/ 5438 h 10741"/>
              <a:gd name="connsiteX75" fmla="*/ 5517 w 10000"/>
              <a:gd name="connsiteY75" fmla="*/ 5435 h 10741"/>
              <a:gd name="connsiteX76" fmla="*/ 5704 w 10000"/>
              <a:gd name="connsiteY76" fmla="*/ 5390 h 10741"/>
              <a:gd name="connsiteX77" fmla="*/ 5871 w 10000"/>
              <a:gd name="connsiteY77" fmla="*/ 5316 h 10741"/>
              <a:gd name="connsiteX78" fmla="*/ 6033 w 10000"/>
              <a:gd name="connsiteY78" fmla="*/ 5223 h 10741"/>
              <a:gd name="connsiteX79" fmla="*/ 6167 w 10000"/>
              <a:gd name="connsiteY79" fmla="*/ 5113 h 10741"/>
              <a:gd name="connsiteX80" fmla="*/ 6296 w 10000"/>
              <a:gd name="connsiteY80" fmla="*/ 4994 h 10741"/>
              <a:gd name="connsiteX81" fmla="*/ 6417 w 10000"/>
              <a:gd name="connsiteY81" fmla="*/ 4869 h 10741"/>
              <a:gd name="connsiteX82" fmla="*/ 6525 w 10000"/>
              <a:gd name="connsiteY82" fmla="*/ 4750 h 10741"/>
              <a:gd name="connsiteX83" fmla="*/ 6617 w 10000"/>
              <a:gd name="connsiteY83" fmla="*/ 4636 h 10741"/>
              <a:gd name="connsiteX84" fmla="*/ 6821 w 10000"/>
              <a:gd name="connsiteY84" fmla="*/ 4377 h 10741"/>
              <a:gd name="connsiteX85" fmla="*/ 7017 w 10000"/>
              <a:gd name="connsiteY85" fmla="*/ 4085 h 10741"/>
              <a:gd name="connsiteX86" fmla="*/ 7213 w 10000"/>
              <a:gd name="connsiteY86" fmla="*/ 3766 h 10741"/>
              <a:gd name="connsiteX87" fmla="*/ 7396 w 10000"/>
              <a:gd name="connsiteY87" fmla="*/ 3418 h 10741"/>
              <a:gd name="connsiteX88" fmla="*/ 7563 w 10000"/>
              <a:gd name="connsiteY88" fmla="*/ 3051 h 10741"/>
              <a:gd name="connsiteX89" fmla="*/ 7713 w 10000"/>
              <a:gd name="connsiteY89" fmla="*/ 2661 h 10741"/>
              <a:gd name="connsiteX90" fmla="*/ 7850 w 10000"/>
              <a:gd name="connsiteY90" fmla="*/ 2253 h 10741"/>
              <a:gd name="connsiteX91" fmla="*/ 7950 w 10000"/>
              <a:gd name="connsiteY91" fmla="*/ 1830 h 10741"/>
              <a:gd name="connsiteX92" fmla="*/ 8025 w 10000"/>
              <a:gd name="connsiteY92" fmla="*/ 1397 h 10741"/>
              <a:gd name="connsiteX93" fmla="*/ 8071 w 10000"/>
              <a:gd name="connsiteY93" fmla="*/ 954 h 10741"/>
              <a:gd name="connsiteX94" fmla="*/ 8108 w 10000"/>
              <a:gd name="connsiteY94" fmla="*/ 974 h 10741"/>
              <a:gd name="connsiteX95" fmla="*/ 8138 w 10000"/>
              <a:gd name="connsiteY95" fmla="*/ 1025 h 10741"/>
              <a:gd name="connsiteX96" fmla="*/ 8163 w 10000"/>
              <a:gd name="connsiteY96" fmla="*/ 1100 h 10741"/>
              <a:gd name="connsiteX97" fmla="*/ 8175 w 10000"/>
              <a:gd name="connsiteY97" fmla="*/ 1198 h 10741"/>
              <a:gd name="connsiteX98" fmla="*/ 8183 w 10000"/>
              <a:gd name="connsiteY98" fmla="*/ 1311 h 10741"/>
              <a:gd name="connsiteX99" fmla="*/ 8183 w 10000"/>
              <a:gd name="connsiteY99" fmla="*/ 1442 h 10741"/>
              <a:gd name="connsiteX100" fmla="*/ 8183 w 10000"/>
              <a:gd name="connsiteY100" fmla="*/ 1582 h 10741"/>
              <a:gd name="connsiteX101" fmla="*/ 8175 w 10000"/>
              <a:gd name="connsiteY101" fmla="*/ 1734 h 10741"/>
              <a:gd name="connsiteX102" fmla="*/ 8163 w 10000"/>
              <a:gd name="connsiteY102" fmla="*/ 1889 h 10741"/>
              <a:gd name="connsiteX103" fmla="*/ 8146 w 10000"/>
              <a:gd name="connsiteY103" fmla="*/ 2047 h 10741"/>
              <a:gd name="connsiteX104" fmla="*/ 8121 w 10000"/>
              <a:gd name="connsiteY104" fmla="*/ 2205 h 10741"/>
              <a:gd name="connsiteX105" fmla="*/ 8108 w 10000"/>
              <a:gd name="connsiteY105" fmla="*/ 2357 h 10741"/>
              <a:gd name="connsiteX106" fmla="*/ 8083 w 10000"/>
              <a:gd name="connsiteY106" fmla="*/ 2497 h 10741"/>
              <a:gd name="connsiteX107" fmla="*/ 8063 w 10000"/>
              <a:gd name="connsiteY107" fmla="*/ 2628 h 10741"/>
              <a:gd name="connsiteX108" fmla="*/ 8038 w 10000"/>
              <a:gd name="connsiteY108" fmla="*/ 2741 h 10741"/>
              <a:gd name="connsiteX109" fmla="*/ 8017 w 10000"/>
              <a:gd name="connsiteY109" fmla="*/ 2834 h 10741"/>
              <a:gd name="connsiteX110" fmla="*/ 8000 w 10000"/>
              <a:gd name="connsiteY110" fmla="*/ 2908 h 10741"/>
              <a:gd name="connsiteX111" fmla="*/ 7700 w 10000"/>
              <a:gd name="connsiteY111" fmla="*/ 3754 h 10741"/>
              <a:gd name="connsiteX112" fmla="*/ 7942 w 10000"/>
              <a:gd name="connsiteY112" fmla="*/ 3737 h 10741"/>
              <a:gd name="connsiteX113" fmla="*/ 8167 w 10000"/>
              <a:gd name="connsiteY113" fmla="*/ 3695 h 10741"/>
              <a:gd name="connsiteX114" fmla="*/ 8379 w 10000"/>
              <a:gd name="connsiteY114" fmla="*/ 3635 h 10741"/>
              <a:gd name="connsiteX115" fmla="*/ 8583 w 10000"/>
              <a:gd name="connsiteY115" fmla="*/ 3558 h 10741"/>
              <a:gd name="connsiteX116" fmla="*/ 8767 w 10000"/>
              <a:gd name="connsiteY116" fmla="*/ 3471 h 10741"/>
              <a:gd name="connsiteX117" fmla="*/ 8933 w 10000"/>
              <a:gd name="connsiteY117" fmla="*/ 3376 h 10741"/>
              <a:gd name="connsiteX118" fmla="*/ 9092 w 10000"/>
              <a:gd name="connsiteY118" fmla="*/ 3278 h 10741"/>
              <a:gd name="connsiteX119" fmla="*/ 9238 w 10000"/>
              <a:gd name="connsiteY119" fmla="*/ 3185 h 10741"/>
              <a:gd name="connsiteX120" fmla="*/ 9250 w 10000"/>
              <a:gd name="connsiteY120" fmla="*/ 3230 h 10741"/>
              <a:gd name="connsiteX121" fmla="*/ 9117 w 10000"/>
              <a:gd name="connsiteY121" fmla="*/ 3376 h 10741"/>
              <a:gd name="connsiteX122" fmla="*/ 8954 w 10000"/>
              <a:gd name="connsiteY122" fmla="*/ 3516 h 10741"/>
              <a:gd name="connsiteX123" fmla="*/ 8758 w 10000"/>
              <a:gd name="connsiteY123" fmla="*/ 3641 h 10741"/>
              <a:gd name="connsiteX124" fmla="*/ 8538 w 10000"/>
              <a:gd name="connsiteY124" fmla="*/ 3754 h 10741"/>
              <a:gd name="connsiteX125" fmla="*/ 8304 w 10000"/>
              <a:gd name="connsiteY125" fmla="*/ 3856 h 10741"/>
              <a:gd name="connsiteX126" fmla="*/ 8054 w 10000"/>
              <a:gd name="connsiteY126" fmla="*/ 3945 h 10741"/>
              <a:gd name="connsiteX127" fmla="*/ 7796 w 10000"/>
              <a:gd name="connsiteY127" fmla="*/ 4014 h 10741"/>
              <a:gd name="connsiteX128" fmla="*/ 7533 w 10000"/>
              <a:gd name="connsiteY128" fmla="*/ 4064 h 10741"/>
              <a:gd name="connsiteX129" fmla="*/ 7479 w 10000"/>
              <a:gd name="connsiteY129" fmla="*/ 4184 h 10741"/>
              <a:gd name="connsiteX130" fmla="*/ 7404 w 10000"/>
              <a:gd name="connsiteY130" fmla="*/ 4324 h 10741"/>
              <a:gd name="connsiteX131" fmla="*/ 7321 w 10000"/>
              <a:gd name="connsiteY131" fmla="*/ 4470 h 10741"/>
              <a:gd name="connsiteX132" fmla="*/ 7213 w 10000"/>
              <a:gd name="connsiteY132" fmla="*/ 4628 h 10741"/>
              <a:gd name="connsiteX133" fmla="*/ 7100 w 10000"/>
              <a:gd name="connsiteY133" fmla="*/ 4794 h 10741"/>
              <a:gd name="connsiteX134" fmla="*/ 6979 w 10000"/>
              <a:gd name="connsiteY134" fmla="*/ 4958 h 10741"/>
              <a:gd name="connsiteX135" fmla="*/ 6850 w 10000"/>
              <a:gd name="connsiteY135" fmla="*/ 5113 h 10741"/>
              <a:gd name="connsiteX136" fmla="*/ 6721 w 10000"/>
              <a:gd name="connsiteY136" fmla="*/ 5265 h 10741"/>
              <a:gd name="connsiteX137" fmla="*/ 6600 w 10000"/>
              <a:gd name="connsiteY137" fmla="*/ 5405 h 10741"/>
              <a:gd name="connsiteX138" fmla="*/ 6471 w 10000"/>
              <a:gd name="connsiteY138" fmla="*/ 5530 h 10741"/>
              <a:gd name="connsiteX139" fmla="*/ 6358 w 10000"/>
              <a:gd name="connsiteY139" fmla="*/ 5641 h 10741"/>
              <a:gd name="connsiteX140" fmla="*/ 6250 w 10000"/>
              <a:gd name="connsiteY140" fmla="*/ 5721 h 10741"/>
              <a:gd name="connsiteX141" fmla="*/ 6267 w 10000"/>
              <a:gd name="connsiteY141" fmla="*/ 5781 h 10741"/>
              <a:gd name="connsiteX142" fmla="*/ 6296 w 10000"/>
              <a:gd name="connsiteY142" fmla="*/ 5793 h 10741"/>
              <a:gd name="connsiteX143" fmla="*/ 6479 w 10000"/>
              <a:gd name="connsiteY143" fmla="*/ 5754 h 10741"/>
              <a:gd name="connsiteX144" fmla="*/ 6663 w 10000"/>
              <a:gd name="connsiteY144" fmla="*/ 5736 h 10741"/>
              <a:gd name="connsiteX145" fmla="*/ 6858 w 10000"/>
              <a:gd name="connsiteY145" fmla="*/ 5736 h 10741"/>
              <a:gd name="connsiteX146" fmla="*/ 7046 w 10000"/>
              <a:gd name="connsiteY146" fmla="*/ 5742 h 10741"/>
              <a:gd name="connsiteX147" fmla="*/ 7246 w 10000"/>
              <a:gd name="connsiteY147" fmla="*/ 5748 h 10741"/>
              <a:gd name="connsiteX148" fmla="*/ 7425 w 10000"/>
              <a:gd name="connsiteY148" fmla="*/ 5748 h 10741"/>
              <a:gd name="connsiteX149" fmla="*/ 7600 w 10000"/>
              <a:gd name="connsiteY149" fmla="*/ 5733 h 10741"/>
              <a:gd name="connsiteX150" fmla="*/ 7950 w 10000"/>
              <a:gd name="connsiteY150" fmla="*/ 5673 h 10741"/>
              <a:gd name="connsiteX151" fmla="*/ 8275 w 10000"/>
              <a:gd name="connsiteY151" fmla="*/ 5596 h 10741"/>
              <a:gd name="connsiteX152" fmla="*/ 8579 w 10000"/>
              <a:gd name="connsiteY152" fmla="*/ 5504 h 10741"/>
              <a:gd name="connsiteX153" fmla="*/ 8858 w 10000"/>
              <a:gd name="connsiteY153" fmla="*/ 5390 h 10741"/>
              <a:gd name="connsiteX154" fmla="*/ 9117 w 10000"/>
              <a:gd name="connsiteY154" fmla="*/ 5265 h 10741"/>
              <a:gd name="connsiteX155" fmla="*/ 9350 w 10000"/>
              <a:gd name="connsiteY155" fmla="*/ 5119 h 10741"/>
              <a:gd name="connsiteX156" fmla="*/ 9563 w 10000"/>
              <a:gd name="connsiteY156" fmla="*/ 4967 h 10741"/>
              <a:gd name="connsiteX157" fmla="*/ 9758 w 10000"/>
              <a:gd name="connsiteY157" fmla="*/ 4794 h 10741"/>
              <a:gd name="connsiteX158" fmla="*/ 9933 w 10000"/>
              <a:gd name="connsiteY158" fmla="*/ 4610 h 10741"/>
              <a:gd name="connsiteX159" fmla="*/ 10000 w 10000"/>
              <a:gd name="connsiteY159" fmla="*/ 4648 h 10741"/>
              <a:gd name="connsiteX160" fmla="*/ 10000 w 10000"/>
              <a:gd name="connsiteY160" fmla="*/ 4660 h 10741"/>
              <a:gd name="connsiteX161" fmla="*/ 9904 w 10000"/>
              <a:gd name="connsiteY161" fmla="*/ 4827 h 10741"/>
              <a:gd name="connsiteX162" fmla="*/ 9767 w 10000"/>
              <a:gd name="connsiteY162" fmla="*/ 5000 h 10741"/>
              <a:gd name="connsiteX163" fmla="*/ 9600 w 10000"/>
              <a:gd name="connsiteY163" fmla="*/ 5173 h 10741"/>
              <a:gd name="connsiteX164" fmla="*/ 9404 w 10000"/>
              <a:gd name="connsiteY164" fmla="*/ 5343 h 10741"/>
              <a:gd name="connsiteX165" fmla="*/ 9183 w 10000"/>
              <a:gd name="connsiteY165" fmla="*/ 5504 h 10741"/>
              <a:gd name="connsiteX166" fmla="*/ 8950 w 10000"/>
              <a:gd name="connsiteY166" fmla="*/ 5662 h 10741"/>
              <a:gd name="connsiteX167" fmla="*/ 8704 w 10000"/>
              <a:gd name="connsiteY167" fmla="*/ 5802 h 10741"/>
              <a:gd name="connsiteX168" fmla="*/ 8463 w 10000"/>
              <a:gd name="connsiteY168" fmla="*/ 5927 h 10741"/>
              <a:gd name="connsiteX169" fmla="*/ 8229 w 10000"/>
              <a:gd name="connsiteY169" fmla="*/ 6025 h 10741"/>
              <a:gd name="connsiteX170" fmla="*/ 8000 w 10000"/>
              <a:gd name="connsiteY170" fmla="*/ 6105 h 10741"/>
              <a:gd name="connsiteX171" fmla="*/ 7879 w 10000"/>
              <a:gd name="connsiteY171" fmla="*/ 6132 h 10741"/>
              <a:gd name="connsiteX172" fmla="*/ 7729 w 10000"/>
              <a:gd name="connsiteY172" fmla="*/ 6153 h 10741"/>
              <a:gd name="connsiteX173" fmla="*/ 7563 w 10000"/>
              <a:gd name="connsiteY173" fmla="*/ 6177 h 10741"/>
              <a:gd name="connsiteX174" fmla="*/ 7388 w 10000"/>
              <a:gd name="connsiteY174" fmla="*/ 6198 h 10741"/>
              <a:gd name="connsiteX175" fmla="*/ 7204 w 10000"/>
              <a:gd name="connsiteY175" fmla="*/ 6219 h 10741"/>
              <a:gd name="connsiteX176" fmla="*/ 7017 w 10000"/>
              <a:gd name="connsiteY176" fmla="*/ 6240 h 10741"/>
              <a:gd name="connsiteX177" fmla="*/ 6842 w 10000"/>
              <a:gd name="connsiteY177" fmla="*/ 6263 h 10741"/>
              <a:gd name="connsiteX178" fmla="*/ 6675 w 10000"/>
              <a:gd name="connsiteY178" fmla="*/ 6290 h 10741"/>
              <a:gd name="connsiteX179" fmla="*/ 6517 w 10000"/>
              <a:gd name="connsiteY179" fmla="*/ 6329 h 10741"/>
              <a:gd name="connsiteX180" fmla="*/ 6388 w 10000"/>
              <a:gd name="connsiteY180" fmla="*/ 6365 h 10741"/>
              <a:gd name="connsiteX181" fmla="*/ 6288 w 10000"/>
              <a:gd name="connsiteY181" fmla="*/ 6415 h 10741"/>
              <a:gd name="connsiteX182" fmla="*/ 6213 w 10000"/>
              <a:gd name="connsiteY182" fmla="*/ 6475 h 10741"/>
              <a:gd name="connsiteX183" fmla="*/ 6092 w 10000"/>
              <a:gd name="connsiteY183" fmla="*/ 6648 h 10741"/>
              <a:gd name="connsiteX184" fmla="*/ 6008 w 10000"/>
              <a:gd name="connsiteY184" fmla="*/ 6836 h 10741"/>
              <a:gd name="connsiteX185" fmla="*/ 5942 w 10000"/>
              <a:gd name="connsiteY185" fmla="*/ 7032 h 10741"/>
              <a:gd name="connsiteX186" fmla="*/ 5904 w 10000"/>
              <a:gd name="connsiteY186" fmla="*/ 7232 h 10741"/>
              <a:gd name="connsiteX187" fmla="*/ 5888 w 10000"/>
              <a:gd name="connsiteY187" fmla="*/ 7443 h 10741"/>
              <a:gd name="connsiteX188" fmla="*/ 5879 w 10000"/>
              <a:gd name="connsiteY188" fmla="*/ 7655 h 10741"/>
              <a:gd name="connsiteX189" fmla="*/ 5888 w 10000"/>
              <a:gd name="connsiteY189" fmla="*/ 7867 h 10741"/>
              <a:gd name="connsiteX190" fmla="*/ 5904 w 10000"/>
              <a:gd name="connsiteY190" fmla="*/ 8084 h 10741"/>
              <a:gd name="connsiteX191" fmla="*/ 5925 w 10000"/>
              <a:gd name="connsiteY191" fmla="*/ 8299 h 10741"/>
              <a:gd name="connsiteX192" fmla="*/ 5950 w 10000"/>
              <a:gd name="connsiteY192" fmla="*/ 8510 h 10741"/>
              <a:gd name="connsiteX193" fmla="*/ 5954 w 10000"/>
              <a:gd name="connsiteY193" fmla="*/ 8820 h 10741"/>
              <a:gd name="connsiteX194" fmla="*/ 5933 w 10000"/>
              <a:gd name="connsiteY194" fmla="*/ 9130 h 10741"/>
              <a:gd name="connsiteX195" fmla="*/ 5896 w 10000"/>
              <a:gd name="connsiteY195" fmla="*/ 9428 h 10741"/>
              <a:gd name="connsiteX196" fmla="*/ 5850 w 10000"/>
              <a:gd name="connsiteY196" fmla="*/ 9720 h 10741"/>
              <a:gd name="connsiteX197" fmla="*/ 5909 w 10000"/>
              <a:gd name="connsiteY197" fmla="*/ 10741 h 10741"/>
              <a:gd name="connsiteX198" fmla="*/ 4117 w 10000"/>
              <a:gd name="connsiteY198" fmla="*/ 10686 h 10741"/>
              <a:gd name="connsiteX199" fmla="*/ 4309 w 10000"/>
              <a:gd name="connsiteY199" fmla="*/ 10293 h 10741"/>
              <a:gd name="connsiteX200" fmla="*/ 4546 w 10000"/>
              <a:gd name="connsiteY200" fmla="*/ 9848 h 10741"/>
              <a:gd name="connsiteX201" fmla="*/ 4629 w 10000"/>
              <a:gd name="connsiteY201" fmla="*/ 9687 h 10741"/>
              <a:gd name="connsiteX202" fmla="*/ 4700 w 10000"/>
              <a:gd name="connsiteY202" fmla="*/ 9508 h 10741"/>
              <a:gd name="connsiteX203" fmla="*/ 4767 w 10000"/>
              <a:gd name="connsiteY203" fmla="*/ 9309 h 10741"/>
              <a:gd name="connsiteX204" fmla="*/ 4829 w 10000"/>
              <a:gd name="connsiteY204" fmla="*/ 9097 h 10741"/>
              <a:gd name="connsiteX205" fmla="*/ 4879 w 10000"/>
              <a:gd name="connsiteY205" fmla="*/ 8868 h 10741"/>
              <a:gd name="connsiteX206" fmla="*/ 4917 w 10000"/>
              <a:gd name="connsiteY206" fmla="*/ 8635 h 10741"/>
              <a:gd name="connsiteX207" fmla="*/ 4954 w 10000"/>
              <a:gd name="connsiteY207" fmla="*/ 8391 h 10741"/>
              <a:gd name="connsiteX208" fmla="*/ 4979 w 10000"/>
              <a:gd name="connsiteY208" fmla="*/ 8144 h 10741"/>
              <a:gd name="connsiteX209" fmla="*/ 5000 w 10000"/>
              <a:gd name="connsiteY209" fmla="*/ 7887 h 10741"/>
              <a:gd name="connsiteX210" fmla="*/ 5000 w 10000"/>
              <a:gd name="connsiteY210" fmla="*/ 7634 h 10741"/>
              <a:gd name="connsiteX211" fmla="*/ 5000 w 10000"/>
              <a:gd name="connsiteY211" fmla="*/ 7384 h 10741"/>
              <a:gd name="connsiteX212" fmla="*/ 4979 w 10000"/>
              <a:gd name="connsiteY212" fmla="*/ 7133 h 10741"/>
              <a:gd name="connsiteX213" fmla="*/ 4950 w 10000"/>
              <a:gd name="connsiteY213" fmla="*/ 6892 h 10741"/>
              <a:gd name="connsiteX214" fmla="*/ 4913 w 10000"/>
              <a:gd name="connsiteY214" fmla="*/ 6657 h 10741"/>
              <a:gd name="connsiteX215" fmla="*/ 4858 w 10000"/>
              <a:gd name="connsiteY215" fmla="*/ 6430 h 10741"/>
              <a:gd name="connsiteX216" fmla="*/ 4783 w 10000"/>
              <a:gd name="connsiteY216" fmla="*/ 6219 h 10741"/>
              <a:gd name="connsiteX217" fmla="*/ 4700 w 10000"/>
              <a:gd name="connsiteY217" fmla="*/ 6019 h 10741"/>
              <a:gd name="connsiteX218" fmla="*/ 4600 w 10000"/>
              <a:gd name="connsiteY218" fmla="*/ 5840 h 10741"/>
              <a:gd name="connsiteX219" fmla="*/ 4488 w 10000"/>
              <a:gd name="connsiteY219" fmla="*/ 5682 h 10741"/>
              <a:gd name="connsiteX220" fmla="*/ 4358 w 10000"/>
              <a:gd name="connsiteY220" fmla="*/ 5542 h 10741"/>
              <a:gd name="connsiteX221" fmla="*/ 4213 w 10000"/>
              <a:gd name="connsiteY221" fmla="*/ 5429 h 10741"/>
              <a:gd name="connsiteX222" fmla="*/ 4046 w 10000"/>
              <a:gd name="connsiteY222" fmla="*/ 5343 h 10741"/>
              <a:gd name="connsiteX223" fmla="*/ 3904 w 10000"/>
              <a:gd name="connsiteY223" fmla="*/ 5292 h 10741"/>
              <a:gd name="connsiteX224" fmla="*/ 3746 w 10000"/>
              <a:gd name="connsiteY224" fmla="*/ 5271 h 10741"/>
              <a:gd name="connsiteX225" fmla="*/ 3583 w 10000"/>
              <a:gd name="connsiteY225" fmla="*/ 5271 h 10741"/>
              <a:gd name="connsiteX226" fmla="*/ 3413 w 10000"/>
              <a:gd name="connsiteY226" fmla="*/ 5286 h 10741"/>
              <a:gd name="connsiteX227" fmla="*/ 3246 w 10000"/>
              <a:gd name="connsiteY227" fmla="*/ 5310 h 10741"/>
              <a:gd name="connsiteX228" fmla="*/ 3079 w 10000"/>
              <a:gd name="connsiteY228" fmla="*/ 5343 h 10741"/>
              <a:gd name="connsiteX229" fmla="*/ 2913 w 10000"/>
              <a:gd name="connsiteY229" fmla="*/ 5369 h 10741"/>
              <a:gd name="connsiteX230" fmla="*/ 2750 w 10000"/>
              <a:gd name="connsiteY230" fmla="*/ 5396 h 10741"/>
              <a:gd name="connsiteX231" fmla="*/ 2600 w 10000"/>
              <a:gd name="connsiteY231" fmla="*/ 5411 h 10741"/>
              <a:gd name="connsiteX232" fmla="*/ 2258 w 10000"/>
              <a:gd name="connsiteY232" fmla="*/ 5423 h 10741"/>
              <a:gd name="connsiteX233" fmla="*/ 1925 w 10000"/>
              <a:gd name="connsiteY233" fmla="*/ 5411 h 10741"/>
              <a:gd name="connsiteX234" fmla="*/ 1617 w 10000"/>
              <a:gd name="connsiteY234" fmla="*/ 5384 h 10741"/>
              <a:gd name="connsiteX235" fmla="*/ 1321 w 10000"/>
              <a:gd name="connsiteY235" fmla="*/ 5346 h 10741"/>
              <a:gd name="connsiteX236" fmla="*/ 1033 w 10000"/>
              <a:gd name="connsiteY236" fmla="*/ 5298 h 10741"/>
              <a:gd name="connsiteX237" fmla="*/ 758 w 10000"/>
              <a:gd name="connsiteY237" fmla="*/ 5250 h 10741"/>
              <a:gd name="connsiteX238" fmla="*/ 500 w 10000"/>
              <a:gd name="connsiteY238" fmla="*/ 5197 h 10741"/>
              <a:gd name="connsiteX239" fmla="*/ 517 w 10000"/>
              <a:gd name="connsiteY239" fmla="*/ 5137 h 10741"/>
              <a:gd name="connsiteX240" fmla="*/ 871 w 10000"/>
              <a:gd name="connsiteY240" fmla="*/ 5173 h 10741"/>
              <a:gd name="connsiteX241" fmla="*/ 1221 w 10000"/>
              <a:gd name="connsiteY241" fmla="*/ 5197 h 10741"/>
              <a:gd name="connsiteX242" fmla="*/ 1563 w 10000"/>
              <a:gd name="connsiteY242" fmla="*/ 5206 h 10741"/>
              <a:gd name="connsiteX243" fmla="*/ 1896 w 10000"/>
              <a:gd name="connsiteY243" fmla="*/ 5197 h 10741"/>
              <a:gd name="connsiteX244" fmla="*/ 2221 w 10000"/>
              <a:gd name="connsiteY244" fmla="*/ 5164 h 10741"/>
              <a:gd name="connsiteX245" fmla="*/ 2538 w 10000"/>
              <a:gd name="connsiteY245" fmla="*/ 5113 h 10741"/>
              <a:gd name="connsiteX246" fmla="*/ 2842 w 10000"/>
              <a:gd name="connsiteY246" fmla="*/ 5045 h 10741"/>
              <a:gd name="connsiteX247" fmla="*/ 3129 w 10000"/>
              <a:gd name="connsiteY247" fmla="*/ 4946 h 10741"/>
              <a:gd name="connsiteX248" fmla="*/ 3500 w 10000"/>
              <a:gd name="connsiteY248" fmla="*/ 4815 h 10741"/>
              <a:gd name="connsiteX249" fmla="*/ 2821 w 10000"/>
              <a:gd name="connsiteY249" fmla="*/ 4389 h 10741"/>
              <a:gd name="connsiteX250" fmla="*/ 2213 w 10000"/>
              <a:gd name="connsiteY250" fmla="*/ 3912 h 10741"/>
              <a:gd name="connsiteX251" fmla="*/ 1879 w 10000"/>
              <a:gd name="connsiteY251" fmla="*/ 3939 h 10741"/>
              <a:gd name="connsiteX252" fmla="*/ 1554 w 10000"/>
              <a:gd name="connsiteY252" fmla="*/ 3939 h 10741"/>
              <a:gd name="connsiteX253" fmla="*/ 1258 w 10000"/>
              <a:gd name="connsiteY253" fmla="*/ 3912 h 10741"/>
              <a:gd name="connsiteX254" fmla="*/ 979 w 10000"/>
              <a:gd name="connsiteY254" fmla="*/ 3856 h 10741"/>
              <a:gd name="connsiteX255" fmla="*/ 721 w 10000"/>
              <a:gd name="connsiteY255" fmla="*/ 3775 h 10741"/>
              <a:gd name="connsiteX256" fmla="*/ 496 w 10000"/>
              <a:gd name="connsiteY256" fmla="*/ 3674 h 10741"/>
              <a:gd name="connsiteX257" fmla="*/ 296 w 10000"/>
              <a:gd name="connsiteY257" fmla="*/ 3549 h 10741"/>
              <a:gd name="connsiteX258" fmla="*/ 129 w 10000"/>
              <a:gd name="connsiteY258" fmla="*/ 3403 h 10741"/>
              <a:gd name="connsiteX259" fmla="*/ 0 w 10000"/>
              <a:gd name="connsiteY259" fmla="*/ 3245 h 10741"/>
              <a:gd name="connsiteX260" fmla="*/ 17 w 10000"/>
              <a:gd name="connsiteY260" fmla="*/ 3218 h 10741"/>
              <a:gd name="connsiteX261" fmla="*/ 71 w 10000"/>
              <a:gd name="connsiteY261" fmla="*/ 3245 h 10741"/>
              <a:gd name="connsiteX262" fmla="*/ 138 w 10000"/>
              <a:gd name="connsiteY262" fmla="*/ 3349 h 10741"/>
              <a:gd name="connsiteX263" fmla="*/ 246 w 10000"/>
              <a:gd name="connsiteY263" fmla="*/ 3439 h 10741"/>
              <a:gd name="connsiteX264" fmla="*/ 379 w 10000"/>
              <a:gd name="connsiteY264" fmla="*/ 3528 h 10741"/>
              <a:gd name="connsiteX265" fmla="*/ 538 w 10000"/>
              <a:gd name="connsiteY265" fmla="*/ 3597 h 10741"/>
              <a:gd name="connsiteX266" fmla="*/ 721 w 10000"/>
              <a:gd name="connsiteY266" fmla="*/ 3656 h 10741"/>
              <a:gd name="connsiteX267" fmla="*/ 913 w 10000"/>
              <a:gd name="connsiteY267" fmla="*/ 3701 h 10741"/>
              <a:gd name="connsiteX268" fmla="*/ 1117 w 10000"/>
              <a:gd name="connsiteY268" fmla="*/ 3728 h 10741"/>
              <a:gd name="connsiteX269" fmla="*/ 1329 w 10000"/>
              <a:gd name="connsiteY269" fmla="*/ 3737 h 10741"/>
              <a:gd name="connsiteX270" fmla="*/ 1533 w 10000"/>
              <a:gd name="connsiteY270" fmla="*/ 3734 h 10741"/>
              <a:gd name="connsiteX271" fmla="*/ 1646 w 10000"/>
              <a:gd name="connsiteY271" fmla="*/ 3722 h 10741"/>
              <a:gd name="connsiteX272" fmla="*/ 1746 w 10000"/>
              <a:gd name="connsiteY272" fmla="*/ 3722 h 10741"/>
              <a:gd name="connsiteX273" fmla="*/ 1833 w 10000"/>
              <a:gd name="connsiteY273" fmla="*/ 3710 h 10741"/>
              <a:gd name="connsiteX274" fmla="*/ 1917 w 10000"/>
              <a:gd name="connsiteY274" fmla="*/ 3695 h 10741"/>
              <a:gd name="connsiteX275" fmla="*/ 1988 w 10000"/>
              <a:gd name="connsiteY275" fmla="*/ 3662 h 10741"/>
              <a:gd name="connsiteX276" fmla="*/ 1788 w 10000"/>
              <a:gd name="connsiteY276" fmla="*/ 3391 h 10741"/>
              <a:gd name="connsiteX277" fmla="*/ 1617 w 10000"/>
              <a:gd name="connsiteY277" fmla="*/ 3126 h 10741"/>
              <a:gd name="connsiteX278" fmla="*/ 1454 w 10000"/>
              <a:gd name="connsiteY278" fmla="*/ 2849 h 10741"/>
              <a:gd name="connsiteX279" fmla="*/ 1313 w 10000"/>
              <a:gd name="connsiteY279" fmla="*/ 2563 h 10741"/>
              <a:gd name="connsiteX280" fmla="*/ 1175 w 10000"/>
              <a:gd name="connsiteY280" fmla="*/ 2253 h 10741"/>
              <a:gd name="connsiteX281" fmla="*/ 1046 w 10000"/>
              <a:gd name="connsiteY281" fmla="*/ 1919 h 10741"/>
              <a:gd name="connsiteX282" fmla="*/ 1033 w 10000"/>
              <a:gd name="connsiteY282" fmla="*/ 1859 h 10741"/>
              <a:gd name="connsiteX283" fmla="*/ 1000 w 10000"/>
              <a:gd name="connsiteY283" fmla="*/ 1776 h 10741"/>
              <a:gd name="connsiteX284" fmla="*/ 979 w 10000"/>
              <a:gd name="connsiteY284" fmla="*/ 1684 h 10741"/>
              <a:gd name="connsiteX285" fmla="*/ 950 w 10000"/>
              <a:gd name="connsiteY285" fmla="*/ 1591 h 10741"/>
              <a:gd name="connsiteX286" fmla="*/ 925 w 10000"/>
              <a:gd name="connsiteY286" fmla="*/ 1490 h 10741"/>
              <a:gd name="connsiteX287" fmla="*/ 917 w 10000"/>
              <a:gd name="connsiteY287" fmla="*/ 1397 h 10741"/>
              <a:gd name="connsiteX288" fmla="*/ 917 w 10000"/>
              <a:gd name="connsiteY288" fmla="*/ 1311 h 10741"/>
              <a:gd name="connsiteX289" fmla="*/ 933 w 10000"/>
              <a:gd name="connsiteY289" fmla="*/ 1234 h 10741"/>
              <a:gd name="connsiteX290" fmla="*/ 963 w 10000"/>
              <a:gd name="connsiteY290" fmla="*/ 1180 h 10741"/>
              <a:gd name="connsiteX291" fmla="*/ 1000 w 10000"/>
              <a:gd name="connsiteY291" fmla="*/ 1192 h 10741"/>
              <a:gd name="connsiteX292" fmla="*/ 1033 w 10000"/>
              <a:gd name="connsiteY292" fmla="*/ 1496 h 10741"/>
              <a:gd name="connsiteX293" fmla="*/ 1108 w 10000"/>
              <a:gd name="connsiteY293" fmla="*/ 1800 h 10741"/>
              <a:gd name="connsiteX294" fmla="*/ 1221 w 10000"/>
              <a:gd name="connsiteY294" fmla="*/ 2098 h 10741"/>
              <a:gd name="connsiteX295" fmla="*/ 1358 w 10000"/>
              <a:gd name="connsiteY295" fmla="*/ 2372 h 10741"/>
              <a:gd name="connsiteX296" fmla="*/ 1508 w 10000"/>
              <a:gd name="connsiteY296" fmla="*/ 2628 h 10741"/>
              <a:gd name="connsiteX297" fmla="*/ 1646 w 10000"/>
              <a:gd name="connsiteY297" fmla="*/ 2795 h 10741"/>
              <a:gd name="connsiteX298" fmla="*/ 1629 w 10000"/>
              <a:gd name="connsiteY298" fmla="*/ 2801 h 10741"/>
              <a:gd name="connsiteX299" fmla="*/ 1629 w 10000"/>
              <a:gd name="connsiteY299" fmla="*/ 2807 h 10741"/>
              <a:gd name="connsiteX300" fmla="*/ 1638 w 10000"/>
              <a:gd name="connsiteY300" fmla="*/ 2813 h 10741"/>
              <a:gd name="connsiteX301" fmla="*/ 1646 w 10000"/>
              <a:gd name="connsiteY301" fmla="*/ 2816 h 10741"/>
              <a:gd name="connsiteX302" fmla="*/ 1663 w 10000"/>
              <a:gd name="connsiteY302" fmla="*/ 2822 h 10741"/>
              <a:gd name="connsiteX303" fmla="*/ 1667 w 10000"/>
              <a:gd name="connsiteY303" fmla="*/ 2834 h 10741"/>
              <a:gd name="connsiteX304" fmla="*/ 1675 w 10000"/>
              <a:gd name="connsiteY304" fmla="*/ 2840 h 10741"/>
              <a:gd name="connsiteX305" fmla="*/ 1683 w 10000"/>
              <a:gd name="connsiteY305" fmla="*/ 2849 h 10741"/>
              <a:gd name="connsiteX306" fmla="*/ 1683 w 10000"/>
              <a:gd name="connsiteY306" fmla="*/ 2843 h 10741"/>
              <a:gd name="connsiteX307" fmla="*/ 1675 w 10000"/>
              <a:gd name="connsiteY307" fmla="*/ 2840 h 10741"/>
              <a:gd name="connsiteX308" fmla="*/ 1675 w 10000"/>
              <a:gd name="connsiteY308" fmla="*/ 2840 h 10741"/>
              <a:gd name="connsiteX309" fmla="*/ 1646 w 10000"/>
              <a:gd name="connsiteY309" fmla="*/ 2795 h 10741"/>
              <a:gd name="connsiteX310" fmla="*/ 1746 w 10000"/>
              <a:gd name="connsiteY310" fmla="*/ 2741 h 10741"/>
              <a:gd name="connsiteX311" fmla="*/ 1842 w 10000"/>
              <a:gd name="connsiteY311" fmla="*/ 2649 h 10741"/>
              <a:gd name="connsiteX312" fmla="*/ 1933 w 10000"/>
              <a:gd name="connsiteY312" fmla="*/ 2542 h 10741"/>
              <a:gd name="connsiteX313" fmla="*/ 2017 w 10000"/>
              <a:gd name="connsiteY313" fmla="*/ 2411 h 10741"/>
              <a:gd name="connsiteX314" fmla="*/ 2092 w 10000"/>
              <a:gd name="connsiteY314" fmla="*/ 2265 h 10741"/>
              <a:gd name="connsiteX315" fmla="*/ 2163 w 10000"/>
              <a:gd name="connsiteY315" fmla="*/ 2113 h 10741"/>
              <a:gd name="connsiteX316" fmla="*/ 2221 w 10000"/>
              <a:gd name="connsiteY316" fmla="*/ 1955 h 10741"/>
              <a:gd name="connsiteX317" fmla="*/ 2275 w 10000"/>
              <a:gd name="connsiteY317" fmla="*/ 1803 h 10741"/>
              <a:gd name="connsiteX318" fmla="*/ 2321 w 10000"/>
              <a:gd name="connsiteY318" fmla="*/ 1657 h 10741"/>
              <a:gd name="connsiteX319" fmla="*/ 2329 w 10000"/>
              <a:gd name="connsiteY319" fmla="*/ 1853 h 10741"/>
              <a:gd name="connsiteX320" fmla="*/ 2321 w 10000"/>
              <a:gd name="connsiteY320" fmla="*/ 2032 h 10741"/>
              <a:gd name="connsiteX321" fmla="*/ 2283 w 10000"/>
              <a:gd name="connsiteY321" fmla="*/ 2199 h 10741"/>
              <a:gd name="connsiteX322" fmla="*/ 2229 w 10000"/>
              <a:gd name="connsiteY322" fmla="*/ 2366 h 10741"/>
              <a:gd name="connsiteX323" fmla="*/ 2154 w 10000"/>
              <a:gd name="connsiteY323" fmla="*/ 2524 h 10741"/>
              <a:gd name="connsiteX324" fmla="*/ 2046 w 10000"/>
              <a:gd name="connsiteY324" fmla="*/ 2682 h 10741"/>
              <a:gd name="connsiteX325" fmla="*/ 1796 w 10000"/>
              <a:gd name="connsiteY325" fmla="*/ 3027 h 10741"/>
              <a:gd name="connsiteX326" fmla="*/ 2054 w 10000"/>
              <a:gd name="connsiteY326" fmla="*/ 3305 h 10741"/>
              <a:gd name="connsiteX327" fmla="*/ 2333 w 10000"/>
              <a:gd name="connsiteY327" fmla="*/ 3564 h 10741"/>
              <a:gd name="connsiteX328" fmla="*/ 2638 w 10000"/>
              <a:gd name="connsiteY328" fmla="*/ 3808 h 10741"/>
              <a:gd name="connsiteX329" fmla="*/ 2963 w 10000"/>
              <a:gd name="connsiteY329" fmla="*/ 4032 h 10741"/>
              <a:gd name="connsiteX330" fmla="*/ 4129 w 10000"/>
              <a:gd name="connsiteY330" fmla="*/ 4610 h 10741"/>
              <a:gd name="connsiteX331" fmla="*/ 4167 w 10000"/>
              <a:gd name="connsiteY331" fmla="*/ 4589 h 10741"/>
              <a:gd name="connsiteX332" fmla="*/ 4071 w 10000"/>
              <a:gd name="connsiteY332" fmla="*/ 4333 h 10741"/>
              <a:gd name="connsiteX333" fmla="*/ 3996 w 10000"/>
              <a:gd name="connsiteY333" fmla="*/ 4058 h 10741"/>
              <a:gd name="connsiteX334" fmla="*/ 3933 w 10000"/>
              <a:gd name="connsiteY334" fmla="*/ 3760 h 10741"/>
              <a:gd name="connsiteX335" fmla="*/ 3904 w 10000"/>
              <a:gd name="connsiteY335" fmla="*/ 3456 h 10741"/>
              <a:gd name="connsiteX336" fmla="*/ 3879 w 10000"/>
              <a:gd name="connsiteY336" fmla="*/ 3138 h 10741"/>
              <a:gd name="connsiteX337" fmla="*/ 3879 w 10000"/>
              <a:gd name="connsiteY337" fmla="*/ 2813 h 10741"/>
              <a:gd name="connsiteX338" fmla="*/ 3896 w 10000"/>
              <a:gd name="connsiteY338" fmla="*/ 2485 h 10741"/>
              <a:gd name="connsiteX339" fmla="*/ 3933 w 10000"/>
              <a:gd name="connsiteY339" fmla="*/ 2160 h 10741"/>
              <a:gd name="connsiteX340" fmla="*/ 3988 w 10000"/>
              <a:gd name="connsiteY340" fmla="*/ 1836 h 10741"/>
              <a:gd name="connsiteX341" fmla="*/ 4046 w 10000"/>
              <a:gd name="connsiteY341" fmla="*/ 1523 h 10741"/>
              <a:gd name="connsiteX342" fmla="*/ 4129 w 10000"/>
              <a:gd name="connsiteY342" fmla="*/ 1219 h 10741"/>
              <a:gd name="connsiteX343" fmla="*/ 4229 w 10000"/>
              <a:gd name="connsiteY343" fmla="*/ 933 h 10741"/>
              <a:gd name="connsiteX344" fmla="*/ 4333 w 10000"/>
              <a:gd name="connsiteY344" fmla="*/ 662 h 10741"/>
              <a:gd name="connsiteX345" fmla="*/ 4454 w 10000"/>
              <a:gd name="connsiteY345" fmla="*/ 417 h 10741"/>
              <a:gd name="connsiteX346" fmla="*/ 4583 w 10000"/>
              <a:gd name="connsiteY346" fmla="*/ 194 h 10741"/>
              <a:gd name="connsiteX347" fmla="*/ 4738 w 10000"/>
              <a:gd name="connsiteY347" fmla="*/ 0 h 10741"/>
              <a:gd name="connsiteX0" fmla="*/ 4738 w 10000"/>
              <a:gd name="connsiteY0" fmla="*/ 0 h 10686"/>
              <a:gd name="connsiteX1" fmla="*/ 4721 w 10000"/>
              <a:gd name="connsiteY1" fmla="*/ 48 h 10686"/>
              <a:gd name="connsiteX2" fmla="*/ 4713 w 10000"/>
              <a:gd name="connsiteY2" fmla="*/ 80 h 10686"/>
              <a:gd name="connsiteX3" fmla="*/ 4704 w 10000"/>
              <a:gd name="connsiteY3" fmla="*/ 101 h 10686"/>
              <a:gd name="connsiteX4" fmla="*/ 4704 w 10000"/>
              <a:gd name="connsiteY4" fmla="*/ 113 h 10686"/>
              <a:gd name="connsiteX5" fmla="*/ 4713 w 10000"/>
              <a:gd name="connsiteY5" fmla="*/ 119 h 10686"/>
              <a:gd name="connsiteX6" fmla="*/ 4713 w 10000"/>
              <a:gd name="connsiteY6" fmla="*/ 125 h 10686"/>
              <a:gd name="connsiteX7" fmla="*/ 4721 w 10000"/>
              <a:gd name="connsiteY7" fmla="*/ 125 h 10686"/>
              <a:gd name="connsiteX8" fmla="*/ 4721 w 10000"/>
              <a:gd name="connsiteY8" fmla="*/ 125 h 10686"/>
              <a:gd name="connsiteX9" fmla="*/ 4721 w 10000"/>
              <a:gd name="connsiteY9" fmla="*/ 134 h 10686"/>
              <a:gd name="connsiteX10" fmla="*/ 4713 w 10000"/>
              <a:gd name="connsiteY10" fmla="*/ 152 h 10686"/>
              <a:gd name="connsiteX11" fmla="*/ 4704 w 10000"/>
              <a:gd name="connsiteY11" fmla="*/ 179 h 10686"/>
              <a:gd name="connsiteX12" fmla="*/ 4692 w 10000"/>
              <a:gd name="connsiteY12" fmla="*/ 221 h 10686"/>
              <a:gd name="connsiteX13" fmla="*/ 4667 w 10000"/>
              <a:gd name="connsiteY13" fmla="*/ 280 h 10686"/>
              <a:gd name="connsiteX14" fmla="*/ 4629 w 10000"/>
              <a:gd name="connsiteY14" fmla="*/ 364 h 10686"/>
              <a:gd name="connsiteX15" fmla="*/ 4592 w 10000"/>
              <a:gd name="connsiteY15" fmla="*/ 465 h 10686"/>
              <a:gd name="connsiteX16" fmla="*/ 4533 w 10000"/>
              <a:gd name="connsiteY16" fmla="*/ 596 h 10686"/>
              <a:gd name="connsiteX17" fmla="*/ 4463 w 10000"/>
              <a:gd name="connsiteY17" fmla="*/ 754 h 10686"/>
              <a:gd name="connsiteX18" fmla="*/ 4379 w 10000"/>
              <a:gd name="connsiteY18" fmla="*/ 1001 h 10686"/>
              <a:gd name="connsiteX19" fmla="*/ 4321 w 10000"/>
              <a:gd name="connsiteY19" fmla="*/ 1266 h 10686"/>
              <a:gd name="connsiteX20" fmla="*/ 4275 w 10000"/>
              <a:gd name="connsiteY20" fmla="*/ 1538 h 10686"/>
              <a:gd name="connsiteX21" fmla="*/ 4213 w 10000"/>
              <a:gd name="connsiteY21" fmla="*/ 1827 h 10686"/>
              <a:gd name="connsiteX22" fmla="*/ 4204 w 10000"/>
              <a:gd name="connsiteY22" fmla="*/ 1889 h 10686"/>
              <a:gd name="connsiteX23" fmla="*/ 4192 w 10000"/>
              <a:gd name="connsiteY23" fmla="*/ 1982 h 10686"/>
              <a:gd name="connsiteX24" fmla="*/ 4183 w 10000"/>
              <a:gd name="connsiteY24" fmla="*/ 2080 h 10686"/>
              <a:gd name="connsiteX25" fmla="*/ 4175 w 10000"/>
              <a:gd name="connsiteY25" fmla="*/ 2187 h 10686"/>
              <a:gd name="connsiteX26" fmla="*/ 4175 w 10000"/>
              <a:gd name="connsiteY26" fmla="*/ 2297 h 10686"/>
              <a:gd name="connsiteX27" fmla="*/ 4192 w 10000"/>
              <a:gd name="connsiteY27" fmla="*/ 2396 h 10686"/>
              <a:gd name="connsiteX28" fmla="*/ 4213 w 10000"/>
              <a:gd name="connsiteY28" fmla="*/ 2482 h 10686"/>
              <a:gd name="connsiteX29" fmla="*/ 4250 w 10000"/>
              <a:gd name="connsiteY29" fmla="*/ 2542 h 10686"/>
              <a:gd name="connsiteX30" fmla="*/ 4450 w 10000"/>
              <a:gd name="connsiteY30" fmla="*/ 2530 h 10686"/>
              <a:gd name="connsiteX31" fmla="*/ 4646 w 10000"/>
              <a:gd name="connsiteY31" fmla="*/ 2482 h 10686"/>
              <a:gd name="connsiteX32" fmla="*/ 4833 w 10000"/>
              <a:gd name="connsiteY32" fmla="*/ 2405 h 10686"/>
              <a:gd name="connsiteX33" fmla="*/ 5025 w 10000"/>
              <a:gd name="connsiteY33" fmla="*/ 2297 h 10686"/>
              <a:gd name="connsiteX34" fmla="*/ 5200 w 10000"/>
              <a:gd name="connsiteY34" fmla="*/ 2172 h 10686"/>
              <a:gd name="connsiteX35" fmla="*/ 5371 w 10000"/>
              <a:gd name="connsiteY35" fmla="*/ 2020 h 10686"/>
              <a:gd name="connsiteX36" fmla="*/ 5533 w 10000"/>
              <a:gd name="connsiteY36" fmla="*/ 1859 h 10686"/>
              <a:gd name="connsiteX37" fmla="*/ 5683 w 10000"/>
              <a:gd name="connsiteY37" fmla="*/ 1690 h 10686"/>
              <a:gd name="connsiteX38" fmla="*/ 5829 w 10000"/>
              <a:gd name="connsiteY38" fmla="*/ 1511 h 10686"/>
              <a:gd name="connsiteX39" fmla="*/ 5954 w 10000"/>
              <a:gd name="connsiteY39" fmla="*/ 1326 h 10686"/>
              <a:gd name="connsiteX40" fmla="*/ 6071 w 10000"/>
              <a:gd name="connsiteY40" fmla="*/ 1147 h 10686"/>
              <a:gd name="connsiteX41" fmla="*/ 6167 w 10000"/>
              <a:gd name="connsiteY41" fmla="*/ 974 h 10686"/>
              <a:gd name="connsiteX42" fmla="*/ 6213 w 10000"/>
              <a:gd name="connsiteY42" fmla="*/ 974 h 10686"/>
              <a:gd name="connsiteX43" fmla="*/ 6213 w 10000"/>
              <a:gd name="connsiteY43" fmla="*/ 992 h 10686"/>
              <a:gd name="connsiteX44" fmla="*/ 6138 w 10000"/>
              <a:gd name="connsiteY44" fmla="*/ 1165 h 10686"/>
              <a:gd name="connsiteX45" fmla="*/ 6054 w 10000"/>
              <a:gd name="connsiteY45" fmla="*/ 1344 h 10686"/>
              <a:gd name="connsiteX46" fmla="*/ 5963 w 10000"/>
              <a:gd name="connsiteY46" fmla="*/ 1517 h 10686"/>
              <a:gd name="connsiteX47" fmla="*/ 5871 w 10000"/>
              <a:gd name="connsiteY47" fmla="*/ 1684 h 10686"/>
              <a:gd name="connsiteX48" fmla="*/ 5775 w 10000"/>
              <a:gd name="connsiteY48" fmla="*/ 1847 h 10686"/>
              <a:gd name="connsiteX49" fmla="*/ 5667 w 10000"/>
              <a:gd name="connsiteY49" fmla="*/ 1999 h 10686"/>
              <a:gd name="connsiteX50" fmla="*/ 5554 w 10000"/>
              <a:gd name="connsiteY50" fmla="*/ 2145 h 10686"/>
              <a:gd name="connsiteX51" fmla="*/ 5417 w 10000"/>
              <a:gd name="connsiteY51" fmla="*/ 2279 h 10686"/>
              <a:gd name="connsiteX52" fmla="*/ 5275 w 10000"/>
              <a:gd name="connsiteY52" fmla="*/ 2411 h 10686"/>
              <a:gd name="connsiteX53" fmla="*/ 5108 w 10000"/>
              <a:gd name="connsiteY53" fmla="*/ 2518 h 10686"/>
              <a:gd name="connsiteX54" fmla="*/ 4917 w 10000"/>
              <a:gd name="connsiteY54" fmla="*/ 2616 h 10686"/>
              <a:gd name="connsiteX55" fmla="*/ 4704 w 10000"/>
              <a:gd name="connsiteY55" fmla="*/ 2703 h 10686"/>
              <a:gd name="connsiteX56" fmla="*/ 4479 w 10000"/>
              <a:gd name="connsiteY56" fmla="*/ 2768 h 10686"/>
              <a:gd name="connsiteX57" fmla="*/ 4213 w 10000"/>
              <a:gd name="connsiteY57" fmla="*/ 2813 h 10686"/>
              <a:gd name="connsiteX58" fmla="*/ 4221 w 10000"/>
              <a:gd name="connsiteY58" fmla="*/ 3126 h 10686"/>
              <a:gd name="connsiteX59" fmla="*/ 4258 w 10000"/>
              <a:gd name="connsiteY59" fmla="*/ 3424 h 10686"/>
              <a:gd name="connsiteX60" fmla="*/ 4321 w 10000"/>
              <a:gd name="connsiteY60" fmla="*/ 3707 h 10686"/>
              <a:gd name="connsiteX61" fmla="*/ 4404 w 10000"/>
              <a:gd name="connsiteY61" fmla="*/ 3975 h 10686"/>
              <a:gd name="connsiteX62" fmla="*/ 4508 w 10000"/>
              <a:gd name="connsiteY62" fmla="*/ 4231 h 10686"/>
              <a:gd name="connsiteX63" fmla="*/ 4621 w 10000"/>
              <a:gd name="connsiteY63" fmla="*/ 4476 h 10686"/>
              <a:gd name="connsiteX64" fmla="*/ 4750 w 10000"/>
              <a:gd name="connsiteY64" fmla="*/ 4708 h 10686"/>
              <a:gd name="connsiteX65" fmla="*/ 4879 w 10000"/>
              <a:gd name="connsiteY65" fmla="*/ 4934 h 10686"/>
              <a:gd name="connsiteX66" fmla="*/ 4917 w 10000"/>
              <a:gd name="connsiteY66" fmla="*/ 4988 h 10686"/>
              <a:gd name="connsiteX67" fmla="*/ 4950 w 10000"/>
              <a:gd name="connsiteY67" fmla="*/ 5054 h 10686"/>
              <a:gd name="connsiteX68" fmla="*/ 4996 w 10000"/>
              <a:gd name="connsiteY68" fmla="*/ 5125 h 10686"/>
              <a:gd name="connsiteX69" fmla="*/ 5038 w 10000"/>
              <a:gd name="connsiteY69" fmla="*/ 5200 h 10686"/>
              <a:gd name="connsiteX70" fmla="*/ 5092 w 10000"/>
              <a:gd name="connsiteY70" fmla="*/ 5271 h 10686"/>
              <a:gd name="connsiteX71" fmla="*/ 5154 w 10000"/>
              <a:gd name="connsiteY71" fmla="*/ 5331 h 10686"/>
              <a:gd name="connsiteX72" fmla="*/ 5229 w 10000"/>
              <a:gd name="connsiteY72" fmla="*/ 5384 h 10686"/>
              <a:gd name="connsiteX73" fmla="*/ 5313 w 10000"/>
              <a:gd name="connsiteY73" fmla="*/ 5423 h 10686"/>
              <a:gd name="connsiteX74" fmla="*/ 5413 w 10000"/>
              <a:gd name="connsiteY74" fmla="*/ 5438 h 10686"/>
              <a:gd name="connsiteX75" fmla="*/ 5517 w 10000"/>
              <a:gd name="connsiteY75" fmla="*/ 5435 h 10686"/>
              <a:gd name="connsiteX76" fmla="*/ 5704 w 10000"/>
              <a:gd name="connsiteY76" fmla="*/ 5390 h 10686"/>
              <a:gd name="connsiteX77" fmla="*/ 5871 w 10000"/>
              <a:gd name="connsiteY77" fmla="*/ 5316 h 10686"/>
              <a:gd name="connsiteX78" fmla="*/ 6033 w 10000"/>
              <a:gd name="connsiteY78" fmla="*/ 5223 h 10686"/>
              <a:gd name="connsiteX79" fmla="*/ 6167 w 10000"/>
              <a:gd name="connsiteY79" fmla="*/ 5113 h 10686"/>
              <a:gd name="connsiteX80" fmla="*/ 6296 w 10000"/>
              <a:gd name="connsiteY80" fmla="*/ 4994 h 10686"/>
              <a:gd name="connsiteX81" fmla="*/ 6417 w 10000"/>
              <a:gd name="connsiteY81" fmla="*/ 4869 h 10686"/>
              <a:gd name="connsiteX82" fmla="*/ 6525 w 10000"/>
              <a:gd name="connsiteY82" fmla="*/ 4750 h 10686"/>
              <a:gd name="connsiteX83" fmla="*/ 6617 w 10000"/>
              <a:gd name="connsiteY83" fmla="*/ 4636 h 10686"/>
              <a:gd name="connsiteX84" fmla="*/ 6821 w 10000"/>
              <a:gd name="connsiteY84" fmla="*/ 4377 h 10686"/>
              <a:gd name="connsiteX85" fmla="*/ 7017 w 10000"/>
              <a:gd name="connsiteY85" fmla="*/ 4085 h 10686"/>
              <a:gd name="connsiteX86" fmla="*/ 7213 w 10000"/>
              <a:gd name="connsiteY86" fmla="*/ 3766 h 10686"/>
              <a:gd name="connsiteX87" fmla="*/ 7396 w 10000"/>
              <a:gd name="connsiteY87" fmla="*/ 3418 h 10686"/>
              <a:gd name="connsiteX88" fmla="*/ 7563 w 10000"/>
              <a:gd name="connsiteY88" fmla="*/ 3051 h 10686"/>
              <a:gd name="connsiteX89" fmla="*/ 7713 w 10000"/>
              <a:gd name="connsiteY89" fmla="*/ 2661 h 10686"/>
              <a:gd name="connsiteX90" fmla="*/ 7850 w 10000"/>
              <a:gd name="connsiteY90" fmla="*/ 2253 h 10686"/>
              <a:gd name="connsiteX91" fmla="*/ 7950 w 10000"/>
              <a:gd name="connsiteY91" fmla="*/ 1830 h 10686"/>
              <a:gd name="connsiteX92" fmla="*/ 8025 w 10000"/>
              <a:gd name="connsiteY92" fmla="*/ 1397 h 10686"/>
              <a:gd name="connsiteX93" fmla="*/ 8071 w 10000"/>
              <a:gd name="connsiteY93" fmla="*/ 954 h 10686"/>
              <a:gd name="connsiteX94" fmla="*/ 8108 w 10000"/>
              <a:gd name="connsiteY94" fmla="*/ 974 h 10686"/>
              <a:gd name="connsiteX95" fmla="*/ 8138 w 10000"/>
              <a:gd name="connsiteY95" fmla="*/ 1025 h 10686"/>
              <a:gd name="connsiteX96" fmla="*/ 8163 w 10000"/>
              <a:gd name="connsiteY96" fmla="*/ 1100 h 10686"/>
              <a:gd name="connsiteX97" fmla="*/ 8175 w 10000"/>
              <a:gd name="connsiteY97" fmla="*/ 1198 h 10686"/>
              <a:gd name="connsiteX98" fmla="*/ 8183 w 10000"/>
              <a:gd name="connsiteY98" fmla="*/ 1311 h 10686"/>
              <a:gd name="connsiteX99" fmla="*/ 8183 w 10000"/>
              <a:gd name="connsiteY99" fmla="*/ 1442 h 10686"/>
              <a:gd name="connsiteX100" fmla="*/ 8183 w 10000"/>
              <a:gd name="connsiteY100" fmla="*/ 1582 h 10686"/>
              <a:gd name="connsiteX101" fmla="*/ 8175 w 10000"/>
              <a:gd name="connsiteY101" fmla="*/ 1734 h 10686"/>
              <a:gd name="connsiteX102" fmla="*/ 8163 w 10000"/>
              <a:gd name="connsiteY102" fmla="*/ 1889 h 10686"/>
              <a:gd name="connsiteX103" fmla="*/ 8146 w 10000"/>
              <a:gd name="connsiteY103" fmla="*/ 2047 h 10686"/>
              <a:gd name="connsiteX104" fmla="*/ 8121 w 10000"/>
              <a:gd name="connsiteY104" fmla="*/ 2205 h 10686"/>
              <a:gd name="connsiteX105" fmla="*/ 8108 w 10000"/>
              <a:gd name="connsiteY105" fmla="*/ 2357 h 10686"/>
              <a:gd name="connsiteX106" fmla="*/ 8083 w 10000"/>
              <a:gd name="connsiteY106" fmla="*/ 2497 h 10686"/>
              <a:gd name="connsiteX107" fmla="*/ 8063 w 10000"/>
              <a:gd name="connsiteY107" fmla="*/ 2628 h 10686"/>
              <a:gd name="connsiteX108" fmla="*/ 8038 w 10000"/>
              <a:gd name="connsiteY108" fmla="*/ 2741 h 10686"/>
              <a:gd name="connsiteX109" fmla="*/ 8017 w 10000"/>
              <a:gd name="connsiteY109" fmla="*/ 2834 h 10686"/>
              <a:gd name="connsiteX110" fmla="*/ 8000 w 10000"/>
              <a:gd name="connsiteY110" fmla="*/ 2908 h 10686"/>
              <a:gd name="connsiteX111" fmla="*/ 7700 w 10000"/>
              <a:gd name="connsiteY111" fmla="*/ 3754 h 10686"/>
              <a:gd name="connsiteX112" fmla="*/ 7942 w 10000"/>
              <a:gd name="connsiteY112" fmla="*/ 3737 h 10686"/>
              <a:gd name="connsiteX113" fmla="*/ 8167 w 10000"/>
              <a:gd name="connsiteY113" fmla="*/ 3695 h 10686"/>
              <a:gd name="connsiteX114" fmla="*/ 8379 w 10000"/>
              <a:gd name="connsiteY114" fmla="*/ 3635 h 10686"/>
              <a:gd name="connsiteX115" fmla="*/ 8583 w 10000"/>
              <a:gd name="connsiteY115" fmla="*/ 3558 h 10686"/>
              <a:gd name="connsiteX116" fmla="*/ 8767 w 10000"/>
              <a:gd name="connsiteY116" fmla="*/ 3471 h 10686"/>
              <a:gd name="connsiteX117" fmla="*/ 8933 w 10000"/>
              <a:gd name="connsiteY117" fmla="*/ 3376 h 10686"/>
              <a:gd name="connsiteX118" fmla="*/ 9092 w 10000"/>
              <a:gd name="connsiteY118" fmla="*/ 3278 h 10686"/>
              <a:gd name="connsiteX119" fmla="*/ 9238 w 10000"/>
              <a:gd name="connsiteY119" fmla="*/ 3185 h 10686"/>
              <a:gd name="connsiteX120" fmla="*/ 9250 w 10000"/>
              <a:gd name="connsiteY120" fmla="*/ 3230 h 10686"/>
              <a:gd name="connsiteX121" fmla="*/ 9117 w 10000"/>
              <a:gd name="connsiteY121" fmla="*/ 3376 h 10686"/>
              <a:gd name="connsiteX122" fmla="*/ 8954 w 10000"/>
              <a:gd name="connsiteY122" fmla="*/ 3516 h 10686"/>
              <a:gd name="connsiteX123" fmla="*/ 8758 w 10000"/>
              <a:gd name="connsiteY123" fmla="*/ 3641 h 10686"/>
              <a:gd name="connsiteX124" fmla="*/ 8538 w 10000"/>
              <a:gd name="connsiteY124" fmla="*/ 3754 h 10686"/>
              <a:gd name="connsiteX125" fmla="*/ 8304 w 10000"/>
              <a:gd name="connsiteY125" fmla="*/ 3856 h 10686"/>
              <a:gd name="connsiteX126" fmla="*/ 8054 w 10000"/>
              <a:gd name="connsiteY126" fmla="*/ 3945 h 10686"/>
              <a:gd name="connsiteX127" fmla="*/ 7796 w 10000"/>
              <a:gd name="connsiteY127" fmla="*/ 4014 h 10686"/>
              <a:gd name="connsiteX128" fmla="*/ 7533 w 10000"/>
              <a:gd name="connsiteY128" fmla="*/ 4064 h 10686"/>
              <a:gd name="connsiteX129" fmla="*/ 7479 w 10000"/>
              <a:gd name="connsiteY129" fmla="*/ 4184 h 10686"/>
              <a:gd name="connsiteX130" fmla="*/ 7404 w 10000"/>
              <a:gd name="connsiteY130" fmla="*/ 4324 h 10686"/>
              <a:gd name="connsiteX131" fmla="*/ 7321 w 10000"/>
              <a:gd name="connsiteY131" fmla="*/ 4470 h 10686"/>
              <a:gd name="connsiteX132" fmla="*/ 7213 w 10000"/>
              <a:gd name="connsiteY132" fmla="*/ 4628 h 10686"/>
              <a:gd name="connsiteX133" fmla="*/ 7100 w 10000"/>
              <a:gd name="connsiteY133" fmla="*/ 4794 h 10686"/>
              <a:gd name="connsiteX134" fmla="*/ 6979 w 10000"/>
              <a:gd name="connsiteY134" fmla="*/ 4958 h 10686"/>
              <a:gd name="connsiteX135" fmla="*/ 6850 w 10000"/>
              <a:gd name="connsiteY135" fmla="*/ 5113 h 10686"/>
              <a:gd name="connsiteX136" fmla="*/ 6721 w 10000"/>
              <a:gd name="connsiteY136" fmla="*/ 5265 h 10686"/>
              <a:gd name="connsiteX137" fmla="*/ 6600 w 10000"/>
              <a:gd name="connsiteY137" fmla="*/ 5405 h 10686"/>
              <a:gd name="connsiteX138" fmla="*/ 6471 w 10000"/>
              <a:gd name="connsiteY138" fmla="*/ 5530 h 10686"/>
              <a:gd name="connsiteX139" fmla="*/ 6358 w 10000"/>
              <a:gd name="connsiteY139" fmla="*/ 5641 h 10686"/>
              <a:gd name="connsiteX140" fmla="*/ 6250 w 10000"/>
              <a:gd name="connsiteY140" fmla="*/ 5721 h 10686"/>
              <a:gd name="connsiteX141" fmla="*/ 6267 w 10000"/>
              <a:gd name="connsiteY141" fmla="*/ 5781 h 10686"/>
              <a:gd name="connsiteX142" fmla="*/ 6296 w 10000"/>
              <a:gd name="connsiteY142" fmla="*/ 5793 h 10686"/>
              <a:gd name="connsiteX143" fmla="*/ 6479 w 10000"/>
              <a:gd name="connsiteY143" fmla="*/ 5754 h 10686"/>
              <a:gd name="connsiteX144" fmla="*/ 6663 w 10000"/>
              <a:gd name="connsiteY144" fmla="*/ 5736 h 10686"/>
              <a:gd name="connsiteX145" fmla="*/ 6858 w 10000"/>
              <a:gd name="connsiteY145" fmla="*/ 5736 h 10686"/>
              <a:gd name="connsiteX146" fmla="*/ 7046 w 10000"/>
              <a:gd name="connsiteY146" fmla="*/ 5742 h 10686"/>
              <a:gd name="connsiteX147" fmla="*/ 7246 w 10000"/>
              <a:gd name="connsiteY147" fmla="*/ 5748 h 10686"/>
              <a:gd name="connsiteX148" fmla="*/ 7425 w 10000"/>
              <a:gd name="connsiteY148" fmla="*/ 5748 h 10686"/>
              <a:gd name="connsiteX149" fmla="*/ 7600 w 10000"/>
              <a:gd name="connsiteY149" fmla="*/ 5733 h 10686"/>
              <a:gd name="connsiteX150" fmla="*/ 7950 w 10000"/>
              <a:gd name="connsiteY150" fmla="*/ 5673 h 10686"/>
              <a:gd name="connsiteX151" fmla="*/ 8275 w 10000"/>
              <a:gd name="connsiteY151" fmla="*/ 5596 h 10686"/>
              <a:gd name="connsiteX152" fmla="*/ 8579 w 10000"/>
              <a:gd name="connsiteY152" fmla="*/ 5504 h 10686"/>
              <a:gd name="connsiteX153" fmla="*/ 8858 w 10000"/>
              <a:gd name="connsiteY153" fmla="*/ 5390 h 10686"/>
              <a:gd name="connsiteX154" fmla="*/ 9117 w 10000"/>
              <a:gd name="connsiteY154" fmla="*/ 5265 h 10686"/>
              <a:gd name="connsiteX155" fmla="*/ 9350 w 10000"/>
              <a:gd name="connsiteY155" fmla="*/ 5119 h 10686"/>
              <a:gd name="connsiteX156" fmla="*/ 9563 w 10000"/>
              <a:gd name="connsiteY156" fmla="*/ 4967 h 10686"/>
              <a:gd name="connsiteX157" fmla="*/ 9758 w 10000"/>
              <a:gd name="connsiteY157" fmla="*/ 4794 h 10686"/>
              <a:gd name="connsiteX158" fmla="*/ 9933 w 10000"/>
              <a:gd name="connsiteY158" fmla="*/ 4610 h 10686"/>
              <a:gd name="connsiteX159" fmla="*/ 10000 w 10000"/>
              <a:gd name="connsiteY159" fmla="*/ 4648 h 10686"/>
              <a:gd name="connsiteX160" fmla="*/ 10000 w 10000"/>
              <a:gd name="connsiteY160" fmla="*/ 4660 h 10686"/>
              <a:gd name="connsiteX161" fmla="*/ 9904 w 10000"/>
              <a:gd name="connsiteY161" fmla="*/ 4827 h 10686"/>
              <a:gd name="connsiteX162" fmla="*/ 9767 w 10000"/>
              <a:gd name="connsiteY162" fmla="*/ 5000 h 10686"/>
              <a:gd name="connsiteX163" fmla="*/ 9600 w 10000"/>
              <a:gd name="connsiteY163" fmla="*/ 5173 h 10686"/>
              <a:gd name="connsiteX164" fmla="*/ 9404 w 10000"/>
              <a:gd name="connsiteY164" fmla="*/ 5343 h 10686"/>
              <a:gd name="connsiteX165" fmla="*/ 9183 w 10000"/>
              <a:gd name="connsiteY165" fmla="*/ 5504 h 10686"/>
              <a:gd name="connsiteX166" fmla="*/ 8950 w 10000"/>
              <a:gd name="connsiteY166" fmla="*/ 5662 h 10686"/>
              <a:gd name="connsiteX167" fmla="*/ 8704 w 10000"/>
              <a:gd name="connsiteY167" fmla="*/ 5802 h 10686"/>
              <a:gd name="connsiteX168" fmla="*/ 8463 w 10000"/>
              <a:gd name="connsiteY168" fmla="*/ 5927 h 10686"/>
              <a:gd name="connsiteX169" fmla="*/ 8229 w 10000"/>
              <a:gd name="connsiteY169" fmla="*/ 6025 h 10686"/>
              <a:gd name="connsiteX170" fmla="*/ 8000 w 10000"/>
              <a:gd name="connsiteY170" fmla="*/ 6105 h 10686"/>
              <a:gd name="connsiteX171" fmla="*/ 7879 w 10000"/>
              <a:gd name="connsiteY171" fmla="*/ 6132 h 10686"/>
              <a:gd name="connsiteX172" fmla="*/ 7729 w 10000"/>
              <a:gd name="connsiteY172" fmla="*/ 6153 h 10686"/>
              <a:gd name="connsiteX173" fmla="*/ 7563 w 10000"/>
              <a:gd name="connsiteY173" fmla="*/ 6177 h 10686"/>
              <a:gd name="connsiteX174" fmla="*/ 7388 w 10000"/>
              <a:gd name="connsiteY174" fmla="*/ 6198 h 10686"/>
              <a:gd name="connsiteX175" fmla="*/ 7204 w 10000"/>
              <a:gd name="connsiteY175" fmla="*/ 6219 h 10686"/>
              <a:gd name="connsiteX176" fmla="*/ 7017 w 10000"/>
              <a:gd name="connsiteY176" fmla="*/ 6240 h 10686"/>
              <a:gd name="connsiteX177" fmla="*/ 6842 w 10000"/>
              <a:gd name="connsiteY177" fmla="*/ 6263 h 10686"/>
              <a:gd name="connsiteX178" fmla="*/ 6675 w 10000"/>
              <a:gd name="connsiteY178" fmla="*/ 6290 h 10686"/>
              <a:gd name="connsiteX179" fmla="*/ 6517 w 10000"/>
              <a:gd name="connsiteY179" fmla="*/ 6329 h 10686"/>
              <a:gd name="connsiteX180" fmla="*/ 6388 w 10000"/>
              <a:gd name="connsiteY180" fmla="*/ 6365 h 10686"/>
              <a:gd name="connsiteX181" fmla="*/ 6288 w 10000"/>
              <a:gd name="connsiteY181" fmla="*/ 6415 h 10686"/>
              <a:gd name="connsiteX182" fmla="*/ 6213 w 10000"/>
              <a:gd name="connsiteY182" fmla="*/ 6475 h 10686"/>
              <a:gd name="connsiteX183" fmla="*/ 6092 w 10000"/>
              <a:gd name="connsiteY183" fmla="*/ 6648 h 10686"/>
              <a:gd name="connsiteX184" fmla="*/ 6008 w 10000"/>
              <a:gd name="connsiteY184" fmla="*/ 6836 h 10686"/>
              <a:gd name="connsiteX185" fmla="*/ 5942 w 10000"/>
              <a:gd name="connsiteY185" fmla="*/ 7032 h 10686"/>
              <a:gd name="connsiteX186" fmla="*/ 5904 w 10000"/>
              <a:gd name="connsiteY186" fmla="*/ 7232 h 10686"/>
              <a:gd name="connsiteX187" fmla="*/ 5888 w 10000"/>
              <a:gd name="connsiteY187" fmla="*/ 7443 h 10686"/>
              <a:gd name="connsiteX188" fmla="*/ 5879 w 10000"/>
              <a:gd name="connsiteY188" fmla="*/ 7655 h 10686"/>
              <a:gd name="connsiteX189" fmla="*/ 5888 w 10000"/>
              <a:gd name="connsiteY189" fmla="*/ 7867 h 10686"/>
              <a:gd name="connsiteX190" fmla="*/ 5904 w 10000"/>
              <a:gd name="connsiteY190" fmla="*/ 8084 h 10686"/>
              <a:gd name="connsiteX191" fmla="*/ 5925 w 10000"/>
              <a:gd name="connsiteY191" fmla="*/ 8299 h 10686"/>
              <a:gd name="connsiteX192" fmla="*/ 5950 w 10000"/>
              <a:gd name="connsiteY192" fmla="*/ 8510 h 10686"/>
              <a:gd name="connsiteX193" fmla="*/ 5954 w 10000"/>
              <a:gd name="connsiteY193" fmla="*/ 8820 h 10686"/>
              <a:gd name="connsiteX194" fmla="*/ 5933 w 10000"/>
              <a:gd name="connsiteY194" fmla="*/ 9130 h 10686"/>
              <a:gd name="connsiteX195" fmla="*/ 5896 w 10000"/>
              <a:gd name="connsiteY195" fmla="*/ 9428 h 10686"/>
              <a:gd name="connsiteX196" fmla="*/ 5850 w 10000"/>
              <a:gd name="connsiteY196" fmla="*/ 9720 h 10686"/>
              <a:gd name="connsiteX197" fmla="*/ 5794 w 10000"/>
              <a:gd name="connsiteY197" fmla="*/ 10686 h 10686"/>
              <a:gd name="connsiteX198" fmla="*/ 4117 w 10000"/>
              <a:gd name="connsiteY198" fmla="*/ 10686 h 10686"/>
              <a:gd name="connsiteX199" fmla="*/ 4309 w 10000"/>
              <a:gd name="connsiteY199" fmla="*/ 10293 h 10686"/>
              <a:gd name="connsiteX200" fmla="*/ 4546 w 10000"/>
              <a:gd name="connsiteY200" fmla="*/ 9848 h 10686"/>
              <a:gd name="connsiteX201" fmla="*/ 4629 w 10000"/>
              <a:gd name="connsiteY201" fmla="*/ 9687 h 10686"/>
              <a:gd name="connsiteX202" fmla="*/ 4700 w 10000"/>
              <a:gd name="connsiteY202" fmla="*/ 9508 h 10686"/>
              <a:gd name="connsiteX203" fmla="*/ 4767 w 10000"/>
              <a:gd name="connsiteY203" fmla="*/ 9309 h 10686"/>
              <a:gd name="connsiteX204" fmla="*/ 4829 w 10000"/>
              <a:gd name="connsiteY204" fmla="*/ 9097 h 10686"/>
              <a:gd name="connsiteX205" fmla="*/ 4879 w 10000"/>
              <a:gd name="connsiteY205" fmla="*/ 8868 h 10686"/>
              <a:gd name="connsiteX206" fmla="*/ 4917 w 10000"/>
              <a:gd name="connsiteY206" fmla="*/ 8635 h 10686"/>
              <a:gd name="connsiteX207" fmla="*/ 4954 w 10000"/>
              <a:gd name="connsiteY207" fmla="*/ 8391 h 10686"/>
              <a:gd name="connsiteX208" fmla="*/ 4979 w 10000"/>
              <a:gd name="connsiteY208" fmla="*/ 8144 h 10686"/>
              <a:gd name="connsiteX209" fmla="*/ 5000 w 10000"/>
              <a:gd name="connsiteY209" fmla="*/ 7887 h 10686"/>
              <a:gd name="connsiteX210" fmla="*/ 5000 w 10000"/>
              <a:gd name="connsiteY210" fmla="*/ 7634 h 10686"/>
              <a:gd name="connsiteX211" fmla="*/ 5000 w 10000"/>
              <a:gd name="connsiteY211" fmla="*/ 7384 h 10686"/>
              <a:gd name="connsiteX212" fmla="*/ 4979 w 10000"/>
              <a:gd name="connsiteY212" fmla="*/ 7133 h 10686"/>
              <a:gd name="connsiteX213" fmla="*/ 4950 w 10000"/>
              <a:gd name="connsiteY213" fmla="*/ 6892 h 10686"/>
              <a:gd name="connsiteX214" fmla="*/ 4913 w 10000"/>
              <a:gd name="connsiteY214" fmla="*/ 6657 h 10686"/>
              <a:gd name="connsiteX215" fmla="*/ 4858 w 10000"/>
              <a:gd name="connsiteY215" fmla="*/ 6430 h 10686"/>
              <a:gd name="connsiteX216" fmla="*/ 4783 w 10000"/>
              <a:gd name="connsiteY216" fmla="*/ 6219 h 10686"/>
              <a:gd name="connsiteX217" fmla="*/ 4700 w 10000"/>
              <a:gd name="connsiteY217" fmla="*/ 6019 h 10686"/>
              <a:gd name="connsiteX218" fmla="*/ 4600 w 10000"/>
              <a:gd name="connsiteY218" fmla="*/ 5840 h 10686"/>
              <a:gd name="connsiteX219" fmla="*/ 4488 w 10000"/>
              <a:gd name="connsiteY219" fmla="*/ 5682 h 10686"/>
              <a:gd name="connsiteX220" fmla="*/ 4358 w 10000"/>
              <a:gd name="connsiteY220" fmla="*/ 5542 h 10686"/>
              <a:gd name="connsiteX221" fmla="*/ 4213 w 10000"/>
              <a:gd name="connsiteY221" fmla="*/ 5429 h 10686"/>
              <a:gd name="connsiteX222" fmla="*/ 4046 w 10000"/>
              <a:gd name="connsiteY222" fmla="*/ 5343 h 10686"/>
              <a:gd name="connsiteX223" fmla="*/ 3904 w 10000"/>
              <a:gd name="connsiteY223" fmla="*/ 5292 h 10686"/>
              <a:gd name="connsiteX224" fmla="*/ 3746 w 10000"/>
              <a:gd name="connsiteY224" fmla="*/ 5271 h 10686"/>
              <a:gd name="connsiteX225" fmla="*/ 3583 w 10000"/>
              <a:gd name="connsiteY225" fmla="*/ 5271 h 10686"/>
              <a:gd name="connsiteX226" fmla="*/ 3413 w 10000"/>
              <a:gd name="connsiteY226" fmla="*/ 5286 h 10686"/>
              <a:gd name="connsiteX227" fmla="*/ 3246 w 10000"/>
              <a:gd name="connsiteY227" fmla="*/ 5310 h 10686"/>
              <a:gd name="connsiteX228" fmla="*/ 3079 w 10000"/>
              <a:gd name="connsiteY228" fmla="*/ 5343 h 10686"/>
              <a:gd name="connsiteX229" fmla="*/ 2913 w 10000"/>
              <a:gd name="connsiteY229" fmla="*/ 5369 h 10686"/>
              <a:gd name="connsiteX230" fmla="*/ 2750 w 10000"/>
              <a:gd name="connsiteY230" fmla="*/ 5396 h 10686"/>
              <a:gd name="connsiteX231" fmla="*/ 2600 w 10000"/>
              <a:gd name="connsiteY231" fmla="*/ 5411 h 10686"/>
              <a:gd name="connsiteX232" fmla="*/ 2258 w 10000"/>
              <a:gd name="connsiteY232" fmla="*/ 5423 h 10686"/>
              <a:gd name="connsiteX233" fmla="*/ 1925 w 10000"/>
              <a:gd name="connsiteY233" fmla="*/ 5411 h 10686"/>
              <a:gd name="connsiteX234" fmla="*/ 1617 w 10000"/>
              <a:gd name="connsiteY234" fmla="*/ 5384 h 10686"/>
              <a:gd name="connsiteX235" fmla="*/ 1321 w 10000"/>
              <a:gd name="connsiteY235" fmla="*/ 5346 h 10686"/>
              <a:gd name="connsiteX236" fmla="*/ 1033 w 10000"/>
              <a:gd name="connsiteY236" fmla="*/ 5298 h 10686"/>
              <a:gd name="connsiteX237" fmla="*/ 758 w 10000"/>
              <a:gd name="connsiteY237" fmla="*/ 5250 h 10686"/>
              <a:gd name="connsiteX238" fmla="*/ 500 w 10000"/>
              <a:gd name="connsiteY238" fmla="*/ 5197 h 10686"/>
              <a:gd name="connsiteX239" fmla="*/ 517 w 10000"/>
              <a:gd name="connsiteY239" fmla="*/ 5137 h 10686"/>
              <a:gd name="connsiteX240" fmla="*/ 871 w 10000"/>
              <a:gd name="connsiteY240" fmla="*/ 5173 h 10686"/>
              <a:gd name="connsiteX241" fmla="*/ 1221 w 10000"/>
              <a:gd name="connsiteY241" fmla="*/ 5197 h 10686"/>
              <a:gd name="connsiteX242" fmla="*/ 1563 w 10000"/>
              <a:gd name="connsiteY242" fmla="*/ 5206 h 10686"/>
              <a:gd name="connsiteX243" fmla="*/ 1896 w 10000"/>
              <a:gd name="connsiteY243" fmla="*/ 5197 h 10686"/>
              <a:gd name="connsiteX244" fmla="*/ 2221 w 10000"/>
              <a:gd name="connsiteY244" fmla="*/ 5164 h 10686"/>
              <a:gd name="connsiteX245" fmla="*/ 2538 w 10000"/>
              <a:gd name="connsiteY245" fmla="*/ 5113 h 10686"/>
              <a:gd name="connsiteX246" fmla="*/ 2842 w 10000"/>
              <a:gd name="connsiteY246" fmla="*/ 5045 h 10686"/>
              <a:gd name="connsiteX247" fmla="*/ 3129 w 10000"/>
              <a:gd name="connsiteY247" fmla="*/ 4946 h 10686"/>
              <a:gd name="connsiteX248" fmla="*/ 3500 w 10000"/>
              <a:gd name="connsiteY248" fmla="*/ 4815 h 10686"/>
              <a:gd name="connsiteX249" fmla="*/ 2821 w 10000"/>
              <a:gd name="connsiteY249" fmla="*/ 4389 h 10686"/>
              <a:gd name="connsiteX250" fmla="*/ 2213 w 10000"/>
              <a:gd name="connsiteY250" fmla="*/ 3912 h 10686"/>
              <a:gd name="connsiteX251" fmla="*/ 1879 w 10000"/>
              <a:gd name="connsiteY251" fmla="*/ 3939 h 10686"/>
              <a:gd name="connsiteX252" fmla="*/ 1554 w 10000"/>
              <a:gd name="connsiteY252" fmla="*/ 3939 h 10686"/>
              <a:gd name="connsiteX253" fmla="*/ 1258 w 10000"/>
              <a:gd name="connsiteY253" fmla="*/ 3912 h 10686"/>
              <a:gd name="connsiteX254" fmla="*/ 979 w 10000"/>
              <a:gd name="connsiteY254" fmla="*/ 3856 h 10686"/>
              <a:gd name="connsiteX255" fmla="*/ 721 w 10000"/>
              <a:gd name="connsiteY255" fmla="*/ 3775 h 10686"/>
              <a:gd name="connsiteX256" fmla="*/ 496 w 10000"/>
              <a:gd name="connsiteY256" fmla="*/ 3674 h 10686"/>
              <a:gd name="connsiteX257" fmla="*/ 296 w 10000"/>
              <a:gd name="connsiteY257" fmla="*/ 3549 h 10686"/>
              <a:gd name="connsiteX258" fmla="*/ 129 w 10000"/>
              <a:gd name="connsiteY258" fmla="*/ 3403 h 10686"/>
              <a:gd name="connsiteX259" fmla="*/ 0 w 10000"/>
              <a:gd name="connsiteY259" fmla="*/ 3245 h 10686"/>
              <a:gd name="connsiteX260" fmla="*/ 17 w 10000"/>
              <a:gd name="connsiteY260" fmla="*/ 3218 h 10686"/>
              <a:gd name="connsiteX261" fmla="*/ 71 w 10000"/>
              <a:gd name="connsiteY261" fmla="*/ 3245 h 10686"/>
              <a:gd name="connsiteX262" fmla="*/ 138 w 10000"/>
              <a:gd name="connsiteY262" fmla="*/ 3349 h 10686"/>
              <a:gd name="connsiteX263" fmla="*/ 246 w 10000"/>
              <a:gd name="connsiteY263" fmla="*/ 3439 h 10686"/>
              <a:gd name="connsiteX264" fmla="*/ 379 w 10000"/>
              <a:gd name="connsiteY264" fmla="*/ 3528 h 10686"/>
              <a:gd name="connsiteX265" fmla="*/ 538 w 10000"/>
              <a:gd name="connsiteY265" fmla="*/ 3597 h 10686"/>
              <a:gd name="connsiteX266" fmla="*/ 721 w 10000"/>
              <a:gd name="connsiteY266" fmla="*/ 3656 h 10686"/>
              <a:gd name="connsiteX267" fmla="*/ 913 w 10000"/>
              <a:gd name="connsiteY267" fmla="*/ 3701 h 10686"/>
              <a:gd name="connsiteX268" fmla="*/ 1117 w 10000"/>
              <a:gd name="connsiteY268" fmla="*/ 3728 h 10686"/>
              <a:gd name="connsiteX269" fmla="*/ 1329 w 10000"/>
              <a:gd name="connsiteY269" fmla="*/ 3737 h 10686"/>
              <a:gd name="connsiteX270" fmla="*/ 1533 w 10000"/>
              <a:gd name="connsiteY270" fmla="*/ 3734 h 10686"/>
              <a:gd name="connsiteX271" fmla="*/ 1646 w 10000"/>
              <a:gd name="connsiteY271" fmla="*/ 3722 h 10686"/>
              <a:gd name="connsiteX272" fmla="*/ 1746 w 10000"/>
              <a:gd name="connsiteY272" fmla="*/ 3722 h 10686"/>
              <a:gd name="connsiteX273" fmla="*/ 1833 w 10000"/>
              <a:gd name="connsiteY273" fmla="*/ 3710 h 10686"/>
              <a:gd name="connsiteX274" fmla="*/ 1917 w 10000"/>
              <a:gd name="connsiteY274" fmla="*/ 3695 h 10686"/>
              <a:gd name="connsiteX275" fmla="*/ 1988 w 10000"/>
              <a:gd name="connsiteY275" fmla="*/ 3662 h 10686"/>
              <a:gd name="connsiteX276" fmla="*/ 1788 w 10000"/>
              <a:gd name="connsiteY276" fmla="*/ 3391 h 10686"/>
              <a:gd name="connsiteX277" fmla="*/ 1617 w 10000"/>
              <a:gd name="connsiteY277" fmla="*/ 3126 h 10686"/>
              <a:gd name="connsiteX278" fmla="*/ 1454 w 10000"/>
              <a:gd name="connsiteY278" fmla="*/ 2849 h 10686"/>
              <a:gd name="connsiteX279" fmla="*/ 1313 w 10000"/>
              <a:gd name="connsiteY279" fmla="*/ 2563 h 10686"/>
              <a:gd name="connsiteX280" fmla="*/ 1175 w 10000"/>
              <a:gd name="connsiteY280" fmla="*/ 2253 h 10686"/>
              <a:gd name="connsiteX281" fmla="*/ 1046 w 10000"/>
              <a:gd name="connsiteY281" fmla="*/ 1919 h 10686"/>
              <a:gd name="connsiteX282" fmla="*/ 1033 w 10000"/>
              <a:gd name="connsiteY282" fmla="*/ 1859 h 10686"/>
              <a:gd name="connsiteX283" fmla="*/ 1000 w 10000"/>
              <a:gd name="connsiteY283" fmla="*/ 1776 h 10686"/>
              <a:gd name="connsiteX284" fmla="*/ 979 w 10000"/>
              <a:gd name="connsiteY284" fmla="*/ 1684 h 10686"/>
              <a:gd name="connsiteX285" fmla="*/ 950 w 10000"/>
              <a:gd name="connsiteY285" fmla="*/ 1591 h 10686"/>
              <a:gd name="connsiteX286" fmla="*/ 925 w 10000"/>
              <a:gd name="connsiteY286" fmla="*/ 1490 h 10686"/>
              <a:gd name="connsiteX287" fmla="*/ 917 w 10000"/>
              <a:gd name="connsiteY287" fmla="*/ 1397 h 10686"/>
              <a:gd name="connsiteX288" fmla="*/ 917 w 10000"/>
              <a:gd name="connsiteY288" fmla="*/ 1311 h 10686"/>
              <a:gd name="connsiteX289" fmla="*/ 933 w 10000"/>
              <a:gd name="connsiteY289" fmla="*/ 1234 h 10686"/>
              <a:gd name="connsiteX290" fmla="*/ 963 w 10000"/>
              <a:gd name="connsiteY290" fmla="*/ 1180 h 10686"/>
              <a:gd name="connsiteX291" fmla="*/ 1000 w 10000"/>
              <a:gd name="connsiteY291" fmla="*/ 1192 h 10686"/>
              <a:gd name="connsiteX292" fmla="*/ 1033 w 10000"/>
              <a:gd name="connsiteY292" fmla="*/ 1496 h 10686"/>
              <a:gd name="connsiteX293" fmla="*/ 1108 w 10000"/>
              <a:gd name="connsiteY293" fmla="*/ 1800 h 10686"/>
              <a:gd name="connsiteX294" fmla="*/ 1221 w 10000"/>
              <a:gd name="connsiteY294" fmla="*/ 2098 h 10686"/>
              <a:gd name="connsiteX295" fmla="*/ 1358 w 10000"/>
              <a:gd name="connsiteY295" fmla="*/ 2372 h 10686"/>
              <a:gd name="connsiteX296" fmla="*/ 1508 w 10000"/>
              <a:gd name="connsiteY296" fmla="*/ 2628 h 10686"/>
              <a:gd name="connsiteX297" fmla="*/ 1646 w 10000"/>
              <a:gd name="connsiteY297" fmla="*/ 2795 h 10686"/>
              <a:gd name="connsiteX298" fmla="*/ 1629 w 10000"/>
              <a:gd name="connsiteY298" fmla="*/ 2801 h 10686"/>
              <a:gd name="connsiteX299" fmla="*/ 1629 w 10000"/>
              <a:gd name="connsiteY299" fmla="*/ 2807 h 10686"/>
              <a:gd name="connsiteX300" fmla="*/ 1638 w 10000"/>
              <a:gd name="connsiteY300" fmla="*/ 2813 h 10686"/>
              <a:gd name="connsiteX301" fmla="*/ 1646 w 10000"/>
              <a:gd name="connsiteY301" fmla="*/ 2816 h 10686"/>
              <a:gd name="connsiteX302" fmla="*/ 1663 w 10000"/>
              <a:gd name="connsiteY302" fmla="*/ 2822 h 10686"/>
              <a:gd name="connsiteX303" fmla="*/ 1667 w 10000"/>
              <a:gd name="connsiteY303" fmla="*/ 2834 h 10686"/>
              <a:gd name="connsiteX304" fmla="*/ 1675 w 10000"/>
              <a:gd name="connsiteY304" fmla="*/ 2840 h 10686"/>
              <a:gd name="connsiteX305" fmla="*/ 1683 w 10000"/>
              <a:gd name="connsiteY305" fmla="*/ 2849 h 10686"/>
              <a:gd name="connsiteX306" fmla="*/ 1683 w 10000"/>
              <a:gd name="connsiteY306" fmla="*/ 2843 h 10686"/>
              <a:gd name="connsiteX307" fmla="*/ 1675 w 10000"/>
              <a:gd name="connsiteY307" fmla="*/ 2840 h 10686"/>
              <a:gd name="connsiteX308" fmla="*/ 1675 w 10000"/>
              <a:gd name="connsiteY308" fmla="*/ 2840 h 10686"/>
              <a:gd name="connsiteX309" fmla="*/ 1646 w 10000"/>
              <a:gd name="connsiteY309" fmla="*/ 2795 h 10686"/>
              <a:gd name="connsiteX310" fmla="*/ 1746 w 10000"/>
              <a:gd name="connsiteY310" fmla="*/ 2741 h 10686"/>
              <a:gd name="connsiteX311" fmla="*/ 1842 w 10000"/>
              <a:gd name="connsiteY311" fmla="*/ 2649 h 10686"/>
              <a:gd name="connsiteX312" fmla="*/ 1933 w 10000"/>
              <a:gd name="connsiteY312" fmla="*/ 2542 h 10686"/>
              <a:gd name="connsiteX313" fmla="*/ 2017 w 10000"/>
              <a:gd name="connsiteY313" fmla="*/ 2411 h 10686"/>
              <a:gd name="connsiteX314" fmla="*/ 2092 w 10000"/>
              <a:gd name="connsiteY314" fmla="*/ 2265 h 10686"/>
              <a:gd name="connsiteX315" fmla="*/ 2163 w 10000"/>
              <a:gd name="connsiteY315" fmla="*/ 2113 h 10686"/>
              <a:gd name="connsiteX316" fmla="*/ 2221 w 10000"/>
              <a:gd name="connsiteY316" fmla="*/ 1955 h 10686"/>
              <a:gd name="connsiteX317" fmla="*/ 2275 w 10000"/>
              <a:gd name="connsiteY317" fmla="*/ 1803 h 10686"/>
              <a:gd name="connsiteX318" fmla="*/ 2321 w 10000"/>
              <a:gd name="connsiteY318" fmla="*/ 1657 h 10686"/>
              <a:gd name="connsiteX319" fmla="*/ 2329 w 10000"/>
              <a:gd name="connsiteY319" fmla="*/ 1853 h 10686"/>
              <a:gd name="connsiteX320" fmla="*/ 2321 w 10000"/>
              <a:gd name="connsiteY320" fmla="*/ 2032 h 10686"/>
              <a:gd name="connsiteX321" fmla="*/ 2283 w 10000"/>
              <a:gd name="connsiteY321" fmla="*/ 2199 h 10686"/>
              <a:gd name="connsiteX322" fmla="*/ 2229 w 10000"/>
              <a:gd name="connsiteY322" fmla="*/ 2366 h 10686"/>
              <a:gd name="connsiteX323" fmla="*/ 2154 w 10000"/>
              <a:gd name="connsiteY323" fmla="*/ 2524 h 10686"/>
              <a:gd name="connsiteX324" fmla="*/ 2046 w 10000"/>
              <a:gd name="connsiteY324" fmla="*/ 2682 h 10686"/>
              <a:gd name="connsiteX325" fmla="*/ 1796 w 10000"/>
              <a:gd name="connsiteY325" fmla="*/ 3027 h 10686"/>
              <a:gd name="connsiteX326" fmla="*/ 2054 w 10000"/>
              <a:gd name="connsiteY326" fmla="*/ 3305 h 10686"/>
              <a:gd name="connsiteX327" fmla="*/ 2333 w 10000"/>
              <a:gd name="connsiteY327" fmla="*/ 3564 h 10686"/>
              <a:gd name="connsiteX328" fmla="*/ 2638 w 10000"/>
              <a:gd name="connsiteY328" fmla="*/ 3808 h 10686"/>
              <a:gd name="connsiteX329" fmla="*/ 2963 w 10000"/>
              <a:gd name="connsiteY329" fmla="*/ 4032 h 10686"/>
              <a:gd name="connsiteX330" fmla="*/ 4129 w 10000"/>
              <a:gd name="connsiteY330" fmla="*/ 4610 h 10686"/>
              <a:gd name="connsiteX331" fmla="*/ 4167 w 10000"/>
              <a:gd name="connsiteY331" fmla="*/ 4589 h 10686"/>
              <a:gd name="connsiteX332" fmla="*/ 4071 w 10000"/>
              <a:gd name="connsiteY332" fmla="*/ 4333 h 10686"/>
              <a:gd name="connsiteX333" fmla="*/ 3996 w 10000"/>
              <a:gd name="connsiteY333" fmla="*/ 4058 h 10686"/>
              <a:gd name="connsiteX334" fmla="*/ 3933 w 10000"/>
              <a:gd name="connsiteY334" fmla="*/ 3760 h 10686"/>
              <a:gd name="connsiteX335" fmla="*/ 3904 w 10000"/>
              <a:gd name="connsiteY335" fmla="*/ 3456 h 10686"/>
              <a:gd name="connsiteX336" fmla="*/ 3879 w 10000"/>
              <a:gd name="connsiteY336" fmla="*/ 3138 h 10686"/>
              <a:gd name="connsiteX337" fmla="*/ 3879 w 10000"/>
              <a:gd name="connsiteY337" fmla="*/ 2813 h 10686"/>
              <a:gd name="connsiteX338" fmla="*/ 3896 w 10000"/>
              <a:gd name="connsiteY338" fmla="*/ 2485 h 10686"/>
              <a:gd name="connsiteX339" fmla="*/ 3933 w 10000"/>
              <a:gd name="connsiteY339" fmla="*/ 2160 h 10686"/>
              <a:gd name="connsiteX340" fmla="*/ 3988 w 10000"/>
              <a:gd name="connsiteY340" fmla="*/ 1836 h 10686"/>
              <a:gd name="connsiteX341" fmla="*/ 4046 w 10000"/>
              <a:gd name="connsiteY341" fmla="*/ 1523 h 10686"/>
              <a:gd name="connsiteX342" fmla="*/ 4129 w 10000"/>
              <a:gd name="connsiteY342" fmla="*/ 1219 h 10686"/>
              <a:gd name="connsiteX343" fmla="*/ 4229 w 10000"/>
              <a:gd name="connsiteY343" fmla="*/ 933 h 10686"/>
              <a:gd name="connsiteX344" fmla="*/ 4333 w 10000"/>
              <a:gd name="connsiteY344" fmla="*/ 662 h 10686"/>
              <a:gd name="connsiteX345" fmla="*/ 4454 w 10000"/>
              <a:gd name="connsiteY345" fmla="*/ 417 h 10686"/>
              <a:gd name="connsiteX346" fmla="*/ 4583 w 10000"/>
              <a:gd name="connsiteY346" fmla="*/ 194 h 10686"/>
              <a:gd name="connsiteX347" fmla="*/ 4738 w 10000"/>
              <a:gd name="connsiteY347" fmla="*/ 0 h 1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0000" h="10686">
                <a:moveTo>
                  <a:pt x="4738" y="0"/>
                </a:moveTo>
                <a:cubicBezTo>
                  <a:pt x="4732" y="16"/>
                  <a:pt x="4727" y="32"/>
                  <a:pt x="4721" y="48"/>
                </a:cubicBezTo>
                <a:cubicBezTo>
                  <a:pt x="4718" y="59"/>
                  <a:pt x="4716" y="69"/>
                  <a:pt x="4713" y="80"/>
                </a:cubicBezTo>
                <a:lnTo>
                  <a:pt x="4704" y="101"/>
                </a:lnTo>
                <a:lnTo>
                  <a:pt x="4704" y="113"/>
                </a:lnTo>
                <a:lnTo>
                  <a:pt x="4713" y="119"/>
                </a:lnTo>
                <a:lnTo>
                  <a:pt x="4713" y="125"/>
                </a:lnTo>
                <a:lnTo>
                  <a:pt x="4721" y="125"/>
                </a:lnTo>
                <a:lnTo>
                  <a:pt x="4721" y="125"/>
                </a:lnTo>
                <a:lnTo>
                  <a:pt x="4721" y="134"/>
                </a:lnTo>
                <a:cubicBezTo>
                  <a:pt x="4718" y="140"/>
                  <a:pt x="4716" y="146"/>
                  <a:pt x="4713" y="152"/>
                </a:cubicBezTo>
                <a:lnTo>
                  <a:pt x="4704" y="179"/>
                </a:lnTo>
                <a:lnTo>
                  <a:pt x="4692" y="221"/>
                </a:lnTo>
                <a:cubicBezTo>
                  <a:pt x="4684" y="241"/>
                  <a:pt x="4675" y="260"/>
                  <a:pt x="4667" y="280"/>
                </a:cubicBezTo>
                <a:cubicBezTo>
                  <a:pt x="4654" y="308"/>
                  <a:pt x="4642" y="336"/>
                  <a:pt x="4629" y="364"/>
                </a:cubicBezTo>
                <a:cubicBezTo>
                  <a:pt x="4617" y="398"/>
                  <a:pt x="4604" y="431"/>
                  <a:pt x="4592" y="465"/>
                </a:cubicBezTo>
                <a:cubicBezTo>
                  <a:pt x="4572" y="509"/>
                  <a:pt x="4553" y="552"/>
                  <a:pt x="4533" y="596"/>
                </a:cubicBezTo>
                <a:cubicBezTo>
                  <a:pt x="4510" y="649"/>
                  <a:pt x="4486" y="701"/>
                  <a:pt x="4463" y="754"/>
                </a:cubicBezTo>
                <a:cubicBezTo>
                  <a:pt x="4435" y="836"/>
                  <a:pt x="4407" y="919"/>
                  <a:pt x="4379" y="1001"/>
                </a:cubicBezTo>
                <a:cubicBezTo>
                  <a:pt x="4360" y="1089"/>
                  <a:pt x="4340" y="1178"/>
                  <a:pt x="4321" y="1266"/>
                </a:cubicBezTo>
                <a:cubicBezTo>
                  <a:pt x="4306" y="1357"/>
                  <a:pt x="4290" y="1447"/>
                  <a:pt x="4275" y="1538"/>
                </a:cubicBezTo>
                <a:cubicBezTo>
                  <a:pt x="4254" y="1634"/>
                  <a:pt x="4234" y="1731"/>
                  <a:pt x="4213" y="1827"/>
                </a:cubicBezTo>
                <a:cubicBezTo>
                  <a:pt x="4210" y="1848"/>
                  <a:pt x="4207" y="1868"/>
                  <a:pt x="4204" y="1889"/>
                </a:cubicBezTo>
                <a:lnTo>
                  <a:pt x="4192" y="1982"/>
                </a:lnTo>
                <a:cubicBezTo>
                  <a:pt x="4189" y="2015"/>
                  <a:pt x="4186" y="2047"/>
                  <a:pt x="4183" y="2080"/>
                </a:cubicBezTo>
                <a:cubicBezTo>
                  <a:pt x="4180" y="2116"/>
                  <a:pt x="4178" y="2151"/>
                  <a:pt x="4175" y="2187"/>
                </a:cubicBezTo>
                <a:lnTo>
                  <a:pt x="4175" y="2297"/>
                </a:lnTo>
                <a:cubicBezTo>
                  <a:pt x="4181" y="2330"/>
                  <a:pt x="4186" y="2363"/>
                  <a:pt x="4192" y="2396"/>
                </a:cubicBezTo>
                <a:cubicBezTo>
                  <a:pt x="4199" y="2425"/>
                  <a:pt x="4206" y="2453"/>
                  <a:pt x="4213" y="2482"/>
                </a:cubicBezTo>
                <a:cubicBezTo>
                  <a:pt x="4225" y="2502"/>
                  <a:pt x="4238" y="2522"/>
                  <a:pt x="4250" y="2542"/>
                </a:cubicBezTo>
                <a:lnTo>
                  <a:pt x="4450" y="2530"/>
                </a:lnTo>
                <a:lnTo>
                  <a:pt x="4646" y="2482"/>
                </a:lnTo>
                <a:lnTo>
                  <a:pt x="4833" y="2405"/>
                </a:lnTo>
                <a:lnTo>
                  <a:pt x="5025" y="2297"/>
                </a:lnTo>
                <a:lnTo>
                  <a:pt x="5200" y="2172"/>
                </a:lnTo>
                <a:lnTo>
                  <a:pt x="5371" y="2020"/>
                </a:lnTo>
                <a:lnTo>
                  <a:pt x="5533" y="1859"/>
                </a:lnTo>
                <a:lnTo>
                  <a:pt x="5683" y="1690"/>
                </a:lnTo>
                <a:lnTo>
                  <a:pt x="5829" y="1511"/>
                </a:lnTo>
                <a:lnTo>
                  <a:pt x="5954" y="1326"/>
                </a:lnTo>
                <a:lnTo>
                  <a:pt x="6071" y="1147"/>
                </a:lnTo>
                <a:cubicBezTo>
                  <a:pt x="6103" y="1089"/>
                  <a:pt x="6135" y="1032"/>
                  <a:pt x="6167" y="974"/>
                </a:cubicBezTo>
                <a:lnTo>
                  <a:pt x="6213" y="974"/>
                </a:lnTo>
                <a:lnTo>
                  <a:pt x="6213" y="992"/>
                </a:lnTo>
                <a:cubicBezTo>
                  <a:pt x="6188" y="1050"/>
                  <a:pt x="6163" y="1107"/>
                  <a:pt x="6138" y="1165"/>
                </a:cubicBezTo>
                <a:cubicBezTo>
                  <a:pt x="6110" y="1225"/>
                  <a:pt x="6082" y="1284"/>
                  <a:pt x="6054" y="1344"/>
                </a:cubicBezTo>
                <a:cubicBezTo>
                  <a:pt x="6024" y="1402"/>
                  <a:pt x="5993" y="1459"/>
                  <a:pt x="5963" y="1517"/>
                </a:cubicBezTo>
                <a:lnTo>
                  <a:pt x="5871" y="1684"/>
                </a:lnTo>
                <a:cubicBezTo>
                  <a:pt x="5839" y="1738"/>
                  <a:pt x="5807" y="1793"/>
                  <a:pt x="5775" y="1847"/>
                </a:cubicBezTo>
                <a:lnTo>
                  <a:pt x="5667" y="1999"/>
                </a:lnTo>
                <a:lnTo>
                  <a:pt x="5554" y="2145"/>
                </a:lnTo>
                <a:lnTo>
                  <a:pt x="5417" y="2279"/>
                </a:lnTo>
                <a:lnTo>
                  <a:pt x="5275" y="2411"/>
                </a:lnTo>
                <a:lnTo>
                  <a:pt x="5108" y="2518"/>
                </a:lnTo>
                <a:lnTo>
                  <a:pt x="4917" y="2616"/>
                </a:lnTo>
                <a:lnTo>
                  <a:pt x="4704" y="2703"/>
                </a:lnTo>
                <a:lnTo>
                  <a:pt x="4479" y="2768"/>
                </a:lnTo>
                <a:lnTo>
                  <a:pt x="4213" y="2813"/>
                </a:lnTo>
                <a:cubicBezTo>
                  <a:pt x="4216" y="2917"/>
                  <a:pt x="4218" y="3022"/>
                  <a:pt x="4221" y="3126"/>
                </a:cubicBezTo>
                <a:cubicBezTo>
                  <a:pt x="4233" y="3225"/>
                  <a:pt x="4246" y="3325"/>
                  <a:pt x="4258" y="3424"/>
                </a:cubicBezTo>
                <a:cubicBezTo>
                  <a:pt x="4279" y="3518"/>
                  <a:pt x="4300" y="3613"/>
                  <a:pt x="4321" y="3707"/>
                </a:cubicBezTo>
                <a:cubicBezTo>
                  <a:pt x="4349" y="3796"/>
                  <a:pt x="4376" y="3886"/>
                  <a:pt x="4404" y="3975"/>
                </a:cubicBezTo>
                <a:cubicBezTo>
                  <a:pt x="4439" y="4060"/>
                  <a:pt x="4473" y="4146"/>
                  <a:pt x="4508" y="4231"/>
                </a:cubicBezTo>
                <a:cubicBezTo>
                  <a:pt x="4546" y="4313"/>
                  <a:pt x="4583" y="4394"/>
                  <a:pt x="4621" y="4476"/>
                </a:cubicBezTo>
                <a:lnTo>
                  <a:pt x="4750" y="4708"/>
                </a:lnTo>
                <a:lnTo>
                  <a:pt x="4879" y="4934"/>
                </a:lnTo>
                <a:cubicBezTo>
                  <a:pt x="4892" y="4952"/>
                  <a:pt x="4904" y="4970"/>
                  <a:pt x="4917" y="4988"/>
                </a:cubicBezTo>
                <a:lnTo>
                  <a:pt x="4950" y="5054"/>
                </a:lnTo>
                <a:cubicBezTo>
                  <a:pt x="4965" y="5078"/>
                  <a:pt x="4981" y="5101"/>
                  <a:pt x="4996" y="5125"/>
                </a:cubicBezTo>
                <a:lnTo>
                  <a:pt x="5038" y="5200"/>
                </a:lnTo>
                <a:cubicBezTo>
                  <a:pt x="5056" y="5224"/>
                  <a:pt x="5074" y="5247"/>
                  <a:pt x="5092" y="5271"/>
                </a:cubicBezTo>
                <a:cubicBezTo>
                  <a:pt x="5113" y="5291"/>
                  <a:pt x="5133" y="5311"/>
                  <a:pt x="5154" y="5331"/>
                </a:cubicBezTo>
                <a:cubicBezTo>
                  <a:pt x="5179" y="5349"/>
                  <a:pt x="5204" y="5366"/>
                  <a:pt x="5229" y="5384"/>
                </a:cubicBezTo>
                <a:lnTo>
                  <a:pt x="5313" y="5423"/>
                </a:lnTo>
                <a:lnTo>
                  <a:pt x="5413" y="5438"/>
                </a:lnTo>
                <a:lnTo>
                  <a:pt x="5517" y="5435"/>
                </a:lnTo>
                <a:lnTo>
                  <a:pt x="5704" y="5390"/>
                </a:lnTo>
                <a:lnTo>
                  <a:pt x="5871" y="5316"/>
                </a:lnTo>
                <a:lnTo>
                  <a:pt x="6033" y="5223"/>
                </a:lnTo>
                <a:lnTo>
                  <a:pt x="6167" y="5113"/>
                </a:lnTo>
                <a:lnTo>
                  <a:pt x="6296" y="4994"/>
                </a:lnTo>
                <a:cubicBezTo>
                  <a:pt x="6336" y="4952"/>
                  <a:pt x="6377" y="4911"/>
                  <a:pt x="6417" y="4869"/>
                </a:cubicBezTo>
                <a:lnTo>
                  <a:pt x="6525" y="4750"/>
                </a:lnTo>
                <a:cubicBezTo>
                  <a:pt x="6556" y="4712"/>
                  <a:pt x="6586" y="4674"/>
                  <a:pt x="6617" y="4636"/>
                </a:cubicBezTo>
                <a:lnTo>
                  <a:pt x="6821" y="4377"/>
                </a:lnTo>
                <a:lnTo>
                  <a:pt x="7017" y="4085"/>
                </a:lnTo>
                <a:lnTo>
                  <a:pt x="7213" y="3766"/>
                </a:lnTo>
                <a:lnTo>
                  <a:pt x="7396" y="3418"/>
                </a:lnTo>
                <a:cubicBezTo>
                  <a:pt x="7452" y="3296"/>
                  <a:pt x="7507" y="3173"/>
                  <a:pt x="7563" y="3051"/>
                </a:cubicBezTo>
                <a:lnTo>
                  <a:pt x="7713" y="2661"/>
                </a:lnTo>
                <a:cubicBezTo>
                  <a:pt x="7759" y="2525"/>
                  <a:pt x="7804" y="2389"/>
                  <a:pt x="7850" y="2253"/>
                </a:cubicBezTo>
                <a:cubicBezTo>
                  <a:pt x="7883" y="2112"/>
                  <a:pt x="7917" y="1971"/>
                  <a:pt x="7950" y="1830"/>
                </a:cubicBezTo>
                <a:cubicBezTo>
                  <a:pt x="7975" y="1686"/>
                  <a:pt x="8000" y="1541"/>
                  <a:pt x="8025" y="1397"/>
                </a:cubicBezTo>
                <a:cubicBezTo>
                  <a:pt x="8040" y="1249"/>
                  <a:pt x="8056" y="1102"/>
                  <a:pt x="8071" y="954"/>
                </a:cubicBezTo>
                <a:cubicBezTo>
                  <a:pt x="8083" y="961"/>
                  <a:pt x="8096" y="967"/>
                  <a:pt x="8108" y="974"/>
                </a:cubicBezTo>
                <a:lnTo>
                  <a:pt x="8138" y="1025"/>
                </a:lnTo>
                <a:cubicBezTo>
                  <a:pt x="8146" y="1050"/>
                  <a:pt x="8155" y="1075"/>
                  <a:pt x="8163" y="1100"/>
                </a:cubicBezTo>
                <a:cubicBezTo>
                  <a:pt x="8167" y="1133"/>
                  <a:pt x="8171" y="1165"/>
                  <a:pt x="8175" y="1198"/>
                </a:cubicBezTo>
                <a:cubicBezTo>
                  <a:pt x="8178" y="1236"/>
                  <a:pt x="8180" y="1273"/>
                  <a:pt x="8183" y="1311"/>
                </a:cubicBezTo>
                <a:lnTo>
                  <a:pt x="8183" y="1442"/>
                </a:lnTo>
                <a:lnTo>
                  <a:pt x="8183" y="1582"/>
                </a:lnTo>
                <a:cubicBezTo>
                  <a:pt x="8180" y="1633"/>
                  <a:pt x="8178" y="1683"/>
                  <a:pt x="8175" y="1734"/>
                </a:cubicBezTo>
                <a:cubicBezTo>
                  <a:pt x="8171" y="1786"/>
                  <a:pt x="8167" y="1837"/>
                  <a:pt x="8163" y="1889"/>
                </a:cubicBezTo>
                <a:cubicBezTo>
                  <a:pt x="8157" y="1942"/>
                  <a:pt x="8152" y="1994"/>
                  <a:pt x="8146" y="2047"/>
                </a:cubicBezTo>
                <a:cubicBezTo>
                  <a:pt x="8138" y="2100"/>
                  <a:pt x="8129" y="2152"/>
                  <a:pt x="8121" y="2205"/>
                </a:cubicBezTo>
                <a:cubicBezTo>
                  <a:pt x="8117" y="2256"/>
                  <a:pt x="8112" y="2306"/>
                  <a:pt x="8108" y="2357"/>
                </a:cubicBezTo>
                <a:cubicBezTo>
                  <a:pt x="8100" y="2404"/>
                  <a:pt x="8091" y="2450"/>
                  <a:pt x="8083" y="2497"/>
                </a:cubicBezTo>
                <a:cubicBezTo>
                  <a:pt x="8076" y="2541"/>
                  <a:pt x="8070" y="2584"/>
                  <a:pt x="8063" y="2628"/>
                </a:cubicBezTo>
                <a:cubicBezTo>
                  <a:pt x="8055" y="2666"/>
                  <a:pt x="8046" y="2703"/>
                  <a:pt x="8038" y="2741"/>
                </a:cubicBezTo>
                <a:lnTo>
                  <a:pt x="8017" y="2834"/>
                </a:lnTo>
                <a:cubicBezTo>
                  <a:pt x="8011" y="2859"/>
                  <a:pt x="8006" y="2883"/>
                  <a:pt x="8000" y="2908"/>
                </a:cubicBezTo>
                <a:lnTo>
                  <a:pt x="7700" y="3754"/>
                </a:lnTo>
                <a:lnTo>
                  <a:pt x="7942" y="3737"/>
                </a:lnTo>
                <a:lnTo>
                  <a:pt x="8167" y="3695"/>
                </a:lnTo>
                <a:lnTo>
                  <a:pt x="8379" y="3635"/>
                </a:lnTo>
                <a:lnTo>
                  <a:pt x="8583" y="3558"/>
                </a:lnTo>
                <a:lnTo>
                  <a:pt x="8767" y="3471"/>
                </a:lnTo>
                <a:lnTo>
                  <a:pt x="8933" y="3376"/>
                </a:lnTo>
                <a:lnTo>
                  <a:pt x="9092" y="3278"/>
                </a:lnTo>
                <a:lnTo>
                  <a:pt x="9238" y="3185"/>
                </a:lnTo>
                <a:lnTo>
                  <a:pt x="9250" y="3230"/>
                </a:lnTo>
                <a:cubicBezTo>
                  <a:pt x="9206" y="3279"/>
                  <a:pt x="9161" y="3327"/>
                  <a:pt x="9117" y="3376"/>
                </a:cubicBezTo>
                <a:cubicBezTo>
                  <a:pt x="9063" y="3423"/>
                  <a:pt x="9008" y="3469"/>
                  <a:pt x="8954" y="3516"/>
                </a:cubicBezTo>
                <a:lnTo>
                  <a:pt x="8758" y="3641"/>
                </a:lnTo>
                <a:lnTo>
                  <a:pt x="8538" y="3754"/>
                </a:lnTo>
                <a:lnTo>
                  <a:pt x="8304" y="3856"/>
                </a:lnTo>
                <a:lnTo>
                  <a:pt x="8054" y="3945"/>
                </a:lnTo>
                <a:lnTo>
                  <a:pt x="7796" y="4014"/>
                </a:lnTo>
                <a:lnTo>
                  <a:pt x="7533" y="4064"/>
                </a:lnTo>
                <a:lnTo>
                  <a:pt x="7479" y="4184"/>
                </a:lnTo>
                <a:cubicBezTo>
                  <a:pt x="7454" y="4231"/>
                  <a:pt x="7429" y="4277"/>
                  <a:pt x="7404" y="4324"/>
                </a:cubicBezTo>
                <a:lnTo>
                  <a:pt x="7321" y="4470"/>
                </a:lnTo>
                <a:lnTo>
                  <a:pt x="7213" y="4628"/>
                </a:lnTo>
                <a:cubicBezTo>
                  <a:pt x="7175" y="4683"/>
                  <a:pt x="7138" y="4739"/>
                  <a:pt x="7100" y="4794"/>
                </a:cubicBezTo>
                <a:cubicBezTo>
                  <a:pt x="7060" y="4849"/>
                  <a:pt x="7019" y="4903"/>
                  <a:pt x="6979" y="4958"/>
                </a:cubicBezTo>
                <a:lnTo>
                  <a:pt x="6850" y="5113"/>
                </a:lnTo>
                <a:lnTo>
                  <a:pt x="6721" y="5265"/>
                </a:lnTo>
                <a:cubicBezTo>
                  <a:pt x="6681" y="5312"/>
                  <a:pt x="6640" y="5358"/>
                  <a:pt x="6600" y="5405"/>
                </a:cubicBezTo>
                <a:lnTo>
                  <a:pt x="6471" y="5530"/>
                </a:lnTo>
                <a:lnTo>
                  <a:pt x="6358" y="5641"/>
                </a:lnTo>
                <a:lnTo>
                  <a:pt x="6250" y="5721"/>
                </a:lnTo>
                <a:cubicBezTo>
                  <a:pt x="6256" y="5741"/>
                  <a:pt x="6261" y="5761"/>
                  <a:pt x="6267" y="5781"/>
                </a:cubicBezTo>
                <a:cubicBezTo>
                  <a:pt x="6277" y="5785"/>
                  <a:pt x="6286" y="5789"/>
                  <a:pt x="6296" y="5793"/>
                </a:cubicBezTo>
                <a:lnTo>
                  <a:pt x="6479" y="5754"/>
                </a:lnTo>
                <a:lnTo>
                  <a:pt x="6663" y="5736"/>
                </a:lnTo>
                <a:lnTo>
                  <a:pt x="6858" y="5736"/>
                </a:lnTo>
                <a:lnTo>
                  <a:pt x="7046" y="5742"/>
                </a:lnTo>
                <a:lnTo>
                  <a:pt x="7246" y="5748"/>
                </a:lnTo>
                <a:lnTo>
                  <a:pt x="7425" y="5748"/>
                </a:lnTo>
                <a:lnTo>
                  <a:pt x="7600" y="5733"/>
                </a:lnTo>
                <a:lnTo>
                  <a:pt x="7950" y="5673"/>
                </a:lnTo>
                <a:lnTo>
                  <a:pt x="8275" y="5596"/>
                </a:lnTo>
                <a:lnTo>
                  <a:pt x="8579" y="5504"/>
                </a:lnTo>
                <a:lnTo>
                  <a:pt x="8858" y="5390"/>
                </a:lnTo>
                <a:lnTo>
                  <a:pt x="9117" y="5265"/>
                </a:lnTo>
                <a:lnTo>
                  <a:pt x="9350" y="5119"/>
                </a:lnTo>
                <a:lnTo>
                  <a:pt x="9563" y="4967"/>
                </a:lnTo>
                <a:lnTo>
                  <a:pt x="9758" y="4794"/>
                </a:lnTo>
                <a:lnTo>
                  <a:pt x="9933" y="4610"/>
                </a:lnTo>
                <a:cubicBezTo>
                  <a:pt x="9955" y="4623"/>
                  <a:pt x="9978" y="4635"/>
                  <a:pt x="10000" y="4648"/>
                </a:cubicBezTo>
                <a:lnTo>
                  <a:pt x="10000" y="4660"/>
                </a:lnTo>
                <a:cubicBezTo>
                  <a:pt x="9968" y="4716"/>
                  <a:pt x="9936" y="4771"/>
                  <a:pt x="9904" y="4827"/>
                </a:cubicBezTo>
                <a:lnTo>
                  <a:pt x="9767" y="5000"/>
                </a:lnTo>
                <a:lnTo>
                  <a:pt x="9600" y="5173"/>
                </a:lnTo>
                <a:lnTo>
                  <a:pt x="9404" y="5343"/>
                </a:lnTo>
                <a:lnTo>
                  <a:pt x="9183" y="5504"/>
                </a:lnTo>
                <a:lnTo>
                  <a:pt x="8950" y="5662"/>
                </a:lnTo>
                <a:lnTo>
                  <a:pt x="8704" y="5802"/>
                </a:lnTo>
                <a:lnTo>
                  <a:pt x="8463" y="5927"/>
                </a:lnTo>
                <a:lnTo>
                  <a:pt x="8229" y="6025"/>
                </a:lnTo>
                <a:lnTo>
                  <a:pt x="8000" y="6105"/>
                </a:lnTo>
                <a:lnTo>
                  <a:pt x="7879" y="6132"/>
                </a:lnTo>
                <a:lnTo>
                  <a:pt x="7729" y="6153"/>
                </a:lnTo>
                <a:lnTo>
                  <a:pt x="7563" y="6177"/>
                </a:lnTo>
                <a:lnTo>
                  <a:pt x="7388" y="6198"/>
                </a:lnTo>
                <a:lnTo>
                  <a:pt x="7204" y="6219"/>
                </a:lnTo>
                <a:lnTo>
                  <a:pt x="7017" y="6240"/>
                </a:lnTo>
                <a:lnTo>
                  <a:pt x="6842" y="6263"/>
                </a:lnTo>
                <a:lnTo>
                  <a:pt x="6675" y="6290"/>
                </a:lnTo>
                <a:lnTo>
                  <a:pt x="6517" y="6329"/>
                </a:lnTo>
                <a:lnTo>
                  <a:pt x="6388" y="6365"/>
                </a:lnTo>
                <a:cubicBezTo>
                  <a:pt x="6355" y="6382"/>
                  <a:pt x="6321" y="6398"/>
                  <a:pt x="6288" y="6415"/>
                </a:cubicBezTo>
                <a:lnTo>
                  <a:pt x="6213" y="6475"/>
                </a:lnTo>
                <a:cubicBezTo>
                  <a:pt x="6173" y="6533"/>
                  <a:pt x="6132" y="6590"/>
                  <a:pt x="6092" y="6648"/>
                </a:cubicBezTo>
                <a:cubicBezTo>
                  <a:pt x="6064" y="6711"/>
                  <a:pt x="6036" y="6773"/>
                  <a:pt x="6008" y="6836"/>
                </a:cubicBezTo>
                <a:cubicBezTo>
                  <a:pt x="5986" y="6901"/>
                  <a:pt x="5964" y="6967"/>
                  <a:pt x="5942" y="7032"/>
                </a:cubicBezTo>
                <a:cubicBezTo>
                  <a:pt x="5929" y="7099"/>
                  <a:pt x="5917" y="7165"/>
                  <a:pt x="5904" y="7232"/>
                </a:cubicBezTo>
                <a:cubicBezTo>
                  <a:pt x="5899" y="7302"/>
                  <a:pt x="5893" y="7373"/>
                  <a:pt x="5888" y="7443"/>
                </a:cubicBezTo>
                <a:cubicBezTo>
                  <a:pt x="5885" y="7514"/>
                  <a:pt x="5882" y="7584"/>
                  <a:pt x="5879" y="7655"/>
                </a:cubicBezTo>
                <a:cubicBezTo>
                  <a:pt x="5882" y="7726"/>
                  <a:pt x="5885" y="7796"/>
                  <a:pt x="5888" y="7867"/>
                </a:cubicBezTo>
                <a:cubicBezTo>
                  <a:pt x="5893" y="7939"/>
                  <a:pt x="5899" y="8012"/>
                  <a:pt x="5904" y="8084"/>
                </a:cubicBezTo>
                <a:cubicBezTo>
                  <a:pt x="5911" y="8156"/>
                  <a:pt x="5918" y="8227"/>
                  <a:pt x="5925" y="8299"/>
                </a:cubicBezTo>
                <a:cubicBezTo>
                  <a:pt x="5933" y="8369"/>
                  <a:pt x="5942" y="8440"/>
                  <a:pt x="5950" y="8510"/>
                </a:cubicBezTo>
                <a:cubicBezTo>
                  <a:pt x="5951" y="8613"/>
                  <a:pt x="5953" y="8717"/>
                  <a:pt x="5954" y="8820"/>
                </a:cubicBezTo>
                <a:cubicBezTo>
                  <a:pt x="5947" y="8923"/>
                  <a:pt x="5940" y="9027"/>
                  <a:pt x="5933" y="9130"/>
                </a:cubicBezTo>
                <a:cubicBezTo>
                  <a:pt x="5921" y="9229"/>
                  <a:pt x="5908" y="9329"/>
                  <a:pt x="5896" y="9428"/>
                </a:cubicBezTo>
                <a:cubicBezTo>
                  <a:pt x="5881" y="9525"/>
                  <a:pt x="5865" y="9623"/>
                  <a:pt x="5850" y="9720"/>
                </a:cubicBezTo>
                <a:cubicBezTo>
                  <a:pt x="5819" y="10051"/>
                  <a:pt x="5825" y="10355"/>
                  <a:pt x="5794" y="10686"/>
                </a:cubicBezTo>
                <a:lnTo>
                  <a:pt x="4117" y="10686"/>
                </a:lnTo>
                <a:lnTo>
                  <a:pt x="4309" y="10293"/>
                </a:lnTo>
                <a:lnTo>
                  <a:pt x="4546" y="9848"/>
                </a:lnTo>
                <a:cubicBezTo>
                  <a:pt x="4574" y="9794"/>
                  <a:pt x="4601" y="9741"/>
                  <a:pt x="4629" y="9687"/>
                </a:cubicBezTo>
                <a:cubicBezTo>
                  <a:pt x="4653" y="9627"/>
                  <a:pt x="4676" y="9568"/>
                  <a:pt x="4700" y="9508"/>
                </a:cubicBezTo>
                <a:cubicBezTo>
                  <a:pt x="4722" y="9442"/>
                  <a:pt x="4745" y="9375"/>
                  <a:pt x="4767" y="9309"/>
                </a:cubicBezTo>
                <a:cubicBezTo>
                  <a:pt x="4788" y="9238"/>
                  <a:pt x="4808" y="9168"/>
                  <a:pt x="4829" y="9097"/>
                </a:cubicBezTo>
                <a:cubicBezTo>
                  <a:pt x="4846" y="9021"/>
                  <a:pt x="4862" y="8944"/>
                  <a:pt x="4879" y="8868"/>
                </a:cubicBezTo>
                <a:cubicBezTo>
                  <a:pt x="4892" y="8790"/>
                  <a:pt x="4904" y="8713"/>
                  <a:pt x="4917" y="8635"/>
                </a:cubicBezTo>
                <a:cubicBezTo>
                  <a:pt x="4929" y="8554"/>
                  <a:pt x="4942" y="8472"/>
                  <a:pt x="4954" y="8391"/>
                </a:cubicBezTo>
                <a:cubicBezTo>
                  <a:pt x="4962" y="8309"/>
                  <a:pt x="4971" y="8226"/>
                  <a:pt x="4979" y="8144"/>
                </a:cubicBezTo>
                <a:cubicBezTo>
                  <a:pt x="4986" y="8058"/>
                  <a:pt x="4993" y="7973"/>
                  <a:pt x="5000" y="7887"/>
                </a:cubicBezTo>
                <a:lnTo>
                  <a:pt x="5000" y="7634"/>
                </a:lnTo>
                <a:lnTo>
                  <a:pt x="5000" y="7384"/>
                </a:lnTo>
                <a:cubicBezTo>
                  <a:pt x="4993" y="7300"/>
                  <a:pt x="4986" y="7217"/>
                  <a:pt x="4979" y="7133"/>
                </a:cubicBezTo>
                <a:cubicBezTo>
                  <a:pt x="4969" y="7053"/>
                  <a:pt x="4960" y="6972"/>
                  <a:pt x="4950" y="6892"/>
                </a:cubicBezTo>
                <a:cubicBezTo>
                  <a:pt x="4938" y="6814"/>
                  <a:pt x="4925" y="6735"/>
                  <a:pt x="4913" y="6657"/>
                </a:cubicBezTo>
                <a:cubicBezTo>
                  <a:pt x="4895" y="6581"/>
                  <a:pt x="4876" y="6506"/>
                  <a:pt x="4858" y="6430"/>
                </a:cubicBezTo>
                <a:cubicBezTo>
                  <a:pt x="4833" y="6360"/>
                  <a:pt x="4808" y="6289"/>
                  <a:pt x="4783" y="6219"/>
                </a:cubicBezTo>
                <a:cubicBezTo>
                  <a:pt x="4755" y="6152"/>
                  <a:pt x="4728" y="6086"/>
                  <a:pt x="4700" y="6019"/>
                </a:cubicBezTo>
                <a:cubicBezTo>
                  <a:pt x="4667" y="5959"/>
                  <a:pt x="4633" y="5900"/>
                  <a:pt x="4600" y="5840"/>
                </a:cubicBezTo>
                <a:cubicBezTo>
                  <a:pt x="4563" y="5787"/>
                  <a:pt x="4525" y="5735"/>
                  <a:pt x="4488" y="5682"/>
                </a:cubicBezTo>
                <a:cubicBezTo>
                  <a:pt x="4445" y="5635"/>
                  <a:pt x="4401" y="5589"/>
                  <a:pt x="4358" y="5542"/>
                </a:cubicBezTo>
                <a:cubicBezTo>
                  <a:pt x="4310" y="5504"/>
                  <a:pt x="4261" y="5467"/>
                  <a:pt x="4213" y="5429"/>
                </a:cubicBezTo>
                <a:lnTo>
                  <a:pt x="4046" y="5343"/>
                </a:lnTo>
                <a:lnTo>
                  <a:pt x="3904" y="5292"/>
                </a:lnTo>
                <a:lnTo>
                  <a:pt x="3746" y="5271"/>
                </a:lnTo>
                <a:lnTo>
                  <a:pt x="3583" y="5271"/>
                </a:lnTo>
                <a:lnTo>
                  <a:pt x="3413" y="5286"/>
                </a:lnTo>
                <a:lnTo>
                  <a:pt x="3246" y="5310"/>
                </a:lnTo>
                <a:lnTo>
                  <a:pt x="3079" y="5343"/>
                </a:lnTo>
                <a:lnTo>
                  <a:pt x="2913" y="5369"/>
                </a:lnTo>
                <a:lnTo>
                  <a:pt x="2750" y="5396"/>
                </a:lnTo>
                <a:lnTo>
                  <a:pt x="2600" y="5411"/>
                </a:lnTo>
                <a:lnTo>
                  <a:pt x="2258" y="5423"/>
                </a:lnTo>
                <a:lnTo>
                  <a:pt x="1925" y="5411"/>
                </a:lnTo>
                <a:lnTo>
                  <a:pt x="1617" y="5384"/>
                </a:lnTo>
                <a:lnTo>
                  <a:pt x="1321" y="5346"/>
                </a:lnTo>
                <a:lnTo>
                  <a:pt x="1033" y="5298"/>
                </a:lnTo>
                <a:lnTo>
                  <a:pt x="758" y="5250"/>
                </a:lnTo>
                <a:lnTo>
                  <a:pt x="500" y="5197"/>
                </a:lnTo>
                <a:cubicBezTo>
                  <a:pt x="506" y="5177"/>
                  <a:pt x="511" y="5157"/>
                  <a:pt x="517" y="5137"/>
                </a:cubicBezTo>
                <a:lnTo>
                  <a:pt x="871" y="5173"/>
                </a:lnTo>
                <a:lnTo>
                  <a:pt x="1221" y="5197"/>
                </a:lnTo>
                <a:lnTo>
                  <a:pt x="1563" y="5206"/>
                </a:lnTo>
                <a:lnTo>
                  <a:pt x="1896" y="5197"/>
                </a:lnTo>
                <a:lnTo>
                  <a:pt x="2221" y="5164"/>
                </a:lnTo>
                <a:lnTo>
                  <a:pt x="2538" y="5113"/>
                </a:lnTo>
                <a:lnTo>
                  <a:pt x="2842" y="5045"/>
                </a:lnTo>
                <a:lnTo>
                  <a:pt x="3129" y="4946"/>
                </a:lnTo>
                <a:lnTo>
                  <a:pt x="3500" y="4815"/>
                </a:lnTo>
                <a:lnTo>
                  <a:pt x="2821" y="4389"/>
                </a:lnTo>
                <a:lnTo>
                  <a:pt x="2213" y="3912"/>
                </a:lnTo>
                <a:lnTo>
                  <a:pt x="1879" y="3939"/>
                </a:lnTo>
                <a:lnTo>
                  <a:pt x="1554" y="3939"/>
                </a:lnTo>
                <a:lnTo>
                  <a:pt x="1258" y="3912"/>
                </a:lnTo>
                <a:lnTo>
                  <a:pt x="979" y="3856"/>
                </a:lnTo>
                <a:lnTo>
                  <a:pt x="721" y="3775"/>
                </a:lnTo>
                <a:lnTo>
                  <a:pt x="496" y="3674"/>
                </a:lnTo>
                <a:lnTo>
                  <a:pt x="296" y="3549"/>
                </a:lnTo>
                <a:lnTo>
                  <a:pt x="129" y="3403"/>
                </a:lnTo>
                <a:lnTo>
                  <a:pt x="0" y="3245"/>
                </a:lnTo>
                <a:cubicBezTo>
                  <a:pt x="6" y="3236"/>
                  <a:pt x="11" y="3227"/>
                  <a:pt x="17" y="3218"/>
                </a:cubicBezTo>
                <a:lnTo>
                  <a:pt x="71" y="3245"/>
                </a:lnTo>
                <a:cubicBezTo>
                  <a:pt x="93" y="3280"/>
                  <a:pt x="116" y="3314"/>
                  <a:pt x="138" y="3349"/>
                </a:cubicBezTo>
                <a:lnTo>
                  <a:pt x="246" y="3439"/>
                </a:lnTo>
                <a:cubicBezTo>
                  <a:pt x="290" y="3469"/>
                  <a:pt x="335" y="3498"/>
                  <a:pt x="379" y="3528"/>
                </a:cubicBezTo>
                <a:lnTo>
                  <a:pt x="538" y="3597"/>
                </a:lnTo>
                <a:lnTo>
                  <a:pt x="721" y="3656"/>
                </a:lnTo>
                <a:lnTo>
                  <a:pt x="913" y="3701"/>
                </a:lnTo>
                <a:lnTo>
                  <a:pt x="1117" y="3728"/>
                </a:lnTo>
                <a:lnTo>
                  <a:pt x="1329" y="3737"/>
                </a:lnTo>
                <a:lnTo>
                  <a:pt x="1533" y="3734"/>
                </a:lnTo>
                <a:lnTo>
                  <a:pt x="1646" y="3722"/>
                </a:lnTo>
                <a:lnTo>
                  <a:pt x="1746" y="3722"/>
                </a:lnTo>
                <a:lnTo>
                  <a:pt x="1833" y="3710"/>
                </a:lnTo>
                <a:lnTo>
                  <a:pt x="1917" y="3695"/>
                </a:lnTo>
                <a:lnTo>
                  <a:pt x="1988" y="3662"/>
                </a:lnTo>
                <a:cubicBezTo>
                  <a:pt x="1921" y="3572"/>
                  <a:pt x="1855" y="3481"/>
                  <a:pt x="1788" y="3391"/>
                </a:cubicBezTo>
                <a:lnTo>
                  <a:pt x="1617" y="3126"/>
                </a:lnTo>
                <a:lnTo>
                  <a:pt x="1454" y="2849"/>
                </a:lnTo>
                <a:lnTo>
                  <a:pt x="1313" y="2563"/>
                </a:lnTo>
                <a:lnTo>
                  <a:pt x="1175" y="2253"/>
                </a:lnTo>
                <a:lnTo>
                  <a:pt x="1046" y="1919"/>
                </a:lnTo>
                <a:cubicBezTo>
                  <a:pt x="1042" y="1899"/>
                  <a:pt x="1037" y="1879"/>
                  <a:pt x="1033" y="1859"/>
                </a:cubicBezTo>
                <a:cubicBezTo>
                  <a:pt x="1022" y="1831"/>
                  <a:pt x="1011" y="1804"/>
                  <a:pt x="1000" y="1776"/>
                </a:cubicBezTo>
                <a:cubicBezTo>
                  <a:pt x="993" y="1745"/>
                  <a:pt x="986" y="1715"/>
                  <a:pt x="979" y="1684"/>
                </a:cubicBezTo>
                <a:cubicBezTo>
                  <a:pt x="969" y="1653"/>
                  <a:pt x="960" y="1622"/>
                  <a:pt x="950" y="1591"/>
                </a:cubicBezTo>
                <a:cubicBezTo>
                  <a:pt x="942" y="1557"/>
                  <a:pt x="933" y="1524"/>
                  <a:pt x="925" y="1490"/>
                </a:cubicBezTo>
                <a:cubicBezTo>
                  <a:pt x="922" y="1459"/>
                  <a:pt x="920" y="1428"/>
                  <a:pt x="917" y="1397"/>
                </a:cubicBezTo>
                <a:lnTo>
                  <a:pt x="917" y="1311"/>
                </a:lnTo>
                <a:cubicBezTo>
                  <a:pt x="922" y="1285"/>
                  <a:pt x="928" y="1260"/>
                  <a:pt x="933" y="1234"/>
                </a:cubicBezTo>
                <a:lnTo>
                  <a:pt x="963" y="1180"/>
                </a:lnTo>
                <a:lnTo>
                  <a:pt x="1000" y="1192"/>
                </a:lnTo>
                <a:cubicBezTo>
                  <a:pt x="1011" y="1293"/>
                  <a:pt x="1022" y="1395"/>
                  <a:pt x="1033" y="1496"/>
                </a:cubicBezTo>
                <a:cubicBezTo>
                  <a:pt x="1058" y="1597"/>
                  <a:pt x="1083" y="1699"/>
                  <a:pt x="1108" y="1800"/>
                </a:cubicBezTo>
                <a:cubicBezTo>
                  <a:pt x="1146" y="1899"/>
                  <a:pt x="1183" y="1999"/>
                  <a:pt x="1221" y="2098"/>
                </a:cubicBezTo>
                <a:cubicBezTo>
                  <a:pt x="1267" y="2189"/>
                  <a:pt x="1312" y="2281"/>
                  <a:pt x="1358" y="2372"/>
                </a:cubicBezTo>
                <a:lnTo>
                  <a:pt x="1508" y="2628"/>
                </a:lnTo>
                <a:lnTo>
                  <a:pt x="1646" y="2795"/>
                </a:lnTo>
                <a:cubicBezTo>
                  <a:pt x="1640" y="2797"/>
                  <a:pt x="1635" y="2799"/>
                  <a:pt x="1629" y="2801"/>
                </a:cubicBezTo>
                <a:lnTo>
                  <a:pt x="1629" y="2807"/>
                </a:lnTo>
                <a:lnTo>
                  <a:pt x="1638" y="2813"/>
                </a:lnTo>
                <a:cubicBezTo>
                  <a:pt x="1641" y="2814"/>
                  <a:pt x="1643" y="2815"/>
                  <a:pt x="1646" y="2816"/>
                </a:cubicBezTo>
                <a:cubicBezTo>
                  <a:pt x="1652" y="2818"/>
                  <a:pt x="1657" y="2820"/>
                  <a:pt x="1663" y="2822"/>
                </a:cubicBezTo>
                <a:cubicBezTo>
                  <a:pt x="1664" y="2826"/>
                  <a:pt x="1666" y="2830"/>
                  <a:pt x="1667" y="2834"/>
                </a:cubicBezTo>
                <a:cubicBezTo>
                  <a:pt x="1670" y="2836"/>
                  <a:pt x="1672" y="2838"/>
                  <a:pt x="1675" y="2840"/>
                </a:cubicBezTo>
                <a:cubicBezTo>
                  <a:pt x="1678" y="2843"/>
                  <a:pt x="1680" y="2846"/>
                  <a:pt x="1683" y="2849"/>
                </a:cubicBezTo>
                <a:lnTo>
                  <a:pt x="1683" y="2843"/>
                </a:lnTo>
                <a:cubicBezTo>
                  <a:pt x="1680" y="2842"/>
                  <a:pt x="1678" y="2841"/>
                  <a:pt x="1675" y="2840"/>
                </a:cubicBezTo>
                <a:lnTo>
                  <a:pt x="1675" y="2840"/>
                </a:lnTo>
                <a:cubicBezTo>
                  <a:pt x="1665" y="2825"/>
                  <a:pt x="1656" y="2810"/>
                  <a:pt x="1646" y="2795"/>
                </a:cubicBezTo>
                <a:lnTo>
                  <a:pt x="1746" y="2741"/>
                </a:lnTo>
                <a:cubicBezTo>
                  <a:pt x="1778" y="2710"/>
                  <a:pt x="1810" y="2680"/>
                  <a:pt x="1842" y="2649"/>
                </a:cubicBezTo>
                <a:cubicBezTo>
                  <a:pt x="1872" y="2613"/>
                  <a:pt x="1903" y="2578"/>
                  <a:pt x="1933" y="2542"/>
                </a:cubicBezTo>
                <a:cubicBezTo>
                  <a:pt x="1961" y="2498"/>
                  <a:pt x="1989" y="2455"/>
                  <a:pt x="2017" y="2411"/>
                </a:cubicBezTo>
                <a:cubicBezTo>
                  <a:pt x="2042" y="2362"/>
                  <a:pt x="2067" y="2314"/>
                  <a:pt x="2092" y="2265"/>
                </a:cubicBezTo>
                <a:cubicBezTo>
                  <a:pt x="2116" y="2214"/>
                  <a:pt x="2139" y="2164"/>
                  <a:pt x="2163" y="2113"/>
                </a:cubicBezTo>
                <a:cubicBezTo>
                  <a:pt x="2182" y="2060"/>
                  <a:pt x="2202" y="2008"/>
                  <a:pt x="2221" y="1955"/>
                </a:cubicBezTo>
                <a:cubicBezTo>
                  <a:pt x="2239" y="1904"/>
                  <a:pt x="2257" y="1854"/>
                  <a:pt x="2275" y="1803"/>
                </a:cubicBezTo>
                <a:cubicBezTo>
                  <a:pt x="2290" y="1754"/>
                  <a:pt x="2306" y="1706"/>
                  <a:pt x="2321" y="1657"/>
                </a:cubicBezTo>
                <a:cubicBezTo>
                  <a:pt x="2324" y="1722"/>
                  <a:pt x="2326" y="1788"/>
                  <a:pt x="2329" y="1853"/>
                </a:cubicBezTo>
                <a:cubicBezTo>
                  <a:pt x="2326" y="1913"/>
                  <a:pt x="2324" y="1972"/>
                  <a:pt x="2321" y="2032"/>
                </a:cubicBezTo>
                <a:cubicBezTo>
                  <a:pt x="2308" y="2088"/>
                  <a:pt x="2296" y="2143"/>
                  <a:pt x="2283" y="2199"/>
                </a:cubicBezTo>
                <a:cubicBezTo>
                  <a:pt x="2265" y="2255"/>
                  <a:pt x="2247" y="2310"/>
                  <a:pt x="2229" y="2366"/>
                </a:cubicBezTo>
                <a:cubicBezTo>
                  <a:pt x="2204" y="2419"/>
                  <a:pt x="2179" y="2471"/>
                  <a:pt x="2154" y="2524"/>
                </a:cubicBezTo>
                <a:lnTo>
                  <a:pt x="2046" y="2682"/>
                </a:lnTo>
                <a:lnTo>
                  <a:pt x="1796" y="3027"/>
                </a:lnTo>
                <a:lnTo>
                  <a:pt x="2054" y="3305"/>
                </a:lnTo>
                <a:lnTo>
                  <a:pt x="2333" y="3564"/>
                </a:lnTo>
                <a:lnTo>
                  <a:pt x="2638" y="3808"/>
                </a:lnTo>
                <a:lnTo>
                  <a:pt x="2963" y="4032"/>
                </a:lnTo>
                <a:lnTo>
                  <a:pt x="4129" y="4610"/>
                </a:lnTo>
                <a:cubicBezTo>
                  <a:pt x="4142" y="4603"/>
                  <a:pt x="4154" y="4596"/>
                  <a:pt x="4167" y="4589"/>
                </a:cubicBezTo>
                <a:cubicBezTo>
                  <a:pt x="4135" y="4504"/>
                  <a:pt x="4103" y="4418"/>
                  <a:pt x="4071" y="4333"/>
                </a:cubicBezTo>
                <a:cubicBezTo>
                  <a:pt x="4046" y="4241"/>
                  <a:pt x="4021" y="4150"/>
                  <a:pt x="3996" y="4058"/>
                </a:cubicBezTo>
                <a:cubicBezTo>
                  <a:pt x="3975" y="3959"/>
                  <a:pt x="3954" y="3859"/>
                  <a:pt x="3933" y="3760"/>
                </a:cubicBezTo>
                <a:cubicBezTo>
                  <a:pt x="3923" y="3659"/>
                  <a:pt x="3914" y="3557"/>
                  <a:pt x="3904" y="3456"/>
                </a:cubicBezTo>
                <a:cubicBezTo>
                  <a:pt x="3896" y="3350"/>
                  <a:pt x="3887" y="3244"/>
                  <a:pt x="3879" y="3138"/>
                </a:cubicBezTo>
                <a:lnTo>
                  <a:pt x="3879" y="2813"/>
                </a:lnTo>
                <a:cubicBezTo>
                  <a:pt x="3885" y="2704"/>
                  <a:pt x="3890" y="2594"/>
                  <a:pt x="3896" y="2485"/>
                </a:cubicBezTo>
                <a:cubicBezTo>
                  <a:pt x="3908" y="2377"/>
                  <a:pt x="3921" y="2268"/>
                  <a:pt x="3933" y="2160"/>
                </a:cubicBezTo>
                <a:cubicBezTo>
                  <a:pt x="3951" y="2052"/>
                  <a:pt x="3970" y="1944"/>
                  <a:pt x="3988" y="1836"/>
                </a:cubicBezTo>
                <a:cubicBezTo>
                  <a:pt x="4007" y="1732"/>
                  <a:pt x="4027" y="1627"/>
                  <a:pt x="4046" y="1523"/>
                </a:cubicBezTo>
                <a:cubicBezTo>
                  <a:pt x="4074" y="1422"/>
                  <a:pt x="4101" y="1320"/>
                  <a:pt x="4129" y="1219"/>
                </a:cubicBezTo>
                <a:cubicBezTo>
                  <a:pt x="4162" y="1124"/>
                  <a:pt x="4196" y="1028"/>
                  <a:pt x="4229" y="933"/>
                </a:cubicBezTo>
                <a:cubicBezTo>
                  <a:pt x="4264" y="843"/>
                  <a:pt x="4298" y="752"/>
                  <a:pt x="4333" y="662"/>
                </a:cubicBezTo>
                <a:cubicBezTo>
                  <a:pt x="4373" y="580"/>
                  <a:pt x="4414" y="499"/>
                  <a:pt x="4454" y="417"/>
                </a:cubicBezTo>
                <a:lnTo>
                  <a:pt x="4583" y="194"/>
                </a:lnTo>
                <a:lnTo>
                  <a:pt x="47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5D09F2A-B041-4E75-BE42-1EF32A0635B3}"/>
              </a:ext>
            </a:extLst>
          </p:cNvPr>
          <p:cNvSpPr>
            <a:spLocks noEditPoints="1"/>
          </p:cNvSpPr>
          <p:nvPr/>
        </p:nvSpPr>
        <p:spPr bwMode="auto">
          <a:xfrm>
            <a:off x="0" y="5860972"/>
            <a:ext cx="9144000" cy="997028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D1CB6BCE-3F2A-4F1C-BF62-29840358312F}"/>
              </a:ext>
            </a:extLst>
          </p:cNvPr>
          <p:cNvSpPr>
            <a:spLocks noEditPoints="1"/>
          </p:cNvSpPr>
          <p:nvPr/>
        </p:nvSpPr>
        <p:spPr bwMode="auto">
          <a:xfrm>
            <a:off x="3048000" y="5860972"/>
            <a:ext cx="9144000" cy="997028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/>
              <a:t>แบบมีเงื่อนไข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443A2A-7A49-4514-98BA-BCA02E03DD24}"/>
              </a:ext>
            </a:extLst>
          </p:cNvPr>
          <p:cNvSpPr/>
          <p:nvPr/>
        </p:nvSpPr>
        <p:spPr>
          <a:xfrm>
            <a:off x="5256200" y="3354250"/>
            <a:ext cx="348146" cy="3481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99832C-437A-4D35-A5FC-012EBEC098FF}"/>
              </a:ext>
            </a:extLst>
          </p:cNvPr>
          <p:cNvSpPr/>
          <p:nvPr/>
        </p:nvSpPr>
        <p:spPr>
          <a:xfrm>
            <a:off x="5920972" y="1761241"/>
            <a:ext cx="756085" cy="7560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1E185E-525C-4BA8-865C-B9DE200FC274}"/>
              </a:ext>
            </a:extLst>
          </p:cNvPr>
          <p:cNvSpPr/>
          <p:nvPr/>
        </p:nvSpPr>
        <p:spPr>
          <a:xfrm>
            <a:off x="4031212" y="3449358"/>
            <a:ext cx="378042" cy="3780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8DE3C-AAEA-43D3-A654-B3167A298F64}"/>
              </a:ext>
            </a:extLst>
          </p:cNvPr>
          <p:cNvSpPr/>
          <p:nvPr/>
        </p:nvSpPr>
        <p:spPr>
          <a:xfrm>
            <a:off x="7826837" y="3332691"/>
            <a:ext cx="621680" cy="6216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8CDE65-E65F-4C95-92BF-DE284E78A00A}"/>
              </a:ext>
            </a:extLst>
          </p:cNvPr>
          <p:cNvSpPr/>
          <p:nvPr/>
        </p:nvSpPr>
        <p:spPr>
          <a:xfrm>
            <a:off x="7389732" y="4035766"/>
            <a:ext cx="952157" cy="952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C6CC38-D3C7-4112-A57D-140D6F3D0266}"/>
              </a:ext>
            </a:extLst>
          </p:cNvPr>
          <p:cNvSpPr/>
          <p:nvPr/>
        </p:nvSpPr>
        <p:spPr>
          <a:xfrm>
            <a:off x="6688346" y="1700475"/>
            <a:ext cx="1748880" cy="1748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E83C54-D9F2-47F2-A13F-4DBE89826660}"/>
              </a:ext>
            </a:extLst>
          </p:cNvPr>
          <p:cNvSpPr/>
          <p:nvPr/>
        </p:nvSpPr>
        <p:spPr>
          <a:xfrm>
            <a:off x="3977069" y="1861346"/>
            <a:ext cx="1268288" cy="12682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926A7B-5C1A-4A9E-AE5A-9496C534FC42}"/>
              </a:ext>
            </a:extLst>
          </p:cNvPr>
          <p:cNvSpPr/>
          <p:nvPr/>
        </p:nvSpPr>
        <p:spPr>
          <a:xfrm>
            <a:off x="4356259" y="4124350"/>
            <a:ext cx="1421600" cy="1421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C7BC1D-8344-4EE3-AD6A-78B7A4E412FA}"/>
              </a:ext>
            </a:extLst>
          </p:cNvPr>
          <p:cNvSpPr/>
          <p:nvPr/>
        </p:nvSpPr>
        <p:spPr>
          <a:xfrm>
            <a:off x="6221733" y="3643531"/>
            <a:ext cx="621680" cy="6216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9A06AD-B7D0-46D3-9296-773EA0D906FE}"/>
              </a:ext>
            </a:extLst>
          </p:cNvPr>
          <p:cNvSpPr/>
          <p:nvPr/>
        </p:nvSpPr>
        <p:spPr>
          <a:xfrm>
            <a:off x="6075990" y="2961510"/>
            <a:ext cx="265330" cy="2653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9AB51D-00FE-4A49-91AB-BEA31DB96DBB}"/>
              </a:ext>
            </a:extLst>
          </p:cNvPr>
          <p:cNvSpPr/>
          <p:nvPr/>
        </p:nvSpPr>
        <p:spPr>
          <a:xfrm>
            <a:off x="6766515" y="1964259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754431-0A66-4F09-A1D6-5FCD1C5649EF}"/>
              </a:ext>
            </a:extLst>
          </p:cNvPr>
          <p:cNvSpPr/>
          <p:nvPr/>
        </p:nvSpPr>
        <p:spPr>
          <a:xfrm>
            <a:off x="4076108" y="2097023"/>
            <a:ext cx="968618" cy="9686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D9C372-F9FB-4FF2-B573-EE611D2914A3}"/>
              </a:ext>
            </a:extLst>
          </p:cNvPr>
          <p:cNvSpPr/>
          <p:nvPr/>
        </p:nvSpPr>
        <p:spPr>
          <a:xfrm>
            <a:off x="4624802" y="4223346"/>
            <a:ext cx="1080120" cy="10801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94878-7587-4D1E-BA9E-612A17E50C9C}"/>
              </a:ext>
            </a:extLst>
          </p:cNvPr>
          <p:cNvSpPr/>
          <p:nvPr/>
        </p:nvSpPr>
        <p:spPr>
          <a:xfrm>
            <a:off x="7452860" y="4102948"/>
            <a:ext cx="747965" cy="74796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186F1C-D73A-4415-94FE-4676F4BC4EBB}"/>
              </a:ext>
            </a:extLst>
          </p:cNvPr>
          <p:cNvGrpSpPr/>
          <p:nvPr/>
        </p:nvGrpSpPr>
        <p:grpSpPr>
          <a:xfrm>
            <a:off x="9587008" y="2689654"/>
            <a:ext cx="2659806" cy="1015729"/>
            <a:chOff x="3059832" y="2159581"/>
            <a:chExt cx="2960574" cy="8655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F2E446-6A2C-4EA3-B840-0C832B774E93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603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</a:t>
              </a:r>
              <a:b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Switch…Case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B0AE4E-21F7-4EF7-B33F-E3141C16D9A2}"/>
                </a:ext>
              </a:extLst>
            </p:cNvPr>
            <p:cNvSpPr txBox="1"/>
            <p:nvPr/>
          </p:nvSpPr>
          <p:spPr>
            <a:xfrm>
              <a:off x="3059833" y="2159581"/>
              <a:ext cx="2960573" cy="34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2000" dirty="0">
                  <a:solidFill>
                    <a:schemeClr val="bg1"/>
                  </a:solidFill>
                  <a:cs typeface="Arial" pitchFamily="34" charset="0"/>
                </a:rPr>
                <a:t>กลุ่มคำสั่ง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20AA1B-1D3C-4B22-BC8A-C5195BBAF464}"/>
              </a:ext>
            </a:extLst>
          </p:cNvPr>
          <p:cNvGrpSpPr/>
          <p:nvPr/>
        </p:nvGrpSpPr>
        <p:grpSpPr>
          <a:xfrm>
            <a:off x="622712" y="1759272"/>
            <a:ext cx="2661925" cy="1631285"/>
            <a:chOff x="3059832" y="2159578"/>
            <a:chExt cx="2960573" cy="13900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8D5D11-2C60-4A98-96FC-29BEE357E489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112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การเลือกตัดสินใจว่าโปรแกรมจะทำงานตามเงื่อนไขใดเป็นไปตามที่เราตั้งเงื่อนไขในการตัดสินใจ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615395-2AFB-4FEF-A86C-ECB2E7958643}"/>
                </a:ext>
              </a:extLst>
            </p:cNvPr>
            <p:cNvSpPr txBox="1"/>
            <p:nvPr/>
          </p:nvSpPr>
          <p:spPr>
            <a:xfrm>
              <a:off x="3059832" y="2159578"/>
              <a:ext cx="2960573" cy="34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2000" dirty="0">
                  <a:solidFill>
                    <a:schemeClr val="bg1"/>
                  </a:solidFill>
                  <a:cs typeface="Arial" pitchFamily="34" charset="0"/>
                </a:rPr>
                <a:t>การตัดสินใจ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78B41E-18C2-4D6D-90E0-0D5D4E3D6D00}"/>
              </a:ext>
            </a:extLst>
          </p:cNvPr>
          <p:cNvGrpSpPr/>
          <p:nvPr/>
        </p:nvGrpSpPr>
        <p:grpSpPr>
          <a:xfrm>
            <a:off x="543768" y="3856487"/>
            <a:ext cx="3287587" cy="1939061"/>
            <a:chOff x="3059832" y="2159579"/>
            <a:chExt cx="2960573" cy="1652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1D4552-0519-45FD-8F85-8218605AFE2F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138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ป้อนอายุไปแล้วให้โปรแกรมตัดสินใจว่าคนนั้นมีคำนำหน้าชื่อเป็น นาย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th-TH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นางสาว หรือ </a:t>
              </a:r>
            </a:p>
            <a:p>
              <a:r>
                <a:rPr lang="th-TH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เด็กชาย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th-TH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เด็กหญิง โดยมีเงื่อนไขที่อายุมากกว่าหรือน้อยกว่า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852E50-E7D1-4783-A2F6-298AF687CAE0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34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2000" dirty="0">
                  <a:solidFill>
                    <a:schemeClr val="bg1"/>
                  </a:solidFill>
                  <a:cs typeface="Arial" pitchFamily="34" charset="0"/>
                </a:rPr>
                <a:t>ตัวอย่าง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04863734-E715-4AC7-852B-921E44AF5ED2}"/>
              </a:ext>
            </a:extLst>
          </p:cNvPr>
          <p:cNvSpPr/>
          <p:nvPr/>
        </p:nvSpPr>
        <p:spPr>
          <a:xfrm>
            <a:off x="5074838" y="2945596"/>
            <a:ext cx="265330" cy="2653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20D7848A-87B9-43D5-91D2-833BEE4F53B0}"/>
              </a:ext>
            </a:extLst>
          </p:cNvPr>
          <p:cNvSpPr/>
          <p:nvPr/>
        </p:nvSpPr>
        <p:spPr>
          <a:xfrm rot="20700000">
            <a:off x="7079064" y="2380332"/>
            <a:ext cx="570451" cy="49996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1" name="Trapezoid 3">
            <a:extLst>
              <a:ext uri="{FF2B5EF4-FFF2-40B4-BE49-F238E27FC236}">
                <a16:creationId xmlns:a16="http://schemas.microsoft.com/office/drawing/2014/main" id="{3863C594-9859-430E-8707-D40A137D2174}"/>
              </a:ext>
            </a:extLst>
          </p:cNvPr>
          <p:cNvSpPr/>
          <p:nvPr/>
        </p:nvSpPr>
        <p:spPr>
          <a:xfrm>
            <a:off x="7668664" y="4315723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DDE4B579-1DBD-49E1-9F9C-84BECA59564F}"/>
              </a:ext>
            </a:extLst>
          </p:cNvPr>
          <p:cNvSpPr/>
          <p:nvPr/>
        </p:nvSpPr>
        <p:spPr>
          <a:xfrm rot="14270044">
            <a:off x="4952071" y="4519518"/>
            <a:ext cx="468254" cy="487775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Donut 15">
            <a:extLst>
              <a:ext uri="{FF2B5EF4-FFF2-40B4-BE49-F238E27FC236}">
                <a16:creationId xmlns:a16="http://schemas.microsoft.com/office/drawing/2014/main" id="{1A68660E-2CE9-49CE-9D7F-CEBE2ED80367}"/>
              </a:ext>
            </a:extLst>
          </p:cNvPr>
          <p:cNvSpPr/>
          <p:nvPr/>
        </p:nvSpPr>
        <p:spPr>
          <a:xfrm>
            <a:off x="4333564" y="2357633"/>
            <a:ext cx="453706" cy="45561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27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4558B5DE-7E22-40B5-9B69-12FCB9B7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1311" y="1035808"/>
            <a:ext cx="4559797" cy="495557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5400" dirty="0">
                <a:solidFill>
                  <a:schemeClr val="tx1"/>
                </a:solidFill>
              </a:rPr>
              <a:t>รูปแบบคำสั่งแบบเงื่อนไขเดียว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F88EF-3DF1-462F-BA06-9D29C6B5BA9C}"/>
              </a:ext>
            </a:extLst>
          </p:cNvPr>
          <p:cNvSpPr/>
          <p:nvPr/>
        </p:nvSpPr>
        <p:spPr>
          <a:xfrm>
            <a:off x="3764031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CCA297-9E10-4616-AD92-2544A8BD30A5}"/>
              </a:ext>
            </a:extLst>
          </p:cNvPr>
          <p:cNvSpPr/>
          <p:nvPr/>
        </p:nvSpPr>
        <p:spPr>
          <a:xfrm>
            <a:off x="4892159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1E2163-17E5-45D2-974C-1E034C9EEEAA}"/>
              </a:ext>
            </a:extLst>
          </p:cNvPr>
          <p:cNvSpPr/>
          <p:nvPr/>
        </p:nvSpPr>
        <p:spPr>
          <a:xfrm>
            <a:off x="6020287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9378EF-FCA5-49E3-B112-5EDECC3C5590}"/>
              </a:ext>
            </a:extLst>
          </p:cNvPr>
          <p:cNvSpPr/>
          <p:nvPr/>
        </p:nvSpPr>
        <p:spPr>
          <a:xfrm>
            <a:off x="7148414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853CD-66C2-4265-90AA-8D52073DB254}"/>
              </a:ext>
            </a:extLst>
          </p:cNvPr>
          <p:cNvSpPr txBox="1"/>
          <p:nvPr/>
        </p:nvSpPr>
        <p:spPr>
          <a:xfrm>
            <a:off x="6229316" y="1683166"/>
            <a:ext cx="512155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3200" dirty="0"/>
              <a:t>เป็นคำสั่งที่ใช้กำหนดเงื่อนไขในการตัดสินใจการทำงานของโปรแกรม</a:t>
            </a:r>
            <a:br>
              <a:rPr lang="th-TH" sz="3200" dirty="0"/>
            </a:br>
            <a:r>
              <a:rPr lang="th-TH" sz="3200" dirty="0"/>
              <a:t>เมื่อเงื่อนไขเป็นจริงจะทำงาน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B5A99-1A54-4A96-B514-74C4C8EEE154}"/>
              </a:ext>
            </a:extLst>
          </p:cNvPr>
          <p:cNvSpPr txBox="1"/>
          <p:nvPr/>
        </p:nvSpPr>
        <p:spPr>
          <a:xfrm>
            <a:off x="6229315" y="3563243"/>
            <a:ext cx="512155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If  </a:t>
            </a:r>
            <a:r>
              <a:rPr lang="th-TH" dirty="0"/>
              <a:t>เงื่อนไข </a:t>
            </a:r>
            <a:r>
              <a:rPr lang="en-US" dirty="0"/>
              <a:t>:</a:t>
            </a:r>
            <a:br>
              <a:rPr lang="th-TH" dirty="0"/>
            </a:br>
            <a:br>
              <a:rPr lang="en-US" dirty="0"/>
            </a:br>
            <a:r>
              <a:rPr lang="en-US" dirty="0"/>
              <a:t>	</a:t>
            </a:r>
            <a:r>
              <a:rPr lang="th-TH" dirty="0"/>
              <a:t>คำสั่งเมื่อเงื่อนไขเป็นจริง </a:t>
            </a:r>
            <a:endParaRPr lang="en-US" dirty="0"/>
          </a:p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5EF51D-5DCA-4277-8B2F-62DA9DD4FE01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0">
            <a:extLst>
              <a:ext uri="{FF2B5EF4-FFF2-40B4-BE49-F238E27FC236}">
                <a16:creationId xmlns:a16="http://schemas.microsoft.com/office/drawing/2014/main" id="{DD66A081-A3BD-4080-8A8F-B971233C182D}"/>
              </a:ext>
            </a:extLst>
          </p:cNvPr>
          <p:cNvSpPr/>
          <p:nvPr/>
        </p:nvSpPr>
        <p:spPr>
          <a:xfrm>
            <a:off x="7318844" y="549315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1161D0F-2709-4732-8E75-EB0839B58EFE}"/>
              </a:ext>
            </a:extLst>
          </p:cNvPr>
          <p:cNvSpPr/>
          <p:nvPr/>
        </p:nvSpPr>
        <p:spPr>
          <a:xfrm>
            <a:off x="3949073" y="550749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F910E8C-F1AA-415E-B1C0-F16843DFD2C1}"/>
              </a:ext>
            </a:extLst>
          </p:cNvPr>
          <p:cNvSpPr/>
          <p:nvPr/>
        </p:nvSpPr>
        <p:spPr>
          <a:xfrm rot="2700000">
            <a:off x="6201804" y="540254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C62AB027-19C9-47E5-A194-0A9586339536}"/>
              </a:ext>
            </a:extLst>
          </p:cNvPr>
          <p:cNvSpPr/>
          <p:nvPr/>
        </p:nvSpPr>
        <p:spPr>
          <a:xfrm>
            <a:off x="5061996" y="549421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4558B5DE-7E22-40B5-9B69-12FCB9B7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1311" y="1035808"/>
            <a:ext cx="4559797" cy="495557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5400" dirty="0">
                <a:solidFill>
                  <a:schemeClr val="tx1"/>
                </a:solidFill>
              </a:rPr>
              <a:t>รูปแบบคำสั่งแบบ </a:t>
            </a:r>
            <a:r>
              <a:rPr lang="en-US" sz="5400" dirty="0">
                <a:solidFill>
                  <a:schemeClr val="tx1"/>
                </a:solidFill>
              </a:rPr>
              <a:t>2</a:t>
            </a:r>
            <a:r>
              <a:rPr lang="th-TH" sz="5400" dirty="0">
                <a:solidFill>
                  <a:schemeClr val="tx1"/>
                </a:solidFill>
              </a:rPr>
              <a:t> เงื่อนไข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F88EF-3DF1-462F-BA06-9D29C6B5BA9C}"/>
              </a:ext>
            </a:extLst>
          </p:cNvPr>
          <p:cNvSpPr/>
          <p:nvPr/>
        </p:nvSpPr>
        <p:spPr>
          <a:xfrm>
            <a:off x="3764031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CCA297-9E10-4616-AD92-2544A8BD30A5}"/>
              </a:ext>
            </a:extLst>
          </p:cNvPr>
          <p:cNvSpPr/>
          <p:nvPr/>
        </p:nvSpPr>
        <p:spPr>
          <a:xfrm>
            <a:off x="4892159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1E2163-17E5-45D2-974C-1E034C9EEEAA}"/>
              </a:ext>
            </a:extLst>
          </p:cNvPr>
          <p:cNvSpPr/>
          <p:nvPr/>
        </p:nvSpPr>
        <p:spPr>
          <a:xfrm>
            <a:off x="6020287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9378EF-FCA5-49E3-B112-5EDECC3C5590}"/>
              </a:ext>
            </a:extLst>
          </p:cNvPr>
          <p:cNvSpPr/>
          <p:nvPr/>
        </p:nvSpPr>
        <p:spPr>
          <a:xfrm>
            <a:off x="7148414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B5A99-1A54-4A96-B514-74C4C8EEE154}"/>
              </a:ext>
            </a:extLst>
          </p:cNvPr>
          <p:cNvSpPr txBox="1"/>
          <p:nvPr/>
        </p:nvSpPr>
        <p:spPr>
          <a:xfrm>
            <a:off x="6190130" y="1664498"/>
            <a:ext cx="5121555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If  </a:t>
            </a:r>
            <a:r>
              <a:rPr lang="th-TH" sz="3200" dirty="0"/>
              <a:t>เงื่อนไข </a:t>
            </a:r>
            <a:r>
              <a:rPr lang="en-US" sz="3200" dirty="0"/>
              <a:t>:</a:t>
            </a:r>
            <a:br>
              <a:rPr lang="th-TH" sz="3200" dirty="0"/>
            </a:br>
            <a:br>
              <a:rPr lang="en-US" sz="3200" dirty="0"/>
            </a:br>
            <a:r>
              <a:rPr lang="en-US" sz="3200" dirty="0"/>
              <a:t>	</a:t>
            </a:r>
            <a:r>
              <a:rPr lang="th-TH" sz="3200" dirty="0"/>
              <a:t>คำสั่งเมื่อเงื่อนไขเป็นจริง</a:t>
            </a:r>
            <a:endParaRPr lang="en-US" sz="3200" dirty="0"/>
          </a:p>
          <a:p>
            <a:r>
              <a:rPr lang="en-US" sz="3200" dirty="0"/>
              <a:t>else :</a:t>
            </a:r>
          </a:p>
          <a:p>
            <a:r>
              <a:rPr lang="en-US" sz="3200" dirty="0"/>
              <a:t>	</a:t>
            </a:r>
            <a:r>
              <a:rPr lang="th-TH" sz="3200" dirty="0"/>
              <a:t> คำสั่งเมื่อเงื่อนไขเป็นเท็จ </a:t>
            </a:r>
            <a:endParaRPr lang="en-US" sz="3200" dirty="0"/>
          </a:p>
          <a:p>
            <a:endParaRPr lang="en-US" sz="3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5EF51D-5DCA-4277-8B2F-62DA9DD4FE01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0">
            <a:extLst>
              <a:ext uri="{FF2B5EF4-FFF2-40B4-BE49-F238E27FC236}">
                <a16:creationId xmlns:a16="http://schemas.microsoft.com/office/drawing/2014/main" id="{DD66A081-A3BD-4080-8A8F-B971233C182D}"/>
              </a:ext>
            </a:extLst>
          </p:cNvPr>
          <p:cNvSpPr/>
          <p:nvPr/>
        </p:nvSpPr>
        <p:spPr>
          <a:xfrm>
            <a:off x="7318844" y="549315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1161D0F-2709-4732-8E75-EB0839B58EFE}"/>
              </a:ext>
            </a:extLst>
          </p:cNvPr>
          <p:cNvSpPr/>
          <p:nvPr/>
        </p:nvSpPr>
        <p:spPr>
          <a:xfrm>
            <a:off x="3949073" y="550749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F910E8C-F1AA-415E-B1C0-F16843DFD2C1}"/>
              </a:ext>
            </a:extLst>
          </p:cNvPr>
          <p:cNvSpPr/>
          <p:nvPr/>
        </p:nvSpPr>
        <p:spPr>
          <a:xfrm rot="2700000">
            <a:off x="6201804" y="540254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C62AB027-19C9-47E5-A194-0A9586339536}"/>
              </a:ext>
            </a:extLst>
          </p:cNvPr>
          <p:cNvSpPr/>
          <p:nvPr/>
        </p:nvSpPr>
        <p:spPr>
          <a:xfrm>
            <a:off x="5061996" y="549421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878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4558B5DE-7E22-40B5-9B69-12FCB9B7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1311" y="1035808"/>
            <a:ext cx="4559797" cy="495557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h-TH" sz="5400" dirty="0">
                <a:solidFill>
                  <a:schemeClr val="tx1"/>
                </a:solidFill>
              </a:rPr>
              <a:t>รูปแบบคำสั่งแบบ หลายเงื่อนไข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F88EF-3DF1-462F-BA06-9D29C6B5BA9C}"/>
              </a:ext>
            </a:extLst>
          </p:cNvPr>
          <p:cNvSpPr/>
          <p:nvPr/>
        </p:nvSpPr>
        <p:spPr>
          <a:xfrm>
            <a:off x="3764031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CCA297-9E10-4616-AD92-2544A8BD30A5}"/>
              </a:ext>
            </a:extLst>
          </p:cNvPr>
          <p:cNvSpPr/>
          <p:nvPr/>
        </p:nvSpPr>
        <p:spPr>
          <a:xfrm>
            <a:off x="4892159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1E2163-17E5-45D2-974C-1E034C9EEEAA}"/>
              </a:ext>
            </a:extLst>
          </p:cNvPr>
          <p:cNvSpPr/>
          <p:nvPr/>
        </p:nvSpPr>
        <p:spPr>
          <a:xfrm>
            <a:off x="6020287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9378EF-FCA5-49E3-B112-5EDECC3C5590}"/>
              </a:ext>
            </a:extLst>
          </p:cNvPr>
          <p:cNvSpPr/>
          <p:nvPr/>
        </p:nvSpPr>
        <p:spPr>
          <a:xfrm>
            <a:off x="7148414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5EF51D-5DCA-4277-8B2F-62DA9DD4FE01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0">
            <a:extLst>
              <a:ext uri="{FF2B5EF4-FFF2-40B4-BE49-F238E27FC236}">
                <a16:creationId xmlns:a16="http://schemas.microsoft.com/office/drawing/2014/main" id="{DD66A081-A3BD-4080-8A8F-B971233C182D}"/>
              </a:ext>
            </a:extLst>
          </p:cNvPr>
          <p:cNvSpPr/>
          <p:nvPr/>
        </p:nvSpPr>
        <p:spPr>
          <a:xfrm>
            <a:off x="7318844" y="549315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1161D0F-2709-4732-8E75-EB0839B58EFE}"/>
              </a:ext>
            </a:extLst>
          </p:cNvPr>
          <p:cNvSpPr/>
          <p:nvPr/>
        </p:nvSpPr>
        <p:spPr>
          <a:xfrm>
            <a:off x="3949073" y="550749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F910E8C-F1AA-415E-B1C0-F16843DFD2C1}"/>
              </a:ext>
            </a:extLst>
          </p:cNvPr>
          <p:cNvSpPr/>
          <p:nvPr/>
        </p:nvSpPr>
        <p:spPr>
          <a:xfrm rot="2700000">
            <a:off x="6201804" y="540254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C62AB027-19C9-47E5-A194-0A9586339536}"/>
              </a:ext>
            </a:extLst>
          </p:cNvPr>
          <p:cNvSpPr/>
          <p:nvPr/>
        </p:nvSpPr>
        <p:spPr>
          <a:xfrm>
            <a:off x="5061996" y="549421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2294BD-5E7A-4D8C-A86E-E3DB9346547E}"/>
              </a:ext>
            </a:extLst>
          </p:cNvPr>
          <p:cNvSpPr txBox="1"/>
          <p:nvPr/>
        </p:nvSpPr>
        <p:spPr>
          <a:xfrm>
            <a:off x="6190130" y="1172056"/>
            <a:ext cx="5121555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/>
              <a:t>If  </a:t>
            </a:r>
            <a:r>
              <a:rPr lang="th-TH" sz="3200" dirty="0"/>
              <a:t>เงื่อนไข </a:t>
            </a:r>
            <a:r>
              <a:rPr lang="en-US" sz="3200" dirty="0"/>
              <a:t>:</a:t>
            </a:r>
            <a:br>
              <a:rPr lang="th-TH" sz="3200" dirty="0"/>
            </a:br>
            <a:br>
              <a:rPr lang="en-US" sz="3200" dirty="0"/>
            </a:br>
            <a:r>
              <a:rPr lang="en-US" sz="3200" dirty="0"/>
              <a:t>	</a:t>
            </a:r>
            <a:r>
              <a:rPr lang="th-TH" sz="3200" dirty="0"/>
              <a:t>คำสั่งเมื่อเงื่อนไขเป็นจริง</a:t>
            </a:r>
            <a:endParaRPr lang="en-US" sz="3200" dirty="0"/>
          </a:p>
          <a:p>
            <a:r>
              <a:rPr lang="en-US" sz="3200" dirty="0" err="1"/>
              <a:t>elif</a:t>
            </a:r>
            <a:r>
              <a:rPr lang="en-US" sz="3200" dirty="0"/>
              <a:t> :</a:t>
            </a:r>
          </a:p>
          <a:p>
            <a:r>
              <a:rPr lang="en-US" sz="3200" dirty="0"/>
              <a:t>	</a:t>
            </a:r>
            <a:r>
              <a:rPr lang="th-TH" sz="3200" dirty="0"/>
              <a:t> คำสั่งเมื่อเงื่อนไขเป็นจริง</a:t>
            </a:r>
            <a:r>
              <a:rPr lang="en-US" sz="3200" dirty="0"/>
              <a:t>2</a:t>
            </a:r>
          </a:p>
          <a:p>
            <a:r>
              <a:rPr lang="en-US" sz="3200" dirty="0"/>
              <a:t>else :</a:t>
            </a:r>
          </a:p>
          <a:p>
            <a:r>
              <a:rPr lang="en-US" sz="3200" dirty="0"/>
              <a:t>	</a:t>
            </a:r>
            <a:r>
              <a:rPr lang="th-TH" sz="3200" dirty="0"/>
              <a:t> คำสั่งเมื่อเงื่อนไขเป็นเท็จ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6588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B64CB1-82AE-424E-A5FD-F0D36503E0D0}"/>
              </a:ext>
            </a:extLst>
          </p:cNvPr>
          <p:cNvSpPr/>
          <p:nvPr/>
        </p:nvSpPr>
        <p:spPr>
          <a:xfrm>
            <a:off x="0" y="-16674"/>
            <a:ext cx="12192000" cy="1164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86021D5-8D69-4846-99DE-8354107CB020}"/>
              </a:ext>
            </a:extLst>
          </p:cNvPr>
          <p:cNvSpPr/>
          <p:nvPr/>
        </p:nvSpPr>
        <p:spPr>
          <a:xfrm>
            <a:off x="0" y="5710599"/>
            <a:ext cx="12192000" cy="1164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 Placeholder 1">
            <a:extLst>
              <a:ext uri="{FF2B5EF4-FFF2-40B4-BE49-F238E27FC236}">
                <a16:creationId xmlns:a16="http://schemas.microsoft.com/office/drawing/2014/main" id="{36E252AF-9B00-41D3-B063-C8F2E770E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And Or Not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D86C8C-FDE7-405B-8398-1A41D2154BD0}"/>
              </a:ext>
            </a:extLst>
          </p:cNvPr>
          <p:cNvSpPr/>
          <p:nvPr/>
        </p:nvSpPr>
        <p:spPr>
          <a:xfrm>
            <a:off x="6096000" y="3429001"/>
            <a:ext cx="630965" cy="630965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0F15A4-A5D1-4D73-AC39-C80DC78D0B4D}"/>
              </a:ext>
            </a:extLst>
          </p:cNvPr>
          <p:cNvSpPr/>
          <p:nvPr/>
        </p:nvSpPr>
        <p:spPr>
          <a:xfrm>
            <a:off x="4603159" y="3429000"/>
            <a:ext cx="630965" cy="630965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" name="Round Same Side Corner Rectangle 11">
            <a:extLst>
              <a:ext uri="{FF2B5EF4-FFF2-40B4-BE49-F238E27FC236}">
                <a16:creationId xmlns:a16="http://schemas.microsoft.com/office/drawing/2014/main" id="{884972CB-792D-49D7-9D0A-9B97C5914122}"/>
              </a:ext>
            </a:extLst>
          </p:cNvPr>
          <p:cNvSpPr>
            <a:spLocks noChangeAspect="1"/>
          </p:cNvSpPr>
          <p:nvPr/>
        </p:nvSpPr>
        <p:spPr>
          <a:xfrm>
            <a:off x="4774534" y="3598176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F1DD6A91-0310-487C-9029-3CF969B90A97}"/>
              </a:ext>
            </a:extLst>
          </p:cNvPr>
          <p:cNvSpPr/>
          <p:nvPr/>
        </p:nvSpPr>
        <p:spPr>
          <a:xfrm rot="20700000">
            <a:off x="6252879" y="3605483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E61DAD-A41A-49C5-905E-83B1693495FC}"/>
              </a:ext>
            </a:extLst>
          </p:cNvPr>
          <p:cNvGrpSpPr/>
          <p:nvPr/>
        </p:nvGrpSpPr>
        <p:grpSpPr>
          <a:xfrm>
            <a:off x="617202" y="1550323"/>
            <a:ext cx="4301439" cy="1053360"/>
            <a:chOff x="7343410" y="887353"/>
            <a:chExt cx="4334783" cy="10533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73F61F-0EF3-4885-8CEB-1E04BA567EE9}"/>
                </a:ext>
              </a:extLst>
            </p:cNvPr>
            <p:cNvSpPr txBox="1"/>
            <p:nvPr userDrawn="1"/>
          </p:nvSpPr>
          <p:spPr>
            <a:xfrm>
              <a:off x="7343411" y="887353"/>
              <a:ext cx="1482549" cy="553998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And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3" name="Group 64">
              <a:extLst>
                <a:ext uri="{FF2B5EF4-FFF2-40B4-BE49-F238E27FC236}">
                  <a16:creationId xmlns:a16="http://schemas.microsoft.com/office/drawing/2014/main" id="{028CCAB7-0171-4B70-BC3C-4A2F90F0AD85}"/>
                </a:ext>
              </a:extLst>
            </p:cNvPr>
            <p:cNvGrpSpPr/>
            <p:nvPr userDrawn="1"/>
          </p:nvGrpSpPr>
          <p:grpSpPr>
            <a:xfrm>
              <a:off x="7343410" y="1441351"/>
              <a:ext cx="4334783" cy="499362"/>
              <a:chOff x="910640" y="2975795"/>
              <a:chExt cx="1527408" cy="124898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BB2717-985A-4A5F-A224-9176A708CE48}"/>
                  </a:ext>
                </a:extLst>
              </p:cNvPr>
              <p:cNvSpPr txBox="1"/>
              <p:nvPr/>
            </p:nvSpPr>
            <p:spPr>
              <a:xfrm>
                <a:off x="910640" y="2975795"/>
                <a:ext cx="1527408" cy="7698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and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519213-AEDD-40F9-A410-D660EA2BBDEA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69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เป็นจริงทั้งสองเงื่อนไข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83E81C-7145-461E-B837-A62A8A191C6B}"/>
              </a:ext>
            </a:extLst>
          </p:cNvPr>
          <p:cNvGrpSpPr/>
          <p:nvPr/>
        </p:nvGrpSpPr>
        <p:grpSpPr>
          <a:xfrm>
            <a:off x="7595287" y="1661029"/>
            <a:ext cx="4301439" cy="1053360"/>
            <a:chOff x="7343410" y="887353"/>
            <a:chExt cx="4334783" cy="10533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AF2146-89FF-47AA-BD7E-B215E63624AA}"/>
                </a:ext>
              </a:extLst>
            </p:cNvPr>
            <p:cNvSpPr txBox="1"/>
            <p:nvPr userDrawn="1"/>
          </p:nvSpPr>
          <p:spPr>
            <a:xfrm>
              <a:off x="7343411" y="887353"/>
              <a:ext cx="1482549" cy="553998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Or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18" name="Group 64">
              <a:extLst>
                <a:ext uri="{FF2B5EF4-FFF2-40B4-BE49-F238E27FC236}">
                  <a16:creationId xmlns:a16="http://schemas.microsoft.com/office/drawing/2014/main" id="{6EDE305F-59F3-43BA-BBFD-AEAE5A0F10F2}"/>
                </a:ext>
              </a:extLst>
            </p:cNvPr>
            <p:cNvGrpSpPr/>
            <p:nvPr userDrawn="1"/>
          </p:nvGrpSpPr>
          <p:grpSpPr>
            <a:xfrm>
              <a:off x="7343410" y="1441351"/>
              <a:ext cx="4334783" cy="499362"/>
              <a:chOff x="910640" y="2975795"/>
              <a:chExt cx="1527408" cy="12489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CC253D-7658-49BF-BF45-AD5284FCF2CC}"/>
                  </a:ext>
                </a:extLst>
              </p:cNvPr>
              <p:cNvSpPr txBox="1"/>
              <p:nvPr/>
            </p:nvSpPr>
            <p:spPr>
              <a:xfrm>
                <a:off x="910640" y="2975795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or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A53121-5105-409B-98D3-D8EFB1CCDEEC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69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เป็นจริงอย่างน้อยหนึ่งเงื่อนไข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400C77-CE42-4F19-AB42-CE0B7FE50E7E}"/>
              </a:ext>
            </a:extLst>
          </p:cNvPr>
          <p:cNvGrpSpPr/>
          <p:nvPr/>
        </p:nvGrpSpPr>
        <p:grpSpPr>
          <a:xfrm>
            <a:off x="580456" y="4335196"/>
            <a:ext cx="4301439" cy="1053360"/>
            <a:chOff x="7343410" y="887353"/>
            <a:chExt cx="4334783" cy="10533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DD799C-C73F-4AF3-B730-368651B7B7A0}"/>
                </a:ext>
              </a:extLst>
            </p:cNvPr>
            <p:cNvSpPr txBox="1"/>
            <p:nvPr userDrawn="1"/>
          </p:nvSpPr>
          <p:spPr>
            <a:xfrm>
              <a:off x="7343411" y="887353"/>
              <a:ext cx="1482549" cy="553998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Not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23" name="Group 64">
              <a:extLst>
                <a:ext uri="{FF2B5EF4-FFF2-40B4-BE49-F238E27FC236}">
                  <a16:creationId xmlns:a16="http://schemas.microsoft.com/office/drawing/2014/main" id="{C7B99460-66E9-480F-B01B-83E057038682}"/>
                </a:ext>
              </a:extLst>
            </p:cNvPr>
            <p:cNvGrpSpPr/>
            <p:nvPr userDrawn="1"/>
          </p:nvGrpSpPr>
          <p:grpSpPr>
            <a:xfrm>
              <a:off x="7343410" y="1441351"/>
              <a:ext cx="4334783" cy="499362"/>
              <a:chOff x="910640" y="2975795"/>
              <a:chExt cx="1527408" cy="124898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DD8A49-6087-4A4D-8367-F0A60EA4132E}"/>
                  </a:ext>
                </a:extLst>
              </p:cNvPr>
              <p:cNvSpPr txBox="1"/>
              <p:nvPr/>
            </p:nvSpPr>
            <p:spPr>
              <a:xfrm>
                <a:off x="910640" y="2975795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not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36A752-468A-4170-9936-0D6969AE60AF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69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เงื่อนไขตรงกันข้าม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70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2C287F-A594-4552-B869-E49137568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1FEE288-BBC9-4A85-969B-ADF6BE388433}"/>
              </a:ext>
            </a:extLst>
          </p:cNvPr>
          <p:cNvSpPr/>
          <p:nvPr/>
        </p:nvSpPr>
        <p:spPr>
          <a:xfrm rot="2700000">
            <a:off x="10124093" y="2262260"/>
            <a:ext cx="338288" cy="60648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2C089CA-FFC8-49C5-98EA-DE022BEA3783}"/>
              </a:ext>
            </a:extLst>
          </p:cNvPr>
          <p:cNvSpPr/>
          <p:nvPr/>
        </p:nvSpPr>
        <p:spPr>
          <a:xfrm>
            <a:off x="1736430" y="2355889"/>
            <a:ext cx="458131" cy="42885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95FA6-84D4-4CF5-8AB8-B0AE4344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67" y="5459679"/>
            <a:ext cx="9841938" cy="999844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FDB02D19-521D-460C-8A2F-F71C8FDD37F1}"/>
              </a:ext>
            </a:extLst>
          </p:cNvPr>
          <p:cNvSpPr txBox="1">
            <a:spLocks/>
          </p:cNvSpPr>
          <p:nvPr/>
        </p:nvSpPr>
        <p:spPr>
          <a:xfrm>
            <a:off x="189305" y="104208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4400" dirty="0"/>
              <a:t>ลดรูป </a:t>
            </a:r>
            <a:r>
              <a:rPr lang="en-US" sz="4400" dirty="0"/>
              <a:t>if else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5D1BFBCB-9F11-4FDC-BC01-A4AC7C0B25E5}"/>
              </a:ext>
            </a:extLst>
          </p:cNvPr>
          <p:cNvSpPr txBox="1">
            <a:spLocks/>
          </p:cNvSpPr>
          <p:nvPr/>
        </p:nvSpPr>
        <p:spPr>
          <a:xfrm>
            <a:off x="323529" y="278474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/>
              <a:t>เงื่อนไขแสดงเมื่อเป็นจริง </a:t>
            </a:r>
            <a:r>
              <a:rPr lang="en-US" sz="2400" dirty="0"/>
              <a:t>if</a:t>
            </a:r>
            <a:r>
              <a:rPr lang="th-TH" sz="2400" dirty="0"/>
              <a:t> เงื่อนไข</a:t>
            </a:r>
            <a:r>
              <a:rPr lang="en-US" sz="2400" dirty="0"/>
              <a:t> </a:t>
            </a:r>
            <a:endParaRPr lang="th-TH" sz="2400" dirty="0"/>
          </a:p>
          <a:p>
            <a:r>
              <a:rPr lang="en-US" sz="2400" dirty="0"/>
              <a:t>else</a:t>
            </a:r>
            <a:r>
              <a:rPr lang="th-TH" sz="2400" dirty="0"/>
              <a:t> เงื่อนไขแสดงเมื่อเป็นเท็จ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2C287F-A594-4552-B869-E49137568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th-TH" dirty="0"/>
              <a:t>ซ้อน </a:t>
            </a:r>
            <a:r>
              <a:rPr lang="en-US" dirty="0"/>
              <a:t>If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1FEE288-BBC9-4A85-969B-ADF6BE388433}"/>
              </a:ext>
            </a:extLst>
          </p:cNvPr>
          <p:cNvSpPr/>
          <p:nvPr/>
        </p:nvSpPr>
        <p:spPr>
          <a:xfrm rot="2700000">
            <a:off x="10778433" y="1442498"/>
            <a:ext cx="338288" cy="60648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2C089CA-FFC8-49C5-98EA-DE022BEA3783}"/>
              </a:ext>
            </a:extLst>
          </p:cNvPr>
          <p:cNvSpPr/>
          <p:nvPr/>
        </p:nvSpPr>
        <p:spPr>
          <a:xfrm>
            <a:off x="1447437" y="1531318"/>
            <a:ext cx="458131" cy="42885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F04BDC-5D9F-4731-9BBE-25FCC282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1" y="2163955"/>
            <a:ext cx="3587954" cy="413179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508E072-53EE-4969-9034-5F7597C6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765" y="2203803"/>
            <a:ext cx="30765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357257" y="200452"/>
            <a:ext cx="5590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Print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FD1758-4BA7-4292-9C87-742FF5E62529}"/>
              </a:ext>
            </a:extLst>
          </p:cNvPr>
          <p:cNvGrpSpPr/>
          <p:nvPr/>
        </p:nvGrpSpPr>
        <p:grpSpPr>
          <a:xfrm>
            <a:off x="6566263" y="1581227"/>
            <a:ext cx="3111114" cy="769441"/>
            <a:chOff x="4801964" y="769273"/>
            <a:chExt cx="3111114" cy="76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B4DE55-C322-4197-82F1-9CD1E8CE605E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0" i="1" dirty="0">
                  <a:solidFill>
                    <a:srgbClr val="676E95"/>
                  </a:solidFill>
                  <a:effectLst/>
                  <a:latin typeface="Consolas" panose="020B0609020204030204" pitchFamily="49" charset="0"/>
                </a:rPr>
                <a:t>string</a:t>
              </a:r>
              <a:endParaRPr lang="en-US" sz="3200" b="0" dirty="0">
                <a:solidFill>
                  <a:srgbClr val="9DA5B3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F9E1-A29F-425A-8634-1A619676B5FE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C269F0-E041-4944-B7D3-BD2355EDD1B8}"/>
              </a:ext>
            </a:extLst>
          </p:cNvPr>
          <p:cNvGrpSpPr/>
          <p:nvPr/>
        </p:nvGrpSpPr>
        <p:grpSpPr>
          <a:xfrm>
            <a:off x="6566263" y="3160960"/>
            <a:ext cx="3111114" cy="769441"/>
            <a:chOff x="4801964" y="769273"/>
            <a:chExt cx="3111114" cy="7694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631F70-E306-4624-8FD0-CB27F38135BE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0" i="1" dirty="0">
                  <a:solidFill>
                    <a:srgbClr val="676E95"/>
                  </a:solidFill>
                  <a:effectLst/>
                  <a:latin typeface="Consolas" panose="020B0609020204030204" pitchFamily="49" charset="0"/>
                </a:rPr>
                <a:t>integer</a:t>
              </a:r>
              <a:endParaRPr lang="en-US" sz="3200" b="0" dirty="0">
                <a:solidFill>
                  <a:srgbClr val="9DA5B3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3925A7-AE6B-4752-A003-C528F5276360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366CF6-A670-409D-ABC2-2ABF8D903F2F}"/>
              </a:ext>
            </a:extLst>
          </p:cNvPr>
          <p:cNvGrpSpPr/>
          <p:nvPr/>
        </p:nvGrpSpPr>
        <p:grpSpPr>
          <a:xfrm>
            <a:off x="6566263" y="4740693"/>
            <a:ext cx="3111114" cy="769441"/>
            <a:chOff x="4801964" y="769273"/>
            <a:chExt cx="3111114" cy="76944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DCA222-C2C9-45A2-BCC6-241CB08BA559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0" i="1" dirty="0" err="1">
                  <a:solidFill>
                    <a:srgbClr val="676E95"/>
                  </a:solidFill>
                  <a:effectLst/>
                  <a:latin typeface="Consolas" panose="020B0609020204030204" pitchFamily="49" charset="0"/>
                </a:rPr>
                <a:t>boolean</a:t>
              </a:r>
              <a:endParaRPr lang="en-US" sz="3200" b="0" dirty="0">
                <a:solidFill>
                  <a:srgbClr val="9DA5B3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213E2E-02F6-4900-B6E9-63C16AD08FBF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F0C749-72F5-4DB4-B83C-DED46449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884" y="5574558"/>
            <a:ext cx="3343275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3277C-1533-4E15-AC90-405893B0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63" y="3939037"/>
            <a:ext cx="5455185" cy="640356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DE4ED61F-59F5-4A16-8918-E9D58FDE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382" y="2415092"/>
            <a:ext cx="5455185" cy="73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0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AB67B8-CAA4-433E-99CE-3D793C3E7D54}"/>
              </a:ext>
            </a:extLst>
          </p:cNvPr>
          <p:cNvSpPr/>
          <p:nvPr/>
        </p:nvSpPr>
        <p:spPr>
          <a:xfrm>
            <a:off x="10908615" y="3042635"/>
            <a:ext cx="630965" cy="630965"/>
          </a:xfrm>
          <a:prstGeom prst="round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20B831-5D44-4813-86E2-B376D89DE115}"/>
              </a:ext>
            </a:extLst>
          </p:cNvPr>
          <p:cNvSpPr/>
          <p:nvPr/>
        </p:nvSpPr>
        <p:spPr>
          <a:xfrm>
            <a:off x="270539" y="4602857"/>
            <a:ext cx="630965" cy="630965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EAD15-ECC5-467E-9DE7-C89466EFF96D}"/>
              </a:ext>
            </a:extLst>
          </p:cNvPr>
          <p:cNvSpPr/>
          <p:nvPr/>
        </p:nvSpPr>
        <p:spPr>
          <a:xfrm>
            <a:off x="10908615" y="4215921"/>
            <a:ext cx="630965" cy="630965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B224D8-561D-4FA7-8611-B1995B29CEE2}"/>
              </a:ext>
            </a:extLst>
          </p:cNvPr>
          <p:cNvSpPr/>
          <p:nvPr/>
        </p:nvSpPr>
        <p:spPr>
          <a:xfrm>
            <a:off x="270539" y="5776143"/>
            <a:ext cx="630965" cy="630965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9" name="Round Same Side Corner Rectangle 11">
            <a:extLst>
              <a:ext uri="{FF2B5EF4-FFF2-40B4-BE49-F238E27FC236}">
                <a16:creationId xmlns:a16="http://schemas.microsoft.com/office/drawing/2014/main" id="{94975213-F355-435C-A7FB-2B8F0C95AAE9}"/>
              </a:ext>
            </a:extLst>
          </p:cNvPr>
          <p:cNvSpPr>
            <a:spLocks noChangeAspect="1"/>
          </p:cNvSpPr>
          <p:nvPr/>
        </p:nvSpPr>
        <p:spPr>
          <a:xfrm>
            <a:off x="441914" y="5945319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Rounded Rectangle 36">
            <a:extLst>
              <a:ext uri="{FF2B5EF4-FFF2-40B4-BE49-F238E27FC236}">
                <a16:creationId xmlns:a16="http://schemas.microsoft.com/office/drawing/2014/main" id="{D8FF6CE7-ADA7-4E9E-9536-90766A884F23}"/>
              </a:ext>
            </a:extLst>
          </p:cNvPr>
          <p:cNvSpPr/>
          <p:nvPr/>
        </p:nvSpPr>
        <p:spPr>
          <a:xfrm>
            <a:off x="439713" y="4772032"/>
            <a:ext cx="292616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CC2A3A41-564C-4EAA-983E-EEECBA813C25}"/>
              </a:ext>
            </a:extLst>
          </p:cNvPr>
          <p:cNvSpPr>
            <a:spLocks noChangeAspect="1"/>
          </p:cNvSpPr>
          <p:nvPr/>
        </p:nvSpPr>
        <p:spPr>
          <a:xfrm>
            <a:off x="10894597" y="3506568"/>
            <a:ext cx="250053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041F4C-4164-431C-9A7F-3ECC295F968E}"/>
              </a:ext>
            </a:extLst>
          </p:cNvPr>
          <p:cNvSpPr/>
          <p:nvPr/>
        </p:nvSpPr>
        <p:spPr>
          <a:xfrm rot="20700000">
            <a:off x="11065494" y="4392403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Parallelogram 16">
            <a:extLst>
              <a:ext uri="{FF2B5EF4-FFF2-40B4-BE49-F238E27FC236}">
                <a16:creationId xmlns:a16="http://schemas.microsoft.com/office/drawing/2014/main" id="{E36D1A77-6576-4548-B3BE-30872B22115D}"/>
              </a:ext>
            </a:extLst>
          </p:cNvPr>
          <p:cNvSpPr>
            <a:spLocks noChangeAspect="1"/>
          </p:cNvSpPr>
          <p:nvPr/>
        </p:nvSpPr>
        <p:spPr>
          <a:xfrm flipH="1">
            <a:off x="997756" y="2443887"/>
            <a:ext cx="1288229" cy="1156615"/>
          </a:xfrm>
          <a:custGeom>
            <a:avLst/>
            <a:gdLst/>
            <a:ahLst/>
            <a:cxnLst/>
            <a:rect l="l" t="t" r="r" b="b"/>
            <a:pathLst>
              <a:path w="3934640" h="3532656">
                <a:moveTo>
                  <a:pt x="2573592" y="1183599"/>
                </a:moveTo>
                <a:lnTo>
                  <a:pt x="2377693" y="2032131"/>
                </a:lnTo>
                <a:lnTo>
                  <a:pt x="2446949" y="2032131"/>
                </a:lnTo>
                <a:lnTo>
                  <a:pt x="2804808" y="1183599"/>
                </a:lnTo>
                <a:close/>
                <a:moveTo>
                  <a:pt x="2007316" y="1183599"/>
                </a:moveTo>
                <a:lnTo>
                  <a:pt x="1947980" y="2032131"/>
                </a:lnTo>
                <a:lnTo>
                  <a:pt x="2122757" y="2032131"/>
                </a:lnTo>
                <a:lnTo>
                  <a:pt x="2318656" y="1183599"/>
                </a:lnTo>
                <a:close/>
                <a:moveTo>
                  <a:pt x="1419083" y="1183599"/>
                </a:moveTo>
                <a:lnTo>
                  <a:pt x="1523269" y="2032131"/>
                </a:lnTo>
                <a:lnTo>
                  <a:pt x="1698972" y="2032131"/>
                </a:lnTo>
                <a:lnTo>
                  <a:pt x="1758307" y="1183599"/>
                </a:lnTo>
                <a:close/>
                <a:moveTo>
                  <a:pt x="877916" y="1183599"/>
                </a:moveTo>
                <a:lnTo>
                  <a:pt x="1073815" y="2032131"/>
                </a:lnTo>
                <a:lnTo>
                  <a:pt x="1273002" y="2032131"/>
                </a:lnTo>
                <a:lnTo>
                  <a:pt x="1168815" y="1183599"/>
                </a:lnTo>
                <a:close/>
                <a:moveTo>
                  <a:pt x="371286" y="1183599"/>
                </a:moveTo>
                <a:lnTo>
                  <a:pt x="697066" y="2032131"/>
                </a:lnTo>
                <a:lnTo>
                  <a:pt x="818879" y="2032131"/>
                </a:lnTo>
                <a:lnTo>
                  <a:pt x="622980" y="1183599"/>
                </a:lnTo>
                <a:close/>
                <a:moveTo>
                  <a:pt x="3322640" y="0"/>
                </a:moveTo>
                <a:lnTo>
                  <a:pt x="3934640" y="0"/>
                </a:lnTo>
                <a:lnTo>
                  <a:pt x="3934640" y="248402"/>
                </a:lnTo>
                <a:lnTo>
                  <a:pt x="3502713" y="248402"/>
                </a:lnTo>
                <a:lnTo>
                  <a:pt x="2335462" y="3016114"/>
                </a:lnTo>
                <a:cubicBezTo>
                  <a:pt x="2402764" y="3068355"/>
                  <a:pt x="2445341" y="3150225"/>
                  <a:pt x="2445341" y="3242039"/>
                </a:cubicBezTo>
                <a:cubicBezTo>
                  <a:pt x="2445341" y="3402542"/>
                  <a:pt x="2315227" y="3532656"/>
                  <a:pt x="2154724" y="3532656"/>
                </a:cubicBezTo>
                <a:cubicBezTo>
                  <a:pt x="1994221" y="3532656"/>
                  <a:pt x="1864107" y="3402542"/>
                  <a:pt x="1864107" y="3242039"/>
                </a:cubicBezTo>
                <a:lnTo>
                  <a:pt x="1868362" y="3199824"/>
                </a:lnTo>
                <a:lnTo>
                  <a:pt x="1016832" y="3199824"/>
                </a:lnTo>
                <a:cubicBezTo>
                  <a:pt x="1020041" y="3213488"/>
                  <a:pt x="1021088" y="3227641"/>
                  <a:pt x="1021088" y="3242039"/>
                </a:cubicBezTo>
                <a:cubicBezTo>
                  <a:pt x="1021088" y="3402542"/>
                  <a:pt x="890974" y="3532656"/>
                  <a:pt x="730471" y="3532656"/>
                </a:cubicBezTo>
                <a:cubicBezTo>
                  <a:pt x="569968" y="3532656"/>
                  <a:pt x="439854" y="3402542"/>
                  <a:pt x="439854" y="3242039"/>
                </a:cubicBezTo>
                <a:cubicBezTo>
                  <a:pt x="439854" y="3081536"/>
                  <a:pt x="569968" y="2951422"/>
                  <a:pt x="730471" y="2951422"/>
                </a:cubicBezTo>
                <a:lnTo>
                  <a:pt x="755059" y="2953901"/>
                </a:lnTo>
                <a:lnTo>
                  <a:pt x="755059" y="2951422"/>
                </a:lnTo>
                <a:lnTo>
                  <a:pt x="2059249" y="2951422"/>
                </a:lnTo>
                <a:lnTo>
                  <a:pt x="2342189" y="2280533"/>
                </a:lnTo>
                <a:lnTo>
                  <a:pt x="568448" y="2280533"/>
                </a:lnTo>
                <a:lnTo>
                  <a:pt x="568448" y="2279626"/>
                </a:lnTo>
                <a:lnTo>
                  <a:pt x="516172" y="2279626"/>
                </a:lnTo>
                <a:lnTo>
                  <a:pt x="95370" y="1183599"/>
                </a:lnTo>
                <a:lnTo>
                  <a:pt x="82280" y="1183599"/>
                </a:lnTo>
                <a:lnTo>
                  <a:pt x="82280" y="1149505"/>
                </a:lnTo>
                <a:lnTo>
                  <a:pt x="0" y="935197"/>
                </a:lnTo>
                <a:lnTo>
                  <a:pt x="82280" y="935197"/>
                </a:lnTo>
                <a:lnTo>
                  <a:pt x="275916" y="935197"/>
                </a:lnTo>
                <a:lnTo>
                  <a:pt x="2909569" y="935197"/>
                </a:lnTo>
                <a:lnTo>
                  <a:pt x="3297651" y="15001"/>
                </a:lnTo>
                <a:lnTo>
                  <a:pt x="3322640" y="150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Diagonal Stripe 18">
            <a:extLst>
              <a:ext uri="{FF2B5EF4-FFF2-40B4-BE49-F238E27FC236}">
                <a16:creationId xmlns:a16="http://schemas.microsoft.com/office/drawing/2014/main" id="{C3A4F98C-D089-4259-AFFF-7CF813E0D773}"/>
              </a:ext>
            </a:extLst>
          </p:cNvPr>
          <p:cNvSpPr>
            <a:spLocks noChangeAspect="1"/>
          </p:cNvSpPr>
          <p:nvPr/>
        </p:nvSpPr>
        <p:spPr>
          <a:xfrm rot="2848566">
            <a:off x="1320671" y="1842485"/>
            <a:ext cx="924907" cy="923531"/>
          </a:xfrm>
          <a:custGeom>
            <a:avLst/>
            <a:gdLst>
              <a:gd name="connsiteX0" fmla="*/ 2711097 w 4203112"/>
              <a:gd name="connsiteY0" fmla="*/ 2591096 h 4242998"/>
              <a:gd name="connsiteX1" fmla="*/ 2769667 w 4203112"/>
              <a:gd name="connsiteY1" fmla="*/ 2552217 h 4242998"/>
              <a:gd name="connsiteX2" fmla="*/ 2887654 w 4203112"/>
              <a:gd name="connsiteY2" fmla="*/ 2586370 h 4242998"/>
              <a:gd name="connsiteX3" fmla="*/ 2942683 w 4203112"/>
              <a:gd name="connsiteY3" fmla="*/ 2773697 h 4242998"/>
              <a:gd name="connsiteX4" fmla="*/ 2935472 w 4203112"/>
              <a:gd name="connsiteY4" fmla="*/ 2796870 h 4242998"/>
              <a:gd name="connsiteX5" fmla="*/ 2711097 w 4203112"/>
              <a:gd name="connsiteY5" fmla="*/ 2591096 h 4242998"/>
              <a:gd name="connsiteX6" fmla="*/ 2171384 w 4203112"/>
              <a:gd name="connsiteY6" fmla="*/ 2337588 h 4242998"/>
              <a:gd name="connsiteX7" fmla="*/ 2373058 w 4203112"/>
              <a:gd name="connsiteY7" fmla="*/ 2522544 h 4242998"/>
              <a:gd name="connsiteX8" fmla="*/ 2370959 w 4203112"/>
              <a:gd name="connsiteY8" fmla="*/ 2523075 h 4242998"/>
              <a:gd name="connsiteX9" fmla="*/ 2214151 w 4203112"/>
              <a:gd name="connsiteY9" fmla="*/ 2478059 h 4242998"/>
              <a:gd name="connsiteX10" fmla="*/ 2213034 w 4203112"/>
              <a:gd name="connsiteY10" fmla="*/ 2479384 h 4242998"/>
              <a:gd name="connsiteX11" fmla="*/ 2171384 w 4203112"/>
              <a:gd name="connsiteY11" fmla="*/ 2337588 h 4242998"/>
              <a:gd name="connsiteX12" fmla="*/ 1919108 w 4203112"/>
              <a:gd name="connsiteY12" fmla="*/ 2106226 h 4242998"/>
              <a:gd name="connsiteX13" fmla="*/ 1977212 w 4203112"/>
              <a:gd name="connsiteY13" fmla="*/ 2159513 h 4242998"/>
              <a:gd name="connsiteX14" fmla="*/ 1925891 w 4203112"/>
              <a:gd name="connsiteY14" fmla="*/ 2266478 h 4242998"/>
              <a:gd name="connsiteX15" fmla="*/ 2052710 w 4203112"/>
              <a:gd name="connsiteY15" fmla="*/ 2669358 h 4242998"/>
              <a:gd name="connsiteX16" fmla="*/ 2400744 w 4203112"/>
              <a:gd name="connsiteY16" fmla="*/ 2771636 h 4242998"/>
              <a:gd name="connsiteX17" fmla="*/ 2573309 w 4203112"/>
              <a:gd name="connsiteY17" fmla="*/ 2706193 h 4242998"/>
              <a:gd name="connsiteX18" fmla="*/ 2803909 w 4203112"/>
              <a:gd name="connsiteY18" fmla="*/ 2917676 h 4242998"/>
              <a:gd name="connsiteX19" fmla="*/ 2611209 w 4203112"/>
              <a:gd name="connsiteY19" fmla="*/ 2866675 h 4242998"/>
              <a:gd name="connsiteX20" fmla="*/ 2418743 w 4203112"/>
              <a:gd name="connsiteY20" fmla="*/ 3057571 h 4242998"/>
              <a:gd name="connsiteX21" fmla="*/ 2877490 w 4203112"/>
              <a:gd name="connsiteY21" fmla="*/ 3178631 h 4242998"/>
              <a:gd name="connsiteX22" fmla="*/ 3016268 w 4203112"/>
              <a:gd name="connsiteY22" fmla="*/ 3112430 h 4242998"/>
              <a:gd name="connsiteX23" fmla="*/ 3074759 w 4203112"/>
              <a:gd name="connsiteY23" fmla="*/ 3166072 h 4242998"/>
              <a:gd name="connsiteX24" fmla="*/ 3195039 w 4203112"/>
              <a:gd name="connsiteY24" fmla="*/ 3034919 h 4242998"/>
              <a:gd name="connsiteX25" fmla="*/ 3140917 w 4203112"/>
              <a:gd name="connsiteY25" fmla="*/ 2985283 h 4242998"/>
              <a:gd name="connsiteX26" fmla="*/ 3206354 w 4203112"/>
              <a:gd name="connsiteY26" fmla="*/ 2836645 h 4242998"/>
              <a:gd name="connsiteX27" fmla="*/ 3073603 w 4203112"/>
              <a:gd name="connsiteY27" fmla="*/ 2389446 h 4242998"/>
              <a:gd name="connsiteX28" fmla="*/ 3074334 w 4203112"/>
              <a:gd name="connsiteY28" fmla="*/ 2388590 h 4242998"/>
              <a:gd name="connsiteX29" fmla="*/ 3069192 w 4203112"/>
              <a:gd name="connsiteY29" fmla="*/ 2384816 h 4242998"/>
              <a:gd name="connsiteX30" fmla="*/ 3067445 w 4203112"/>
              <a:gd name="connsiteY30" fmla="*/ 2382983 h 4242998"/>
              <a:gd name="connsiteX31" fmla="*/ 3067143 w 4203112"/>
              <a:gd name="connsiteY31" fmla="*/ 2383312 h 4242998"/>
              <a:gd name="connsiteX32" fmla="*/ 2729016 w 4203112"/>
              <a:gd name="connsiteY32" fmla="*/ 2296491 h 4242998"/>
              <a:gd name="connsiteX33" fmla="*/ 2522385 w 4203112"/>
              <a:gd name="connsiteY33" fmla="*/ 2418029 h 4242998"/>
              <a:gd name="connsiteX34" fmla="*/ 2283741 w 4203112"/>
              <a:gd name="connsiteY34" fmla="*/ 2199168 h 4242998"/>
              <a:gd name="connsiteX35" fmla="*/ 2297678 w 4203112"/>
              <a:gd name="connsiteY35" fmla="*/ 2193154 h 4242998"/>
              <a:gd name="connsiteX36" fmla="*/ 2471482 w 4203112"/>
              <a:gd name="connsiteY36" fmla="*/ 2239020 h 4242998"/>
              <a:gd name="connsiteX37" fmla="*/ 2644745 w 4203112"/>
              <a:gd name="connsiteY37" fmla="*/ 2067171 h 4242998"/>
              <a:gd name="connsiteX38" fmla="*/ 2231772 w 4203112"/>
              <a:gd name="connsiteY38" fmla="*/ 1958190 h 4242998"/>
              <a:gd name="connsiteX39" fmla="*/ 2094967 w 4203112"/>
              <a:gd name="connsiteY39" fmla="*/ 2026044 h 4242998"/>
              <a:gd name="connsiteX40" fmla="*/ 2039388 w 4203112"/>
              <a:gd name="connsiteY40" fmla="*/ 1975073 h 4242998"/>
              <a:gd name="connsiteX41" fmla="*/ 1919108 w 4203112"/>
              <a:gd name="connsiteY41" fmla="*/ 2106226 h 4242998"/>
              <a:gd name="connsiteX42" fmla="*/ 1078927 w 4203112"/>
              <a:gd name="connsiteY42" fmla="*/ 2448738 h 4242998"/>
              <a:gd name="connsiteX43" fmla="*/ 2259074 w 4203112"/>
              <a:gd name="connsiteY43" fmla="*/ 1170963 h 4242998"/>
              <a:gd name="connsiteX44" fmla="*/ 3829901 w 4203112"/>
              <a:gd name="connsiteY44" fmla="*/ 1459901 h 4242998"/>
              <a:gd name="connsiteX45" fmla="*/ 3448965 w 4203112"/>
              <a:gd name="connsiteY45" fmla="*/ 3384214 h 4242998"/>
              <a:gd name="connsiteX46" fmla="*/ 1444117 w 4203112"/>
              <a:gd name="connsiteY46" fmla="*/ 3911639 h 4242998"/>
              <a:gd name="connsiteX47" fmla="*/ 1441457 w 4203112"/>
              <a:gd name="connsiteY47" fmla="*/ 3907642 h 4242998"/>
              <a:gd name="connsiteX48" fmla="*/ 1078927 w 4203112"/>
              <a:gd name="connsiteY48" fmla="*/ 2448738 h 4242998"/>
              <a:gd name="connsiteX49" fmla="*/ 844073 w 4203112"/>
              <a:gd name="connsiteY49" fmla="*/ 2182941 h 4242998"/>
              <a:gd name="connsiteX50" fmla="*/ 1947259 w 4203112"/>
              <a:gd name="connsiteY50" fmla="*/ 980032 h 4242998"/>
              <a:gd name="connsiteX51" fmla="*/ 2015087 w 4203112"/>
              <a:gd name="connsiteY51" fmla="*/ 977099 h 4242998"/>
              <a:gd name="connsiteX52" fmla="*/ 2156605 w 4203112"/>
              <a:gd name="connsiteY52" fmla="*/ 1106884 h 4242998"/>
              <a:gd name="connsiteX53" fmla="*/ 2159538 w 4203112"/>
              <a:gd name="connsiteY53" fmla="*/ 1174712 h 4242998"/>
              <a:gd name="connsiteX54" fmla="*/ 1056351 w 4203112"/>
              <a:gd name="connsiteY54" fmla="*/ 2377621 h 4242998"/>
              <a:gd name="connsiteX55" fmla="*/ 988524 w 4203112"/>
              <a:gd name="connsiteY55" fmla="*/ 2380554 h 4242998"/>
              <a:gd name="connsiteX56" fmla="*/ 847006 w 4203112"/>
              <a:gd name="connsiteY56" fmla="*/ 2250768 h 4242998"/>
              <a:gd name="connsiteX57" fmla="*/ 844073 w 4203112"/>
              <a:gd name="connsiteY57" fmla="*/ 2182941 h 4242998"/>
              <a:gd name="connsiteX58" fmla="*/ 608369 w 4203112"/>
              <a:gd name="connsiteY58" fmla="*/ 694413 h 4242998"/>
              <a:gd name="connsiteX59" fmla="*/ 1323969 w 4203112"/>
              <a:gd name="connsiteY59" fmla="*/ 580732 h 4242998"/>
              <a:gd name="connsiteX60" fmla="*/ 1407055 w 4203112"/>
              <a:gd name="connsiteY60" fmla="*/ 95866 h 4242998"/>
              <a:gd name="connsiteX61" fmla="*/ 1935243 w 4203112"/>
              <a:gd name="connsiteY61" fmla="*/ 122235 h 4242998"/>
              <a:gd name="connsiteX62" fmla="*/ 1869929 w 4203112"/>
              <a:gd name="connsiteY62" fmla="*/ 929632 h 4242998"/>
              <a:gd name="connsiteX63" fmla="*/ 830647 w 4203112"/>
              <a:gd name="connsiteY63" fmla="*/ 2091045 h 4242998"/>
              <a:gd name="connsiteX64" fmla="*/ 111882 w 4203112"/>
              <a:gd name="connsiteY64" fmla="*/ 2120016 h 4242998"/>
              <a:gd name="connsiteX65" fmla="*/ 509974 w 4203112"/>
              <a:gd name="connsiteY65" fmla="*/ 1414093 h 4242998"/>
              <a:gd name="connsiteX66" fmla="*/ 530788 w 4203112"/>
              <a:gd name="connsiteY66" fmla="*/ 798353 h 4242998"/>
              <a:gd name="connsiteX67" fmla="*/ 608369 w 4203112"/>
              <a:gd name="connsiteY67" fmla="*/ 694413 h 4242998"/>
              <a:gd name="connsiteX0" fmla="*/ 2711097 w 4203112"/>
              <a:gd name="connsiteY0" fmla="*/ 2521084 h 4172986"/>
              <a:gd name="connsiteX1" fmla="*/ 2769667 w 4203112"/>
              <a:gd name="connsiteY1" fmla="*/ 2482205 h 4172986"/>
              <a:gd name="connsiteX2" fmla="*/ 2887654 w 4203112"/>
              <a:gd name="connsiteY2" fmla="*/ 2516358 h 4172986"/>
              <a:gd name="connsiteX3" fmla="*/ 2942683 w 4203112"/>
              <a:gd name="connsiteY3" fmla="*/ 2703685 h 4172986"/>
              <a:gd name="connsiteX4" fmla="*/ 2935472 w 4203112"/>
              <a:gd name="connsiteY4" fmla="*/ 2726858 h 4172986"/>
              <a:gd name="connsiteX5" fmla="*/ 2711097 w 4203112"/>
              <a:gd name="connsiteY5" fmla="*/ 2521084 h 4172986"/>
              <a:gd name="connsiteX6" fmla="*/ 2171384 w 4203112"/>
              <a:gd name="connsiteY6" fmla="*/ 2267576 h 4172986"/>
              <a:gd name="connsiteX7" fmla="*/ 2373058 w 4203112"/>
              <a:gd name="connsiteY7" fmla="*/ 2452532 h 4172986"/>
              <a:gd name="connsiteX8" fmla="*/ 2370959 w 4203112"/>
              <a:gd name="connsiteY8" fmla="*/ 2453063 h 4172986"/>
              <a:gd name="connsiteX9" fmla="*/ 2214151 w 4203112"/>
              <a:gd name="connsiteY9" fmla="*/ 2408047 h 4172986"/>
              <a:gd name="connsiteX10" fmla="*/ 2213034 w 4203112"/>
              <a:gd name="connsiteY10" fmla="*/ 2409372 h 4172986"/>
              <a:gd name="connsiteX11" fmla="*/ 2171384 w 4203112"/>
              <a:gd name="connsiteY11" fmla="*/ 2267576 h 4172986"/>
              <a:gd name="connsiteX12" fmla="*/ 1919108 w 4203112"/>
              <a:gd name="connsiteY12" fmla="*/ 2036214 h 4172986"/>
              <a:gd name="connsiteX13" fmla="*/ 1977212 w 4203112"/>
              <a:gd name="connsiteY13" fmla="*/ 2089501 h 4172986"/>
              <a:gd name="connsiteX14" fmla="*/ 1925891 w 4203112"/>
              <a:gd name="connsiteY14" fmla="*/ 2196466 h 4172986"/>
              <a:gd name="connsiteX15" fmla="*/ 2052710 w 4203112"/>
              <a:gd name="connsiteY15" fmla="*/ 2599346 h 4172986"/>
              <a:gd name="connsiteX16" fmla="*/ 2400744 w 4203112"/>
              <a:gd name="connsiteY16" fmla="*/ 2701624 h 4172986"/>
              <a:gd name="connsiteX17" fmla="*/ 2573309 w 4203112"/>
              <a:gd name="connsiteY17" fmla="*/ 2636181 h 4172986"/>
              <a:gd name="connsiteX18" fmla="*/ 2803909 w 4203112"/>
              <a:gd name="connsiteY18" fmla="*/ 2847664 h 4172986"/>
              <a:gd name="connsiteX19" fmla="*/ 2611209 w 4203112"/>
              <a:gd name="connsiteY19" fmla="*/ 2796663 h 4172986"/>
              <a:gd name="connsiteX20" fmla="*/ 2418743 w 4203112"/>
              <a:gd name="connsiteY20" fmla="*/ 2987559 h 4172986"/>
              <a:gd name="connsiteX21" fmla="*/ 2877490 w 4203112"/>
              <a:gd name="connsiteY21" fmla="*/ 3108619 h 4172986"/>
              <a:gd name="connsiteX22" fmla="*/ 3016268 w 4203112"/>
              <a:gd name="connsiteY22" fmla="*/ 3042418 h 4172986"/>
              <a:gd name="connsiteX23" fmla="*/ 3074759 w 4203112"/>
              <a:gd name="connsiteY23" fmla="*/ 3096060 h 4172986"/>
              <a:gd name="connsiteX24" fmla="*/ 3195039 w 4203112"/>
              <a:gd name="connsiteY24" fmla="*/ 2964907 h 4172986"/>
              <a:gd name="connsiteX25" fmla="*/ 3140917 w 4203112"/>
              <a:gd name="connsiteY25" fmla="*/ 2915271 h 4172986"/>
              <a:gd name="connsiteX26" fmla="*/ 3206354 w 4203112"/>
              <a:gd name="connsiteY26" fmla="*/ 2766633 h 4172986"/>
              <a:gd name="connsiteX27" fmla="*/ 3073603 w 4203112"/>
              <a:gd name="connsiteY27" fmla="*/ 2319434 h 4172986"/>
              <a:gd name="connsiteX28" fmla="*/ 3074334 w 4203112"/>
              <a:gd name="connsiteY28" fmla="*/ 2318578 h 4172986"/>
              <a:gd name="connsiteX29" fmla="*/ 3069192 w 4203112"/>
              <a:gd name="connsiteY29" fmla="*/ 2314804 h 4172986"/>
              <a:gd name="connsiteX30" fmla="*/ 3067445 w 4203112"/>
              <a:gd name="connsiteY30" fmla="*/ 2312971 h 4172986"/>
              <a:gd name="connsiteX31" fmla="*/ 3067143 w 4203112"/>
              <a:gd name="connsiteY31" fmla="*/ 2313300 h 4172986"/>
              <a:gd name="connsiteX32" fmla="*/ 2729016 w 4203112"/>
              <a:gd name="connsiteY32" fmla="*/ 2226479 h 4172986"/>
              <a:gd name="connsiteX33" fmla="*/ 2522385 w 4203112"/>
              <a:gd name="connsiteY33" fmla="*/ 2348017 h 4172986"/>
              <a:gd name="connsiteX34" fmla="*/ 2283741 w 4203112"/>
              <a:gd name="connsiteY34" fmla="*/ 2129156 h 4172986"/>
              <a:gd name="connsiteX35" fmla="*/ 2297678 w 4203112"/>
              <a:gd name="connsiteY35" fmla="*/ 2123142 h 4172986"/>
              <a:gd name="connsiteX36" fmla="*/ 2471482 w 4203112"/>
              <a:gd name="connsiteY36" fmla="*/ 2169008 h 4172986"/>
              <a:gd name="connsiteX37" fmla="*/ 2644745 w 4203112"/>
              <a:gd name="connsiteY37" fmla="*/ 1997159 h 4172986"/>
              <a:gd name="connsiteX38" fmla="*/ 2231772 w 4203112"/>
              <a:gd name="connsiteY38" fmla="*/ 1888178 h 4172986"/>
              <a:gd name="connsiteX39" fmla="*/ 2094967 w 4203112"/>
              <a:gd name="connsiteY39" fmla="*/ 1956032 h 4172986"/>
              <a:gd name="connsiteX40" fmla="*/ 2039388 w 4203112"/>
              <a:gd name="connsiteY40" fmla="*/ 1905061 h 4172986"/>
              <a:gd name="connsiteX41" fmla="*/ 1919108 w 4203112"/>
              <a:gd name="connsiteY41" fmla="*/ 2036214 h 4172986"/>
              <a:gd name="connsiteX42" fmla="*/ 1078927 w 4203112"/>
              <a:gd name="connsiteY42" fmla="*/ 2378726 h 4172986"/>
              <a:gd name="connsiteX43" fmla="*/ 2259074 w 4203112"/>
              <a:gd name="connsiteY43" fmla="*/ 1100951 h 4172986"/>
              <a:gd name="connsiteX44" fmla="*/ 3829901 w 4203112"/>
              <a:gd name="connsiteY44" fmla="*/ 1389889 h 4172986"/>
              <a:gd name="connsiteX45" fmla="*/ 3448965 w 4203112"/>
              <a:gd name="connsiteY45" fmla="*/ 3314202 h 4172986"/>
              <a:gd name="connsiteX46" fmla="*/ 1444117 w 4203112"/>
              <a:gd name="connsiteY46" fmla="*/ 3841627 h 4172986"/>
              <a:gd name="connsiteX47" fmla="*/ 1441457 w 4203112"/>
              <a:gd name="connsiteY47" fmla="*/ 3837630 h 4172986"/>
              <a:gd name="connsiteX48" fmla="*/ 1078927 w 4203112"/>
              <a:gd name="connsiteY48" fmla="*/ 2378726 h 4172986"/>
              <a:gd name="connsiteX49" fmla="*/ 844073 w 4203112"/>
              <a:gd name="connsiteY49" fmla="*/ 2112929 h 4172986"/>
              <a:gd name="connsiteX50" fmla="*/ 1947259 w 4203112"/>
              <a:gd name="connsiteY50" fmla="*/ 910020 h 4172986"/>
              <a:gd name="connsiteX51" fmla="*/ 2015087 w 4203112"/>
              <a:gd name="connsiteY51" fmla="*/ 907087 h 4172986"/>
              <a:gd name="connsiteX52" fmla="*/ 2156605 w 4203112"/>
              <a:gd name="connsiteY52" fmla="*/ 1036872 h 4172986"/>
              <a:gd name="connsiteX53" fmla="*/ 2159538 w 4203112"/>
              <a:gd name="connsiteY53" fmla="*/ 1104700 h 4172986"/>
              <a:gd name="connsiteX54" fmla="*/ 1056351 w 4203112"/>
              <a:gd name="connsiteY54" fmla="*/ 2307609 h 4172986"/>
              <a:gd name="connsiteX55" fmla="*/ 988524 w 4203112"/>
              <a:gd name="connsiteY55" fmla="*/ 2310542 h 4172986"/>
              <a:gd name="connsiteX56" fmla="*/ 847006 w 4203112"/>
              <a:gd name="connsiteY56" fmla="*/ 2180756 h 4172986"/>
              <a:gd name="connsiteX57" fmla="*/ 844073 w 4203112"/>
              <a:gd name="connsiteY57" fmla="*/ 2112929 h 4172986"/>
              <a:gd name="connsiteX58" fmla="*/ 608369 w 4203112"/>
              <a:gd name="connsiteY58" fmla="*/ 624401 h 4172986"/>
              <a:gd name="connsiteX59" fmla="*/ 1323969 w 4203112"/>
              <a:gd name="connsiteY59" fmla="*/ 510720 h 4172986"/>
              <a:gd name="connsiteX60" fmla="*/ 1407055 w 4203112"/>
              <a:gd name="connsiteY60" fmla="*/ 25854 h 4172986"/>
              <a:gd name="connsiteX61" fmla="*/ 1845112 w 4203112"/>
              <a:gd name="connsiteY61" fmla="*/ 150503 h 4172986"/>
              <a:gd name="connsiteX62" fmla="*/ 1869929 w 4203112"/>
              <a:gd name="connsiteY62" fmla="*/ 859620 h 4172986"/>
              <a:gd name="connsiteX63" fmla="*/ 830647 w 4203112"/>
              <a:gd name="connsiteY63" fmla="*/ 2021033 h 4172986"/>
              <a:gd name="connsiteX64" fmla="*/ 111882 w 4203112"/>
              <a:gd name="connsiteY64" fmla="*/ 2050004 h 4172986"/>
              <a:gd name="connsiteX65" fmla="*/ 509974 w 4203112"/>
              <a:gd name="connsiteY65" fmla="*/ 1344081 h 4172986"/>
              <a:gd name="connsiteX66" fmla="*/ 530788 w 4203112"/>
              <a:gd name="connsiteY66" fmla="*/ 728341 h 4172986"/>
              <a:gd name="connsiteX67" fmla="*/ 608369 w 4203112"/>
              <a:gd name="connsiteY67" fmla="*/ 624401 h 4172986"/>
              <a:gd name="connsiteX0" fmla="*/ 2711097 w 4203112"/>
              <a:gd name="connsiteY0" fmla="*/ 2579505 h 4231407"/>
              <a:gd name="connsiteX1" fmla="*/ 2769667 w 4203112"/>
              <a:gd name="connsiteY1" fmla="*/ 2540626 h 4231407"/>
              <a:gd name="connsiteX2" fmla="*/ 2887654 w 4203112"/>
              <a:gd name="connsiteY2" fmla="*/ 2574779 h 4231407"/>
              <a:gd name="connsiteX3" fmla="*/ 2942683 w 4203112"/>
              <a:gd name="connsiteY3" fmla="*/ 2762106 h 4231407"/>
              <a:gd name="connsiteX4" fmla="*/ 2935472 w 4203112"/>
              <a:gd name="connsiteY4" fmla="*/ 2785279 h 4231407"/>
              <a:gd name="connsiteX5" fmla="*/ 2711097 w 4203112"/>
              <a:gd name="connsiteY5" fmla="*/ 2579505 h 4231407"/>
              <a:gd name="connsiteX6" fmla="*/ 2171384 w 4203112"/>
              <a:gd name="connsiteY6" fmla="*/ 2325997 h 4231407"/>
              <a:gd name="connsiteX7" fmla="*/ 2373058 w 4203112"/>
              <a:gd name="connsiteY7" fmla="*/ 2510953 h 4231407"/>
              <a:gd name="connsiteX8" fmla="*/ 2370959 w 4203112"/>
              <a:gd name="connsiteY8" fmla="*/ 2511484 h 4231407"/>
              <a:gd name="connsiteX9" fmla="*/ 2214151 w 4203112"/>
              <a:gd name="connsiteY9" fmla="*/ 2466468 h 4231407"/>
              <a:gd name="connsiteX10" fmla="*/ 2213034 w 4203112"/>
              <a:gd name="connsiteY10" fmla="*/ 2467793 h 4231407"/>
              <a:gd name="connsiteX11" fmla="*/ 2171384 w 4203112"/>
              <a:gd name="connsiteY11" fmla="*/ 2325997 h 4231407"/>
              <a:gd name="connsiteX12" fmla="*/ 1919108 w 4203112"/>
              <a:gd name="connsiteY12" fmla="*/ 2094635 h 4231407"/>
              <a:gd name="connsiteX13" fmla="*/ 1977212 w 4203112"/>
              <a:gd name="connsiteY13" fmla="*/ 2147922 h 4231407"/>
              <a:gd name="connsiteX14" fmla="*/ 1925891 w 4203112"/>
              <a:gd name="connsiteY14" fmla="*/ 2254887 h 4231407"/>
              <a:gd name="connsiteX15" fmla="*/ 2052710 w 4203112"/>
              <a:gd name="connsiteY15" fmla="*/ 2657767 h 4231407"/>
              <a:gd name="connsiteX16" fmla="*/ 2400744 w 4203112"/>
              <a:gd name="connsiteY16" fmla="*/ 2760045 h 4231407"/>
              <a:gd name="connsiteX17" fmla="*/ 2573309 w 4203112"/>
              <a:gd name="connsiteY17" fmla="*/ 2694602 h 4231407"/>
              <a:gd name="connsiteX18" fmla="*/ 2803909 w 4203112"/>
              <a:gd name="connsiteY18" fmla="*/ 2906085 h 4231407"/>
              <a:gd name="connsiteX19" fmla="*/ 2611209 w 4203112"/>
              <a:gd name="connsiteY19" fmla="*/ 2855084 h 4231407"/>
              <a:gd name="connsiteX20" fmla="*/ 2418743 w 4203112"/>
              <a:gd name="connsiteY20" fmla="*/ 3045980 h 4231407"/>
              <a:gd name="connsiteX21" fmla="*/ 2877490 w 4203112"/>
              <a:gd name="connsiteY21" fmla="*/ 3167040 h 4231407"/>
              <a:gd name="connsiteX22" fmla="*/ 3016268 w 4203112"/>
              <a:gd name="connsiteY22" fmla="*/ 3100839 h 4231407"/>
              <a:gd name="connsiteX23" fmla="*/ 3074759 w 4203112"/>
              <a:gd name="connsiteY23" fmla="*/ 3154481 h 4231407"/>
              <a:gd name="connsiteX24" fmla="*/ 3195039 w 4203112"/>
              <a:gd name="connsiteY24" fmla="*/ 3023328 h 4231407"/>
              <a:gd name="connsiteX25" fmla="*/ 3140917 w 4203112"/>
              <a:gd name="connsiteY25" fmla="*/ 2973692 h 4231407"/>
              <a:gd name="connsiteX26" fmla="*/ 3206354 w 4203112"/>
              <a:gd name="connsiteY26" fmla="*/ 2825054 h 4231407"/>
              <a:gd name="connsiteX27" fmla="*/ 3073603 w 4203112"/>
              <a:gd name="connsiteY27" fmla="*/ 2377855 h 4231407"/>
              <a:gd name="connsiteX28" fmla="*/ 3074334 w 4203112"/>
              <a:gd name="connsiteY28" fmla="*/ 2376999 h 4231407"/>
              <a:gd name="connsiteX29" fmla="*/ 3069192 w 4203112"/>
              <a:gd name="connsiteY29" fmla="*/ 2373225 h 4231407"/>
              <a:gd name="connsiteX30" fmla="*/ 3067445 w 4203112"/>
              <a:gd name="connsiteY30" fmla="*/ 2371392 h 4231407"/>
              <a:gd name="connsiteX31" fmla="*/ 3067143 w 4203112"/>
              <a:gd name="connsiteY31" fmla="*/ 2371721 h 4231407"/>
              <a:gd name="connsiteX32" fmla="*/ 2729016 w 4203112"/>
              <a:gd name="connsiteY32" fmla="*/ 2284900 h 4231407"/>
              <a:gd name="connsiteX33" fmla="*/ 2522385 w 4203112"/>
              <a:gd name="connsiteY33" fmla="*/ 2406438 h 4231407"/>
              <a:gd name="connsiteX34" fmla="*/ 2283741 w 4203112"/>
              <a:gd name="connsiteY34" fmla="*/ 2187577 h 4231407"/>
              <a:gd name="connsiteX35" fmla="*/ 2297678 w 4203112"/>
              <a:gd name="connsiteY35" fmla="*/ 2181563 h 4231407"/>
              <a:gd name="connsiteX36" fmla="*/ 2471482 w 4203112"/>
              <a:gd name="connsiteY36" fmla="*/ 2227429 h 4231407"/>
              <a:gd name="connsiteX37" fmla="*/ 2644745 w 4203112"/>
              <a:gd name="connsiteY37" fmla="*/ 2055580 h 4231407"/>
              <a:gd name="connsiteX38" fmla="*/ 2231772 w 4203112"/>
              <a:gd name="connsiteY38" fmla="*/ 1946599 h 4231407"/>
              <a:gd name="connsiteX39" fmla="*/ 2094967 w 4203112"/>
              <a:gd name="connsiteY39" fmla="*/ 2014453 h 4231407"/>
              <a:gd name="connsiteX40" fmla="*/ 2039388 w 4203112"/>
              <a:gd name="connsiteY40" fmla="*/ 1963482 h 4231407"/>
              <a:gd name="connsiteX41" fmla="*/ 1919108 w 4203112"/>
              <a:gd name="connsiteY41" fmla="*/ 2094635 h 4231407"/>
              <a:gd name="connsiteX42" fmla="*/ 1078927 w 4203112"/>
              <a:gd name="connsiteY42" fmla="*/ 2437147 h 4231407"/>
              <a:gd name="connsiteX43" fmla="*/ 2259074 w 4203112"/>
              <a:gd name="connsiteY43" fmla="*/ 1159372 h 4231407"/>
              <a:gd name="connsiteX44" fmla="*/ 3829901 w 4203112"/>
              <a:gd name="connsiteY44" fmla="*/ 1448310 h 4231407"/>
              <a:gd name="connsiteX45" fmla="*/ 3448965 w 4203112"/>
              <a:gd name="connsiteY45" fmla="*/ 3372623 h 4231407"/>
              <a:gd name="connsiteX46" fmla="*/ 1444117 w 4203112"/>
              <a:gd name="connsiteY46" fmla="*/ 3900048 h 4231407"/>
              <a:gd name="connsiteX47" fmla="*/ 1441457 w 4203112"/>
              <a:gd name="connsiteY47" fmla="*/ 3896051 h 4231407"/>
              <a:gd name="connsiteX48" fmla="*/ 1078927 w 4203112"/>
              <a:gd name="connsiteY48" fmla="*/ 2437147 h 4231407"/>
              <a:gd name="connsiteX49" fmla="*/ 844073 w 4203112"/>
              <a:gd name="connsiteY49" fmla="*/ 2171350 h 4231407"/>
              <a:gd name="connsiteX50" fmla="*/ 1947259 w 4203112"/>
              <a:gd name="connsiteY50" fmla="*/ 968441 h 4231407"/>
              <a:gd name="connsiteX51" fmla="*/ 2015087 w 4203112"/>
              <a:gd name="connsiteY51" fmla="*/ 965508 h 4231407"/>
              <a:gd name="connsiteX52" fmla="*/ 2156605 w 4203112"/>
              <a:gd name="connsiteY52" fmla="*/ 1095293 h 4231407"/>
              <a:gd name="connsiteX53" fmla="*/ 2159538 w 4203112"/>
              <a:gd name="connsiteY53" fmla="*/ 1163121 h 4231407"/>
              <a:gd name="connsiteX54" fmla="*/ 1056351 w 4203112"/>
              <a:gd name="connsiteY54" fmla="*/ 2366030 h 4231407"/>
              <a:gd name="connsiteX55" fmla="*/ 988524 w 4203112"/>
              <a:gd name="connsiteY55" fmla="*/ 2368963 h 4231407"/>
              <a:gd name="connsiteX56" fmla="*/ 847006 w 4203112"/>
              <a:gd name="connsiteY56" fmla="*/ 2239177 h 4231407"/>
              <a:gd name="connsiteX57" fmla="*/ 844073 w 4203112"/>
              <a:gd name="connsiteY57" fmla="*/ 2171350 h 4231407"/>
              <a:gd name="connsiteX58" fmla="*/ 608369 w 4203112"/>
              <a:gd name="connsiteY58" fmla="*/ 682822 h 4231407"/>
              <a:gd name="connsiteX59" fmla="*/ 1323969 w 4203112"/>
              <a:gd name="connsiteY59" fmla="*/ 569141 h 4231407"/>
              <a:gd name="connsiteX60" fmla="*/ 1407055 w 4203112"/>
              <a:gd name="connsiteY60" fmla="*/ 84275 h 4231407"/>
              <a:gd name="connsiteX61" fmla="*/ 1845112 w 4203112"/>
              <a:gd name="connsiteY61" fmla="*/ 208924 h 4231407"/>
              <a:gd name="connsiteX62" fmla="*/ 1869929 w 4203112"/>
              <a:gd name="connsiteY62" fmla="*/ 918041 h 4231407"/>
              <a:gd name="connsiteX63" fmla="*/ 830647 w 4203112"/>
              <a:gd name="connsiteY63" fmla="*/ 2079454 h 4231407"/>
              <a:gd name="connsiteX64" fmla="*/ 111882 w 4203112"/>
              <a:gd name="connsiteY64" fmla="*/ 2108425 h 4231407"/>
              <a:gd name="connsiteX65" fmla="*/ 509974 w 4203112"/>
              <a:gd name="connsiteY65" fmla="*/ 1402502 h 4231407"/>
              <a:gd name="connsiteX66" fmla="*/ 530788 w 4203112"/>
              <a:gd name="connsiteY66" fmla="*/ 786762 h 4231407"/>
              <a:gd name="connsiteX67" fmla="*/ 608369 w 4203112"/>
              <a:gd name="connsiteY67" fmla="*/ 682822 h 4231407"/>
              <a:gd name="connsiteX0" fmla="*/ 2711097 w 4203112"/>
              <a:gd name="connsiteY0" fmla="*/ 2591123 h 4243025"/>
              <a:gd name="connsiteX1" fmla="*/ 2769667 w 4203112"/>
              <a:gd name="connsiteY1" fmla="*/ 2552244 h 4243025"/>
              <a:gd name="connsiteX2" fmla="*/ 2887654 w 4203112"/>
              <a:gd name="connsiteY2" fmla="*/ 2586397 h 4243025"/>
              <a:gd name="connsiteX3" fmla="*/ 2942683 w 4203112"/>
              <a:gd name="connsiteY3" fmla="*/ 2773724 h 4243025"/>
              <a:gd name="connsiteX4" fmla="*/ 2935472 w 4203112"/>
              <a:gd name="connsiteY4" fmla="*/ 2796897 h 4243025"/>
              <a:gd name="connsiteX5" fmla="*/ 2711097 w 4203112"/>
              <a:gd name="connsiteY5" fmla="*/ 2591123 h 4243025"/>
              <a:gd name="connsiteX6" fmla="*/ 2171384 w 4203112"/>
              <a:gd name="connsiteY6" fmla="*/ 2337615 h 4243025"/>
              <a:gd name="connsiteX7" fmla="*/ 2373058 w 4203112"/>
              <a:gd name="connsiteY7" fmla="*/ 2522571 h 4243025"/>
              <a:gd name="connsiteX8" fmla="*/ 2370959 w 4203112"/>
              <a:gd name="connsiteY8" fmla="*/ 2523102 h 4243025"/>
              <a:gd name="connsiteX9" fmla="*/ 2214151 w 4203112"/>
              <a:gd name="connsiteY9" fmla="*/ 2478086 h 4243025"/>
              <a:gd name="connsiteX10" fmla="*/ 2213034 w 4203112"/>
              <a:gd name="connsiteY10" fmla="*/ 2479411 h 4243025"/>
              <a:gd name="connsiteX11" fmla="*/ 2171384 w 4203112"/>
              <a:gd name="connsiteY11" fmla="*/ 2337615 h 4243025"/>
              <a:gd name="connsiteX12" fmla="*/ 1919108 w 4203112"/>
              <a:gd name="connsiteY12" fmla="*/ 2106253 h 4243025"/>
              <a:gd name="connsiteX13" fmla="*/ 1977212 w 4203112"/>
              <a:gd name="connsiteY13" fmla="*/ 2159540 h 4243025"/>
              <a:gd name="connsiteX14" fmla="*/ 1925891 w 4203112"/>
              <a:gd name="connsiteY14" fmla="*/ 2266505 h 4243025"/>
              <a:gd name="connsiteX15" fmla="*/ 2052710 w 4203112"/>
              <a:gd name="connsiteY15" fmla="*/ 2669385 h 4243025"/>
              <a:gd name="connsiteX16" fmla="*/ 2400744 w 4203112"/>
              <a:gd name="connsiteY16" fmla="*/ 2771663 h 4243025"/>
              <a:gd name="connsiteX17" fmla="*/ 2573309 w 4203112"/>
              <a:gd name="connsiteY17" fmla="*/ 2706220 h 4243025"/>
              <a:gd name="connsiteX18" fmla="*/ 2803909 w 4203112"/>
              <a:gd name="connsiteY18" fmla="*/ 2917703 h 4243025"/>
              <a:gd name="connsiteX19" fmla="*/ 2611209 w 4203112"/>
              <a:gd name="connsiteY19" fmla="*/ 2866702 h 4243025"/>
              <a:gd name="connsiteX20" fmla="*/ 2418743 w 4203112"/>
              <a:gd name="connsiteY20" fmla="*/ 3057598 h 4243025"/>
              <a:gd name="connsiteX21" fmla="*/ 2877490 w 4203112"/>
              <a:gd name="connsiteY21" fmla="*/ 3178658 h 4243025"/>
              <a:gd name="connsiteX22" fmla="*/ 3016268 w 4203112"/>
              <a:gd name="connsiteY22" fmla="*/ 3112457 h 4243025"/>
              <a:gd name="connsiteX23" fmla="*/ 3074759 w 4203112"/>
              <a:gd name="connsiteY23" fmla="*/ 3166099 h 4243025"/>
              <a:gd name="connsiteX24" fmla="*/ 3195039 w 4203112"/>
              <a:gd name="connsiteY24" fmla="*/ 3034946 h 4243025"/>
              <a:gd name="connsiteX25" fmla="*/ 3140917 w 4203112"/>
              <a:gd name="connsiteY25" fmla="*/ 2985310 h 4243025"/>
              <a:gd name="connsiteX26" fmla="*/ 3206354 w 4203112"/>
              <a:gd name="connsiteY26" fmla="*/ 2836672 h 4243025"/>
              <a:gd name="connsiteX27" fmla="*/ 3073603 w 4203112"/>
              <a:gd name="connsiteY27" fmla="*/ 2389473 h 4243025"/>
              <a:gd name="connsiteX28" fmla="*/ 3074334 w 4203112"/>
              <a:gd name="connsiteY28" fmla="*/ 2388617 h 4243025"/>
              <a:gd name="connsiteX29" fmla="*/ 3069192 w 4203112"/>
              <a:gd name="connsiteY29" fmla="*/ 2384843 h 4243025"/>
              <a:gd name="connsiteX30" fmla="*/ 3067445 w 4203112"/>
              <a:gd name="connsiteY30" fmla="*/ 2383010 h 4243025"/>
              <a:gd name="connsiteX31" fmla="*/ 3067143 w 4203112"/>
              <a:gd name="connsiteY31" fmla="*/ 2383339 h 4243025"/>
              <a:gd name="connsiteX32" fmla="*/ 2729016 w 4203112"/>
              <a:gd name="connsiteY32" fmla="*/ 2296518 h 4243025"/>
              <a:gd name="connsiteX33" fmla="*/ 2522385 w 4203112"/>
              <a:gd name="connsiteY33" fmla="*/ 2418056 h 4243025"/>
              <a:gd name="connsiteX34" fmla="*/ 2283741 w 4203112"/>
              <a:gd name="connsiteY34" fmla="*/ 2199195 h 4243025"/>
              <a:gd name="connsiteX35" fmla="*/ 2297678 w 4203112"/>
              <a:gd name="connsiteY35" fmla="*/ 2193181 h 4243025"/>
              <a:gd name="connsiteX36" fmla="*/ 2471482 w 4203112"/>
              <a:gd name="connsiteY36" fmla="*/ 2239047 h 4243025"/>
              <a:gd name="connsiteX37" fmla="*/ 2644745 w 4203112"/>
              <a:gd name="connsiteY37" fmla="*/ 2067198 h 4243025"/>
              <a:gd name="connsiteX38" fmla="*/ 2231772 w 4203112"/>
              <a:gd name="connsiteY38" fmla="*/ 1958217 h 4243025"/>
              <a:gd name="connsiteX39" fmla="*/ 2094967 w 4203112"/>
              <a:gd name="connsiteY39" fmla="*/ 2026071 h 4243025"/>
              <a:gd name="connsiteX40" fmla="*/ 2039388 w 4203112"/>
              <a:gd name="connsiteY40" fmla="*/ 1975100 h 4243025"/>
              <a:gd name="connsiteX41" fmla="*/ 1919108 w 4203112"/>
              <a:gd name="connsiteY41" fmla="*/ 2106253 h 4243025"/>
              <a:gd name="connsiteX42" fmla="*/ 1078927 w 4203112"/>
              <a:gd name="connsiteY42" fmla="*/ 2448765 h 4243025"/>
              <a:gd name="connsiteX43" fmla="*/ 2259074 w 4203112"/>
              <a:gd name="connsiteY43" fmla="*/ 1170990 h 4243025"/>
              <a:gd name="connsiteX44" fmla="*/ 3829901 w 4203112"/>
              <a:gd name="connsiteY44" fmla="*/ 1459928 h 4243025"/>
              <a:gd name="connsiteX45" fmla="*/ 3448965 w 4203112"/>
              <a:gd name="connsiteY45" fmla="*/ 3384241 h 4243025"/>
              <a:gd name="connsiteX46" fmla="*/ 1444117 w 4203112"/>
              <a:gd name="connsiteY46" fmla="*/ 3911666 h 4243025"/>
              <a:gd name="connsiteX47" fmla="*/ 1441457 w 4203112"/>
              <a:gd name="connsiteY47" fmla="*/ 3907669 h 4243025"/>
              <a:gd name="connsiteX48" fmla="*/ 1078927 w 4203112"/>
              <a:gd name="connsiteY48" fmla="*/ 2448765 h 4243025"/>
              <a:gd name="connsiteX49" fmla="*/ 844073 w 4203112"/>
              <a:gd name="connsiteY49" fmla="*/ 2182968 h 4243025"/>
              <a:gd name="connsiteX50" fmla="*/ 1947259 w 4203112"/>
              <a:gd name="connsiteY50" fmla="*/ 980059 h 4243025"/>
              <a:gd name="connsiteX51" fmla="*/ 2015087 w 4203112"/>
              <a:gd name="connsiteY51" fmla="*/ 977126 h 4243025"/>
              <a:gd name="connsiteX52" fmla="*/ 2156605 w 4203112"/>
              <a:gd name="connsiteY52" fmla="*/ 1106911 h 4243025"/>
              <a:gd name="connsiteX53" fmla="*/ 2159538 w 4203112"/>
              <a:gd name="connsiteY53" fmla="*/ 1174739 h 4243025"/>
              <a:gd name="connsiteX54" fmla="*/ 1056351 w 4203112"/>
              <a:gd name="connsiteY54" fmla="*/ 2377648 h 4243025"/>
              <a:gd name="connsiteX55" fmla="*/ 988524 w 4203112"/>
              <a:gd name="connsiteY55" fmla="*/ 2380581 h 4243025"/>
              <a:gd name="connsiteX56" fmla="*/ 847006 w 4203112"/>
              <a:gd name="connsiteY56" fmla="*/ 2250795 h 4243025"/>
              <a:gd name="connsiteX57" fmla="*/ 844073 w 4203112"/>
              <a:gd name="connsiteY57" fmla="*/ 2182968 h 4243025"/>
              <a:gd name="connsiteX58" fmla="*/ 608369 w 4203112"/>
              <a:gd name="connsiteY58" fmla="*/ 694440 h 4243025"/>
              <a:gd name="connsiteX59" fmla="*/ 1323969 w 4203112"/>
              <a:gd name="connsiteY59" fmla="*/ 580759 h 4243025"/>
              <a:gd name="connsiteX60" fmla="*/ 1407055 w 4203112"/>
              <a:gd name="connsiteY60" fmla="*/ 95893 h 4243025"/>
              <a:gd name="connsiteX61" fmla="*/ 1845112 w 4203112"/>
              <a:gd name="connsiteY61" fmla="*/ 220542 h 4243025"/>
              <a:gd name="connsiteX62" fmla="*/ 1869929 w 4203112"/>
              <a:gd name="connsiteY62" fmla="*/ 929659 h 4243025"/>
              <a:gd name="connsiteX63" fmla="*/ 830647 w 4203112"/>
              <a:gd name="connsiteY63" fmla="*/ 2091072 h 4243025"/>
              <a:gd name="connsiteX64" fmla="*/ 111882 w 4203112"/>
              <a:gd name="connsiteY64" fmla="*/ 2120043 h 4243025"/>
              <a:gd name="connsiteX65" fmla="*/ 509974 w 4203112"/>
              <a:gd name="connsiteY65" fmla="*/ 1414120 h 4243025"/>
              <a:gd name="connsiteX66" fmla="*/ 530788 w 4203112"/>
              <a:gd name="connsiteY66" fmla="*/ 798380 h 4243025"/>
              <a:gd name="connsiteX67" fmla="*/ 608369 w 4203112"/>
              <a:gd name="connsiteY67" fmla="*/ 694440 h 4243025"/>
              <a:gd name="connsiteX0" fmla="*/ 2711097 w 4203112"/>
              <a:gd name="connsiteY0" fmla="*/ 2522365 h 4174267"/>
              <a:gd name="connsiteX1" fmla="*/ 2769667 w 4203112"/>
              <a:gd name="connsiteY1" fmla="*/ 2483486 h 4174267"/>
              <a:gd name="connsiteX2" fmla="*/ 2887654 w 4203112"/>
              <a:gd name="connsiteY2" fmla="*/ 2517639 h 4174267"/>
              <a:gd name="connsiteX3" fmla="*/ 2942683 w 4203112"/>
              <a:gd name="connsiteY3" fmla="*/ 2704966 h 4174267"/>
              <a:gd name="connsiteX4" fmla="*/ 2935472 w 4203112"/>
              <a:gd name="connsiteY4" fmla="*/ 2728139 h 4174267"/>
              <a:gd name="connsiteX5" fmla="*/ 2711097 w 4203112"/>
              <a:gd name="connsiteY5" fmla="*/ 2522365 h 4174267"/>
              <a:gd name="connsiteX6" fmla="*/ 2171384 w 4203112"/>
              <a:gd name="connsiteY6" fmla="*/ 2268857 h 4174267"/>
              <a:gd name="connsiteX7" fmla="*/ 2373058 w 4203112"/>
              <a:gd name="connsiteY7" fmla="*/ 2453813 h 4174267"/>
              <a:gd name="connsiteX8" fmla="*/ 2370959 w 4203112"/>
              <a:gd name="connsiteY8" fmla="*/ 2454344 h 4174267"/>
              <a:gd name="connsiteX9" fmla="*/ 2214151 w 4203112"/>
              <a:gd name="connsiteY9" fmla="*/ 2409328 h 4174267"/>
              <a:gd name="connsiteX10" fmla="*/ 2213034 w 4203112"/>
              <a:gd name="connsiteY10" fmla="*/ 2410653 h 4174267"/>
              <a:gd name="connsiteX11" fmla="*/ 2171384 w 4203112"/>
              <a:gd name="connsiteY11" fmla="*/ 2268857 h 4174267"/>
              <a:gd name="connsiteX12" fmla="*/ 1919108 w 4203112"/>
              <a:gd name="connsiteY12" fmla="*/ 2037495 h 4174267"/>
              <a:gd name="connsiteX13" fmla="*/ 1977212 w 4203112"/>
              <a:gd name="connsiteY13" fmla="*/ 2090782 h 4174267"/>
              <a:gd name="connsiteX14" fmla="*/ 1925891 w 4203112"/>
              <a:gd name="connsiteY14" fmla="*/ 2197747 h 4174267"/>
              <a:gd name="connsiteX15" fmla="*/ 2052710 w 4203112"/>
              <a:gd name="connsiteY15" fmla="*/ 2600627 h 4174267"/>
              <a:gd name="connsiteX16" fmla="*/ 2400744 w 4203112"/>
              <a:gd name="connsiteY16" fmla="*/ 2702905 h 4174267"/>
              <a:gd name="connsiteX17" fmla="*/ 2573309 w 4203112"/>
              <a:gd name="connsiteY17" fmla="*/ 2637462 h 4174267"/>
              <a:gd name="connsiteX18" fmla="*/ 2803909 w 4203112"/>
              <a:gd name="connsiteY18" fmla="*/ 2848945 h 4174267"/>
              <a:gd name="connsiteX19" fmla="*/ 2611209 w 4203112"/>
              <a:gd name="connsiteY19" fmla="*/ 2797944 h 4174267"/>
              <a:gd name="connsiteX20" fmla="*/ 2418743 w 4203112"/>
              <a:gd name="connsiteY20" fmla="*/ 2988840 h 4174267"/>
              <a:gd name="connsiteX21" fmla="*/ 2877490 w 4203112"/>
              <a:gd name="connsiteY21" fmla="*/ 3109900 h 4174267"/>
              <a:gd name="connsiteX22" fmla="*/ 3016268 w 4203112"/>
              <a:gd name="connsiteY22" fmla="*/ 3043699 h 4174267"/>
              <a:gd name="connsiteX23" fmla="*/ 3074759 w 4203112"/>
              <a:gd name="connsiteY23" fmla="*/ 3097341 h 4174267"/>
              <a:gd name="connsiteX24" fmla="*/ 3195039 w 4203112"/>
              <a:gd name="connsiteY24" fmla="*/ 2966188 h 4174267"/>
              <a:gd name="connsiteX25" fmla="*/ 3140917 w 4203112"/>
              <a:gd name="connsiteY25" fmla="*/ 2916552 h 4174267"/>
              <a:gd name="connsiteX26" fmla="*/ 3206354 w 4203112"/>
              <a:gd name="connsiteY26" fmla="*/ 2767914 h 4174267"/>
              <a:gd name="connsiteX27" fmla="*/ 3073603 w 4203112"/>
              <a:gd name="connsiteY27" fmla="*/ 2320715 h 4174267"/>
              <a:gd name="connsiteX28" fmla="*/ 3074334 w 4203112"/>
              <a:gd name="connsiteY28" fmla="*/ 2319859 h 4174267"/>
              <a:gd name="connsiteX29" fmla="*/ 3069192 w 4203112"/>
              <a:gd name="connsiteY29" fmla="*/ 2316085 h 4174267"/>
              <a:gd name="connsiteX30" fmla="*/ 3067445 w 4203112"/>
              <a:gd name="connsiteY30" fmla="*/ 2314252 h 4174267"/>
              <a:gd name="connsiteX31" fmla="*/ 3067143 w 4203112"/>
              <a:gd name="connsiteY31" fmla="*/ 2314581 h 4174267"/>
              <a:gd name="connsiteX32" fmla="*/ 2729016 w 4203112"/>
              <a:gd name="connsiteY32" fmla="*/ 2227760 h 4174267"/>
              <a:gd name="connsiteX33" fmla="*/ 2522385 w 4203112"/>
              <a:gd name="connsiteY33" fmla="*/ 2349298 h 4174267"/>
              <a:gd name="connsiteX34" fmla="*/ 2283741 w 4203112"/>
              <a:gd name="connsiteY34" fmla="*/ 2130437 h 4174267"/>
              <a:gd name="connsiteX35" fmla="*/ 2297678 w 4203112"/>
              <a:gd name="connsiteY35" fmla="*/ 2124423 h 4174267"/>
              <a:gd name="connsiteX36" fmla="*/ 2471482 w 4203112"/>
              <a:gd name="connsiteY36" fmla="*/ 2170289 h 4174267"/>
              <a:gd name="connsiteX37" fmla="*/ 2644745 w 4203112"/>
              <a:gd name="connsiteY37" fmla="*/ 1998440 h 4174267"/>
              <a:gd name="connsiteX38" fmla="*/ 2231772 w 4203112"/>
              <a:gd name="connsiteY38" fmla="*/ 1889459 h 4174267"/>
              <a:gd name="connsiteX39" fmla="*/ 2094967 w 4203112"/>
              <a:gd name="connsiteY39" fmla="*/ 1957313 h 4174267"/>
              <a:gd name="connsiteX40" fmla="*/ 2039388 w 4203112"/>
              <a:gd name="connsiteY40" fmla="*/ 1906342 h 4174267"/>
              <a:gd name="connsiteX41" fmla="*/ 1919108 w 4203112"/>
              <a:gd name="connsiteY41" fmla="*/ 2037495 h 4174267"/>
              <a:gd name="connsiteX42" fmla="*/ 1078927 w 4203112"/>
              <a:gd name="connsiteY42" fmla="*/ 2380007 h 4174267"/>
              <a:gd name="connsiteX43" fmla="*/ 2259074 w 4203112"/>
              <a:gd name="connsiteY43" fmla="*/ 1102232 h 4174267"/>
              <a:gd name="connsiteX44" fmla="*/ 3829901 w 4203112"/>
              <a:gd name="connsiteY44" fmla="*/ 1391170 h 4174267"/>
              <a:gd name="connsiteX45" fmla="*/ 3448965 w 4203112"/>
              <a:gd name="connsiteY45" fmla="*/ 3315483 h 4174267"/>
              <a:gd name="connsiteX46" fmla="*/ 1444117 w 4203112"/>
              <a:gd name="connsiteY46" fmla="*/ 3842908 h 4174267"/>
              <a:gd name="connsiteX47" fmla="*/ 1441457 w 4203112"/>
              <a:gd name="connsiteY47" fmla="*/ 3838911 h 4174267"/>
              <a:gd name="connsiteX48" fmla="*/ 1078927 w 4203112"/>
              <a:gd name="connsiteY48" fmla="*/ 2380007 h 4174267"/>
              <a:gd name="connsiteX49" fmla="*/ 844073 w 4203112"/>
              <a:gd name="connsiteY49" fmla="*/ 2114210 h 4174267"/>
              <a:gd name="connsiteX50" fmla="*/ 1947259 w 4203112"/>
              <a:gd name="connsiteY50" fmla="*/ 911301 h 4174267"/>
              <a:gd name="connsiteX51" fmla="*/ 2015087 w 4203112"/>
              <a:gd name="connsiteY51" fmla="*/ 908368 h 4174267"/>
              <a:gd name="connsiteX52" fmla="*/ 2156605 w 4203112"/>
              <a:gd name="connsiteY52" fmla="*/ 1038153 h 4174267"/>
              <a:gd name="connsiteX53" fmla="*/ 2159538 w 4203112"/>
              <a:gd name="connsiteY53" fmla="*/ 1105981 h 4174267"/>
              <a:gd name="connsiteX54" fmla="*/ 1056351 w 4203112"/>
              <a:gd name="connsiteY54" fmla="*/ 2308890 h 4174267"/>
              <a:gd name="connsiteX55" fmla="*/ 988524 w 4203112"/>
              <a:gd name="connsiteY55" fmla="*/ 2311823 h 4174267"/>
              <a:gd name="connsiteX56" fmla="*/ 847006 w 4203112"/>
              <a:gd name="connsiteY56" fmla="*/ 2182037 h 4174267"/>
              <a:gd name="connsiteX57" fmla="*/ 844073 w 4203112"/>
              <a:gd name="connsiteY57" fmla="*/ 2114210 h 4174267"/>
              <a:gd name="connsiteX58" fmla="*/ 608369 w 4203112"/>
              <a:gd name="connsiteY58" fmla="*/ 625682 h 4174267"/>
              <a:gd name="connsiteX59" fmla="*/ 1230346 w 4203112"/>
              <a:gd name="connsiteY59" fmla="*/ 529532 h 4174267"/>
              <a:gd name="connsiteX60" fmla="*/ 1407055 w 4203112"/>
              <a:gd name="connsiteY60" fmla="*/ 27135 h 4174267"/>
              <a:gd name="connsiteX61" fmla="*/ 1845112 w 4203112"/>
              <a:gd name="connsiteY61" fmla="*/ 151784 h 4174267"/>
              <a:gd name="connsiteX62" fmla="*/ 1869929 w 4203112"/>
              <a:gd name="connsiteY62" fmla="*/ 860901 h 4174267"/>
              <a:gd name="connsiteX63" fmla="*/ 830647 w 4203112"/>
              <a:gd name="connsiteY63" fmla="*/ 2022314 h 4174267"/>
              <a:gd name="connsiteX64" fmla="*/ 111882 w 4203112"/>
              <a:gd name="connsiteY64" fmla="*/ 2051285 h 4174267"/>
              <a:gd name="connsiteX65" fmla="*/ 509974 w 4203112"/>
              <a:gd name="connsiteY65" fmla="*/ 1345362 h 4174267"/>
              <a:gd name="connsiteX66" fmla="*/ 530788 w 4203112"/>
              <a:gd name="connsiteY66" fmla="*/ 729622 h 4174267"/>
              <a:gd name="connsiteX67" fmla="*/ 608369 w 4203112"/>
              <a:gd name="connsiteY67" fmla="*/ 625682 h 417426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7353 w 4183969"/>
              <a:gd name="connsiteY66" fmla="*/ 75378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2673 w 4183969"/>
              <a:gd name="connsiteY66" fmla="*/ 749490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685517 w 4177532"/>
              <a:gd name="connsiteY0" fmla="*/ 2541845 h 4193747"/>
              <a:gd name="connsiteX1" fmla="*/ 2744087 w 4177532"/>
              <a:gd name="connsiteY1" fmla="*/ 2502966 h 4193747"/>
              <a:gd name="connsiteX2" fmla="*/ 2862074 w 4177532"/>
              <a:gd name="connsiteY2" fmla="*/ 2537119 h 4193747"/>
              <a:gd name="connsiteX3" fmla="*/ 2917103 w 4177532"/>
              <a:gd name="connsiteY3" fmla="*/ 2724446 h 4193747"/>
              <a:gd name="connsiteX4" fmla="*/ 2909892 w 4177532"/>
              <a:gd name="connsiteY4" fmla="*/ 2747619 h 4193747"/>
              <a:gd name="connsiteX5" fmla="*/ 2685517 w 4177532"/>
              <a:gd name="connsiteY5" fmla="*/ 2541845 h 4193747"/>
              <a:gd name="connsiteX6" fmla="*/ 2145804 w 4177532"/>
              <a:gd name="connsiteY6" fmla="*/ 2288337 h 4193747"/>
              <a:gd name="connsiteX7" fmla="*/ 2347478 w 4177532"/>
              <a:gd name="connsiteY7" fmla="*/ 2473293 h 4193747"/>
              <a:gd name="connsiteX8" fmla="*/ 2345379 w 4177532"/>
              <a:gd name="connsiteY8" fmla="*/ 2473824 h 4193747"/>
              <a:gd name="connsiteX9" fmla="*/ 2188571 w 4177532"/>
              <a:gd name="connsiteY9" fmla="*/ 2428808 h 4193747"/>
              <a:gd name="connsiteX10" fmla="*/ 2187454 w 4177532"/>
              <a:gd name="connsiteY10" fmla="*/ 2430133 h 4193747"/>
              <a:gd name="connsiteX11" fmla="*/ 2145804 w 4177532"/>
              <a:gd name="connsiteY11" fmla="*/ 2288337 h 4193747"/>
              <a:gd name="connsiteX12" fmla="*/ 1893528 w 4177532"/>
              <a:gd name="connsiteY12" fmla="*/ 2056975 h 4193747"/>
              <a:gd name="connsiteX13" fmla="*/ 1951632 w 4177532"/>
              <a:gd name="connsiteY13" fmla="*/ 2110262 h 4193747"/>
              <a:gd name="connsiteX14" fmla="*/ 1900311 w 4177532"/>
              <a:gd name="connsiteY14" fmla="*/ 2217227 h 4193747"/>
              <a:gd name="connsiteX15" fmla="*/ 2027130 w 4177532"/>
              <a:gd name="connsiteY15" fmla="*/ 2620107 h 4193747"/>
              <a:gd name="connsiteX16" fmla="*/ 2375164 w 4177532"/>
              <a:gd name="connsiteY16" fmla="*/ 2722385 h 4193747"/>
              <a:gd name="connsiteX17" fmla="*/ 2547729 w 4177532"/>
              <a:gd name="connsiteY17" fmla="*/ 2656942 h 4193747"/>
              <a:gd name="connsiteX18" fmla="*/ 2778329 w 4177532"/>
              <a:gd name="connsiteY18" fmla="*/ 2868425 h 4193747"/>
              <a:gd name="connsiteX19" fmla="*/ 2585629 w 4177532"/>
              <a:gd name="connsiteY19" fmla="*/ 2817424 h 4193747"/>
              <a:gd name="connsiteX20" fmla="*/ 2393163 w 4177532"/>
              <a:gd name="connsiteY20" fmla="*/ 3008320 h 4193747"/>
              <a:gd name="connsiteX21" fmla="*/ 2851910 w 4177532"/>
              <a:gd name="connsiteY21" fmla="*/ 3129380 h 4193747"/>
              <a:gd name="connsiteX22" fmla="*/ 2990688 w 4177532"/>
              <a:gd name="connsiteY22" fmla="*/ 3063179 h 4193747"/>
              <a:gd name="connsiteX23" fmla="*/ 3049179 w 4177532"/>
              <a:gd name="connsiteY23" fmla="*/ 3116821 h 4193747"/>
              <a:gd name="connsiteX24" fmla="*/ 3169459 w 4177532"/>
              <a:gd name="connsiteY24" fmla="*/ 2985668 h 4193747"/>
              <a:gd name="connsiteX25" fmla="*/ 3115337 w 4177532"/>
              <a:gd name="connsiteY25" fmla="*/ 2936032 h 4193747"/>
              <a:gd name="connsiteX26" fmla="*/ 3180774 w 4177532"/>
              <a:gd name="connsiteY26" fmla="*/ 2787394 h 4193747"/>
              <a:gd name="connsiteX27" fmla="*/ 3048023 w 4177532"/>
              <a:gd name="connsiteY27" fmla="*/ 2340195 h 4193747"/>
              <a:gd name="connsiteX28" fmla="*/ 3048754 w 4177532"/>
              <a:gd name="connsiteY28" fmla="*/ 2339339 h 4193747"/>
              <a:gd name="connsiteX29" fmla="*/ 3043612 w 4177532"/>
              <a:gd name="connsiteY29" fmla="*/ 2335565 h 4193747"/>
              <a:gd name="connsiteX30" fmla="*/ 3041865 w 4177532"/>
              <a:gd name="connsiteY30" fmla="*/ 2333732 h 4193747"/>
              <a:gd name="connsiteX31" fmla="*/ 3041563 w 4177532"/>
              <a:gd name="connsiteY31" fmla="*/ 2334061 h 4193747"/>
              <a:gd name="connsiteX32" fmla="*/ 2703436 w 4177532"/>
              <a:gd name="connsiteY32" fmla="*/ 2247240 h 4193747"/>
              <a:gd name="connsiteX33" fmla="*/ 2496805 w 4177532"/>
              <a:gd name="connsiteY33" fmla="*/ 2368778 h 4193747"/>
              <a:gd name="connsiteX34" fmla="*/ 2258161 w 4177532"/>
              <a:gd name="connsiteY34" fmla="*/ 2149917 h 4193747"/>
              <a:gd name="connsiteX35" fmla="*/ 2272098 w 4177532"/>
              <a:gd name="connsiteY35" fmla="*/ 2143903 h 4193747"/>
              <a:gd name="connsiteX36" fmla="*/ 2445902 w 4177532"/>
              <a:gd name="connsiteY36" fmla="*/ 2189769 h 4193747"/>
              <a:gd name="connsiteX37" fmla="*/ 2619165 w 4177532"/>
              <a:gd name="connsiteY37" fmla="*/ 2017920 h 4193747"/>
              <a:gd name="connsiteX38" fmla="*/ 2206192 w 4177532"/>
              <a:gd name="connsiteY38" fmla="*/ 1908939 h 4193747"/>
              <a:gd name="connsiteX39" fmla="*/ 2069387 w 4177532"/>
              <a:gd name="connsiteY39" fmla="*/ 1976793 h 4193747"/>
              <a:gd name="connsiteX40" fmla="*/ 2013808 w 4177532"/>
              <a:gd name="connsiteY40" fmla="*/ 1925822 h 4193747"/>
              <a:gd name="connsiteX41" fmla="*/ 1893528 w 4177532"/>
              <a:gd name="connsiteY41" fmla="*/ 2056975 h 4193747"/>
              <a:gd name="connsiteX42" fmla="*/ 1053347 w 4177532"/>
              <a:gd name="connsiteY42" fmla="*/ 2399487 h 4193747"/>
              <a:gd name="connsiteX43" fmla="*/ 2233494 w 4177532"/>
              <a:gd name="connsiteY43" fmla="*/ 1121712 h 4193747"/>
              <a:gd name="connsiteX44" fmla="*/ 3804321 w 4177532"/>
              <a:gd name="connsiteY44" fmla="*/ 1410650 h 4193747"/>
              <a:gd name="connsiteX45" fmla="*/ 3423385 w 4177532"/>
              <a:gd name="connsiteY45" fmla="*/ 3334963 h 4193747"/>
              <a:gd name="connsiteX46" fmla="*/ 1418537 w 4177532"/>
              <a:gd name="connsiteY46" fmla="*/ 3862388 h 4193747"/>
              <a:gd name="connsiteX47" fmla="*/ 1415877 w 4177532"/>
              <a:gd name="connsiteY47" fmla="*/ 3858391 h 4193747"/>
              <a:gd name="connsiteX48" fmla="*/ 1053347 w 4177532"/>
              <a:gd name="connsiteY48" fmla="*/ 2399487 h 4193747"/>
              <a:gd name="connsiteX49" fmla="*/ 818493 w 4177532"/>
              <a:gd name="connsiteY49" fmla="*/ 2133690 h 4193747"/>
              <a:gd name="connsiteX50" fmla="*/ 1921679 w 4177532"/>
              <a:gd name="connsiteY50" fmla="*/ 930781 h 4193747"/>
              <a:gd name="connsiteX51" fmla="*/ 1989507 w 4177532"/>
              <a:gd name="connsiteY51" fmla="*/ 927848 h 4193747"/>
              <a:gd name="connsiteX52" fmla="*/ 2131025 w 4177532"/>
              <a:gd name="connsiteY52" fmla="*/ 1057633 h 4193747"/>
              <a:gd name="connsiteX53" fmla="*/ 2133958 w 4177532"/>
              <a:gd name="connsiteY53" fmla="*/ 1125461 h 4193747"/>
              <a:gd name="connsiteX54" fmla="*/ 1030771 w 4177532"/>
              <a:gd name="connsiteY54" fmla="*/ 2328370 h 4193747"/>
              <a:gd name="connsiteX55" fmla="*/ 962944 w 4177532"/>
              <a:gd name="connsiteY55" fmla="*/ 2331303 h 4193747"/>
              <a:gd name="connsiteX56" fmla="*/ 821426 w 4177532"/>
              <a:gd name="connsiteY56" fmla="*/ 2201517 h 4193747"/>
              <a:gd name="connsiteX57" fmla="*/ 818493 w 4177532"/>
              <a:gd name="connsiteY57" fmla="*/ 2133690 h 4193747"/>
              <a:gd name="connsiteX58" fmla="*/ 582789 w 4177532"/>
              <a:gd name="connsiteY58" fmla="*/ 645162 h 4193747"/>
              <a:gd name="connsiteX59" fmla="*/ 1204766 w 4177532"/>
              <a:gd name="connsiteY59" fmla="*/ 549012 h 4193747"/>
              <a:gd name="connsiteX60" fmla="*/ 1381475 w 4177532"/>
              <a:gd name="connsiteY60" fmla="*/ 46615 h 4193747"/>
              <a:gd name="connsiteX61" fmla="*/ 1819532 w 4177532"/>
              <a:gd name="connsiteY61" fmla="*/ 171264 h 4193747"/>
              <a:gd name="connsiteX62" fmla="*/ 1844349 w 4177532"/>
              <a:gd name="connsiteY62" fmla="*/ 880381 h 4193747"/>
              <a:gd name="connsiteX63" fmla="*/ 805067 w 4177532"/>
              <a:gd name="connsiteY63" fmla="*/ 2041794 h 4193747"/>
              <a:gd name="connsiteX64" fmla="*/ 86302 w 4177532"/>
              <a:gd name="connsiteY64" fmla="*/ 2070765 h 4193747"/>
              <a:gd name="connsiteX65" fmla="*/ 406751 w 4177532"/>
              <a:gd name="connsiteY65" fmla="*/ 1440109 h 4193747"/>
              <a:gd name="connsiteX66" fmla="*/ 582789 w 4177532"/>
              <a:gd name="connsiteY66" fmla="*/ 645162 h 4193747"/>
              <a:gd name="connsiteX0" fmla="*/ 2706143 w 4198158"/>
              <a:gd name="connsiteY0" fmla="*/ 2541845 h 4193747"/>
              <a:gd name="connsiteX1" fmla="*/ 2764713 w 4198158"/>
              <a:gd name="connsiteY1" fmla="*/ 2502966 h 4193747"/>
              <a:gd name="connsiteX2" fmla="*/ 2882700 w 4198158"/>
              <a:gd name="connsiteY2" fmla="*/ 2537119 h 4193747"/>
              <a:gd name="connsiteX3" fmla="*/ 2937729 w 4198158"/>
              <a:gd name="connsiteY3" fmla="*/ 2724446 h 4193747"/>
              <a:gd name="connsiteX4" fmla="*/ 2930518 w 4198158"/>
              <a:gd name="connsiteY4" fmla="*/ 2747619 h 4193747"/>
              <a:gd name="connsiteX5" fmla="*/ 2706143 w 4198158"/>
              <a:gd name="connsiteY5" fmla="*/ 2541845 h 4193747"/>
              <a:gd name="connsiteX6" fmla="*/ 2166430 w 4198158"/>
              <a:gd name="connsiteY6" fmla="*/ 2288337 h 4193747"/>
              <a:gd name="connsiteX7" fmla="*/ 2368104 w 4198158"/>
              <a:gd name="connsiteY7" fmla="*/ 2473293 h 4193747"/>
              <a:gd name="connsiteX8" fmla="*/ 2366005 w 4198158"/>
              <a:gd name="connsiteY8" fmla="*/ 2473824 h 4193747"/>
              <a:gd name="connsiteX9" fmla="*/ 2209197 w 4198158"/>
              <a:gd name="connsiteY9" fmla="*/ 2428808 h 4193747"/>
              <a:gd name="connsiteX10" fmla="*/ 2208080 w 4198158"/>
              <a:gd name="connsiteY10" fmla="*/ 2430133 h 4193747"/>
              <a:gd name="connsiteX11" fmla="*/ 2166430 w 4198158"/>
              <a:gd name="connsiteY11" fmla="*/ 2288337 h 4193747"/>
              <a:gd name="connsiteX12" fmla="*/ 1914154 w 4198158"/>
              <a:gd name="connsiteY12" fmla="*/ 2056975 h 4193747"/>
              <a:gd name="connsiteX13" fmla="*/ 1972258 w 4198158"/>
              <a:gd name="connsiteY13" fmla="*/ 2110262 h 4193747"/>
              <a:gd name="connsiteX14" fmla="*/ 1920937 w 4198158"/>
              <a:gd name="connsiteY14" fmla="*/ 2217227 h 4193747"/>
              <a:gd name="connsiteX15" fmla="*/ 2047756 w 4198158"/>
              <a:gd name="connsiteY15" fmla="*/ 2620107 h 4193747"/>
              <a:gd name="connsiteX16" fmla="*/ 2395790 w 4198158"/>
              <a:gd name="connsiteY16" fmla="*/ 2722385 h 4193747"/>
              <a:gd name="connsiteX17" fmla="*/ 2568355 w 4198158"/>
              <a:gd name="connsiteY17" fmla="*/ 2656942 h 4193747"/>
              <a:gd name="connsiteX18" fmla="*/ 2798955 w 4198158"/>
              <a:gd name="connsiteY18" fmla="*/ 2868425 h 4193747"/>
              <a:gd name="connsiteX19" fmla="*/ 2606255 w 4198158"/>
              <a:gd name="connsiteY19" fmla="*/ 2817424 h 4193747"/>
              <a:gd name="connsiteX20" fmla="*/ 2413789 w 4198158"/>
              <a:gd name="connsiteY20" fmla="*/ 3008320 h 4193747"/>
              <a:gd name="connsiteX21" fmla="*/ 2872536 w 4198158"/>
              <a:gd name="connsiteY21" fmla="*/ 3129380 h 4193747"/>
              <a:gd name="connsiteX22" fmla="*/ 3011314 w 4198158"/>
              <a:gd name="connsiteY22" fmla="*/ 3063179 h 4193747"/>
              <a:gd name="connsiteX23" fmla="*/ 3069805 w 4198158"/>
              <a:gd name="connsiteY23" fmla="*/ 3116821 h 4193747"/>
              <a:gd name="connsiteX24" fmla="*/ 3190085 w 4198158"/>
              <a:gd name="connsiteY24" fmla="*/ 2985668 h 4193747"/>
              <a:gd name="connsiteX25" fmla="*/ 3135963 w 4198158"/>
              <a:gd name="connsiteY25" fmla="*/ 2936032 h 4193747"/>
              <a:gd name="connsiteX26" fmla="*/ 3201400 w 4198158"/>
              <a:gd name="connsiteY26" fmla="*/ 2787394 h 4193747"/>
              <a:gd name="connsiteX27" fmla="*/ 3068649 w 4198158"/>
              <a:gd name="connsiteY27" fmla="*/ 2340195 h 4193747"/>
              <a:gd name="connsiteX28" fmla="*/ 3069380 w 4198158"/>
              <a:gd name="connsiteY28" fmla="*/ 2339339 h 4193747"/>
              <a:gd name="connsiteX29" fmla="*/ 3064238 w 4198158"/>
              <a:gd name="connsiteY29" fmla="*/ 2335565 h 4193747"/>
              <a:gd name="connsiteX30" fmla="*/ 3062491 w 4198158"/>
              <a:gd name="connsiteY30" fmla="*/ 2333732 h 4193747"/>
              <a:gd name="connsiteX31" fmla="*/ 3062189 w 4198158"/>
              <a:gd name="connsiteY31" fmla="*/ 2334061 h 4193747"/>
              <a:gd name="connsiteX32" fmla="*/ 2724062 w 4198158"/>
              <a:gd name="connsiteY32" fmla="*/ 2247240 h 4193747"/>
              <a:gd name="connsiteX33" fmla="*/ 2517431 w 4198158"/>
              <a:gd name="connsiteY33" fmla="*/ 2368778 h 4193747"/>
              <a:gd name="connsiteX34" fmla="*/ 2278787 w 4198158"/>
              <a:gd name="connsiteY34" fmla="*/ 2149917 h 4193747"/>
              <a:gd name="connsiteX35" fmla="*/ 2292724 w 4198158"/>
              <a:gd name="connsiteY35" fmla="*/ 2143903 h 4193747"/>
              <a:gd name="connsiteX36" fmla="*/ 2466528 w 4198158"/>
              <a:gd name="connsiteY36" fmla="*/ 2189769 h 4193747"/>
              <a:gd name="connsiteX37" fmla="*/ 2639791 w 4198158"/>
              <a:gd name="connsiteY37" fmla="*/ 2017920 h 4193747"/>
              <a:gd name="connsiteX38" fmla="*/ 2226818 w 4198158"/>
              <a:gd name="connsiteY38" fmla="*/ 1908939 h 4193747"/>
              <a:gd name="connsiteX39" fmla="*/ 2090013 w 4198158"/>
              <a:gd name="connsiteY39" fmla="*/ 1976793 h 4193747"/>
              <a:gd name="connsiteX40" fmla="*/ 2034434 w 4198158"/>
              <a:gd name="connsiteY40" fmla="*/ 1925822 h 4193747"/>
              <a:gd name="connsiteX41" fmla="*/ 1914154 w 4198158"/>
              <a:gd name="connsiteY41" fmla="*/ 2056975 h 4193747"/>
              <a:gd name="connsiteX42" fmla="*/ 1073973 w 4198158"/>
              <a:gd name="connsiteY42" fmla="*/ 2399487 h 4193747"/>
              <a:gd name="connsiteX43" fmla="*/ 2254120 w 4198158"/>
              <a:gd name="connsiteY43" fmla="*/ 1121712 h 4193747"/>
              <a:gd name="connsiteX44" fmla="*/ 3824947 w 4198158"/>
              <a:gd name="connsiteY44" fmla="*/ 1410650 h 4193747"/>
              <a:gd name="connsiteX45" fmla="*/ 3444011 w 4198158"/>
              <a:gd name="connsiteY45" fmla="*/ 3334963 h 4193747"/>
              <a:gd name="connsiteX46" fmla="*/ 1439163 w 4198158"/>
              <a:gd name="connsiteY46" fmla="*/ 3862388 h 4193747"/>
              <a:gd name="connsiteX47" fmla="*/ 1436503 w 4198158"/>
              <a:gd name="connsiteY47" fmla="*/ 3858391 h 4193747"/>
              <a:gd name="connsiteX48" fmla="*/ 1073973 w 4198158"/>
              <a:gd name="connsiteY48" fmla="*/ 2399487 h 4193747"/>
              <a:gd name="connsiteX49" fmla="*/ 839119 w 4198158"/>
              <a:gd name="connsiteY49" fmla="*/ 2133690 h 4193747"/>
              <a:gd name="connsiteX50" fmla="*/ 1942305 w 4198158"/>
              <a:gd name="connsiteY50" fmla="*/ 930781 h 4193747"/>
              <a:gd name="connsiteX51" fmla="*/ 2010133 w 4198158"/>
              <a:gd name="connsiteY51" fmla="*/ 927848 h 4193747"/>
              <a:gd name="connsiteX52" fmla="*/ 2151651 w 4198158"/>
              <a:gd name="connsiteY52" fmla="*/ 1057633 h 4193747"/>
              <a:gd name="connsiteX53" fmla="*/ 2154584 w 4198158"/>
              <a:gd name="connsiteY53" fmla="*/ 1125461 h 4193747"/>
              <a:gd name="connsiteX54" fmla="*/ 1051397 w 4198158"/>
              <a:gd name="connsiteY54" fmla="*/ 2328370 h 4193747"/>
              <a:gd name="connsiteX55" fmla="*/ 983570 w 4198158"/>
              <a:gd name="connsiteY55" fmla="*/ 2331303 h 4193747"/>
              <a:gd name="connsiteX56" fmla="*/ 842052 w 4198158"/>
              <a:gd name="connsiteY56" fmla="*/ 2201517 h 4193747"/>
              <a:gd name="connsiteX57" fmla="*/ 839119 w 4198158"/>
              <a:gd name="connsiteY57" fmla="*/ 2133690 h 4193747"/>
              <a:gd name="connsiteX58" fmla="*/ 603415 w 4198158"/>
              <a:gd name="connsiteY58" fmla="*/ 645162 h 4193747"/>
              <a:gd name="connsiteX59" fmla="*/ 1225392 w 4198158"/>
              <a:gd name="connsiteY59" fmla="*/ 549012 h 4193747"/>
              <a:gd name="connsiteX60" fmla="*/ 1402101 w 4198158"/>
              <a:gd name="connsiteY60" fmla="*/ 46615 h 4193747"/>
              <a:gd name="connsiteX61" fmla="*/ 1840158 w 4198158"/>
              <a:gd name="connsiteY61" fmla="*/ 171264 h 4193747"/>
              <a:gd name="connsiteX62" fmla="*/ 1864975 w 4198158"/>
              <a:gd name="connsiteY62" fmla="*/ 880381 h 4193747"/>
              <a:gd name="connsiteX63" fmla="*/ 825693 w 4198158"/>
              <a:gd name="connsiteY63" fmla="*/ 2041794 h 4193747"/>
              <a:gd name="connsiteX64" fmla="*/ 106928 w 4198158"/>
              <a:gd name="connsiteY64" fmla="*/ 2070765 h 4193747"/>
              <a:gd name="connsiteX65" fmla="*/ 427377 w 4198158"/>
              <a:gd name="connsiteY65" fmla="*/ 1440109 h 4193747"/>
              <a:gd name="connsiteX66" fmla="*/ 603415 w 4198158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498676 h 4150578"/>
              <a:gd name="connsiteX1" fmla="*/ 2785542 w 4218987"/>
              <a:gd name="connsiteY1" fmla="*/ 2459797 h 4150578"/>
              <a:gd name="connsiteX2" fmla="*/ 2903529 w 4218987"/>
              <a:gd name="connsiteY2" fmla="*/ 2493950 h 4150578"/>
              <a:gd name="connsiteX3" fmla="*/ 2958558 w 4218987"/>
              <a:gd name="connsiteY3" fmla="*/ 2681277 h 4150578"/>
              <a:gd name="connsiteX4" fmla="*/ 2951347 w 4218987"/>
              <a:gd name="connsiteY4" fmla="*/ 2704450 h 4150578"/>
              <a:gd name="connsiteX5" fmla="*/ 2726972 w 4218987"/>
              <a:gd name="connsiteY5" fmla="*/ 2498676 h 4150578"/>
              <a:gd name="connsiteX6" fmla="*/ 2187259 w 4218987"/>
              <a:gd name="connsiteY6" fmla="*/ 2245168 h 4150578"/>
              <a:gd name="connsiteX7" fmla="*/ 2388933 w 4218987"/>
              <a:gd name="connsiteY7" fmla="*/ 2430124 h 4150578"/>
              <a:gd name="connsiteX8" fmla="*/ 2386834 w 4218987"/>
              <a:gd name="connsiteY8" fmla="*/ 2430655 h 4150578"/>
              <a:gd name="connsiteX9" fmla="*/ 2230026 w 4218987"/>
              <a:gd name="connsiteY9" fmla="*/ 2385639 h 4150578"/>
              <a:gd name="connsiteX10" fmla="*/ 2228909 w 4218987"/>
              <a:gd name="connsiteY10" fmla="*/ 2386964 h 4150578"/>
              <a:gd name="connsiteX11" fmla="*/ 2187259 w 4218987"/>
              <a:gd name="connsiteY11" fmla="*/ 2245168 h 4150578"/>
              <a:gd name="connsiteX12" fmla="*/ 1934983 w 4218987"/>
              <a:gd name="connsiteY12" fmla="*/ 2013806 h 4150578"/>
              <a:gd name="connsiteX13" fmla="*/ 1993087 w 4218987"/>
              <a:gd name="connsiteY13" fmla="*/ 2067093 h 4150578"/>
              <a:gd name="connsiteX14" fmla="*/ 1941766 w 4218987"/>
              <a:gd name="connsiteY14" fmla="*/ 2174058 h 4150578"/>
              <a:gd name="connsiteX15" fmla="*/ 2068585 w 4218987"/>
              <a:gd name="connsiteY15" fmla="*/ 2576938 h 4150578"/>
              <a:gd name="connsiteX16" fmla="*/ 2416619 w 4218987"/>
              <a:gd name="connsiteY16" fmla="*/ 2679216 h 4150578"/>
              <a:gd name="connsiteX17" fmla="*/ 2589184 w 4218987"/>
              <a:gd name="connsiteY17" fmla="*/ 2613773 h 4150578"/>
              <a:gd name="connsiteX18" fmla="*/ 2819784 w 4218987"/>
              <a:gd name="connsiteY18" fmla="*/ 2825256 h 4150578"/>
              <a:gd name="connsiteX19" fmla="*/ 2627084 w 4218987"/>
              <a:gd name="connsiteY19" fmla="*/ 2774255 h 4150578"/>
              <a:gd name="connsiteX20" fmla="*/ 2434618 w 4218987"/>
              <a:gd name="connsiteY20" fmla="*/ 2965151 h 4150578"/>
              <a:gd name="connsiteX21" fmla="*/ 2893365 w 4218987"/>
              <a:gd name="connsiteY21" fmla="*/ 3086211 h 4150578"/>
              <a:gd name="connsiteX22" fmla="*/ 3032143 w 4218987"/>
              <a:gd name="connsiteY22" fmla="*/ 3020010 h 4150578"/>
              <a:gd name="connsiteX23" fmla="*/ 3090634 w 4218987"/>
              <a:gd name="connsiteY23" fmla="*/ 3073652 h 4150578"/>
              <a:gd name="connsiteX24" fmla="*/ 3210914 w 4218987"/>
              <a:gd name="connsiteY24" fmla="*/ 2942499 h 4150578"/>
              <a:gd name="connsiteX25" fmla="*/ 3156792 w 4218987"/>
              <a:gd name="connsiteY25" fmla="*/ 2892863 h 4150578"/>
              <a:gd name="connsiteX26" fmla="*/ 3222229 w 4218987"/>
              <a:gd name="connsiteY26" fmla="*/ 2744225 h 4150578"/>
              <a:gd name="connsiteX27" fmla="*/ 3089478 w 4218987"/>
              <a:gd name="connsiteY27" fmla="*/ 2297026 h 4150578"/>
              <a:gd name="connsiteX28" fmla="*/ 3090209 w 4218987"/>
              <a:gd name="connsiteY28" fmla="*/ 2296170 h 4150578"/>
              <a:gd name="connsiteX29" fmla="*/ 3085067 w 4218987"/>
              <a:gd name="connsiteY29" fmla="*/ 2292396 h 4150578"/>
              <a:gd name="connsiteX30" fmla="*/ 3083320 w 4218987"/>
              <a:gd name="connsiteY30" fmla="*/ 2290563 h 4150578"/>
              <a:gd name="connsiteX31" fmla="*/ 3083018 w 4218987"/>
              <a:gd name="connsiteY31" fmla="*/ 2290892 h 4150578"/>
              <a:gd name="connsiteX32" fmla="*/ 2744891 w 4218987"/>
              <a:gd name="connsiteY32" fmla="*/ 2204071 h 4150578"/>
              <a:gd name="connsiteX33" fmla="*/ 2538260 w 4218987"/>
              <a:gd name="connsiteY33" fmla="*/ 2325609 h 4150578"/>
              <a:gd name="connsiteX34" fmla="*/ 2299616 w 4218987"/>
              <a:gd name="connsiteY34" fmla="*/ 2106748 h 4150578"/>
              <a:gd name="connsiteX35" fmla="*/ 2313553 w 4218987"/>
              <a:gd name="connsiteY35" fmla="*/ 2100734 h 4150578"/>
              <a:gd name="connsiteX36" fmla="*/ 2487357 w 4218987"/>
              <a:gd name="connsiteY36" fmla="*/ 2146600 h 4150578"/>
              <a:gd name="connsiteX37" fmla="*/ 2660620 w 4218987"/>
              <a:gd name="connsiteY37" fmla="*/ 1974751 h 4150578"/>
              <a:gd name="connsiteX38" fmla="*/ 2247647 w 4218987"/>
              <a:gd name="connsiteY38" fmla="*/ 1865770 h 4150578"/>
              <a:gd name="connsiteX39" fmla="*/ 2110842 w 4218987"/>
              <a:gd name="connsiteY39" fmla="*/ 1933624 h 4150578"/>
              <a:gd name="connsiteX40" fmla="*/ 2055263 w 4218987"/>
              <a:gd name="connsiteY40" fmla="*/ 1882653 h 4150578"/>
              <a:gd name="connsiteX41" fmla="*/ 1934983 w 4218987"/>
              <a:gd name="connsiteY41" fmla="*/ 2013806 h 4150578"/>
              <a:gd name="connsiteX42" fmla="*/ 1094802 w 4218987"/>
              <a:gd name="connsiteY42" fmla="*/ 2356318 h 4150578"/>
              <a:gd name="connsiteX43" fmla="*/ 2274949 w 4218987"/>
              <a:gd name="connsiteY43" fmla="*/ 1078543 h 4150578"/>
              <a:gd name="connsiteX44" fmla="*/ 3845776 w 4218987"/>
              <a:gd name="connsiteY44" fmla="*/ 1367481 h 4150578"/>
              <a:gd name="connsiteX45" fmla="*/ 3464840 w 4218987"/>
              <a:gd name="connsiteY45" fmla="*/ 3291794 h 4150578"/>
              <a:gd name="connsiteX46" fmla="*/ 1459992 w 4218987"/>
              <a:gd name="connsiteY46" fmla="*/ 3819219 h 4150578"/>
              <a:gd name="connsiteX47" fmla="*/ 1457332 w 4218987"/>
              <a:gd name="connsiteY47" fmla="*/ 3815222 h 4150578"/>
              <a:gd name="connsiteX48" fmla="*/ 1094802 w 4218987"/>
              <a:gd name="connsiteY48" fmla="*/ 2356318 h 4150578"/>
              <a:gd name="connsiteX49" fmla="*/ 859948 w 4218987"/>
              <a:gd name="connsiteY49" fmla="*/ 2090521 h 4150578"/>
              <a:gd name="connsiteX50" fmla="*/ 1963134 w 4218987"/>
              <a:gd name="connsiteY50" fmla="*/ 887612 h 4150578"/>
              <a:gd name="connsiteX51" fmla="*/ 2030962 w 4218987"/>
              <a:gd name="connsiteY51" fmla="*/ 884679 h 4150578"/>
              <a:gd name="connsiteX52" fmla="*/ 2172480 w 4218987"/>
              <a:gd name="connsiteY52" fmla="*/ 1014464 h 4150578"/>
              <a:gd name="connsiteX53" fmla="*/ 2175413 w 4218987"/>
              <a:gd name="connsiteY53" fmla="*/ 1082292 h 4150578"/>
              <a:gd name="connsiteX54" fmla="*/ 1072226 w 4218987"/>
              <a:gd name="connsiteY54" fmla="*/ 2285201 h 4150578"/>
              <a:gd name="connsiteX55" fmla="*/ 1004399 w 4218987"/>
              <a:gd name="connsiteY55" fmla="*/ 2288134 h 4150578"/>
              <a:gd name="connsiteX56" fmla="*/ 862881 w 4218987"/>
              <a:gd name="connsiteY56" fmla="*/ 2158348 h 4150578"/>
              <a:gd name="connsiteX57" fmla="*/ 859948 w 4218987"/>
              <a:gd name="connsiteY57" fmla="*/ 2090521 h 4150578"/>
              <a:gd name="connsiteX58" fmla="*/ 624244 w 4218987"/>
              <a:gd name="connsiteY58" fmla="*/ 601993 h 4150578"/>
              <a:gd name="connsiteX59" fmla="*/ 1246221 w 4218987"/>
              <a:gd name="connsiteY59" fmla="*/ 505843 h 4150578"/>
              <a:gd name="connsiteX60" fmla="*/ 1422930 w 4218987"/>
              <a:gd name="connsiteY60" fmla="*/ 3446 h 4150578"/>
              <a:gd name="connsiteX61" fmla="*/ 1885804 w 4218987"/>
              <a:gd name="connsiteY61" fmla="*/ 837212 h 4150578"/>
              <a:gd name="connsiteX62" fmla="*/ 846522 w 4218987"/>
              <a:gd name="connsiteY62" fmla="*/ 1998625 h 4150578"/>
              <a:gd name="connsiteX63" fmla="*/ 127757 w 4218987"/>
              <a:gd name="connsiteY63" fmla="*/ 2027596 h 4150578"/>
              <a:gd name="connsiteX64" fmla="*/ 448206 w 4218987"/>
              <a:gd name="connsiteY64" fmla="*/ 1396940 h 4150578"/>
              <a:gd name="connsiteX65" fmla="*/ 624244 w 4218987"/>
              <a:gd name="connsiteY65" fmla="*/ 601993 h 4150578"/>
              <a:gd name="connsiteX0" fmla="*/ 2726972 w 4218987"/>
              <a:gd name="connsiteY0" fmla="*/ 2657094 h 4308996"/>
              <a:gd name="connsiteX1" fmla="*/ 2785542 w 4218987"/>
              <a:gd name="connsiteY1" fmla="*/ 2618215 h 4308996"/>
              <a:gd name="connsiteX2" fmla="*/ 2903529 w 4218987"/>
              <a:gd name="connsiteY2" fmla="*/ 2652368 h 4308996"/>
              <a:gd name="connsiteX3" fmla="*/ 2958558 w 4218987"/>
              <a:gd name="connsiteY3" fmla="*/ 2839695 h 4308996"/>
              <a:gd name="connsiteX4" fmla="*/ 2951347 w 4218987"/>
              <a:gd name="connsiteY4" fmla="*/ 2862868 h 4308996"/>
              <a:gd name="connsiteX5" fmla="*/ 2726972 w 4218987"/>
              <a:gd name="connsiteY5" fmla="*/ 2657094 h 4308996"/>
              <a:gd name="connsiteX6" fmla="*/ 2187259 w 4218987"/>
              <a:gd name="connsiteY6" fmla="*/ 2403586 h 4308996"/>
              <a:gd name="connsiteX7" fmla="*/ 2388933 w 4218987"/>
              <a:gd name="connsiteY7" fmla="*/ 2588542 h 4308996"/>
              <a:gd name="connsiteX8" fmla="*/ 2386834 w 4218987"/>
              <a:gd name="connsiteY8" fmla="*/ 2589073 h 4308996"/>
              <a:gd name="connsiteX9" fmla="*/ 2230026 w 4218987"/>
              <a:gd name="connsiteY9" fmla="*/ 2544057 h 4308996"/>
              <a:gd name="connsiteX10" fmla="*/ 2228909 w 4218987"/>
              <a:gd name="connsiteY10" fmla="*/ 2545382 h 4308996"/>
              <a:gd name="connsiteX11" fmla="*/ 2187259 w 4218987"/>
              <a:gd name="connsiteY11" fmla="*/ 2403586 h 4308996"/>
              <a:gd name="connsiteX12" fmla="*/ 1934983 w 4218987"/>
              <a:gd name="connsiteY12" fmla="*/ 2172224 h 4308996"/>
              <a:gd name="connsiteX13" fmla="*/ 1993087 w 4218987"/>
              <a:gd name="connsiteY13" fmla="*/ 2225511 h 4308996"/>
              <a:gd name="connsiteX14" fmla="*/ 1941766 w 4218987"/>
              <a:gd name="connsiteY14" fmla="*/ 2332476 h 4308996"/>
              <a:gd name="connsiteX15" fmla="*/ 2068585 w 4218987"/>
              <a:gd name="connsiteY15" fmla="*/ 2735356 h 4308996"/>
              <a:gd name="connsiteX16" fmla="*/ 2416619 w 4218987"/>
              <a:gd name="connsiteY16" fmla="*/ 2837634 h 4308996"/>
              <a:gd name="connsiteX17" fmla="*/ 2589184 w 4218987"/>
              <a:gd name="connsiteY17" fmla="*/ 2772191 h 4308996"/>
              <a:gd name="connsiteX18" fmla="*/ 2819784 w 4218987"/>
              <a:gd name="connsiteY18" fmla="*/ 2983674 h 4308996"/>
              <a:gd name="connsiteX19" fmla="*/ 2627084 w 4218987"/>
              <a:gd name="connsiteY19" fmla="*/ 2932673 h 4308996"/>
              <a:gd name="connsiteX20" fmla="*/ 2434618 w 4218987"/>
              <a:gd name="connsiteY20" fmla="*/ 3123569 h 4308996"/>
              <a:gd name="connsiteX21" fmla="*/ 2893365 w 4218987"/>
              <a:gd name="connsiteY21" fmla="*/ 3244629 h 4308996"/>
              <a:gd name="connsiteX22" fmla="*/ 3032143 w 4218987"/>
              <a:gd name="connsiteY22" fmla="*/ 3178428 h 4308996"/>
              <a:gd name="connsiteX23" fmla="*/ 3090634 w 4218987"/>
              <a:gd name="connsiteY23" fmla="*/ 3232070 h 4308996"/>
              <a:gd name="connsiteX24" fmla="*/ 3210914 w 4218987"/>
              <a:gd name="connsiteY24" fmla="*/ 3100917 h 4308996"/>
              <a:gd name="connsiteX25" fmla="*/ 3156792 w 4218987"/>
              <a:gd name="connsiteY25" fmla="*/ 3051281 h 4308996"/>
              <a:gd name="connsiteX26" fmla="*/ 3222229 w 4218987"/>
              <a:gd name="connsiteY26" fmla="*/ 2902643 h 4308996"/>
              <a:gd name="connsiteX27" fmla="*/ 3089478 w 4218987"/>
              <a:gd name="connsiteY27" fmla="*/ 2455444 h 4308996"/>
              <a:gd name="connsiteX28" fmla="*/ 3090209 w 4218987"/>
              <a:gd name="connsiteY28" fmla="*/ 2454588 h 4308996"/>
              <a:gd name="connsiteX29" fmla="*/ 3085067 w 4218987"/>
              <a:gd name="connsiteY29" fmla="*/ 2450814 h 4308996"/>
              <a:gd name="connsiteX30" fmla="*/ 3083320 w 4218987"/>
              <a:gd name="connsiteY30" fmla="*/ 2448981 h 4308996"/>
              <a:gd name="connsiteX31" fmla="*/ 3083018 w 4218987"/>
              <a:gd name="connsiteY31" fmla="*/ 2449310 h 4308996"/>
              <a:gd name="connsiteX32" fmla="*/ 2744891 w 4218987"/>
              <a:gd name="connsiteY32" fmla="*/ 2362489 h 4308996"/>
              <a:gd name="connsiteX33" fmla="*/ 2538260 w 4218987"/>
              <a:gd name="connsiteY33" fmla="*/ 2484027 h 4308996"/>
              <a:gd name="connsiteX34" fmla="*/ 2299616 w 4218987"/>
              <a:gd name="connsiteY34" fmla="*/ 2265166 h 4308996"/>
              <a:gd name="connsiteX35" fmla="*/ 2313553 w 4218987"/>
              <a:gd name="connsiteY35" fmla="*/ 2259152 h 4308996"/>
              <a:gd name="connsiteX36" fmla="*/ 2487357 w 4218987"/>
              <a:gd name="connsiteY36" fmla="*/ 2305018 h 4308996"/>
              <a:gd name="connsiteX37" fmla="*/ 2660620 w 4218987"/>
              <a:gd name="connsiteY37" fmla="*/ 2133169 h 4308996"/>
              <a:gd name="connsiteX38" fmla="*/ 2247647 w 4218987"/>
              <a:gd name="connsiteY38" fmla="*/ 2024188 h 4308996"/>
              <a:gd name="connsiteX39" fmla="*/ 2110842 w 4218987"/>
              <a:gd name="connsiteY39" fmla="*/ 2092042 h 4308996"/>
              <a:gd name="connsiteX40" fmla="*/ 2055263 w 4218987"/>
              <a:gd name="connsiteY40" fmla="*/ 2041071 h 4308996"/>
              <a:gd name="connsiteX41" fmla="*/ 1934983 w 4218987"/>
              <a:gd name="connsiteY41" fmla="*/ 2172224 h 4308996"/>
              <a:gd name="connsiteX42" fmla="*/ 1094802 w 4218987"/>
              <a:gd name="connsiteY42" fmla="*/ 2514736 h 4308996"/>
              <a:gd name="connsiteX43" fmla="*/ 2274949 w 4218987"/>
              <a:gd name="connsiteY43" fmla="*/ 1236961 h 4308996"/>
              <a:gd name="connsiteX44" fmla="*/ 3845776 w 4218987"/>
              <a:gd name="connsiteY44" fmla="*/ 1525899 h 4308996"/>
              <a:gd name="connsiteX45" fmla="*/ 3464840 w 4218987"/>
              <a:gd name="connsiteY45" fmla="*/ 3450212 h 4308996"/>
              <a:gd name="connsiteX46" fmla="*/ 1459992 w 4218987"/>
              <a:gd name="connsiteY46" fmla="*/ 3977637 h 4308996"/>
              <a:gd name="connsiteX47" fmla="*/ 1457332 w 4218987"/>
              <a:gd name="connsiteY47" fmla="*/ 3973640 h 4308996"/>
              <a:gd name="connsiteX48" fmla="*/ 1094802 w 4218987"/>
              <a:gd name="connsiteY48" fmla="*/ 2514736 h 4308996"/>
              <a:gd name="connsiteX49" fmla="*/ 859948 w 4218987"/>
              <a:gd name="connsiteY49" fmla="*/ 2248939 h 4308996"/>
              <a:gd name="connsiteX50" fmla="*/ 1963134 w 4218987"/>
              <a:gd name="connsiteY50" fmla="*/ 1046030 h 4308996"/>
              <a:gd name="connsiteX51" fmla="*/ 2030962 w 4218987"/>
              <a:gd name="connsiteY51" fmla="*/ 1043097 h 4308996"/>
              <a:gd name="connsiteX52" fmla="*/ 2172480 w 4218987"/>
              <a:gd name="connsiteY52" fmla="*/ 1172882 h 4308996"/>
              <a:gd name="connsiteX53" fmla="*/ 2175413 w 4218987"/>
              <a:gd name="connsiteY53" fmla="*/ 1240710 h 4308996"/>
              <a:gd name="connsiteX54" fmla="*/ 1072226 w 4218987"/>
              <a:gd name="connsiteY54" fmla="*/ 2443619 h 4308996"/>
              <a:gd name="connsiteX55" fmla="*/ 1004399 w 4218987"/>
              <a:gd name="connsiteY55" fmla="*/ 2446552 h 4308996"/>
              <a:gd name="connsiteX56" fmla="*/ 862881 w 4218987"/>
              <a:gd name="connsiteY56" fmla="*/ 2316766 h 4308996"/>
              <a:gd name="connsiteX57" fmla="*/ 859948 w 4218987"/>
              <a:gd name="connsiteY57" fmla="*/ 2248939 h 4308996"/>
              <a:gd name="connsiteX58" fmla="*/ 624244 w 4218987"/>
              <a:gd name="connsiteY58" fmla="*/ 760411 h 4308996"/>
              <a:gd name="connsiteX59" fmla="*/ 1246221 w 4218987"/>
              <a:gd name="connsiteY59" fmla="*/ 664261 h 4308996"/>
              <a:gd name="connsiteX60" fmla="*/ 1422930 w 4218987"/>
              <a:gd name="connsiteY60" fmla="*/ 161864 h 4308996"/>
              <a:gd name="connsiteX61" fmla="*/ 1885804 w 4218987"/>
              <a:gd name="connsiteY61" fmla="*/ 995630 h 4308996"/>
              <a:gd name="connsiteX62" fmla="*/ 846522 w 4218987"/>
              <a:gd name="connsiteY62" fmla="*/ 2157043 h 4308996"/>
              <a:gd name="connsiteX63" fmla="*/ 127757 w 4218987"/>
              <a:gd name="connsiteY63" fmla="*/ 2186014 h 4308996"/>
              <a:gd name="connsiteX64" fmla="*/ 448206 w 4218987"/>
              <a:gd name="connsiteY64" fmla="*/ 1555358 h 4308996"/>
              <a:gd name="connsiteX65" fmla="*/ 624244 w 4218987"/>
              <a:gd name="connsiteY65" fmla="*/ 760411 h 4308996"/>
              <a:gd name="connsiteX0" fmla="*/ 2726972 w 4218987"/>
              <a:gd name="connsiteY0" fmla="*/ 2714720 h 4366622"/>
              <a:gd name="connsiteX1" fmla="*/ 2785542 w 4218987"/>
              <a:gd name="connsiteY1" fmla="*/ 2675841 h 4366622"/>
              <a:gd name="connsiteX2" fmla="*/ 2903529 w 4218987"/>
              <a:gd name="connsiteY2" fmla="*/ 2709994 h 4366622"/>
              <a:gd name="connsiteX3" fmla="*/ 2958558 w 4218987"/>
              <a:gd name="connsiteY3" fmla="*/ 2897321 h 4366622"/>
              <a:gd name="connsiteX4" fmla="*/ 2951347 w 4218987"/>
              <a:gd name="connsiteY4" fmla="*/ 2920494 h 4366622"/>
              <a:gd name="connsiteX5" fmla="*/ 2726972 w 4218987"/>
              <a:gd name="connsiteY5" fmla="*/ 2714720 h 4366622"/>
              <a:gd name="connsiteX6" fmla="*/ 2187259 w 4218987"/>
              <a:gd name="connsiteY6" fmla="*/ 2461212 h 4366622"/>
              <a:gd name="connsiteX7" fmla="*/ 2388933 w 4218987"/>
              <a:gd name="connsiteY7" fmla="*/ 2646168 h 4366622"/>
              <a:gd name="connsiteX8" fmla="*/ 2386834 w 4218987"/>
              <a:gd name="connsiteY8" fmla="*/ 2646699 h 4366622"/>
              <a:gd name="connsiteX9" fmla="*/ 2230026 w 4218987"/>
              <a:gd name="connsiteY9" fmla="*/ 2601683 h 4366622"/>
              <a:gd name="connsiteX10" fmla="*/ 2228909 w 4218987"/>
              <a:gd name="connsiteY10" fmla="*/ 2603008 h 4366622"/>
              <a:gd name="connsiteX11" fmla="*/ 2187259 w 4218987"/>
              <a:gd name="connsiteY11" fmla="*/ 2461212 h 4366622"/>
              <a:gd name="connsiteX12" fmla="*/ 1934983 w 4218987"/>
              <a:gd name="connsiteY12" fmla="*/ 2229850 h 4366622"/>
              <a:gd name="connsiteX13" fmla="*/ 1993087 w 4218987"/>
              <a:gd name="connsiteY13" fmla="*/ 2283137 h 4366622"/>
              <a:gd name="connsiteX14" fmla="*/ 1941766 w 4218987"/>
              <a:gd name="connsiteY14" fmla="*/ 2390102 h 4366622"/>
              <a:gd name="connsiteX15" fmla="*/ 2068585 w 4218987"/>
              <a:gd name="connsiteY15" fmla="*/ 2792982 h 4366622"/>
              <a:gd name="connsiteX16" fmla="*/ 2416619 w 4218987"/>
              <a:gd name="connsiteY16" fmla="*/ 2895260 h 4366622"/>
              <a:gd name="connsiteX17" fmla="*/ 2589184 w 4218987"/>
              <a:gd name="connsiteY17" fmla="*/ 2829817 h 4366622"/>
              <a:gd name="connsiteX18" fmla="*/ 2819784 w 4218987"/>
              <a:gd name="connsiteY18" fmla="*/ 3041300 h 4366622"/>
              <a:gd name="connsiteX19" fmla="*/ 2627084 w 4218987"/>
              <a:gd name="connsiteY19" fmla="*/ 2990299 h 4366622"/>
              <a:gd name="connsiteX20" fmla="*/ 2434618 w 4218987"/>
              <a:gd name="connsiteY20" fmla="*/ 3181195 h 4366622"/>
              <a:gd name="connsiteX21" fmla="*/ 2893365 w 4218987"/>
              <a:gd name="connsiteY21" fmla="*/ 3302255 h 4366622"/>
              <a:gd name="connsiteX22" fmla="*/ 3032143 w 4218987"/>
              <a:gd name="connsiteY22" fmla="*/ 3236054 h 4366622"/>
              <a:gd name="connsiteX23" fmla="*/ 3090634 w 4218987"/>
              <a:gd name="connsiteY23" fmla="*/ 3289696 h 4366622"/>
              <a:gd name="connsiteX24" fmla="*/ 3210914 w 4218987"/>
              <a:gd name="connsiteY24" fmla="*/ 3158543 h 4366622"/>
              <a:gd name="connsiteX25" fmla="*/ 3156792 w 4218987"/>
              <a:gd name="connsiteY25" fmla="*/ 3108907 h 4366622"/>
              <a:gd name="connsiteX26" fmla="*/ 3222229 w 4218987"/>
              <a:gd name="connsiteY26" fmla="*/ 2960269 h 4366622"/>
              <a:gd name="connsiteX27" fmla="*/ 3089478 w 4218987"/>
              <a:gd name="connsiteY27" fmla="*/ 2513070 h 4366622"/>
              <a:gd name="connsiteX28" fmla="*/ 3090209 w 4218987"/>
              <a:gd name="connsiteY28" fmla="*/ 2512214 h 4366622"/>
              <a:gd name="connsiteX29" fmla="*/ 3085067 w 4218987"/>
              <a:gd name="connsiteY29" fmla="*/ 2508440 h 4366622"/>
              <a:gd name="connsiteX30" fmla="*/ 3083320 w 4218987"/>
              <a:gd name="connsiteY30" fmla="*/ 2506607 h 4366622"/>
              <a:gd name="connsiteX31" fmla="*/ 3083018 w 4218987"/>
              <a:gd name="connsiteY31" fmla="*/ 2506936 h 4366622"/>
              <a:gd name="connsiteX32" fmla="*/ 2744891 w 4218987"/>
              <a:gd name="connsiteY32" fmla="*/ 2420115 h 4366622"/>
              <a:gd name="connsiteX33" fmla="*/ 2538260 w 4218987"/>
              <a:gd name="connsiteY33" fmla="*/ 2541653 h 4366622"/>
              <a:gd name="connsiteX34" fmla="*/ 2299616 w 4218987"/>
              <a:gd name="connsiteY34" fmla="*/ 2322792 h 4366622"/>
              <a:gd name="connsiteX35" fmla="*/ 2313553 w 4218987"/>
              <a:gd name="connsiteY35" fmla="*/ 2316778 h 4366622"/>
              <a:gd name="connsiteX36" fmla="*/ 2487357 w 4218987"/>
              <a:gd name="connsiteY36" fmla="*/ 2362644 h 4366622"/>
              <a:gd name="connsiteX37" fmla="*/ 2660620 w 4218987"/>
              <a:gd name="connsiteY37" fmla="*/ 2190795 h 4366622"/>
              <a:gd name="connsiteX38" fmla="*/ 2247647 w 4218987"/>
              <a:gd name="connsiteY38" fmla="*/ 2081814 h 4366622"/>
              <a:gd name="connsiteX39" fmla="*/ 2110842 w 4218987"/>
              <a:gd name="connsiteY39" fmla="*/ 2149668 h 4366622"/>
              <a:gd name="connsiteX40" fmla="*/ 2055263 w 4218987"/>
              <a:gd name="connsiteY40" fmla="*/ 2098697 h 4366622"/>
              <a:gd name="connsiteX41" fmla="*/ 1934983 w 4218987"/>
              <a:gd name="connsiteY41" fmla="*/ 2229850 h 4366622"/>
              <a:gd name="connsiteX42" fmla="*/ 1094802 w 4218987"/>
              <a:gd name="connsiteY42" fmla="*/ 2572362 h 4366622"/>
              <a:gd name="connsiteX43" fmla="*/ 2274949 w 4218987"/>
              <a:gd name="connsiteY43" fmla="*/ 1294587 h 4366622"/>
              <a:gd name="connsiteX44" fmla="*/ 3845776 w 4218987"/>
              <a:gd name="connsiteY44" fmla="*/ 1583525 h 4366622"/>
              <a:gd name="connsiteX45" fmla="*/ 3464840 w 4218987"/>
              <a:gd name="connsiteY45" fmla="*/ 3507838 h 4366622"/>
              <a:gd name="connsiteX46" fmla="*/ 1459992 w 4218987"/>
              <a:gd name="connsiteY46" fmla="*/ 4035263 h 4366622"/>
              <a:gd name="connsiteX47" fmla="*/ 1457332 w 4218987"/>
              <a:gd name="connsiteY47" fmla="*/ 4031266 h 4366622"/>
              <a:gd name="connsiteX48" fmla="*/ 1094802 w 4218987"/>
              <a:gd name="connsiteY48" fmla="*/ 2572362 h 4366622"/>
              <a:gd name="connsiteX49" fmla="*/ 859948 w 4218987"/>
              <a:gd name="connsiteY49" fmla="*/ 2306565 h 4366622"/>
              <a:gd name="connsiteX50" fmla="*/ 1963134 w 4218987"/>
              <a:gd name="connsiteY50" fmla="*/ 1103656 h 4366622"/>
              <a:gd name="connsiteX51" fmla="*/ 2030962 w 4218987"/>
              <a:gd name="connsiteY51" fmla="*/ 1100723 h 4366622"/>
              <a:gd name="connsiteX52" fmla="*/ 2172480 w 4218987"/>
              <a:gd name="connsiteY52" fmla="*/ 1230508 h 4366622"/>
              <a:gd name="connsiteX53" fmla="*/ 2175413 w 4218987"/>
              <a:gd name="connsiteY53" fmla="*/ 1298336 h 4366622"/>
              <a:gd name="connsiteX54" fmla="*/ 1072226 w 4218987"/>
              <a:gd name="connsiteY54" fmla="*/ 2501245 h 4366622"/>
              <a:gd name="connsiteX55" fmla="*/ 1004399 w 4218987"/>
              <a:gd name="connsiteY55" fmla="*/ 2504178 h 4366622"/>
              <a:gd name="connsiteX56" fmla="*/ 862881 w 4218987"/>
              <a:gd name="connsiteY56" fmla="*/ 2374392 h 4366622"/>
              <a:gd name="connsiteX57" fmla="*/ 859948 w 4218987"/>
              <a:gd name="connsiteY57" fmla="*/ 2306565 h 4366622"/>
              <a:gd name="connsiteX58" fmla="*/ 624244 w 4218987"/>
              <a:gd name="connsiteY58" fmla="*/ 818037 h 4366622"/>
              <a:gd name="connsiteX59" fmla="*/ 1246221 w 4218987"/>
              <a:gd name="connsiteY59" fmla="*/ 721887 h 4366622"/>
              <a:gd name="connsiteX60" fmla="*/ 1422930 w 4218987"/>
              <a:gd name="connsiteY60" fmla="*/ 219490 h 4366622"/>
              <a:gd name="connsiteX61" fmla="*/ 1885804 w 4218987"/>
              <a:gd name="connsiteY61" fmla="*/ 1053256 h 4366622"/>
              <a:gd name="connsiteX62" fmla="*/ 846522 w 4218987"/>
              <a:gd name="connsiteY62" fmla="*/ 2214669 h 4366622"/>
              <a:gd name="connsiteX63" fmla="*/ 127757 w 4218987"/>
              <a:gd name="connsiteY63" fmla="*/ 2243640 h 4366622"/>
              <a:gd name="connsiteX64" fmla="*/ 448206 w 4218987"/>
              <a:gd name="connsiteY64" fmla="*/ 1612984 h 4366622"/>
              <a:gd name="connsiteX65" fmla="*/ 624244 w 4218987"/>
              <a:gd name="connsiteY65" fmla="*/ 818037 h 4366622"/>
              <a:gd name="connsiteX0" fmla="*/ 2726972 w 4218987"/>
              <a:gd name="connsiteY0" fmla="*/ 2679961 h 4331863"/>
              <a:gd name="connsiteX1" fmla="*/ 2785542 w 4218987"/>
              <a:gd name="connsiteY1" fmla="*/ 2641082 h 4331863"/>
              <a:gd name="connsiteX2" fmla="*/ 2903529 w 4218987"/>
              <a:gd name="connsiteY2" fmla="*/ 2675235 h 4331863"/>
              <a:gd name="connsiteX3" fmla="*/ 2958558 w 4218987"/>
              <a:gd name="connsiteY3" fmla="*/ 2862562 h 4331863"/>
              <a:gd name="connsiteX4" fmla="*/ 2951347 w 4218987"/>
              <a:gd name="connsiteY4" fmla="*/ 2885735 h 4331863"/>
              <a:gd name="connsiteX5" fmla="*/ 2726972 w 4218987"/>
              <a:gd name="connsiteY5" fmla="*/ 2679961 h 4331863"/>
              <a:gd name="connsiteX6" fmla="*/ 2187259 w 4218987"/>
              <a:gd name="connsiteY6" fmla="*/ 2426453 h 4331863"/>
              <a:gd name="connsiteX7" fmla="*/ 2388933 w 4218987"/>
              <a:gd name="connsiteY7" fmla="*/ 2611409 h 4331863"/>
              <a:gd name="connsiteX8" fmla="*/ 2386834 w 4218987"/>
              <a:gd name="connsiteY8" fmla="*/ 2611940 h 4331863"/>
              <a:gd name="connsiteX9" fmla="*/ 2230026 w 4218987"/>
              <a:gd name="connsiteY9" fmla="*/ 2566924 h 4331863"/>
              <a:gd name="connsiteX10" fmla="*/ 2228909 w 4218987"/>
              <a:gd name="connsiteY10" fmla="*/ 2568249 h 4331863"/>
              <a:gd name="connsiteX11" fmla="*/ 2187259 w 4218987"/>
              <a:gd name="connsiteY11" fmla="*/ 2426453 h 4331863"/>
              <a:gd name="connsiteX12" fmla="*/ 1934983 w 4218987"/>
              <a:gd name="connsiteY12" fmla="*/ 2195091 h 4331863"/>
              <a:gd name="connsiteX13" fmla="*/ 1993087 w 4218987"/>
              <a:gd name="connsiteY13" fmla="*/ 2248378 h 4331863"/>
              <a:gd name="connsiteX14" fmla="*/ 1941766 w 4218987"/>
              <a:gd name="connsiteY14" fmla="*/ 2355343 h 4331863"/>
              <a:gd name="connsiteX15" fmla="*/ 2068585 w 4218987"/>
              <a:gd name="connsiteY15" fmla="*/ 2758223 h 4331863"/>
              <a:gd name="connsiteX16" fmla="*/ 2416619 w 4218987"/>
              <a:gd name="connsiteY16" fmla="*/ 2860501 h 4331863"/>
              <a:gd name="connsiteX17" fmla="*/ 2589184 w 4218987"/>
              <a:gd name="connsiteY17" fmla="*/ 2795058 h 4331863"/>
              <a:gd name="connsiteX18" fmla="*/ 2819784 w 4218987"/>
              <a:gd name="connsiteY18" fmla="*/ 3006541 h 4331863"/>
              <a:gd name="connsiteX19" fmla="*/ 2627084 w 4218987"/>
              <a:gd name="connsiteY19" fmla="*/ 2955540 h 4331863"/>
              <a:gd name="connsiteX20" fmla="*/ 2434618 w 4218987"/>
              <a:gd name="connsiteY20" fmla="*/ 3146436 h 4331863"/>
              <a:gd name="connsiteX21" fmla="*/ 2893365 w 4218987"/>
              <a:gd name="connsiteY21" fmla="*/ 3267496 h 4331863"/>
              <a:gd name="connsiteX22" fmla="*/ 3032143 w 4218987"/>
              <a:gd name="connsiteY22" fmla="*/ 3201295 h 4331863"/>
              <a:gd name="connsiteX23" fmla="*/ 3090634 w 4218987"/>
              <a:gd name="connsiteY23" fmla="*/ 3254937 h 4331863"/>
              <a:gd name="connsiteX24" fmla="*/ 3210914 w 4218987"/>
              <a:gd name="connsiteY24" fmla="*/ 3123784 h 4331863"/>
              <a:gd name="connsiteX25" fmla="*/ 3156792 w 4218987"/>
              <a:gd name="connsiteY25" fmla="*/ 3074148 h 4331863"/>
              <a:gd name="connsiteX26" fmla="*/ 3222229 w 4218987"/>
              <a:gd name="connsiteY26" fmla="*/ 2925510 h 4331863"/>
              <a:gd name="connsiteX27" fmla="*/ 3089478 w 4218987"/>
              <a:gd name="connsiteY27" fmla="*/ 2478311 h 4331863"/>
              <a:gd name="connsiteX28" fmla="*/ 3090209 w 4218987"/>
              <a:gd name="connsiteY28" fmla="*/ 2477455 h 4331863"/>
              <a:gd name="connsiteX29" fmla="*/ 3085067 w 4218987"/>
              <a:gd name="connsiteY29" fmla="*/ 2473681 h 4331863"/>
              <a:gd name="connsiteX30" fmla="*/ 3083320 w 4218987"/>
              <a:gd name="connsiteY30" fmla="*/ 2471848 h 4331863"/>
              <a:gd name="connsiteX31" fmla="*/ 3083018 w 4218987"/>
              <a:gd name="connsiteY31" fmla="*/ 2472177 h 4331863"/>
              <a:gd name="connsiteX32" fmla="*/ 2744891 w 4218987"/>
              <a:gd name="connsiteY32" fmla="*/ 2385356 h 4331863"/>
              <a:gd name="connsiteX33" fmla="*/ 2538260 w 4218987"/>
              <a:gd name="connsiteY33" fmla="*/ 2506894 h 4331863"/>
              <a:gd name="connsiteX34" fmla="*/ 2299616 w 4218987"/>
              <a:gd name="connsiteY34" fmla="*/ 2288033 h 4331863"/>
              <a:gd name="connsiteX35" fmla="*/ 2313553 w 4218987"/>
              <a:gd name="connsiteY35" fmla="*/ 2282019 h 4331863"/>
              <a:gd name="connsiteX36" fmla="*/ 2487357 w 4218987"/>
              <a:gd name="connsiteY36" fmla="*/ 2327885 h 4331863"/>
              <a:gd name="connsiteX37" fmla="*/ 2660620 w 4218987"/>
              <a:gd name="connsiteY37" fmla="*/ 2156036 h 4331863"/>
              <a:gd name="connsiteX38" fmla="*/ 2247647 w 4218987"/>
              <a:gd name="connsiteY38" fmla="*/ 2047055 h 4331863"/>
              <a:gd name="connsiteX39" fmla="*/ 2110842 w 4218987"/>
              <a:gd name="connsiteY39" fmla="*/ 2114909 h 4331863"/>
              <a:gd name="connsiteX40" fmla="*/ 2055263 w 4218987"/>
              <a:gd name="connsiteY40" fmla="*/ 2063938 h 4331863"/>
              <a:gd name="connsiteX41" fmla="*/ 1934983 w 4218987"/>
              <a:gd name="connsiteY41" fmla="*/ 2195091 h 4331863"/>
              <a:gd name="connsiteX42" fmla="*/ 1094802 w 4218987"/>
              <a:gd name="connsiteY42" fmla="*/ 2537603 h 4331863"/>
              <a:gd name="connsiteX43" fmla="*/ 2274949 w 4218987"/>
              <a:gd name="connsiteY43" fmla="*/ 1259828 h 4331863"/>
              <a:gd name="connsiteX44" fmla="*/ 3845776 w 4218987"/>
              <a:gd name="connsiteY44" fmla="*/ 1548766 h 4331863"/>
              <a:gd name="connsiteX45" fmla="*/ 3464840 w 4218987"/>
              <a:gd name="connsiteY45" fmla="*/ 3473079 h 4331863"/>
              <a:gd name="connsiteX46" fmla="*/ 1459992 w 4218987"/>
              <a:gd name="connsiteY46" fmla="*/ 4000504 h 4331863"/>
              <a:gd name="connsiteX47" fmla="*/ 1457332 w 4218987"/>
              <a:gd name="connsiteY47" fmla="*/ 3996507 h 4331863"/>
              <a:gd name="connsiteX48" fmla="*/ 1094802 w 4218987"/>
              <a:gd name="connsiteY48" fmla="*/ 2537603 h 4331863"/>
              <a:gd name="connsiteX49" fmla="*/ 859948 w 4218987"/>
              <a:gd name="connsiteY49" fmla="*/ 2271806 h 4331863"/>
              <a:gd name="connsiteX50" fmla="*/ 1963134 w 4218987"/>
              <a:gd name="connsiteY50" fmla="*/ 1068897 h 4331863"/>
              <a:gd name="connsiteX51" fmla="*/ 2030962 w 4218987"/>
              <a:gd name="connsiteY51" fmla="*/ 1065964 h 4331863"/>
              <a:gd name="connsiteX52" fmla="*/ 2172480 w 4218987"/>
              <a:gd name="connsiteY52" fmla="*/ 1195749 h 4331863"/>
              <a:gd name="connsiteX53" fmla="*/ 2175413 w 4218987"/>
              <a:gd name="connsiteY53" fmla="*/ 1263577 h 4331863"/>
              <a:gd name="connsiteX54" fmla="*/ 1072226 w 4218987"/>
              <a:gd name="connsiteY54" fmla="*/ 2466486 h 4331863"/>
              <a:gd name="connsiteX55" fmla="*/ 1004399 w 4218987"/>
              <a:gd name="connsiteY55" fmla="*/ 2469419 h 4331863"/>
              <a:gd name="connsiteX56" fmla="*/ 862881 w 4218987"/>
              <a:gd name="connsiteY56" fmla="*/ 2339633 h 4331863"/>
              <a:gd name="connsiteX57" fmla="*/ 859948 w 4218987"/>
              <a:gd name="connsiteY57" fmla="*/ 2271806 h 4331863"/>
              <a:gd name="connsiteX58" fmla="*/ 624244 w 4218987"/>
              <a:gd name="connsiteY58" fmla="*/ 783278 h 4331863"/>
              <a:gd name="connsiteX59" fmla="*/ 1246221 w 4218987"/>
              <a:gd name="connsiteY59" fmla="*/ 687128 h 4331863"/>
              <a:gd name="connsiteX60" fmla="*/ 1422930 w 4218987"/>
              <a:gd name="connsiteY60" fmla="*/ 184731 h 4331863"/>
              <a:gd name="connsiteX61" fmla="*/ 1885804 w 4218987"/>
              <a:gd name="connsiteY61" fmla="*/ 1018497 h 4331863"/>
              <a:gd name="connsiteX62" fmla="*/ 846522 w 4218987"/>
              <a:gd name="connsiteY62" fmla="*/ 2179910 h 4331863"/>
              <a:gd name="connsiteX63" fmla="*/ 127757 w 4218987"/>
              <a:gd name="connsiteY63" fmla="*/ 2208881 h 4331863"/>
              <a:gd name="connsiteX64" fmla="*/ 448206 w 4218987"/>
              <a:gd name="connsiteY64" fmla="*/ 1578225 h 4331863"/>
              <a:gd name="connsiteX65" fmla="*/ 624244 w 4218987"/>
              <a:gd name="connsiteY65" fmla="*/ 783278 h 433186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24244 w 4218987"/>
              <a:gd name="connsiteY58" fmla="*/ 804258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24244 w 4218987"/>
              <a:gd name="connsiteY65" fmla="*/ 804258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498006 h 4149908"/>
              <a:gd name="connsiteX1" fmla="*/ 2785542 w 4218987"/>
              <a:gd name="connsiteY1" fmla="*/ 2459127 h 4149908"/>
              <a:gd name="connsiteX2" fmla="*/ 2903529 w 4218987"/>
              <a:gd name="connsiteY2" fmla="*/ 2493280 h 4149908"/>
              <a:gd name="connsiteX3" fmla="*/ 2958558 w 4218987"/>
              <a:gd name="connsiteY3" fmla="*/ 2680607 h 4149908"/>
              <a:gd name="connsiteX4" fmla="*/ 2951347 w 4218987"/>
              <a:gd name="connsiteY4" fmla="*/ 2703780 h 4149908"/>
              <a:gd name="connsiteX5" fmla="*/ 2726972 w 4218987"/>
              <a:gd name="connsiteY5" fmla="*/ 2498006 h 4149908"/>
              <a:gd name="connsiteX6" fmla="*/ 2187259 w 4218987"/>
              <a:gd name="connsiteY6" fmla="*/ 2244498 h 4149908"/>
              <a:gd name="connsiteX7" fmla="*/ 2388933 w 4218987"/>
              <a:gd name="connsiteY7" fmla="*/ 2429454 h 4149908"/>
              <a:gd name="connsiteX8" fmla="*/ 2386834 w 4218987"/>
              <a:gd name="connsiteY8" fmla="*/ 2429985 h 4149908"/>
              <a:gd name="connsiteX9" fmla="*/ 2230026 w 4218987"/>
              <a:gd name="connsiteY9" fmla="*/ 2384969 h 4149908"/>
              <a:gd name="connsiteX10" fmla="*/ 2228909 w 4218987"/>
              <a:gd name="connsiteY10" fmla="*/ 2386294 h 4149908"/>
              <a:gd name="connsiteX11" fmla="*/ 2187259 w 4218987"/>
              <a:gd name="connsiteY11" fmla="*/ 2244498 h 4149908"/>
              <a:gd name="connsiteX12" fmla="*/ 1934983 w 4218987"/>
              <a:gd name="connsiteY12" fmla="*/ 2013136 h 4149908"/>
              <a:gd name="connsiteX13" fmla="*/ 1993087 w 4218987"/>
              <a:gd name="connsiteY13" fmla="*/ 2066423 h 4149908"/>
              <a:gd name="connsiteX14" fmla="*/ 1941766 w 4218987"/>
              <a:gd name="connsiteY14" fmla="*/ 2173388 h 4149908"/>
              <a:gd name="connsiteX15" fmla="*/ 2068585 w 4218987"/>
              <a:gd name="connsiteY15" fmla="*/ 2576268 h 4149908"/>
              <a:gd name="connsiteX16" fmla="*/ 2416619 w 4218987"/>
              <a:gd name="connsiteY16" fmla="*/ 2678546 h 4149908"/>
              <a:gd name="connsiteX17" fmla="*/ 2589184 w 4218987"/>
              <a:gd name="connsiteY17" fmla="*/ 2613103 h 4149908"/>
              <a:gd name="connsiteX18" fmla="*/ 2819784 w 4218987"/>
              <a:gd name="connsiteY18" fmla="*/ 2824586 h 4149908"/>
              <a:gd name="connsiteX19" fmla="*/ 2627084 w 4218987"/>
              <a:gd name="connsiteY19" fmla="*/ 2773585 h 4149908"/>
              <a:gd name="connsiteX20" fmla="*/ 2434618 w 4218987"/>
              <a:gd name="connsiteY20" fmla="*/ 2964481 h 4149908"/>
              <a:gd name="connsiteX21" fmla="*/ 2893365 w 4218987"/>
              <a:gd name="connsiteY21" fmla="*/ 3085541 h 4149908"/>
              <a:gd name="connsiteX22" fmla="*/ 3032143 w 4218987"/>
              <a:gd name="connsiteY22" fmla="*/ 3019340 h 4149908"/>
              <a:gd name="connsiteX23" fmla="*/ 3090634 w 4218987"/>
              <a:gd name="connsiteY23" fmla="*/ 3072982 h 4149908"/>
              <a:gd name="connsiteX24" fmla="*/ 3210914 w 4218987"/>
              <a:gd name="connsiteY24" fmla="*/ 2941829 h 4149908"/>
              <a:gd name="connsiteX25" fmla="*/ 3156792 w 4218987"/>
              <a:gd name="connsiteY25" fmla="*/ 2892193 h 4149908"/>
              <a:gd name="connsiteX26" fmla="*/ 3222229 w 4218987"/>
              <a:gd name="connsiteY26" fmla="*/ 2743555 h 4149908"/>
              <a:gd name="connsiteX27" fmla="*/ 3089478 w 4218987"/>
              <a:gd name="connsiteY27" fmla="*/ 2296356 h 4149908"/>
              <a:gd name="connsiteX28" fmla="*/ 3090209 w 4218987"/>
              <a:gd name="connsiteY28" fmla="*/ 2295500 h 4149908"/>
              <a:gd name="connsiteX29" fmla="*/ 3085067 w 4218987"/>
              <a:gd name="connsiteY29" fmla="*/ 2291726 h 4149908"/>
              <a:gd name="connsiteX30" fmla="*/ 3083320 w 4218987"/>
              <a:gd name="connsiteY30" fmla="*/ 2289893 h 4149908"/>
              <a:gd name="connsiteX31" fmla="*/ 3083018 w 4218987"/>
              <a:gd name="connsiteY31" fmla="*/ 2290222 h 4149908"/>
              <a:gd name="connsiteX32" fmla="*/ 2744891 w 4218987"/>
              <a:gd name="connsiteY32" fmla="*/ 2203401 h 4149908"/>
              <a:gd name="connsiteX33" fmla="*/ 2538260 w 4218987"/>
              <a:gd name="connsiteY33" fmla="*/ 2324939 h 4149908"/>
              <a:gd name="connsiteX34" fmla="*/ 2299616 w 4218987"/>
              <a:gd name="connsiteY34" fmla="*/ 2106078 h 4149908"/>
              <a:gd name="connsiteX35" fmla="*/ 2313553 w 4218987"/>
              <a:gd name="connsiteY35" fmla="*/ 2100064 h 4149908"/>
              <a:gd name="connsiteX36" fmla="*/ 2487357 w 4218987"/>
              <a:gd name="connsiteY36" fmla="*/ 2145930 h 4149908"/>
              <a:gd name="connsiteX37" fmla="*/ 2660620 w 4218987"/>
              <a:gd name="connsiteY37" fmla="*/ 1974081 h 4149908"/>
              <a:gd name="connsiteX38" fmla="*/ 2247647 w 4218987"/>
              <a:gd name="connsiteY38" fmla="*/ 1865100 h 4149908"/>
              <a:gd name="connsiteX39" fmla="*/ 2110842 w 4218987"/>
              <a:gd name="connsiteY39" fmla="*/ 1932954 h 4149908"/>
              <a:gd name="connsiteX40" fmla="*/ 2055263 w 4218987"/>
              <a:gd name="connsiteY40" fmla="*/ 1881983 h 4149908"/>
              <a:gd name="connsiteX41" fmla="*/ 1934983 w 4218987"/>
              <a:gd name="connsiteY41" fmla="*/ 2013136 h 4149908"/>
              <a:gd name="connsiteX42" fmla="*/ 1094802 w 4218987"/>
              <a:gd name="connsiteY42" fmla="*/ 2355648 h 4149908"/>
              <a:gd name="connsiteX43" fmla="*/ 2274949 w 4218987"/>
              <a:gd name="connsiteY43" fmla="*/ 1077873 h 4149908"/>
              <a:gd name="connsiteX44" fmla="*/ 3845776 w 4218987"/>
              <a:gd name="connsiteY44" fmla="*/ 1366811 h 4149908"/>
              <a:gd name="connsiteX45" fmla="*/ 3464840 w 4218987"/>
              <a:gd name="connsiteY45" fmla="*/ 3291124 h 4149908"/>
              <a:gd name="connsiteX46" fmla="*/ 1459992 w 4218987"/>
              <a:gd name="connsiteY46" fmla="*/ 3818549 h 4149908"/>
              <a:gd name="connsiteX47" fmla="*/ 1457332 w 4218987"/>
              <a:gd name="connsiteY47" fmla="*/ 3814552 h 4149908"/>
              <a:gd name="connsiteX48" fmla="*/ 1094802 w 4218987"/>
              <a:gd name="connsiteY48" fmla="*/ 2355648 h 4149908"/>
              <a:gd name="connsiteX49" fmla="*/ 859948 w 4218987"/>
              <a:gd name="connsiteY49" fmla="*/ 2089851 h 4149908"/>
              <a:gd name="connsiteX50" fmla="*/ 1963134 w 4218987"/>
              <a:gd name="connsiteY50" fmla="*/ 886942 h 4149908"/>
              <a:gd name="connsiteX51" fmla="*/ 2030962 w 4218987"/>
              <a:gd name="connsiteY51" fmla="*/ 884009 h 4149908"/>
              <a:gd name="connsiteX52" fmla="*/ 2172480 w 4218987"/>
              <a:gd name="connsiteY52" fmla="*/ 1013794 h 4149908"/>
              <a:gd name="connsiteX53" fmla="*/ 2175413 w 4218987"/>
              <a:gd name="connsiteY53" fmla="*/ 1081622 h 4149908"/>
              <a:gd name="connsiteX54" fmla="*/ 1072226 w 4218987"/>
              <a:gd name="connsiteY54" fmla="*/ 2284531 h 4149908"/>
              <a:gd name="connsiteX55" fmla="*/ 1004399 w 4218987"/>
              <a:gd name="connsiteY55" fmla="*/ 2287464 h 4149908"/>
              <a:gd name="connsiteX56" fmla="*/ 862881 w 4218987"/>
              <a:gd name="connsiteY56" fmla="*/ 2157678 h 4149908"/>
              <a:gd name="connsiteX57" fmla="*/ 859948 w 4218987"/>
              <a:gd name="connsiteY57" fmla="*/ 2089851 h 4149908"/>
              <a:gd name="connsiteX58" fmla="*/ 617213 w 4218987"/>
              <a:gd name="connsiteY58" fmla="*/ 646571 h 4149908"/>
              <a:gd name="connsiteX59" fmla="*/ 1193554 w 4218987"/>
              <a:gd name="connsiteY59" fmla="*/ 534417 h 4149908"/>
              <a:gd name="connsiteX60" fmla="*/ 1422930 w 4218987"/>
              <a:gd name="connsiteY60" fmla="*/ 2776 h 4149908"/>
              <a:gd name="connsiteX61" fmla="*/ 1885804 w 4218987"/>
              <a:gd name="connsiteY61" fmla="*/ 836542 h 4149908"/>
              <a:gd name="connsiteX62" fmla="*/ 846522 w 4218987"/>
              <a:gd name="connsiteY62" fmla="*/ 1997955 h 4149908"/>
              <a:gd name="connsiteX63" fmla="*/ 127757 w 4218987"/>
              <a:gd name="connsiteY63" fmla="*/ 2026926 h 4149908"/>
              <a:gd name="connsiteX64" fmla="*/ 448206 w 4218987"/>
              <a:gd name="connsiteY64" fmla="*/ 1396270 h 4149908"/>
              <a:gd name="connsiteX65" fmla="*/ 617213 w 4218987"/>
              <a:gd name="connsiteY65" fmla="*/ 646571 h 4149908"/>
              <a:gd name="connsiteX0" fmla="*/ 2726972 w 4218987"/>
              <a:gd name="connsiteY0" fmla="*/ 2558980 h 4210882"/>
              <a:gd name="connsiteX1" fmla="*/ 2785542 w 4218987"/>
              <a:gd name="connsiteY1" fmla="*/ 2520101 h 4210882"/>
              <a:gd name="connsiteX2" fmla="*/ 2903529 w 4218987"/>
              <a:gd name="connsiteY2" fmla="*/ 2554254 h 4210882"/>
              <a:gd name="connsiteX3" fmla="*/ 2958558 w 4218987"/>
              <a:gd name="connsiteY3" fmla="*/ 2741581 h 4210882"/>
              <a:gd name="connsiteX4" fmla="*/ 2951347 w 4218987"/>
              <a:gd name="connsiteY4" fmla="*/ 2764754 h 4210882"/>
              <a:gd name="connsiteX5" fmla="*/ 2726972 w 4218987"/>
              <a:gd name="connsiteY5" fmla="*/ 2558980 h 4210882"/>
              <a:gd name="connsiteX6" fmla="*/ 2187259 w 4218987"/>
              <a:gd name="connsiteY6" fmla="*/ 2305472 h 4210882"/>
              <a:gd name="connsiteX7" fmla="*/ 2388933 w 4218987"/>
              <a:gd name="connsiteY7" fmla="*/ 2490428 h 4210882"/>
              <a:gd name="connsiteX8" fmla="*/ 2386834 w 4218987"/>
              <a:gd name="connsiteY8" fmla="*/ 2490959 h 4210882"/>
              <a:gd name="connsiteX9" fmla="*/ 2230026 w 4218987"/>
              <a:gd name="connsiteY9" fmla="*/ 2445943 h 4210882"/>
              <a:gd name="connsiteX10" fmla="*/ 2228909 w 4218987"/>
              <a:gd name="connsiteY10" fmla="*/ 2447268 h 4210882"/>
              <a:gd name="connsiteX11" fmla="*/ 2187259 w 4218987"/>
              <a:gd name="connsiteY11" fmla="*/ 2305472 h 4210882"/>
              <a:gd name="connsiteX12" fmla="*/ 1934983 w 4218987"/>
              <a:gd name="connsiteY12" fmla="*/ 2074110 h 4210882"/>
              <a:gd name="connsiteX13" fmla="*/ 1993087 w 4218987"/>
              <a:gd name="connsiteY13" fmla="*/ 2127397 h 4210882"/>
              <a:gd name="connsiteX14" fmla="*/ 1941766 w 4218987"/>
              <a:gd name="connsiteY14" fmla="*/ 2234362 h 4210882"/>
              <a:gd name="connsiteX15" fmla="*/ 2068585 w 4218987"/>
              <a:gd name="connsiteY15" fmla="*/ 2637242 h 4210882"/>
              <a:gd name="connsiteX16" fmla="*/ 2416619 w 4218987"/>
              <a:gd name="connsiteY16" fmla="*/ 2739520 h 4210882"/>
              <a:gd name="connsiteX17" fmla="*/ 2589184 w 4218987"/>
              <a:gd name="connsiteY17" fmla="*/ 2674077 h 4210882"/>
              <a:gd name="connsiteX18" fmla="*/ 2819784 w 4218987"/>
              <a:gd name="connsiteY18" fmla="*/ 2885560 h 4210882"/>
              <a:gd name="connsiteX19" fmla="*/ 2627084 w 4218987"/>
              <a:gd name="connsiteY19" fmla="*/ 2834559 h 4210882"/>
              <a:gd name="connsiteX20" fmla="*/ 2434618 w 4218987"/>
              <a:gd name="connsiteY20" fmla="*/ 3025455 h 4210882"/>
              <a:gd name="connsiteX21" fmla="*/ 2893365 w 4218987"/>
              <a:gd name="connsiteY21" fmla="*/ 3146515 h 4210882"/>
              <a:gd name="connsiteX22" fmla="*/ 3032143 w 4218987"/>
              <a:gd name="connsiteY22" fmla="*/ 3080314 h 4210882"/>
              <a:gd name="connsiteX23" fmla="*/ 3090634 w 4218987"/>
              <a:gd name="connsiteY23" fmla="*/ 3133956 h 4210882"/>
              <a:gd name="connsiteX24" fmla="*/ 3210914 w 4218987"/>
              <a:gd name="connsiteY24" fmla="*/ 3002803 h 4210882"/>
              <a:gd name="connsiteX25" fmla="*/ 3156792 w 4218987"/>
              <a:gd name="connsiteY25" fmla="*/ 2953167 h 4210882"/>
              <a:gd name="connsiteX26" fmla="*/ 3222229 w 4218987"/>
              <a:gd name="connsiteY26" fmla="*/ 2804529 h 4210882"/>
              <a:gd name="connsiteX27" fmla="*/ 3089478 w 4218987"/>
              <a:gd name="connsiteY27" fmla="*/ 2357330 h 4210882"/>
              <a:gd name="connsiteX28" fmla="*/ 3090209 w 4218987"/>
              <a:gd name="connsiteY28" fmla="*/ 2356474 h 4210882"/>
              <a:gd name="connsiteX29" fmla="*/ 3085067 w 4218987"/>
              <a:gd name="connsiteY29" fmla="*/ 2352700 h 4210882"/>
              <a:gd name="connsiteX30" fmla="*/ 3083320 w 4218987"/>
              <a:gd name="connsiteY30" fmla="*/ 2350867 h 4210882"/>
              <a:gd name="connsiteX31" fmla="*/ 3083018 w 4218987"/>
              <a:gd name="connsiteY31" fmla="*/ 2351196 h 4210882"/>
              <a:gd name="connsiteX32" fmla="*/ 2744891 w 4218987"/>
              <a:gd name="connsiteY32" fmla="*/ 2264375 h 4210882"/>
              <a:gd name="connsiteX33" fmla="*/ 2538260 w 4218987"/>
              <a:gd name="connsiteY33" fmla="*/ 2385913 h 4210882"/>
              <a:gd name="connsiteX34" fmla="*/ 2299616 w 4218987"/>
              <a:gd name="connsiteY34" fmla="*/ 2167052 h 4210882"/>
              <a:gd name="connsiteX35" fmla="*/ 2313553 w 4218987"/>
              <a:gd name="connsiteY35" fmla="*/ 2161038 h 4210882"/>
              <a:gd name="connsiteX36" fmla="*/ 2487357 w 4218987"/>
              <a:gd name="connsiteY36" fmla="*/ 2206904 h 4210882"/>
              <a:gd name="connsiteX37" fmla="*/ 2660620 w 4218987"/>
              <a:gd name="connsiteY37" fmla="*/ 2035055 h 4210882"/>
              <a:gd name="connsiteX38" fmla="*/ 2247647 w 4218987"/>
              <a:gd name="connsiteY38" fmla="*/ 1926074 h 4210882"/>
              <a:gd name="connsiteX39" fmla="*/ 2110842 w 4218987"/>
              <a:gd name="connsiteY39" fmla="*/ 1993928 h 4210882"/>
              <a:gd name="connsiteX40" fmla="*/ 2055263 w 4218987"/>
              <a:gd name="connsiteY40" fmla="*/ 1942957 h 4210882"/>
              <a:gd name="connsiteX41" fmla="*/ 1934983 w 4218987"/>
              <a:gd name="connsiteY41" fmla="*/ 2074110 h 4210882"/>
              <a:gd name="connsiteX42" fmla="*/ 1094802 w 4218987"/>
              <a:gd name="connsiteY42" fmla="*/ 2416622 h 4210882"/>
              <a:gd name="connsiteX43" fmla="*/ 2274949 w 4218987"/>
              <a:gd name="connsiteY43" fmla="*/ 1138847 h 4210882"/>
              <a:gd name="connsiteX44" fmla="*/ 3845776 w 4218987"/>
              <a:gd name="connsiteY44" fmla="*/ 1427785 h 4210882"/>
              <a:gd name="connsiteX45" fmla="*/ 3464840 w 4218987"/>
              <a:gd name="connsiteY45" fmla="*/ 3352098 h 4210882"/>
              <a:gd name="connsiteX46" fmla="*/ 1459992 w 4218987"/>
              <a:gd name="connsiteY46" fmla="*/ 3879523 h 4210882"/>
              <a:gd name="connsiteX47" fmla="*/ 1457332 w 4218987"/>
              <a:gd name="connsiteY47" fmla="*/ 3875526 h 4210882"/>
              <a:gd name="connsiteX48" fmla="*/ 1094802 w 4218987"/>
              <a:gd name="connsiteY48" fmla="*/ 2416622 h 4210882"/>
              <a:gd name="connsiteX49" fmla="*/ 859948 w 4218987"/>
              <a:gd name="connsiteY49" fmla="*/ 2150825 h 4210882"/>
              <a:gd name="connsiteX50" fmla="*/ 1963134 w 4218987"/>
              <a:gd name="connsiteY50" fmla="*/ 947916 h 4210882"/>
              <a:gd name="connsiteX51" fmla="*/ 2030962 w 4218987"/>
              <a:gd name="connsiteY51" fmla="*/ 944983 h 4210882"/>
              <a:gd name="connsiteX52" fmla="*/ 2172480 w 4218987"/>
              <a:gd name="connsiteY52" fmla="*/ 1074768 h 4210882"/>
              <a:gd name="connsiteX53" fmla="*/ 2175413 w 4218987"/>
              <a:gd name="connsiteY53" fmla="*/ 1142596 h 4210882"/>
              <a:gd name="connsiteX54" fmla="*/ 1072226 w 4218987"/>
              <a:gd name="connsiteY54" fmla="*/ 2345505 h 4210882"/>
              <a:gd name="connsiteX55" fmla="*/ 1004399 w 4218987"/>
              <a:gd name="connsiteY55" fmla="*/ 2348438 h 4210882"/>
              <a:gd name="connsiteX56" fmla="*/ 862881 w 4218987"/>
              <a:gd name="connsiteY56" fmla="*/ 2218652 h 4210882"/>
              <a:gd name="connsiteX57" fmla="*/ 859948 w 4218987"/>
              <a:gd name="connsiteY57" fmla="*/ 2150825 h 4210882"/>
              <a:gd name="connsiteX58" fmla="*/ 617213 w 4218987"/>
              <a:gd name="connsiteY58" fmla="*/ 707545 h 4210882"/>
              <a:gd name="connsiteX59" fmla="*/ 1193554 w 4218987"/>
              <a:gd name="connsiteY59" fmla="*/ 595391 h 4210882"/>
              <a:gd name="connsiteX60" fmla="*/ 1591068 w 4218987"/>
              <a:gd name="connsiteY60" fmla="*/ 2547 h 4210882"/>
              <a:gd name="connsiteX61" fmla="*/ 1885804 w 4218987"/>
              <a:gd name="connsiteY61" fmla="*/ 897516 h 4210882"/>
              <a:gd name="connsiteX62" fmla="*/ 846522 w 4218987"/>
              <a:gd name="connsiteY62" fmla="*/ 2058929 h 4210882"/>
              <a:gd name="connsiteX63" fmla="*/ 127757 w 4218987"/>
              <a:gd name="connsiteY63" fmla="*/ 2087900 h 4210882"/>
              <a:gd name="connsiteX64" fmla="*/ 448206 w 4218987"/>
              <a:gd name="connsiteY64" fmla="*/ 1457244 h 4210882"/>
              <a:gd name="connsiteX65" fmla="*/ 617213 w 4218987"/>
              <a:gd name="connsiteY65" fmla="*/ 707545 h 4210882"/>
              <a:gd name="connsiteX0" fmla="*/ 2726972 w 4218987"/>
              <a:gd name="connsiteY0" fmla="*/ 2566931 h 4218833"/>
              <a:gd name="connsiteX1" fmla="*/ 2785542 w 4218987"/>
              <a:gd name="connsiteY1" fmla="*/ 2528052 h 4218833"/>
              <a:gd name="connsiteX2" fmla="*/ 2903529 w 4218987"/>
              <a:gd name="connsiteY2" fmla="*/ 2562205 h 4218833"/>
              <a:gd name="connsiteX3" fmla="*/ 2958558 w 4218987"/>
              <a:gd name="connsiteY3" fmla="*/ 2749532 h 4218833"/>
              <a:gd name="connsiteX4" fmla="*/ 2951347 w 4218987"/>
              <a:gd name="connsiteY4" fmla="*/ 2772705 h 4218833"/>
              <a:gd name="connsiteX5" fmla="*/ 2726972 w 4218987"/>
              <a:gd name="connsiteY5" fmla="*/ 2566931 h 4218833"/>
              <a:gd name="connsiteX6" fmla="*/ 2187259 w 4218987"/>
              <a:gd name="connsiteY6" fmla="*/ 2313423 h 4218833"/>
              <a:gd name="connsiteX7" fmla="*/ 2388933 w 4218987"/>
              <a:gd name="connsiteY7" fmla="*/ 2498379 h 4218833"/>
              <a:gd name="connsiteX8" fmla="*/ 2386834 w 4218987"/>
              <a:gd name="connsiteY8" fmla="*/ 2498910 h 4218833"/>
              <a:gd name="connsiteX9" fmla="*/ 2230026 w 4218987"/>
              <a:gd name="connsiteY9" fmla="*/ 2453894 h 4218833"/>
              <a:gd name="connsiteX10" fmla="*/ 2228909 w 4218987"/>
              <a:gd name="connsiteY10" fmla="*/ 2455219 h 4218833"/>
              <a:gd name="connsiteX11" fmla="*/ 2187259 w 4218987"/>
              <a:gd name="connsiteY11" fmla="*/ 2313423 h 4218833"/>
              <a:gd name="connsiteX12" fmla="*/ 1934983 w 4218987"/>
              <a:gd name="connsiteY12" fmla="*/ 2082061 h 4218833"/>
              <a:gd name="connsiteX13" fmla="*/ 1993087 w 4218987"/>
              <a:gd name="connsiteY13" fmla="*/ 2135348 h 4218833"/>
              <a:gd name="connsiteX14" fmla="*/ 1941766 w 4218987"/>
              <a:gd name="connsiteY14" fmla="*/ 2242313 h 4218833"/>
              <a:gd name="connsiteX15" fmla="*/ 2068585 w 4218987"/>
              <a:gd name="connsiteY15" fmla="*/ 2645193 h 4218833"/>
              <a:gd name="connsiteX16" fmla="*/ 2416619 w 4218987"/>
              <a:gd name="connsiteY16" fmla="*/ 2747471 h 4218833"/>
              <a:gd name="connsiteX17" fmla="*/ 2589184 w 4218987"/>
              <a:gd name="connsiteY17" fmla="*/ 2682028 h 4218833"/>
              <a:gd name="connsiteX18" fmla="*/ 2819784 w 4218987"/>
              <a:gd name="connsiteY18" fmla="*/ 2893511 h 4218833"/>
              <a:gd name="connsiteX19" fmla="*/ 2627084 w 4218987"/>
              <a:gd name="connsiteY19" fmla="*/ 2842510 h 4218833"/>
              <a:gd name="connsiteX20" fmla="*/ 2434618 w 4218987"/>
              <a:gd name="connsiteY20" fmla="*/ 3033406 h 4218833"/>
              <a:gd name="connsiteX21" fmla="*/ 2893365 w 4218987"/>
              <a:gd name="connsiteY21" fmla="*/ 3154466 h 4218833"/>
              <a:gd name="connsiteX22" fmla="*/ 3032143 w 4218987"/>
              <a:gd name="connsiteY22" fmla="*/ 3088265 h 4218833"/>
              <a:gd name="connsiteX23" fmla="*/ 3090634 w 4218987"/>
              <a:gd name="connsiteY23" fmla="*/ 3141907 h 4218833"/>
              <a:gd name="connsiteX24" fmla="*/ 3210914 w 4218987"/>
              <a:gd name="connsiteY24" fmla="*/ 3010754 h 4218833"/>
              <a:gd name="connsiteX25" fmla="*/ 3156792 w 4218987"/>
              <a:gd name="connsiteY25" fmla="*/ 2961118 h 4218833"/>
              <a:gd name="connsiteX26" fmla="*/ 3222229 w 4218987"/>
              <a:gd name="connsiteY26" fmla="*/ 2812480 h 4218833"/>
              <a:gd name="connsiteX27" fmla="*/ 3089478 w 4218987"/>
              <a:gd name="connsiteY27" fmla="*/ 2365281 h 4218833"/>
              <a:gd name="connsiteX28" fmla="*/ 3090209 w 4218987"/>
              <a:gd name="connsiteY28" fmla="*/ 2364425 h 4218833"/>
              <a:gd name="connsiteX29" fmla="*/ 3085067 w 4218987"/>
              <a:gd name="connsiteY29" fmla="*/ 2360651 h 4218833"/>
              <a:gd name="connsiteX30" fmla="*/ 3083320 w 4218987"/>
              <a:gd name="connsiteY30" fmla="*/ 2358818 h 4218833"/>
              <a:gd name="connsiteX31" fmla="*/ 3083018 w 4218987"/>
              <a:gd name="connsiteY31" fmla="*/ 2359147 h 4218833"/>
              <a:gd name="connsiteX32" fmla="*/ 2744891 w 4218987"/>
              <a:gd name="connsiteY32" fmla="*/ 2272326 h 4218833"/>
              <a:gd name="connsiteX33" fmla="*/ 2538260 w 4218987"/>
              <a:gd name="connsiteY33" fmla="*/ 2393864 h 4218833"/>
              <a:gd name="connsiteX34" fmla="*/ 2299616 w 4218987"/>
              <a:gd name="connsiteY34" fmla="*/ 2175003 h 4218833"/>
              <a:gd name="connsiteX35" fmla="*/ 2313553 w 4218987"/>
              <a:gd name="connsiteY35" fmla="*/ 2168989 h 4218833"/>
              <a:gd name="connsiteX36" fmla="*/ 2487357 w 4218987"/>
              <a:gd name="connsiteY36" fmla="*/ 2214855 h 4218833"/>
              <a:gd name="connsiteX37" fmla="*/ 2660620 w 4218987"/>
              <a:gd name="connsiteY37" fmla="*/ 2043006 h 4218833"/>
              <a:gd name="connsiteX38" fmla="*/ 2247647 w 4218987"/>
              <a:gd name="connsiteY38" fmla="*/ 1934025 h 4218833"/>
              <a:gd name="connsiteX39" fmla="*/ 2110842 w 4218987"/>
              <a:gd name="connsiteY39" fmla="*/ 2001879 h 4218833"/>
              <a:gd name="connsiteX40" fmla="*/ 2055263 w 4218987"/>
              <a:gd name="connsiteY40" fmla="*/ 1950908 h 4218833"/>
              <a:gd name="connsiteX41" fmla="*/ 1934983 w 4218987"/>
              <a:gd name="connsiteY41" fmla="*/ 2082061 h 4218833"/>
              <a:gd name="connsiteX42" fmla="*/ 1094802 w 4218987"/>
              <a:gd name="connsiteY42" fmla="*/ 2424573 h 4218833"/>
              <a:gd name="connsiteX43" fmla="*/ 2274949 w 4218987"/>
              <a:gd name="connsiteY43" fmla="*/ 1146798 h 4218833"/>
              <a:gd name="connsiteX44" fmla="*/ 3845776 w 4218987"/>
              <a:gd name="connsiteY44" fmla="*/ 1435736 h 4218833"/>
              <a:gd name="connsiteX45" fmla="*/ 3464840 w 4218987"/>
              <a:gd name="connsiteY45" fmla="*/ 3360049 h 4218833"/>
              <a:gd name="connsiteX46" fmla="*/ 1459992 w 4218987"/>
              <a:gd name="connsiteY46" fmla="*/ 3887474 h 4218833"/>
              <a:gd name="connsiteX47" fmla="*/ 1457332 w 4218987"/>
              <a:gd name="connsiteY47" fmla="*/ 3883477 h 4218833"/>
              <a:gd name="connsiteX48" fmla="*/ 1094802 w 4218987"/>
              <a:gd name="connsiteY48" fmla="*/ 2424573 h 4218833"/>
              <a:gd name="connsiteX49" fmla="*/ 859948 w 4218987"/>
              <a:gd name="connsiteY49" fmla="*/ 2158776 h 4218833"/>
              <a:gd name="connsiteX50" fmla="*/ 1963134 w 4218987"/>
              <a:gd name="connsiteY50" fmla="*/ 955867 h 4218833"/>
              <a:gd name="connsiteX51" fmla="*/ 2030962 w 4218987"/>
              <a:gd name="connsiteY51" fmla="*/ 952934 h 4218833"/>
              <a:gd name="connsiteX52" fmla="*/ 2172480 w 4218987"/>
              <a:gd name="connsiteY52" fmla="*/ 1082719 h 4218833"/>
              <a:gd name="connsiteX53" fmla="*/ 2175413 w 4218987"/>
              <a:gd name="connsiteY53" fmla="*/ 1150547 h 4218833"/>
              <a:gd name="connsiteX54" fmla="*/ 1072226 w 4218987"/>
              <a:gd name="connsiteY54" fmla="*/ 2353456 h 4218833"/>
              <a:gd name="connsiteX55" fmla="*/ 1004399 w 4218987"/>
              <a:gd name="connsiteY55" fmla="*/ 2356389 h 4218833"/>
              <a:gd name="connsiteX56" fmla="*/ 862881 w 4218987"/>
              <a:gd name="connsiteY56" fmla="*/ 2226603 h 4218833"/>
              <a:gd name="connsiteX57" fmla="*/ 859948 w 4218987"/>
              <a:gd name="connsiteY57" fmla="*/ 2158776 h 4218833"/>
              <a:gd name="connsiteX58" fmla="*/ 617213 w 4218987"/>
              <a:gd name="connsiteY58" fmla="*/ 715496 h 4218833"/>
              <a:gd name="connsiteX59" fmla="*/ 1193554 w 4218987"/>
              <a:gd name="connsiteY59" fmla="*/ 603342 h 4218833"/>
              <a:gd name="connsiteX60" fmla="*/ 1591068 w 4218987"/>
              <a:gd name="connsiteY60" fmla="*/ 10498 h 4218833"/>
              <a:gd name="connsiteX61" fmla="*/ 1885804 w 4218987"/>
              <a:gd name="connsiteY61" fmla="*/ 905467 h 4218833"/>
              <a:gd name="connsiteX62" fmla="*/ 846522 w 4218987"/>
              <a:gd name="connsiteY62" fmla="*/ 2066880 h 4218833"/>
              <a:gd name="connsiteX63" fmla="*/ 127757 w 4218987"/>
              <a:gd name="connsiteY63" fmla="*/ 2095851 h 4218833"/>
              <a:gd name="connsiteX64" fmla="*/ 448206 w 4218987"/>
              <a:gd name="connsiteY64" fmla="*/ 1465195 h 4218833"/>
              <a:gd name="connsiteX65" fmla="*/ 617213 w 4218987"/>
              <a:gd name="connsiteY65" fmla="*/ 715496 h 4218833"/>
              <a:gd name="connsiteX0" fmla="*/ 2726972 w 4218987"/>
              <a:gd name="connsiteY0" fmla="*/ 2560838 h 4212740"/>
              <a:gd name="connsiteX1" fmla="*/ 2785542 w 4218987"/>
              <a:gd name="connsiteY1" fmla="*/ 2521959 h 4212740"/>
              <a:gd name="connsiteX2" fmla="*/ 2903529 w 4218987"/>
              <a:gd name="connsiteY2" fmla="*/ 2556112 h 4212740"/>
              <a:gd name="connsiteX3" fmla="*/ 2958558 w 4218987"/>
              <a:gd name="connsiteY3" fmla="*/ 2743439 h 4212740"/>
              <a:gd name="connsiteX4" fmla="*/ 2951347 w 4218987"/>
              <a:gd name="connsiteY4" fmla="*/ 2766612 h 4212740"/>
              <a:gd name="connsiteX5" fmla="*/ 2726972 w 4218987"/>
              <a:gd name="connsiteY5" fmla="*/ 2560838 h 4212740"/>
              <a:gd name="connsiteX6" fmla="*/ 2187259 w 4218987"/>
              <a:gd name="connsiteY6" fmla="*/ 2307330 h 4212740"/>
              <a:gd name="connsiteX7" fmla="*/ 2388933 w 4218987"/>
              <a:gd name="connsiteY7" fmla="*/ 2492286 h 4212740"/>
              <a:gd name="connsiteX8" fmla="*/ 2386834 w 4218987"/>
              <a:gd name="connsiteY8" fmla="*/ 2492817 h 4212740"/>
              <a:gd name="connsiteX9" fmla="*/ 2230026 w 4218987"/>
              <a:gd name="connsiteY9" fmla="*/ 2447801 h 4212740"/>
              <a:gd name="connsiteX10" fmla="*/ 2228909 w 4218987"/>
              <a:gd name="connsiteY10" fmla="*/ 2449126 h 4212740"/>
              <a:gd name="connsiteX11" fmla="*/ 2187259 w 4218987"/>
              <a:gd name="connsiteY11" fmla="*/ 2307330 h 4212740"/>
              <a:gd name="connsiteX12" fmla="*/ 1934983 w 4218987"/>
              <a:gd name="connsiteY12" fmla="*/ 2075968 h 4212740"/>
              <a:gd name="connsiteX13" fmla="*/ 1993087 w 4218987"/>
              <a:gd name="connsiteY13" fmla="*/ 2129255 h 4212740"/>
              <a:gd name="connsiteX14" fmla="*/ 1941766 w 4218987"/>
              <a:gd name="connsiteY14" fmla="*/ 2236220 h 4212740"/>
              <a:gd name="connsiteX15" fmla="*/ 2068585 w 4218987"/>
              <a:gd name="connsiteY15" fmla="*/ 2639100 h 4212740"/>
              <a:gd name="connsiteX16" fmla="*/ 2416619 w 4218987"/>
              <a:gd name="connsiteY16" fmla="*/ 2741378 h 4212740"/>
              <a:gd name="connsiteX17" fmla="*/ 2589184 w 4218987"/>
              <a:gd name="connsiteY17" fmla="*/ 2675935 h 4212740"/>
              <a:gd name="connsiteX18" fmla="*/ 2819784 w 4218987"/>
              <a:gd name="connsiteY18" fmla="*/ 2887418 h 4212740"/>
              <a:gd name="connsiteX19" fmla="*/ 2627084 w 4218987"/>
              <a:gd name="connsiteY19" fmla="*/ 2836417 h 4212740"/>
              <a:gd name="connsiteX20" fmla="*/ 2434618 w 4218987"/>
              <a:gd name="connsiteY20" fmla="*/ 3027313 h 4212740"/>
              <a:gd name="connsiteX21" fmla="*/ 2893365 w 4218987"/>
              <a:gd name="connsiteY21" fmla="*/ 3148373 h 4212740"/>
              <a:gd name="connsiteX22" fmla="*/ 3032143 w 4218987"/>
              <a:gd name="connsiteY22" fmla="*/ 3082172 h 4212740"/>
              <a:gd name="connsiteX23" fmla="*/ 3090634 w 4218987"/>
              <a:gd name="connsiteY23" fmla="*/ 3135814 h 4212740"/>
              <a:gd name="connsiteX24" fmla="*/ 3210914 w 4218987"/>
              <a:gd name="connsiteY24" fmla="*/ 3004661 h 4212740"/>
              <a:gd name="connsiteX25" fmla="*/ 3156792 w 4218987"/>
              <a:gd name="connsiteY25" fmla="*/ 2955025 h 4212740"/>
              <a:gd name="connsiteX26" fmla="*/ 3222229 w 4218987"/>
              <a:gd name="connsiteY26" fmla="*/ 2806387 h 4212740"/>
              <a:gd name="connsiteX27" fmla="*/ 3089478 w 4218987"/>
              <a:gd name="connsiteY27" fmla="*/ 2359188 h 4212740"/>
              <a:gd name="connsiteX28" fmla="*/ 3090209 w 4218987"/>
              <a:gd name="connsiteY28" fmla="*/ 2358332 h 4212740"/>
              <a:gd name="connsiteX29" fmla="*/ 3085067 w 4218987"/>
              <a:gd name="connsiteY29" fmla="*/ 2354558 h 4212740"/>
              <a:gd name="connsiteX30" fmla="*/ 3083320 w 4218987"/>
              <a:gd name="connsiteY30" fmla="*/ 2352725 h 4212740"/>
              <a:gd name="connsiteX31" fmla="*/ 3083018 w 4218987"/>
              <a:gd name="connsiteY31" fmla="*/ 2353054 h 4212740"/>
              <a:gd name="connsiteX32" fmla="*/ 2744891 w 4218987"/>
              <a:gd name="connsiteY32" fmla="*/ 2266233 h 4212740"/>
              <a:gd name="connsiteX33" fmla="*/ 2538260 w 4218987"/>
              <a:gd name="connsiteY33" fmla="*/ 2387771 h 4212740"/>
              <a:gd name="connsiteX34" fmla="*/ 2299616 w 4218987"/>
              <a:gd name="connsiteY34" fmla="*/ 2168910 h 4212740"/>
              <a:gd name="connsiteX35" fmla="*/ 2313553 w 4218987"/>
              <a:gd name="connsiteY35" fmla="*/ 2162896 h 4212740"/>
              <a:gd name="connsiteX36" fmla="*/ 2487357 w 4218987"/>
              <a:gd name="connsiteY36" fmla="*/ 2208762 h 4212740"/>
              <a:gd name="connsiteX37" fmla="*/ 2660620 w 4218987"/>
              <a:gd name="connsiteY37" fmla="*/ 2036913 h 4212740"/>
              <a:gd name="connsiteX38" fmla="*/ 2247647 w 4218987"/>
              <a:gd name="connsiteY38" fmla="*/ 1927932 h 4212740"/>
              <a:gd name="connsiteX39" fmla="*/ 2110842 w 4218987"/>
              <a:gd name="connsiteY39" fmla="*/ 1995786 h 4212740"/>
              <a:gd name="connsiteX40" fmla="*/ 2055263 w 4218987"/>
              <a:gd name="connsiteY40" fmla="*/ 1944815 h 4212740"/>
              <a:gd name="connsiteX41" fmla="*/ 1934983 w 4218987"/>
              <a:gd name="connsiteY41" fmla="*/ 2075968 h 4212740"/>
              <a:gd name="connsiteX42" fmla="*/ 1094802 w 4218987"/>
              <a:gd name="connsiteY42" fmla="*/ 2418480 h 4212740"/>
              <a:gd name="connsiteX43" fmla="*/ 2274949 w 4218987"/>
              <a:gd name="connsiteY43" fmla="*/ 1140705 h 4212740"/>
              <a:gd name="connsiteX44" fmla="*/ 3845776 w 4218987"/>
              <a:gd name="connsiteY44" fmla="*/ 1429643 h 4212740"/>
              <a:gd name="connsiteX45" fmla="*/ 3464840 w 4218987"/>
              <a:gd name="connsiteY45" fmla="*/ 3353956 h 4212740"/>
              <a:gd name="connsiteX46" fmla="*/ 1459992 w 4218987"/>
              <a:gd name="connsiteY46" fmla="*/ 3881381 h 4212740"/>
              <a:gd name="connsiteX47" fmla="*/ 1457332 w 4218987"/>
              <a:gd name="connsiteY47" fmla="*/ 3877384 h 4212740"/>
              <a:gd name="connsiteX48" fmla="*/ 1094802 w 4218987"/>
              <a:gd name="connsiteY48" fmla="*/ 2418480 h 4212740"/>
              <a:gd name="connsiteX49" fmla="*/ 859948 w 4218987"/>
              <a:gd name="connsiteY49" fmla="*/ 2152683 h 4212740"/>
              <a:gd name="connsiteX50" fmla="*/ 1963134 w 4218987"/>
              <a:gd name="connsiteY50" fmla="*/ 949774 h 4212740"/>
              <a:gd name="connsiteX51" fmla="*/ 2030962 w 4218987"/>
              <a:gd name="connsiteY51" fmla="*/ 946841 h 4212740"/>
              <a:gd name="connsiteX52" fmla="*/ 2172480 w 4218987"/>
              <a:gd name="connsiteY52" fmla="*/ 1076626 h 4212740"/>
              <a:gd name="connsiteX53" fmla="*/ 2175413 w 4218987"/>
              <a:gd name="connsiteY53" fmla="*/ 1144454 h 4212740"/>
              <a:gd name="connsiteX54" fmla="*/ 1072226 w 4218987"/>
              <a:gd name="connsiteY54" fmla="*/ 2347363 h 4212740"/>
              <a:gd name="connsiteX55" fmla="*/ 1004399 w 4218987"/>
              <a:gd name="connsiteY55" fmla="*/ 2350296 h 4212740"/>
              <a:gd name="connsiteX56" fmla="*/ 862881 w 4218987"/>
              <a:gd name="connsiteY56" fmla="*/ 2220510 h 4212740"/>
              <a:gd name="connsiteX57" fmla="*/ 859948 w 4218987"/>
              <a:gd name="connsiteY57" fmla="*/ 2152683 h 4212740"/>
              <a:gd name="connsiteX58" fmla="*/ 617213 w 4218987"/>
              <a:gd name="connsiteY58" fmla="*/ 709403 h 4212740"/>
              <a:gd name="connsiteX59" fmla="*/ 1193554 w 4218987"/>
              <a:gd name="connsiteY59" fmla="*/ 597249 h 4212740"/>
              <a:gd name="connsiteX60" fmla="*/ 1591068 w 4218987"/>
              <a:gd name="connsiteY60" fmla="*/ 4405 h 4212740"/>
              <a:gd name="connsiteX61" fmla="*/ 1885804 w 4218987"/>
              <a:gd name="connsiteY61" fmla="*/ 899374 h 4212740"/>
              <a:gd name="connsiteX62" fmla="*/ 846522 w 4218987"/>
              <a:gd name="connsiteY62" fmla="*/ 2060787 h 4212740"/>
              <a:gd name="connsiteX63" fmla="*/ 127757 w 4218987"/>
              <a:gd name="connsiteY63" fmla="*/ 2089758 h 4212740"/>
              <a:gd name="connsiteX64" fmla="*/ 448206 w 4218987"/>
              <a:gd name="connsiteY64" fmla="*/ 1459102 h 4212740"/>
              <a:gd name="connsiteX65" fmla="*/ 617213 w 4218987"/>
              <a:gd name="connsiteY65" fmla="*/ 709403 h 4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18987" h="4212740">
                <a:moveTo>
                  <a:pt x="2726972" y="2560838"/>
                </a:moveTo>
                <a:cubicBezTo>
                  <a:pt x="2742919" y="2545669"/>
                  <a:pt x="2761036" y="2532131"/>
                  <a:pt x="2785542" y="2521959"/>
                </a:cubicBezTo>
                <a:cubicBezTo>
                  <a:pt x="2842367" y="2511454"/>
                  <a:pt x="2866050" y="2521010"/>
                  <a:pt x="2903529" y="2556112"/>
                </a:cubicBezTo>
                <a:cubicBezTo>
                  <a:pt x="2953803" y="2604223"/>
                  <a:pt x="2974773" y="2675518"/>
                  <a:pt x="2958558" y="2743439"/>
                </a:cubicBezTo>
                <a:cubicBezTo>
                  <a:pt x="2956662" y="2751378"/>
                  <a:pt x="2954293" y="2759129"/>
                  <a:pt x="2951347" y="2766612"/>
                </a:cubicBezTo>
                <a:lnTo>
                  <a:pt x="2726972" y="2560838"/>
                </a:lnTo>
                <a:close/>
                <a:moveTo>
                  <a:pt x="2187259" y="2307330"/>
                </a:moveTo>
                <a:lnTo>
                  <a:pt x="2388933" y="2492286"/>
                </a:lnTo>
                <a:lnTo>
                  <a:pt x="2386834" y="2492817"/>
                </a:lnTo>
                <a:cubicBezTo>
                  <a:pt x="2324502" y="2508724"/>
                  <a:pt x="2271072" y="2488504"/>
                  <a:pt x="2230026" y="2447801"/>
                </a:cubicBezTo>
                <a:lnTo>
                  <a:pt x="2228909" y="2449126"/>
                </a:lnTo>
                <a:cubicBezTo>
                  <a:pt x="2193714" y="2410899"/>
                  <a:pt x="2178315" y="2358663"/>
                  <a:pt x="2187259" y="2307330"/>
                </a:cubicBezTo>
                <a:close/>
                <a:moveTo>
                  <a:pt x="1934983" y="2075968"/>
                </a:moveTo>
                <a:lnTo>
                  <a:pt x="1993087" y="2129255"/>
                </a:lnTo>
                <a:cubicBezTo>
                  <a:pt x="1974652" y="2162240"/>
                  <a:pt x="1950785" y="2198446"/>
                  <a:pt x="1941766" y="2236220"/>
                </a:cubicBezTo>
                <a:cubicBezTo>
                  <a:pt x="1904674" y="2387735"/>
                  <a:pt x="1931447" y="2512849"/>
                  <a:pt x="2068585" y="2639100"/>
                </a:cubicBezTo>
                <a:cubicBezTo>
                  <a:pt x="2164747" y="2720768"/>
                  <a:pt x="2290975" y="2757863"/>
                  <a:pt x="2416619" y="2741378"/>
                </a:cubicBezTo>
                <a:cubicBezTo>
                  <a:pt x="2479450" y="2733135"/>
                  <a:pt x="2537492" y="2710222"/>
                  <a:pt x="2589184" y="2675935"/>
                </a:cubicBezTo>
                <a:lnTo>
                  <a:pt x="2819784" y="2887418"/>
                </a:lnTo>
                <a:cubicBezTo>
                  <a:pt x="2751065" y="2906608"/>
                  <a:pt x="2677341" y="2887088"/>
                  <a:pt x="2627084" y="2836417"/>
                </a:cubicBezTo>
                <a:lnTo>
                  <a:pt x="2434618" y="3027313"/>
                </a:lnTo>
                <a:cubicBezTo>
                  <a:pt x="2554238" y="3147918"/>
                  <a:pt x="2729811" y="3194250"/>
                  <a:pt x="2893365" y="3148373"/>
                </a:cubicBezTo>
                <a:cubicBezTo>
                  <a:pt x="2943893" y="3134200"/>
                  <a:pt x="2990823" y="3111914"/>
                  <a:pt x="3032143" y="3082172"/>
                </a:cubicBezTo>
                <a:lnTo>
                  <a:pt x="3090634" y="3135814"/>
                </a:lnTo>
                <a:lnTo>
                  <a:pt x="3210914" y="3004661"/>
                </a:lnTo>
                <a:lnTo>
                  <a:pt x="3156792" y="2955025"/>
                </a:lnTo>
                <a:cubicBezTo>
                  <a:pt x="3187233" y="2910677"/>
                  <a:pt x="3209343" y="2860364"/>
                  <a:pt x="3222229" y="2806387"/>
                </a:cubicBezTo>
                <a:cubicBezTo>
                  <a:pt x="3260983" y="2644060"/>
                  <a:pt x="3210346" y="2473619"/>
                  <a:pt x="3089478" y="2359188"/>
                </a:cubicBezTo>
                <a:lnTo>
                  <a:pt x="3090209" y="2358332"/>
                </a:lnTo>
                <a:cubicBezTo>
                  <a:pt x="3088590" y="2356959"/>
                  <a:pt x="3086958" y="2355602"/>
                  <a:pt x="3085067" y="2354558"/>
                </a:cubicBezTo>
                <a:lnTo>
                  <a:pt x="3083320" y="2352725"/>
                </a:lnTo>
                <a:lnTo>
                  <a:pt x="3083018" y="2353054"/>
                </a:lnTo>
                <a:cubicBezTo>
                  <a:pt x="2988175" y="2276339"/>
                  <a:pt x="2860427" y="2234599"/>
                  <a:pt x="2744891" y="2266233"/>
                </a:cubicBezTo>
                <a:cubicBezTo>
                  <a:pt x="2669329" y="2286922"/>
                  <a:pt x="2604815" y="2324138"/>
                  <a:pt x="2538260" y="2387771"/>
                </a:cubicBezTo>
                <a:lnTo>
                  <a:pt x="2299616" y="2168910"/>
                </a:lnTo>
                <a:lnTo>
                  <a:pt x="2313553" y="2162896"/>
                </a:lnTo>
                <a:cubicBezTo>
                  <a:pt x="2375518" y="2145515"/>
                  <a:pt x="2442037" y="2163069"/>
                  <a:pt x="2487357" y="2208762"/>
                </a:cubicBezTo>
                <a:lnTo>
                  <a:pt x="2660620" y="2036913"/>
                </a:lnTo>
                <a:cubicBezTo>
                  <a:pt x="2552935" y="1928342"/>
                  <a:pt x="2394881" y="1886633"/>
                  <a:pt x="2247647" y="1927932"/>
                </a:cubicBezTo>
                <a:cubicBezTo>
                  <a:pt x="2197362" y="1942037"/>
                  <a:pt x="2151035" y="1965068"/>
                  <a:pt x="2110842" y="1995786"/>
                </a:cubicBezTo>
                <a:lnTo>
                  <a:pt x="2055263" y="1944815"/>
                </a:lnTo>
                <a:lnTo>
                  <a:pt x="1934983" y="2075968"/>
                </a:lnTo>
                <a:close/>
                <a:moveTo>
                  <a:pt x="1094802" y="2418480"/>
                </a:moveTo>
                <a:lnTo>
                  <a:pt x="2274949" y="1140705"/>
                </a:lnTo>
                <a:cubicBezTo>
                  <a:pt x="3066920" y="1107715"/>
                  <a:pt x="3506098" y="1181630"/>
                  <a:pt x="3845776" y="1429643"/>
                </a:cubicBezTo>
                <a:cubicBezTo>
                  <a:pt x="4361123" y="1802856"/>
                  <a:pt x="4436743" y="2218686"/>
                  <a:pt x="3464840" y="3353956"/>
                </a:cubicBezTo>
                <a:cubicBezTo>
                  <a:pt x="2372477" y="4481621"/>
                  <a:pt x="1885659" y="4318774"/>
                  <a:pt x="1459992" y="3881381"/>
                </a:cubicBezTo>
                <a:lnTo>
                  <a:pt x="1457332" y="3877384"/>
                </a:lnTo>
                <a:cubicBezTo>
                  <a:pt x="1174687" y="3560083"/>
                  <a:pt x="1093021" y="3193236"/>
                  <a:pt x="1094802" y="2418480"/>
                </a:cubicBezTo>
                <a:close/>
                <a:moveTo>
                  <a:pt x="859948" y="2152683"/>
                </a:moveTo>
                <a:lnTo>
                  <a:pt x="1963134" y="949774"/>
                </a:lnTo>
                <a:cubicBezTo>
                  <a:pt x="1981055" y="930234"/>
                  <a:pt x="2011422" y="928920"/>
                  <a:pt x="2030962" y="946841"/>
                </a:cubicBezTo>
                <a:lnTo>
                  <a:pt x="2172480" y="1076626"/>
                </a:lnTo>
                <a:cubicBezTo>
                  <a:pt x="2192020" y="1094546"/>
                  <a:pt x="2193333" y="1124914"/>
                  <a:pt x="2175413" y="1144454"/>
                </a:cubicBezTo>
                <a:lnTo>
                  <a:pt x="1072226" y="2347363"/>
                </a:lnTo>
                <a:cubicBezTo>
                  <a:pt x="1054306" y="2366903"/>
                  <a:pt x="1023939" y="2368216"/>
                  <a:pt x="1004399" y="2350296"/>
                </a:cubicBezTo>
                <a:lnTo>
                  <a:pt x="862881" y="2220510"/>
                </a:lnTo>
                <a:cubicBezTo>
                  <a:pt x="843341" y="2202590"/>
                  <a:pt x="842028" y="2172223"/>
                  <a:pt x="859948" y="2152683"/>
                </a:cubicBezTo>
                <a:close/>
                <a:moveTo>
                  <a:pt x="617213" y="709403"/>
                </a:moveTo>
                <a:cubicBezTo>
                  <a:pt x="867493" y="482409"/>
                  <a:pt x="905041" y="540987"/>
                  <a:pt x="1193554" y="597249"/>
                </a:cubicBezTo>
                <a:cubicBezTo>
                  <a:pt x="1611640" y="667547"/>
                  <a:pt x="1434098" y="64942"/>
                  <a:pt x="1591068" y="4405"/>
                </a:cubicBezTo>
                <a:cubicBezTo>
                  <a:pt x="1728507" y="-48600"/>
                  <a:pt x="2045888" y="384303"/>
                  <a:pt x="1885804" y="899374"/>
                </a:cubicBezTo>
                <a:cubicBezTo>
                  <a:pt x="1524682" y="1293140"/>
                  <a:pt x="1207644" y="1667021"/>
                  <a:pt x="846522" y="2060787"/>
                </a:cubicBezTo>
                <a:cubicBezTo>
                  <a:pt x="455578" y="2242802"/>
                  <a:pt x="293609" y="2203716"/>
                  <a:pt x="127757" y="2089758"/>
                </a:cubicBezTo>
                <a:cubicBezTo>
                  <a:pt x="-38095" y="1975800"/>
                  <a:pt x="-136790" y="1614018"/>
                  <a:pt x="448206" y="1459102"/>
                </a:cubicBezTo>
                <a:cubicBezTo>
                  <a:pt x="669775" y="1417745"/>
                  <a:pt x="251827" y="1252233"/>
                  <a:pt x="617213" y="7094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29" name="그룹 2">
            <a:extLst>
              <a:ext uri="{FF2B5EF4-FFF2-40B4-BE49-F238E27FC236}">
                <a16:creationId xmlns:a16="http://schemas.microsoft.com/office/drawing/2014/main" id="{0029F6FF-BC75-43BC-B3DD-0DA322B2E90D}"/>
              </a:ext>
            </a:extLst>
          </p:cNvPr>
          <p:cNvGrpSpPr/>
          <p:nvPr/>
        </p:nvGrpSpPr>
        <p:grpSpPr>
          <a:xfrm>
            <a:off x="7921658" y="339509"/>
            <a:ext cx="3889330" cy="5061926"/>
            <a:chOff x="4643042" y="1883668"/>
            <a:chExt cx="3889330" cy="5061926"/>
          </a:xfrm>
        </p:grpSpPr>
        <p:sp>
          <p:nvSpPr>
            <p:cNvPr id="30" name="Isosceles Triangle 20">
              <a:extLst>
                <a:ext uri="{FF2B5EF4-FFF2-40B4-BE49-F238E27FC236}">
                  <a16:creationId xmlns:a16="http://schemas.microsoft.com/office/drawing/2014/main" id="{BDFE4D5B-53C5-4EA3-93CC-8CC113C92298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7802832" y="4317191"/>
              <a:ext cx="391806" cy="432000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347F32AB-0522-423F-A293-664085F5F470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4908164" y="3016329"/>
              <a:ext cx="360000" cy="292430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ound Same Side Corner Rectangle 2">
              <a:extLst>
                <a:ext uri="{FF2B5EF4-FFF2-40B4-BE49-F238E27FC236}">
                  <a16:creationId xmlns:a16="http://schemas.microsoft.com/office/drawing/2014/main" id="{CBD5FF82-2A2E-4687-849C-FA0714FD5DD2}"/>
                </a:ext>
              </a:extLst>
            </p:cNvPr>
            <p:cNvSpPr/>
            <p:nvPr/>
          </p:nvSpPr>
          <p:spPr>
            <a:xfrm rot="5400000" flipH="1">
              <a:off x="7799686" y="2974724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Trapezoid 6">
              <a:extLst>
                <a:ext uri="{FF2B5EF4-FFF2-40B4-BE49-F238E27FC236}">
                  <a16:creationId xmlns:a16="http://schemas.microsoft.com/office/drawing/2014/main" id="{AF7BBDDB-927C-4FC2-92E5-84E6AC0F8F78}"/>
                </a:ext>
              </a:extLst>
            </p:cNvPr>
            <p:cNvSpPr>
              <a:spLocks/>
            </p:cNvSpPr>
            <p:nvPr/>
          </p:nvSpPr>
          <p:spPr>
            <a:xfrm>
              <a:off x="8065301" y="3760778"/>
              <a:ext cx="261201" cy="261201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Rounded Rectangle 24">
              <a:extLst>
                <a:ext uri="{FF2B5EF4-FFF2-40B4-BE49-F238E27FC236}">
                  <a16:creationId xmlns:a16="http://schemas.microsoft.com/office/drawing/2014/main" id="{A6BA69F7-C1B0-403F-AC41-820EC6282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423" y="2453664"/>
              <a:ext cx="360000" cy="2785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Isosceles Triangle 7">
              <a:extLst>
                <a:ext uri="{FF2B5EF4-FFF2-40B4-BE49-F238E27FC236}">
                  <a16:creationId xmlns:a16="http://schemas.microsoft.com/office/drawing/2014/main" id="{4918B3FB-8785-4F6B-A45F-46D744EBD8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867" y="5160647"/>
              <a:ext cx="360000" cy="250845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Isosceles Triangle 2">
              <a:extLst>
                <a:ext uri="{FF2B5EF4-FFF2-40B4-BE49-F238E27FC236}">
                  <a16:creationId xmlns:a16="http://schemas.microsoft.com/office/drawing/2014/main" id="{D98DE19B-A41B-4B25-B19D-55C887EF2AF8}"/>
                </a:ext>
              </a:extLst>
            </p:cNvPr>
            <p:cNvSpPr>
              <a:spLocks/>
            </p:cNvSpPr>
            <p:nvPr/>
          </p:nvSpPr>
          <p:spPr>
            <a:xfrm rot="2498363">
              <a:off x="6068715" y="2090219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AF612D04-38BD-4A4D-8572-77B01BB3F5F8}"/>
                </a:ext>
              </a:extLst>
            </p:cNvPr>
            <p:cNvSpPr/>
            <p:nvPr/>
          </p:nvSpPr>
          <p:spPr>
            <a:xfrm rot="18900000">
              <a:off x="7164858" y="2121812"/>
              <a:ext cx="121708" cy="460964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8" name="자유형: 도형 94">
              <a:extLst>
                <a:ext uri="{FF2B5EF4-FFF2-40B4-BE49-F238E27FC236}">
                  <a16:creationId xmlns:a16="http://schemas.microsoft.com/office/drawing/2014/main" id="{2A499790-667C-4B14-9187-B79B5EBC47D9}"/>
                </a:ext>
              </a:extLst>
            </p:cNvPr>
            <p:cNvSpPr/>
            <p:nvPr/>
          </p:nvSpPr>
          <p:spPr>
            <a:xfrm rot="13500000">
              <a:off x="6532015" y="5267313"/>
              <a:ext cx="65631" cy="460327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4CF5E951-D7F7-4F9B-9325-4DBB05D2C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5712" y="5133511"/>
              <a:ext cx="129930" cy="360000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0" name="Isosceles Triangle 23">
              <a:extLst>
                <a:ext uri="{FF2B5EF4-FFF2-40B4-BE49-F238E27FC236}">
                  <a16:creationId xmlns:a16="http://schemas.microsoft.com/office/drawing/2014/main" id="{89DD39FA-32F7-47B4-9615-BD67BE4F2B6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677561" y="2634222"/>
              <a:ext cx="289043" cy="321911"/>
            </a:xfrm>
            <a:custGeom>
              <a:avLst/>
              <a:gdLst/>
              <a:ahLst/>
              <a:cxnLst/>
              <a:rect l="l" t="t" r="r" b="b"/>
              <a:pathLst>
                <a:path w="3369757" h="3752953">
                  <a:moveTo>
                    <a:pt x="3369757" y="3752953"/>
                  </a:moveTo>
                  <a:lnTo>
                    <a:pt x="2458436" y="3752953"/>
                  </a:lnTo>
                  <a:lnTo>
                    <a:pt x="1684879" y="2471479"/>
                  </a:lnTo>
                  <a:lnTo>
                    <a:pt x="911321" y="3752953"/>
                  </a:lnTo>
                  <a:lnTo>
                    <a:pt x="0" y="3752953"/>
                  </a:lnTo>
                  <a:lnTo>
                    <a:pt x="962779" y="2158018"/>
                  </a:lnTo>
                  <a:lnTo>
                    <a:pt x="164866" y="2158018"/>
                  </a:lnTo>
                  <a:lnTo>
                    <a:pt x="164866" y="1449998"/>
                  </a:lnTo>
                  <a:lnTo>
                    <a:pt x="1199503" y="1449998"/>
                  </a:lnTo>
                  <a:lnTo>
                    <a:pt x="1199503" y="1349401"/>
                  </a:lnTo>
                  <a:lnTo>
                    <a:pt x="164862" y="1349401"/>
                  </a:lnTo>
                  <a:lnTo>
                    <a:pt x="164862" y="641379"/>
                  </a:lnTo>
                  <a:lnTo>
                    <a:pt x="1199503" y="641379"/>
                  </a:lnTo>
                  <a:lnTo>
                    <a:pt x="1199503" y="0"/>
                  </a:lnTo>
                  <a:lnTo>
                    <a:pt x="2170259" y="0"/>
                  </a:lnTo>
                  <a:lnTo>
                    <a:pt x="2170259" y="641379"/>
                  </a:lnTo>
                  <a:lnTo>
                    <a:pt x="3204902" y="641379"/>
                  </a:lnTo>
                  <a:lnTo>
                    <a:pt x="3204902" y="1349401"/>
                  </a:lnTo>
                  <a:lnTo>
                    <a:pt x="2170259" y="1349401"/>
                  </a:lnTo>
                  <a:lnTo>
                    <a:pt x="2170259" y="1449998"/>
                  </a:lnTo>
                  <a:lnTo>
                    <a:pt x="3204906" y="1449998"/>
                  </a:lnTo>
                  <a:lnTo>
                    <a:pt x="3204906" y="2158018"/>
                  </a:lnTo>
                  <a:lnTo>
                    <a:pt x="2406979" y="2158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Block Arc 19">
              <a:extLst>
                <a:ext uri="{FF2B5EF4-FFF2-40B4-BE49-F238E27FC236}">
                  <a16:creationId xmlns:a16="http://schemas.microsoft.com/office/drawing/2014/main" id="{6705F0B3-4D7F-4651-B5C0-44E01B0C74E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701276" y="2198843"/>
              <a:ext cx="317666" cy="321911"/>
            </a:xfrm>
            <a:custGeom>
              <a:avLst/>
              <a:gdLst/>
              <a:ahLst/>
              <a:cxnLst/>
              <a:rect l="l" t="t" r="r" b="b"/>
              <a:pathLst>
                <a:path w="3888432" h="3940389">
                  <a:moveTo>
                    <a:pt x="3886477" y="2596624"/>
                  </a:moveTo>
                  <a:cubicBezTo>
                    <a:pt x="3863903" y="3099396"/>
                    <a:pt x="3646450" y="3585439"/>
                    <a:pt x="3260784" y="3940389"/>
                  </a:cubicBezTo>
                  <a:lnTo>
                    <a:pt x="2740134" y="3374682"/>
                  </a:lnTo>
                  <a:cubicBezTo>
                    <a:pt x="3095411" y="3047701"/>
                    <a:pt x="3214561" y="2536699"/>
                    <a:pt x="3040544" y="2086301"/>
                  </a:cubicBezTo>
                  <a:cubicBezTo>
                    <a:pt x="2946224" y="1842179"/>
                    <a:pt x="2776177" y="1642784"/>
                    <a:pt x="2561820" y="1513267"/>
                  </a:cubicBezTo>
                  <a:lnTo>
                    <a:pt x="2561820" y="2502838"/>
                  </a:lnTo>
                  <a:lnTo>
                    <a:pt x="1956545" y="2502838"/>
                  </a:lnTo>
                  <a:lnTo>
                    <a:pt x="1956545" y="1334980"/>
                  </a:lnTo>
                  <a:cubicBezTo>
                    <a:pt x="1955005" y="1334620"/>
                    <a:pt x="1953461" y="1334606"/>
                    <a:pt x="1951918" y="1334596"/>
                  </a:cubicBezTo>
                  <a:cubicBezTo>
                    <a:pt x="1865937" y="1334033"/>
                    <a:pt x="1781451" y="1342845"/>
                    <a:pt x="1700312" y="1363399"/>
                  </a:cubicBezTo>
                  <a:lnTo>
                    <a:pt x="1700312" y="2502838"/>
                  </a:lnTo>
                  <a:lnTo>
                    <a:pt x="1095037" y="2502838"/>
                  </a:lnTo>
                  <a:lnTo>
                    <a:pt x="1095037" y="1701931"/>
                  </a:lnTo>
                  <a:cubicBezTo>
                    <a:pt x="992004" y="1805496"/>
                    <a:pt x="910118" y="1931035"/>
                    <a:pt x="853532" y="2071968"/>
                  </a:cubicBezTo>
                  <a:cubicBezTo>
                    <a:pt x="673626" y="2520045"/>
                    <a:pt x="786067" y="3032565"/>
                    <a:pt x="1137028" y="3364176"/>
                  </a:cubicBezTo>
                  <a:lnTo>
                    <a:pt x="609006" y="3923009"/>
                  </a:lnTo>
                  <a:cubicBezTo>
                    <a:pt x="28464" y="3374477"/>
                    <a:pt x="-157531" y="2526691"/>
                    <a:pt x="140060" y="1785506"/>
                  </a:cubicBezTo>
                  <a:cubicBezTo>
                    <a:pt x="323894" y="1327647"/>
                    <a:pt x="669158" y="968018"/>
                    <a:pt x="1095037" y="762253"/>
                  </a:cubicBezTo>
                  <a:lnTo>
                    <a:pt x="1095037" y="0"/>
                  </a:lnTo>
                  <a:lnTo>
                    <a:pt x="1700312" y="0"/>
                  </a:lnTo>
                  <a:lnTo>
                    <a:pt x="1700312" y="583614"/>
                  </a:lnTo>
                  <a:lnTo>
                    <a:pt x="1956545" y="565812"/>
                  </a:lnTo>
                  <a:lnTo>
                    <a:pt x="1956545" y="0"/>
                  </a:lnTo>
                  <a:lnTo>
                    <a:pt x="2561820" y="0"/>
                  </a:lnTo>
                  <a:lnTo>
                    <a:pt x="2561820" y="668400"/>
                  </a:lnTo>
                  <a:cubicBezTo>
                    <a:pt x="3101312" y="847375"/>
                    <a:pt x="3545438" y="1259818"/>
                    <a:pt x="3757706" y="1809216"/>
                  </a:cubicBezTo>
                  <a:cubicBezTo>
                    <a:pt x="3829668" y="1995473"/>
                    <a:pt x="3871323" y="2187994"/>
                    <a:pt x="3884141" y="2380458"/>
                  </a:cubicBezTo>
                  <a:cubicBezTo>
                    <a:pt x="3888948" y="2452632"/>
                    <a:pt x="3889701" y="2524800"/>
                    <a:pt x="3886477" y="25966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C460B8F8-A74A-4530-BBCE-C991FE0D5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8325" y="3423002"/>
              <a:ext cx="264635" cy="321911"/>
            </a:xfrm>
            <a:custGeom>
              <a:avLst/>
              <a:gdLst/>
              <a:ahLst/>
              <a:cxnLst/>
              <a:rect l="l" t="t" r="r" b="b"/>
              <a:pathLst>
                <a:path w="3201962" h="3894964">
                  <a:moveTo>
                    <a:pt x="230584" y="0"/>
                  </a:moveTo>
                  <a:lnTo>
                    <a:pt x="393650" y="0"/>
                  </a:lnTo>
                  <a:lnTo>
                    <a:pt x="806648" y="0"/>
                  </a:lnTo>
                  <a:lnTo>
                    <a:pt x="3201962" y="0"/>
                  </a:lnTo>
                  <a:lnTo>
                    <a:pt x="3201962" y="649007"/>
                  </a:lnTo>
                  <a:lnTo>
                    <a:pt x="806648" y="649007"/>
                  </a:lnTo>
                  <a:lnTo>
                    <a:pt x="806648" y="1720444"/>
                  </a:lnTo>
                  <a:lnTo>
                    <a:pt x="3017140" y="1720444"/>
                  </a:lnTo>
                  <a:lnTo>
                    <a:pt x="3017140" y="2369451"/>
                  </a:lnTo>
                  <a:lnTo>
                    <a:pt x="806648" y="2369451"/>
                  </a:lnTo>
                  <a:lnTo>
                    <a:pt x="806648" y="2584541"/>
                  </a:lnTo>
                  <a:lnTo>
                    <a:pt x="2169844" y="2584541"/>
                  </a:lnTo>
                  <a:lnTo>
                    <a:pt x="2169844" y="3125069"/>
                  </a:lnTo>
                  <a:lnTo>
                    <a:pt x="806648" y="3125069"/>
                  </a:lnTo>
                  <a:lnTo>
                    <a:pt x="806648" y="3894964"/>
                  </a:lnTo>
                  <a:lnTo>
                    <a:pt x="230584" y="3894964"/>
                  </a:lnTo>
                  <a:lnTo>
                    <a:pt x="230584" y="3125069"/>
                  </a:lnTo>
                  <a:lnTo>
                    <a:pt x="0" y="3125069"/>
                  </a:lnTo>
                  <a:lnTo>
                    <a:pt x="0" y="2584541"/>
                  </a:lnTo>
                  <a:lnTo>
                    <a:pt x="230584" y="2584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Parallelogram 2">
              <a:extLst>
                <a:ext uri="{FF2B5EF4-FFF2-40B4-BE49-F238E27FC236}">
                  <a16:creationId xmlns:a16="http://schemas.microsoft.com/office/drawing/2014/main" id="{88694B3C-629C-4F34-B880-BE1729ACF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9891" y="3369340"/>
              <a:ext cx="266321" cy="252678"/>
            </a:xfrm>
            <a:custGeom>
              <a:avLst/>
              <a:gdLst/>
              <a:ahLst/>
              <a:cxnLst/>
              <a:rect l="l" t="t" r="r" b="b"/>
              <a:pathLst>
                <a:path w="4176743" h="3358877">
                  <a:moveTo>
                    <a:pt x="2861994" y="1951952"/>
                  </a:moveTo>
                  <a:lnTo>
                    <a:pt x="3012224" y="2510158"/>
                  </a:lnTo>
                  <a:lnTo>
                    <a:pt x="3162453" y="1951952"/>
                  </a:lnTo>
                  <a:close/>
                  <a:moveTo>
                    <a:pt x="1014290" y="1951952"/>
                  </a:moveTo>
                  <a:lnTo>
                    <a:pt x="1164519" y="2510158"/>
                  </a:lnTo>
                  <a:lnTo>
                    <a:pt x="1314749" y="1951952"/>
                  </a:lnTo>
                  <a:close/>
                  <a:moveTo>
                    <a:pt x="2685650" y="1296715"/>
                  </a:moveTo>
                  <a:lnTo>
                    <a:pt x="2764943" y="1591341"/>
                  </a:lnTo>
                  <a:lnTo>
                    <a:pt x="3259504" y="1591341"/>
                  </a:lnTo>
                  <a:lnTo>
                    <a:pt x="3338797" y="1296715"/>
                  </a:lnTo>
                  <a:close/>
                  <a:moveTo>
                    <a:pt x="1980054" y="1296715"/>
                  </a:moveTo>
                  <a:lnTo>
                    <a:pt x="1900762" y="1591341"/>
                  </a:lnTo>
                  <a:lnTo>
                    <a:pt x="2275981" y="1591341"/>
                  </a:lnTo>
                  <a:lnTo>
                    <a:pt x="2196688" y="1296715"/>
                  </a:lnTo>
                  <a:close/>
                  <a:moveTo>
                    <a:pt x="837946" y="1296715"/>
                  </a:moveTo>
                  <a:lnTo>
                    <a:pt x="917239" y="1591341"/>
                  </a:lnTo>
                  <a:lnTo>
                    <a:pt x="1411800" y="1591341"/>
                  </a:lnTo>
                  <a:lnTo>
                    <a:pt x="1491093" y="1296715"/>
                  </a:lnTo>
                  <a:close/>
                  <a:moveTo>
                    <a:pt x="2088371" y="894245"/>
                  </a:moveTo>
                  <a:lnTo>
                    <a:pt x="2077106" y="936104"/>
                  </a:lnTo>
                  <a:lnTo>
                    <a:pt x="2099637" y="936104"/>
                  </a:lnTo>
                  <a:close/>
                  <a:moveTo>
                    <a:pt x="0" y="0"/>
                  </a:moveTo>
                  <a:lnTo>
                    <a:pt x="488962" y="0"/>
                  </a:lnTo>
                  <a:lnTo>
                    <a:pt x="740895" y="936104"/>
                  </a:lnTo>
                  <a:lnTo>
                    <a:pt x="1588144" y="936104"/>
                  </a:lnTo>
                  <a:lnTo>
                    <a:pt x="1840077" y="0"/>
                  </a:lnTo>
                  <a:lnTo>
                    <a:pt x="1847704" y="0"/>
                  </a:lnTo>
                  <a:lnTo>
                    <a:pt x="2329039" y="0"/>
                  </a:lnTo>
                  <a:lnTo>
                    <a:pt x="2336666" y="0"/>
                  </a:lnTo>
                  <a:lnTo>
                    <a:pt x="2588599" y="936104"/>
                  </a:lnTo>
                  <a:lnTo>
                    <a:pt x="3435848" y="936104"/>
                  </a:lnTo>
                  <a:lnTo>
                    <a:pt x="3687781" y="0"/>
                  </a:lnTo>
                  <a:lnTo>
                    <a:pt x="4176743" y="0"/>
                  </a:lnTo>
                  <a:lnTo>
                    <a:pt x="3924810" y="936104"/>
                  </a:lnTo>
                  <a:lnTo>
                    <a:pt x="4176743" y="936104"/>
                  </a:lnTo>
                  <a:lnTo>
                    <a:pt x="4176743" y="1296715"/>
                  </a:lnTo>
                  <a:lnTo>
                    <a:pt x="3827759" y="1296715"/>
                  </a:lnTo>
                  <a:lnTo>
                    <a:pt x="3748466" y="1591341"/>
                  </a:lnTo>
                  <a:lnTo>
                    <a:pt x="4164351" y="1591341"/>
                  </a:lnTo>
                  <a:lnTo>
                    <a:pt x="4164351" y="1951952"/>
                  </a:lnTo>
                  <a:lnTo>
                    <a:pt x="3651415" y="1951952"/>
                  </a:lnTo>
                  <a:lnTo>
                    <a:pt x="3272770" y="3358877"/>
                  </a:lnTo>
                  <a:lnTo>
                    <a:pt x="3240639" y="3358877"/>
                  </a:lnTo>
                  <a:lnTo>
                    <a:pt x="2783808" y="3358877"/>
                  </a:lnTo>
                  <a:lnTo>
                    <a:pt x="2751677" y="3358877"/>
                  </a:lnTo>
                  <a:lnTo>
                    <a:pt x="2373032" y="1951952"/>
                  </a:lnTo>
                  <a:lnTo>
                    <a:pt x="1803711" y="1951952"/>
                  </a:lnTo>
                  <a:lnTo>
                    <a:pt x="1425066" y="3358877"/>
                  </a:lnTo>
                  <a:lnTo>
                    <a:pt x="1392935" y="3358877"/>
                  </a:lnTo>
                  <a:lnTo>
                    <a:pt x="936104" y="3358877"/>
                  </a:lnTo>
                  <a:lnTo>
                    <a:pt x="903973" y="3358877"/>
                  </a:lnTo>
                  <a:lnTo>
                    <a:pt x="525328" y="1951952"/>
                  </a:lnTo>
                  <a:lnTo>
                    <a:pt x="107120" y="1951952"/>
                  </a:lnTo>
                  <a:lnTo>
                    <a:pt x="107120" y="1591341"/>
                  </a:lnTo>
                  <a:lnTo>
                    <a:pt x="428277" y="1591341"/>
                  </a:lnTo>
                  <a:lnTo>
                    <a:pt x="348984" y="1296715"/>
                  </a:lnTo>
                  <a:lnTo>
                    <a:pt x="119512" y="1296715"/>
                  </a:lnTo>
                  <a:lnTo>
                    <a:pt x="119512" y="936104"/>
                  </a:lnTo>
                  <a:lnTo>
                    <a:pt x="251933" y="936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Isosceles Triangle 33">
              <a:extLst>
                <a:ext uri="{FF2B5EF4-FFF2-40B4-BE49-F238E27FC236}">
                  <a16:creationId xmlns:a16="http://schemas.microsoft.com/office/drawing/2014/main" id="{BEACD471-3EC8-43C4-AFAA-980AD57B378A}"/>
                </a:ext>
              </a:extLst>
            </p:cNvPr>
            <p:cNvSpPr>
              <a:spLocks/>
            </p:cNvSpPr>
            <p:nvPr/>
          </p:nvSpPr>
          <p:spPr>
            <a:xfrm rot="10800000">
              <a:off x="6426752" y="2062797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5" name="Rounded Rectangle 5">
              <a:extLst>
                <a:ext uri="{FF2B5EF4-FFF2-40B4-BE49-F238E27FC236}">
                  <a16:creationId xmlns:a16="http://schemas.microsoft.com/office/drawing/2014/main" id="{2F6B0680-D27E-4D6B-A220-012254F85E84}"/>
                </a:ext>
              </a:extLst>
            </p:cNvPr>
            <p:cNvSpPr>
              <a:spLocks/>
            </p:cNvSpPr>
            <p:nvPr/>
          </p:nvSpPr>
          <p:spPr>
            <a:xfrm>
              <a:off x="5365467" y="4900280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Oval 22">
              <a:extLst>
                <a:ext uri="{FF2B5EF4-FFF2-40B4-BE49-F238E27FC236}">
                  <a16:creationId xmlns:a16="http://schemas.microsoft.com/office/drawing/2014/main" id="{B4511832-A093-4716-9722-C93E4DD8D7F3}"/>
                </a:ext>
              </a:extLst>
            </p:cNvPr>
            <p:cNvSpPr>
              <a:spLocks/>
            </p:cNvSpPr>
            <p:nvPr/>
          </p:nvSpPr>
          <p:spPr>
            <a:xfrm>
              <a:off x="6138416" y="5234061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880153" h="3953697">
                  <a:moveTo>
                    <a:pt x="1455" y="3168352"/>
                  </a:moveTo>
                  <a:cubicBezTo>
                    <a:pt x="205207" y="3400679"/>
                    <a:pt x="634857" y="3494667"/>
                    <a:pt x="960501" y="3505633"/>
                  </a:cubicBezTo>
                  <a:cubicBezTo>
                    <a:pt x="1028690" y="3627447"/>
                    <a:pt x="1119686" y="3734676"/>
                    <a:pt x="1227538" y="3821974"/>
                  </a:cubicBezTo>
                  <a:cubicBezTo>
                    <a:pt x="1160267" y="3830083"/>
                    <a:pt x="1089308" y="3833153"/>
                    <a:pt x="1014889" y="3832102"/>
                  </a:cubicBezTo>
                  <a:cubicBezTo>
                    <a:pt x="621954" y="3837001"/>
                    <a:pt x="201774" y="3729237"/>
                    <a:pt x="6261" y="3480618"/>
                  </a:cubicBezTo>
                  <a:cubicBezTo>
                    <a:pt x="13084" y="3484795"/>
                    <a:pt x="14745" y="3457252"/>
                    <a:pt x="1455" y="3168352"/>
                  </a:cubicBezTo>
                  <a:close/>
                  <a:moveTo>
                    <a:pt x="3880153" y="3138359"/>
                  </a:moveTo>
                  <a:cubicBezTo>
                    <a:pt x="3866863" y="3427259"/>
                    <a:pt x="3868524" y="3454802"/>
                    <a:pt x="3875347" y="3450625"/>
                  </a:cubicBezTo>
                  <a:cubicBezTo>
                    <a:pt x="3706183" y="3641999"/>
                    <a:pt x="3368822" y="3808933"/>
                    <a:pt x="2885642" y="3802109"/>
                  </a:cubicBezTo>
                  <a:cubicBezTo>
                    <a:pt x="2813626" y="3803007"/>
                    <a:pt x="2740694" y="3800121"/>
                    <a:pt x="2668496" y="3792296"/>
                  </a:cubicBezTo>
                  <a:cubicBezTo>
                    <a:pt x="2770475" y="3703843"/>
                    <a:pt x="2855364" y="3596451"/>
                    <a:pt x="2918364" y="3475766"/>
                  </a:cubicBezTo>
                  <a:cubicBezTo>
                    <a:pt x="3244332" y="3465202"/>
                    <a:pt x="3675828" y="3371339"/>
                    <a:pt x="3880153" y="3138359"/>
                  </a:cubicBezTo>
                  <a:close/>
                  <a:moveTo>
                    <a:pt x="2029821" y="3074540"/>
                  </a:moveTo>
                  <a:cubicBezTo>
                    <a:pt x="2072358" y="3090570"/>
                    <a:pt x="2100256" y="3117016"/>
                    <a:pt x="2101178" y="3147049"/>
                  </a:cubicBezTo>
                  <a:cubicBezTo>
                    <a:pt x="2102135" y="3178198"/>
                    <a:pt x="2073853" y="3206004"/>
                    <a:pt x="2029821" y="3222855"/>
                  </a:cubicBezTo>
                  <a:close/>
                  <a:moveTo>
                    <a:pt x="1455" y="2758032"/>
                  </a:moveTo>
                  <a:cubicBezTo>
                    <a:pt x="177591" y="2958870"/>
                    <a:pt x="522539" y="3056328"/>
                    <a:pt x="823260" y="3085716"/>
                  </a:cubicBezTo>
                  <a:cubicBezTo>
                    <a:pt x="836237" y="3203756"/>
                    <a:pt x="868282" y="3316114"/>
                    <a:pt x="916781" y="3419465"/>
                  </a:cubicBezTo>
                  <a:cubicBezTo>
                    <a:pt x="553826" y="3407844"/>
                    <a:pt x="185565" y="3298305"/>
                    <a:pt x="6261" y="3070298"/>
                  </a:cubicBezTo>
                  <a:cubicBezTo>
                    <a:pt x="13084" y="3074475"/>
                    <a:pt x="14745" y="3046932"/>
                    <a:pt x="1455" y="2758032"/>
                  </a:cubicBezTo>
                  <a:close/>
                  <a:moveTo>
                    <a:pt x="3880153" y="2733869"/>
                  </a:moveTo>
                  <a:cubicBezTo>
                    <a:pt x="3866863" y="3022769"/>
                    <a:pt x="3868524" y="3050312"/>
                    <a:pt x="3875347" y="3046135"/>
                  </a:cubicBezTo>
                  <a:cubicBezTo>
                    <a:pt x="3714650" y="3227931"/>
                    <a:pt x="3402172" y="3387671"/>
                    <a:pt x="2957054" y="3395450"/>
                  </a:cubicBezTo>
                  <a:cubicBezTo>
                    <a:pt x="3001703" y="3291967"/>
                    <a:pt x="3030894" y="3180307"/>
                    <a:pt x="3041718" y="3063353"/>
                  </a:cubicBezTo>
                  <a:cubicBezTo>
                    <a:pt x="3346235" y="3035739"/>
                    <a:pt x="3700756" y="2938426"/>
                    <a:pt x="3880153" y="2733869"/>
                  </a:cubicBezTo>
                  <a:close/>
                  <a:moveTo>
                    <a:pt x="1820161" y="2670546"/>
                  </a:moveTo>
                  <a:lnTo>
                    <a:pt x="1820161" y="2807794"/>
                  </a:lnTo>
                  <a:cubicBezTo>
                    <a:pt x="1784534" y="2791726"/>
                    <a:pt x="1761919" y="2767633"/>
                    <a:pt x="1761090" y="2740643"/>
                  </a:cubicBezTo>
                  <a:cubicBezTo>
                    <a:pt x="1760228" y="2712584"/>
                    <a:pt x="1783091" y="2687237"/>
                    <a:pt x="1820161" y="2670546"/>
                  </a:cubicBezTo>
                  <a:close/>
                  <a:moveTo>
                    <a:pt x="1820161" y="2351698"/>
                  </a:moveTo>
                  <a:lnTo>
                    <a:pt x="1820161" y="2426781"/>
                  </a:lnTo>
                  <a:cubicBezTo>
                    <a:pt x="1541058" y="2454722"/>
                    <a:pt x="1332994" y="2587385"/>
                    <a:pt x="1337817" y="2744384"/>
                  </a:cubicBezTo>
                  <a:cubicBezTo>
                    <a:pt x="1342529" y="2897779"/>
                    <a:pt x="1548926" y="3024362"/>
                    <a:pt x="1820161" y="3051732"/>
                  </a:cubicBezTo>
                  <a:lnTo>
                    <a:pt x="1820161" y="3217389"/>
                  </a:lnTo>
                  <a:cubicBezTo>
                    <a:pt x="1786002" y="3201854"/>
                    <a:pt x="1763663" y="3178972"/>
                    <a:pt x="1761274" y="3153060"/>
                  </a:cubicBezTo>
                  <a:lnTo>
                    <a:pt x="1338460" y="3164281"/>
                  </a:lnTo>
                  <a:cubicBezTo>
                    <a:pt x="1352256" y="3313879"/>
                    <a:pt x="1556620" y="3434536"/>
                    <a:pt x="1820161" y="3461071"/>
                  </a:cubicBezTo>
                  <a:lnTo>
                    <a:pt x="1820161" y="3539697"/>
                  </a:lnTo>
                  <a:lnTo>
                    <a:pt x="2029821" y="3539697"/>
                  </a:lnTo>
                  <a:lnTo>
                    <a:pt x="2029821" y="3462128"/>
                  </a:lnTo>
                  <a:cubicBezTo>
                    <a:pt x="2315071" y="3436849"/>
                    <a:pt x="2529344" y="3302606"/>
                    <a:pt x="2524450" y="3143308"/>
                  </a:cubicBezTo>
                  <a:cubicBezTo>
                    <a:pt x="2519668" y="2987610"/>
                    <a:pt x="2307099" y="2859535"/>
                    <a:pt x="2029821" y="2834965"/>
                  </a:cubicBezTo>
                  <a:lnTo>
                    <a:pt x="2029821" y="2665297"/>
                  </a:lnTo>
                  <a:cubicBezTo>
                    <a:pt x="2070848" y="2680600"/>
                    <a:pt x="2098329" y="2705732"/>
                    <a:pt x="2100994" y="2734632"/>
                  </a:cubicBezTo>
                  <a:lnTo>
                    <a:pt x="2523807" y="2723411"/>
                  </a:lnTo>
                  <a:cubicBezTo>
                    <a:pt x="2509797" y="2571487"/>
                    <a:pt x="2299247" y="2449410"/>
                    <a:pt x="2029821" y="2425195"/>
                  </a:cubicBezTo>
                  <a:lnTo>
                    <a:pt x="2029821" y="2351698"/>
                  </a:lnTo>
                  <a:close/>
                  <a:moveTo>
                    <a:pt x="1455" y="2347712"/>
                  </a:moveTo>
                  <a:cubicBezTo>
                    <a:pt x="183117" y="2554851"/>
                    <a:pt x="544352" y="2652021"/>
                    <a:pt x="851373" y="2678440"/>
                  </a:cubicBezTo>
                  <a:cubicBezTo>
                    <a:pt x="827251" y="2766976"/>
                    <a:pt x="815133" y="2860130"/>
                    <a:pt x="815133" y="2956114"/>
                  </a:cubicBezTo>
                  <a:cubicBezTo>
                    <a:pt x="815133" y="2971896"/>
                    <a:pt x="815461" y="2987602"/>
                    <a:pt x="817509" y="3003166"/>
                  </a:cubicBezTo>
                  <a:cubicBezTo>
                    <a:pt x="488191" y="2976547"/>
                    <a:pt x="169203" y="2867179"/>
                    <a:pt x="6261" y="2659978"/>
                  </a:cubicBezTo>
                  <a:cubicBezTo>
                    <a:pt x="13084" y="2664155"/>
                    <a:pt x="14745" y="2636612"/>
                    <a:pt x="1455" y="2347712"/>
                  </a:cubicBezTo>
                  <a:close/>
                  <a:moveTo>
                    <a:pt x="3880153" y="2329379"/>
                  </a:moveTo>
                  <a:cubicBezTo>
                    <a:pt x="3866863" y="2618279"/>
                    <a:pt x="3868524" y="2645822"/>
                    <a:pt x="3875347" y="2641645"/>
                  </a:cubicBezTo>
                  <a:cubicBezTo>
                    <a:pt x="3725516" y="2811149"/>
                    <a:pt x="3443734" y="2961479"/>
                    <a:pt x="3045509" y="2988274"/>
                  </a:cubicBezTo>
                  <a:lnTo>
                    <a:pt x="3047133" y="2956114"/>
                  </a:lnTo>
                  <a:cubicBezTo>
                    <a:pt x="3047133" y="2854429"/>
                    <a:pt x="3033534" y="2755921"/>
                    <a:pt x="3006831" y="2662641"/>
                  </a:cubicBezTo>
                  <a:cubicBezTo>
                    <a:pt x="3318650" y="2638590"/>
                    <a:pt x="3693842" y="2541819"/>
                    <a:pt x="3880153" y="2329379"/>
                  </a:cubicBezTo>
                  <a:close/>
                  <a:moveTo>
                    <a:pt x="1931133" y="1937697"/>
                  </a:moveTo>
                  <a:cubicBezTo>
                    <a:pt x="2487898" y="1937697"/>
                    <a:pt x="2939245" y="2388994"/>
                    <a:pt x="2939245" y="2945697"/>
                  </a:cubicBezTo>
                  <a:cubicBezTo>
                    <a:pt x="2939245" y="3502400"/>
                    <a:pt x="2487898" y="3953697"/>
                    <a:pt x="1931133" y="3953697"/>
                  </a:cubicBezTo>
                  <a:cubicBezTo>
                    <a:pt x="1374368" y="3953697"/>
                    <a:pt x="923021" y="3502400"/>
                    <a:pt x="923021" y="2945697"/>
                  </a:cubicBezTo>
                  <a:cubicBezTo>
                    <a:pt x="923021" y="2388994"/>
                    <a:pt x="1374368" y="1937697"/>
                    <a:pt x="1931133" y="1937697"/>
                  </a:cubicBezTo>
                  <a:close/>
                  <a:moveTo>
                    <a:pt x="1455" y="1937392"/>
                  </a:moveTo>
                  <a:cubicBezTo>
                    <a:pt x="214734" y="2180582"/>
                    <a:pt x="675532" y="2272194"/>
                    <a:pt x="1005427" y="2276729"/>
                  </a:cubicBezTo>
                  <a:lnTo>
                    <a:pt x="1048467" y="2274995"/>
                  </a:lnTo>
                  <a:cubicBezTo>
                    <a:pt x="973036" y="2370730"/>
                    <a:pt x="913948" y="2479702"/>
                    <a:pt x="874973" y="2597837"/>
                  </a:cubicBezTo>
                  <a:cubicBezTo>
                    <a:pt x="525848" y="2578625"/>
                    <a:pt x="178686" y="2468917"/>
                    <a:pt x="6261" y="2249658"/>
                  </a:cubicBezTo>
                  <a:cubicBezTo>
                    <a:pt x="13084" y="2253835"/>
                    <a:pt x="14745" y="2226292"/>
                    <a:pt x="1455" y="1937392"/>
                  </a:cubicBezTo>
                  <a:close/>
                  <a:moveTo>
                    <a:pt x="3880153" y="1924889"/>
                  </a:moveTo>
                  <a:cubicBezTo>
                    <a:pt x="3866863" y="2213789"/>
                    <a:pt x="3868524" y="2241332"/>
                    <a:pt x="3875347" y="2237155"/>
                  </a:cubicBezTo>
                  <a:cubicBezTo>
                    <a:pt x="3717776" y="2415415"/>
                    <a:pt x="3414270" y="2572469"/>
                    <a:pt x="2982846" y="2585687"/>
                  </a:cubicBezTo>
                  <a:cubicBezTo>
                    <a:pt x="2942265" y="2466665"/>
                    <a:pt x="2881020" y="2357243"/>
                    <a:pt x="2803561" y="2261302"/>
                  </a:cubicBezTo>
                  <a:cubicBezTo>
                    <a:pt x="2828324" y="2263132"/>
                    <a:pt x="2852587" y="2263902"/>
                    <a:pt x="2876180" y="2264226"/>
                  </a:cubicBezTo>
                  <a:cubicBezTo>
                    <a:pt x="3206076" y="2259691"/>
                    <a:pt x="3666874" y="2168079"/>
                    <a:pt x="3880153" y="1924889"/>
                  </a:cubicBezTo>
                  <a:close/>
                  <a:moveTo>
                    <a:pt x="2970728" y="1742046"/>
                  </a:moveTo>
                  <a:cubicBezTo>
                    <a:pt x="3013265" y="1749515"/>
                    <a:pt x="3041163" y="1761838"/>
                    <a:pt x="3042085" y="1775832"/>
                  </a:cubicBezTo>
                  <a:cubicBezTo>
                    <a:pt x="3043042" y="1790346"/>
                    <a:pt x="3014760" y="1803303"/>
                    <a:pt x="2970728" y="1811155"/>
                  </a:cubicBezTo>
                  <a:close/>
                  <a:moveTo>
                    <a:pt x="2761068" y="1553800"/>
                  </a:moveTo>
                  <a:lnTo>
                    <a:pt x="2761068" y="1617752"/>
                  </a:lnTo>
                  <a:cubicBezTo>
                    <a:pt x="2725441" y="1610265"/>
                    <a:pt x="2702826" y="1599039"/>
                    <a:pt x="2701997" y="1586462"/>
                  </a:cubicBezTo>
                  <a:cubicBezTo>
                    <a:pt x="2701135" y="1573388"/>
                    <a:pt x="2723998" y="1561577"/>
                    <a:pt x="2761068" y="1553800"/>
                  </a:cubicBezTo>
                  <a:close/>
                  <a:moveTo>
                    <a:pt x="2761068" y="1405229"/>
                  </a:moveTo>
                  <a:lnTo>
                    <a:pt x="2761068" y="1440215"/>
                  </a:lnTo>
                  <a:cubicBezTo>
                    <a:pt x="2481965" y="1453234"/>
                    <a:pt x="2273901" y="1515050"/>
                    <a:pt x="2278724" y="1588206"/>
                  </a:cubicBezTo>
                  <a:cubicBezTo>
                    <a:pt x="2283436" y="1659682"/>
                    <a:pt x="2489833" y="1718665"/>
                    <a:pt x="2761068" y="1731418"/>
                  </a:cubicBezTo>
                  <a:lnTo>
                    <a:pt x="2761068" y="1808608"/>
                  </a:lnTo>
                  <a:cubicBezTo>
                    <a:pt x="2726909" y="1801369"/>
                    <a:pt x="2704570" y="1790707"/>
                    <a:pt x="2702181" y="1778633"/>
                  </a:cubicBezTo>
                  <a:lnTo>
                    <a:pt x="2279367" y="1783861"/>
                  </a:lnTo>
                  <a:cubicBezTo>
                    <a:pt x="2293163" y="1853568"/>
                    <a:pt x="2497527" y="1909790"/>
                    <a:pt x="2761068" y="1922154"/>
                  </a:cubicBezTo>
                  <a:lnTo>
                    <a:pt x="2761068" y="1958791"/>
                  </a:lnTo>
                  <a:lnTo>
                    <a:pt x="2970728" y="1958791"/>
                  </a:lnTo>
                  <a:lnTo>
                    <a:pt x="2970728" y="1922647"/>
                  </a:lnTo>
                  <a:cubicBezTo>
                    <a:pt x="3255978" y="1910868"/>
                    <a:pt x="3470251" y="1848316"/>
                    <a:pt x="3465357" y="1774089"/>
                  </a:cubicBezTo>
                  <a:cubicBezTo>
                    <a:pt x="3460575" y="1701540"/>
                    <a:pt x="3248006" y="1641862"/>
                    <a:pt x="2970728" y="1630413"/>
                  </a:cubicBezTo>
                  <a:lnTo>
                    <a:pt x="2970728" y="1551354"/>
                  </a:lnTo>
                  <a:cubicBezTo>
                    <a:pt x="3011755" y="1558485"/>
                    <a:pt x="3039236" y="1570195"/>
                    <a:pt x="3041901" y="1583662"/>
                  </a:cubicBezTo>
                  <a:lnTo>
                    <a:pt x="3464714" y="1578433"/>
                  </a:lnTo>
                  <a:cubicBezTo>
                    <a:pt x="3450704" y="1507642"/>
                    <a:pt x="3240154" y="1450759"/>
                    <a:pt x="2970728" y="1439476"/>
                  </a:cubicBezTo>
                  <a:lnTo>
                    <a:pt x="2970728" y="1405229"/>
                  </a:lnTo>
                  <a:close/>
                  <a:moveTo>
                    <a:pt x="2872041" y="1244391"/>
                  </a:moveTo>
                  <a:cubicBezTo>
                    <a:pt x="3428806" y="1244391"/>
                    <a:pt x="3880153" y="1453922"/>
                    <a:pt x="3880153" y="1712391"/>
                  </a:cubicBezTo>
                  <a:cubicBezTo>
                    <a:pt x="3880153" y="1970860"/>
                    <a:pt x="3428806" y="2180391"/>
                    <a:pt x="2872041" y="2180391"/>
                  </a:cubicBezTo>
                  <a:cubicBezTo>
                    <a:pt x="2823092" y="2180391"/>
                    <a:pt x="2774958" y="2178772"/>
                    <a:pt x="2727893" y="2175376"/>
                  </a:cubicBezTo>
                  <a:cubicBezTo>
                    <a:pt x="2525684" y="1968353"/>
                    <a:pt x="2243385" y="1840114"/>
                    <a:pt x="1931133" y="1840114"/>
                  </a:cubicBezTo>
                  <a:cubicBezTo>
                    <a:pt x="1612467" y="1840114"/>
                    <a:pt x="1324996" y="1973676"/>
                    <a:pt x="1122380" y="2188572"/>
                  </a:cubicBezTo>
                  <a:cubicBezTo>
                    <a:pt x="1087421" y="2190857"/>
                    <a:pt x="1051575" y="2191340"/>
                    <a:pt x="1014889" y="2190822"/>
                  </a:cubicBezTo>
                  <a:cubicBezTo>
                    <a:pt x="621954" y="2195721"/>
                    <a:pt x="201774" y="2087957"/>
                    <a:pt x="6261" y="1839338"/>
                  </a:cubicBezTo>
                  <a:cubicBezTo>
                    <a:pt x="13084" y="1843515"/>
                    <a:pt x="14745" y="1815972"/>
                    <a:pt x="1455" y="1527072"/>
                  </a:cubicBezTo>
                  <a:cubicBezTo>
                    <a:pt x="214734" y="1770262"/>
                    <a:pt x="675532" y="1861874"/>
                    <a:pt x="1005427" y="1866409"/>
                  </a:cubicBezTo>
                  <a:cubicBezTo>
                    <a:pt x="1278600" y="1862654"/>
                    <a:pt x="1641530" y="1799192"/>
                    <a:pt x="1878042" y="1637444"/>
                  </a:cubicBezTo>
                  <a:cubicBezTo>
                    <a:pt x="1954537" y="1414404"/>
                    <a:pt x="2370521" y="1244391"/>
                    <a:pt x="2872041" y="1244391"/>
                  </a:cubicBezTo>
                  <a:close/>
                  <a:moveTo>
                    <a:pt x="1455" y="1116752"/>
                  </a:moveTo>
                  <a:cubicBezTo>
                    <a:pt x="214734" y="1359942"/>
                    <a:pt x="675532" y="1451554"/>
                    <a:pt x="1005427" y="1456089"/>
                  </a:cubicBezTo>
                  <a:cubicBezTo>
                    <a:pt x="1335323" y="1451554"/>
                    <a:pt x="1796121" y="1359942"/>
                    <a:pt x="2009400" y="1116752"/>
                  </a:cubicBezTo>
                  <a:cubicBezTo>
                    <a:pt x="1996110" y="1405652"/>
                    <a:pt x="1997771" y="1433195"/>
                    <a:pt x="2004594" y="1429018"/>
                  </a:cubicBezTo>
                  <a:cubicBezTo>
                    <a:pt x="1835430" y="1620392"/>
                    <a:pt x="1498069" y="1787326"/>
                    <a:pt x="1014889" y="1780502"/>
                  </a:cubicBezTo>
                  <a:cubicBezTo>
                    <a:pt x="621954" y="1785401"/>
                    <a:pt x="201774" y="1677637"/>
                    <a:pt x="6261" y="1429018"/>
                  </a:cubicBezTo>
                  <a:cubicBezTo>
                    <a:pt x="13084" y="1433195"/>
                    <a:pt x="14745" y="1405652"/>
                    <a:pt x="1455" y="1116752"/>
                  </a:cubicBezTo>
                  <a:close/>
                  <a:moveTo>
                    <a:pt x="1455" y="706432"/>
                  </a:moveTo>
                  <a:cubicBezTo>
                    <a:pt x="214734" y="949622"/>
                    <a:pt x="675532" y="1041234"/>
                    <a:pt x="1005427" y="1045769"/>
                  </a:cubicBezTo>
                  <a:cubicBezTo>
                    <a:pt x="1335323" y="1041234"/>
                    <a:pt x="1796121" y="949622"/>
                    <a:pt x="2009400" y="706432"/>
                  </a:cubicBezTo>
                  <a:cubicBezTo>
                    <a:pt x="1996110" y="995332"/>
                    <a:pt x="1997771" y="1022875"/>
                    <a:pt x="2004594" y="1018698"/>
                  </a:cubicBezTo>
                  <a:cubicBezTo>
                    <a:pt x="1835430" y="1210072"/>
                    <a:pt x="1498069" y="1377006"/>
                    <a:pt x="1014889" y="1370182"/>
                  </a:cubicBezTo>
                  <a:cubicBezTo>
                    <a:pt x="621954" y="1375081"/>
                    <a:pt x="201774" y="1267317"/>
                    <a:pt x="6261" y="1018698"/>
                  </a:cubicBezTo>
                  <a:cubicBezTo>
                    <a:pt x="13084" y="1022875"/>
                    <a:pt x="14745" y="995332"/>
                    <a:pt x="1455" y="706432"/>
                  </a:cubicBezTo>
                  <a:close/>
                  <a:moveTo>
                    <a:pt x="1106799" y="489687"/>
                  </a:moveTo>
                  <a:cubicBezTo>
                    <a:pt x="1149336" y="497156"/>
                    <a:pt x="1177233" y="509479"/>
                    <a:pt x="1178156" y="523473"/>
                  </a:cubicBezTo>
                  <a:cubicBezTo>
                    <a:pt x="1179112" y="537987"/>
                    <a:pt x="1150831" y="550944"/>
                    <a:pt x="1106799" y="558796"/>
                  </a:cubicBezTo>
                  <a:close/>
                  <a:moveTo>
                    <a:pt x="897139" y="301441"/>
                  </a:moveTo>
                  <a:lnTo>
                    <a:pt x="897139" y="365393"/>
                  </a:lnTo>
                  <a:cubicBezTo>
                    <a:pt x="861512" y="357906"/>
                    <a:pt x="838897" y="346680"/>
                    <a:pt x="838068" y="334103"/>
                  </a:cubicBezTo>
                  <a:cubicBezTo>
                    <a:pt x="837206" y="321029"/>
                    <a:pt x="860069" y="309218"/>
                    <a:pt x="897139" y="301441"/>
                  </a:cubicBezTo>
                  <a:close/>
                  <a:moveTo>
                    <a:pt x="897139" y="152870"/>
                  </a:moveTo>
                  <a:lnTo>
                    <a:pt x="897139" y="187856"/>
                  </a:lnTo>
                  <a:cubicBezTo>
                    <a:pt x="618036" y="200875"/>
                    <a:pt x="409972" y="262691"/>
                    <a:pt x="414795" y="335847"/>
                  </a:cubicBezTo>
                  <a:cubicBezTo>
                    <a:pt x="419507" y="407323"/>
                    <a:pt x="625904" y="466306"/>
                    <a:pt x="897139" y="479059"/>
                  </a:cubicBezTo>
                  <a:lnTo>
                    <a:pt x="897139" y="556249"/>
                  </a:lnTo>
                  <a:cubicBezTo>
                    <a:pt x="862980" y="549010"/>
                    <a:pt x="840641" y="538348"/>
                    <a:pt x="838251" y="526274"/>
                  </a:cubicBezTo>
                  <a:lnTo>
                    <a:pt x="415438" y="531502"/>
                  </a:lnTo>
                  <a:cubicBezTo>
                    <a:pt x="429234" y="601209"/>
                    <a:pt x="633598" y="657431"/>
                    <a:pt x="897139" y="669795"/>
                  </a:cubicBezTo>
                  <a:lnTo>
                    <a:pt x="897139" y="706432"/>
                  </a:lnTo>
                  <a:lnTo>
                    <a:pt x="1106799" y="706432"/>
                  </a:lnTo>
                  <a:lnTo>
                    <a:pt x="1106799" y="670288"/>
                  </a:lnTo>
                  <a:cubicBezTo>
                    <a:pt x="1392049" y="658509"/>
                    <a:pt x="1606322" y="595956"/>
                    <a:pt x="1601428" y="521730"/>
                  </a:cubicBezTo>
                  <a:cubicBezTo>
                    <a:pt x="1596646" y="449181"/>
                    <a:pt x="1384077" y="389502"/>
                    <a:pt x="1106799" y="378054"/>
                  </a:cubicBezTo>
                  <a:lnTo>
                    <a:pt x="1106799" y="298995"/>
                  </a:lnTo>
                  <a:cubicBezTo>
                    <a:pt x="1147826" y="306126"/>
                    <a:pt x="1175307" y="317836"/>
                    <a:pt x="1177972" y="331303"/>
                  </a:cubicBezTo>
                  <a:lnTo>
                    <a:pt x="1600785" y="326074"/>
                  </a:lnTo>
                  <a:cubicBezTo>
                    <a:pt x="1586775" y="255283"/>
                    <a:pt x="1376225" y="198400"/>
                    <a:pt x="1106799" y="187117"/>
                  </a:cubicBezTo>
                  <a:lnTo>
                    <a:pt x="1106799" y="152870"/>
                  </a:lnTo>
                  <a:close/>
                  <a:moveTo>
                    <a:pt x="1008112" y="0"/>
                  </a:moveTo>
                  <a:cubicBezTo>
                    <a:pt x="1564877" y="0"/>
                    <a:pt x="2016224" y="209531"/>
                    <a:pt x="2016224" y="468000"/>
                  </a:cubicBezTo>
                  <a:cubicBezTo>
                    <a:pt x="2016224" y="726469"/>
                    <a:pt x="1564877" y="936000"/>
                    <a:pt x="1008112" y="936000"/>
                  </a:cubicBezTo>
                  <a:cubicBezTo>
                    <a:pt x="451347" y="936000"/>
                    <a:pt x="0" y="726469"/>
                    <a:pt x="0" y="468000"/>
                  </a:cubicBezTo>
                  <a:cubicBezTo>
                    <a:pt x="0" y="209531"/>
                    <a:pt x="451347" y="0"/>
                    <a:pt x="1008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Rounded Rectangle 25">
              <a:extLst>
                <a:ext uri="{FF2B5EF4-FFF2-40B4-BE49-F238E27FC236}">
                  <a16:creationId xmlns:a16="http://schemas.microsoft.com/office/drawing/2014/main" id="{B2F3208E-6424-48D2-885D-F412D3FCAD4A}"/>
                </a:ext>
              </a:extLst>
            </p:cNvPr>
            <p:cNvSpPr>
              <a:spLocks noChangeAspect="1"/>
            </p:cNvSpPr>
            <p:nvPr/>
          </p:nvSpPr>
          <p:spPr>
            <a:xfrm rot="1744853">
              <a:off x="4883617" y="4238835"/>
              <a:ext cx="333022" cy="354102"/>
            </a:xfrm>
            <a:custGeom>
              <a:avLst/>
              <a:gdLst/>
              <a:ahLst/>
              <a:cxnLst/>
              <a:rect l="l" t="t" r="r" b="b"/>
              <a:pathLst>
                <a:path w="3378473" h="3592322">
                  <a:moveTo>
                    <a:pt x="1018094" y="2946028"/>
                  </a:moveTo>
                  <a:cubicBezTo>
                    <a:pt x="963419" y="2976436"/>
                    <a:pt x="943746" y="3045409"/>
                    <a:pt x="974154" y="3100084"/>
                  </a:cubicBezTo>
                  <a:cubicBezTo>
                    <a:pt x="1004562" y="3154759"/>
                    <a:pt x="1073534" y="3174431"/>
                    <a:pt x="1128209" y="3144023"/>
                  </a:cubicBezTo>
                  <a:lnTo>
                    <a:pt x="1992690" y="2663238"/>
                  </a:lnTo>
                  <a:cubicBezTo>
                    <a:pt x="2047365" y="2632830"/>
                    <a:pt x="2067037" y="2563857"/>
                    <a:pt x="2036630" y="2509182"/>
                  </a:cubicBezTo>
                  <a:lnTo>
                    <a:pt x="2036630" y="2509182"/>
                  </a:lnTo>
                  <a:cubicBezTo>
                    <a:pt x="2006223" y="2454507"/>
                    <a:pt x="1937250" y="2434834"/>
                    <a:pt x="1882575" y="2465242"/>
                  </a:cubicBezTo>
                  <a:close/>
                  <a:moveTo>
                    <a:pt x="1509175" y="1968491"/>
                  </a:moveTo>
                  <a:cubicBezTo>
                    <a:pt x="1454500" y="1998899"/>
                    <a:pt x="1434828" y="2067872"/>
                    <a:pt x="1465236" y="2122547"/>
                  </a:cubicBezTo>
                  <a:cubicBezTo>
                    <a:pt x="1495644" y="2177222"/>
                    <a:pt x="1564616" y="2196894"/>
                    <a:pt x="1619291" y="2166486"/>
                  </a:cubicBezTo>
                  <a:lnTo>
                    <a:pt x="2483772" y="1685701"/>
                  </a:lnTo>
                  <a:cubicBezTo>
                    <a:pt x="2538447" y="1655293"/>
                    <a:pt x="2558119" y="1586320"/>
                    <a:pt x="2527711" y="1531645"/>
                  </a:cubicBezTo>
                  <a:lnTo>
                    <a:pt x="2527712" y="1531645"/>
                  </a:lnTo>
                  <a:cubicBezTo>
                    <a:pt x="2497304" y="1476970"/>
                    <a:pt x="2428332" y="1457297"/>
                    <a:pt x="2373656" y="1487705"/>
                  </a:cubicBezTo>
                  <a:close/>
                  <a:moveTo>
                    <a:pt x="630422" y="2325257"/>
                  </a:moveTo>
                  <a:cubicBezTo>
                    <a:pt x="593643" y="2345712"/>
                    <a:pt x="580410" y="2392109"/>
                    <a:pt x="600865" y="2428888"/>
                  </a:cubicBezTo>
                  <a:lnTo>
                    <a:pt x="749009" y="2695261"/>
                  </a:lnTo>
                  <a:cubicBezTo>
                    <a:pt x="769465" y="2732041"/>
                    <a:pt x="815862" y="2745274"/>
                    <a:pt x="852641" y="2724819"/>
                  </a:cubicBezTo>
                  <a:lnTo>
                    <a:pt x="1159964" y="2553899"/>
                  </a:lnTo>
                  <a:cubicBezTo>
                    <a:pt x="1196743" y="2533444"/>
                    <a:pt x="1209977" y="2487047"/>
                    <a:pt x="1189521" y="2450268"/>
                  </a:cubicBezTo>
                  <a:lnTo>
                    <a:pt x="1041377" y="2183895"/>
                  </a:lnTo>
                  <a:cubicBezTo>
                    <a:pt x="1020921" y="2147116"/>
                    <a:pt x="974524" y="2133882"/>
                    <a:pt x="937745" y="2154338"/>
                  </a:cubicBezTo>
                  <a:close/>
                  <a:moveTo>
                    <a:pt x="1306181" y="1603496"/>
                  </a:moveTo>
                  <a:cubicBezTo>
                    <a:pt x="1251506" y="1633904"/>
                    <a:pt x="1231834" y="1702877"/>
                    <a:pt x="1262242" y="1757552"/>
                  </a:cubicBezTo>
                  <a:cubicBezTo>
                    <a:pt x="1292649" y="1812226"/>
                    <a:pt x="1361622" y="1831898"/>
                    <a:pt x="1416297" y="1801490"/>
                  </a:cubicBezTo>
                  <a:lnTo>
                    <a:pt x="2280778" y="1320706"/>
                  </a:lnTo>
                  <a:cubicBezTo>
                    <a:pt x="2335453" y="1290298"/>
                    <a:pt x="2355125" y="1221325"/>
                    <a:pt x="2324717" y="1166650"/>
                  </a:cubicBezTo>
                  <a:lnTo>
                    <a:pt x="2324718" y="1166649"/>
                  </a:lnTo>
                  <a:cubicBezTo>
                    <a:pt x="2294310" y="1111974"/>
                    <a:pt x="2225337" y="1092302"/>
                    <a:pt x="2170662" y="1122710"/>
                  </a:cubicBezTo>
                  <a:close/>
                  <a:moveTo>
                    <a:pt x="2616548" y="868567"/>
                  </a:moveTo>
                  <a:lnTo>
                    <a:pt x="3378473" y="868567"/>
                  </a:lnTo>
                  <a:lnTo>
                    <a:pt x="3378473" y="1559146"/>
                  </a:lnTo>
                  <a:cubicBezTo>
                    <a:pt x="3378473" y="1702688"/>
                    <a:pt x="3299888" y="1827875"/>
                    <a:pt x="3182538" y="1892525"/>
                  </a:cubicBezTo>
                  <a:lnTo>
                    <a:pt x="3170499" y="1864603"/>
                  </a:lnTo>
                  <a:close/>
                  <a:moveTo>
                    <a:pt x="197868" y="1844807"/>
                  </a:moveTo>
                  <a:lnTo>
                    <a:pt x="2042125" y="819113"/>
                  </a:lnTo>
                  <a:cubicBezTo>
                    <a:pt x="2227878" y="715805"/>
                    <a:pt x="2462209" y="782640"/>
                    <a:pt x="2565518" y="968394"/>
                  </a:cubicBezTo>
                  <a:lnTo>
                    <a:pt x="3136275" y="1994648"/>
                  </a:lnTo>
                  <a:cubicBezTo>
                    <a:pt x="3239583" y="2180402"/>
                    <a:pt x="3172748" y="2414733"/>
                    <a:pt x="2986994" y="2518041"/>
                  </a:cubicBezTo>
                  <a:lnTo>
                    <a:pt x="1142737" y="3543736"/>
                  </a:lnTo>
                  <a:cubicBezTo>
                    <a:pt x="956983" y="3647044"/>
                    <a:pt x="722652" y="3580208"/>
                    <a:pt x="619344" y="3394455"/>
                  </a:cubicBezTo>
                  <a:lnTo>
                    <a:pt x="48586" y="2368200"/>
                  </a:lnTo>
                  <a:cubicBezTo>
                    <a:pt x="-54722" y="2182446"/>
                    <a:pt x="12114" y="1948115"/>
                    <a:pt x="197868" y="1844807"/>
                  </a:cubicBezTo>
                  <a:close/>
                  <a:moveTo>
                    <a:pt x="498473" y="868567"/>
                  </a:moveTo>
                  <a:lnTo>
                    <a:pt x="1753598" y="868567"/>
                  </a:lnTo>
                  <a:lnTo>
                    <a:pt x="499185" y="1566216"/>
                  </a:lnTo>
                  <a:cubicBezTo>
                    <a:pt x="498494" y="1563872"/>
                    <a:pt x="498473" y="1561512"/>
                    <a:pt x="498473" y="1559146"/>
                  </a:cubicBezTo>
                  <a:close/>
                  <a:moveTo>
                    <a:pt x="716476" y="37951"/>
                  </a:moveTo>
                  <a:cubicBezTo>
                    <a:pt x="766951" y="13629"/>
                    <a:pt x="823548" y="0"/>
                    <a:pt x="883327" y="0"/>
                  </a:cubicBezTo>
                  <a:lnTo>
                    <a:pt x="2993619" y="0"/>
                  </a:lnTo>
                  <a:cubicBezTo>
                    <a:pt x="3206168" y="0"/>
                    <a:pt x="3378473" y="172305"/>
                    <a:pt x="3378473" y="384854"/>
                  </a:cubicBezTo>
                  <a:lnTo>
                    <a:pt x="3378473" y="435947"/>
                  </a:lnTo>
                  <a:lnTo>
                    <a:pt x="498473" y="435947"/>
                  </a:lnTo>
                  <a:lnTo>
                    <a:pt x="498473" y="384854"/>
                  </a:lnTo>
                  <a:cubicBezTo>
                    <a:pt x="498473" y="252011"/>
                    <a:pt x="565780" y="134888"/>
                    <a:pt x="668151" y="65727"/>
                  </a:cubicBezTo>
                  <a:cubicBezTo>
                    <a:pt x="683507" y="55353"/>
                    <a:pt x="699651" y="46058"/>
                    <a:pt x="716476" y="379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8" name="Round Same Side Corner Rectangle 24">
              <a:extLst>
                <a:ext uri="{FF2B5EF4-FFF2-40B4-BE49-F238E27FC236}">
                  <a16:creationId xmlns:a16="http://schemas.microsoft.com/office/drawing/2014/main" id="{7013890F-8A13-44D4-B996-72853B9336C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807680" y="5210700"/>
              <a:ext cx="321911" cy="302946"/>
            </a:xfrm>
            <a:custGeom>
              <a:avLst/>
              <a:gdLst/>
              <a:ahLst/>
              <a:cxnLst/>
              <a:rect l="l" t="t" r="r" b="b"/>
              <a:pathLst>
                <a:path w="4021059" h="3784144">
                  <a:moveTo>
                    <a:pt x="1438082" y="3038644"/>
                  </a:moveTo>
                  <a:cubicBezTo>
                    <a:pt x="1438082" y="2940622"/>
                    <a:pt x="1358620" y="2861160"/>
                    <a:pt x="1260598" y="2861160"/>
                  </a:cubicBezTo>
                  <a:cubicBezTo>
                    <a:pt x="1162576" y="2861160"/>
                    <a:pt x="1083114" y="2940622"/>
                    <a:pt x="1083114" y="3038644"/>
                  </a:cubicBezTo>
                  <a:cubicBezTo>
                    <a:pt x="1083114" y="3136666"/>
                    <a:pt x="1162576" y="3216128"/>
                    <a:pt x="1260598" y="3216128"/>
                  </a:cubicBezTo>
                  <a:cubicBezTo>
                    <a:pt x="1358620" y="3216128"/>
                    <a:pt x="1438082" y="3136666"/>
                    <a:pt x="1438082" y="3038644"/>
                  </a:cubicBezTo>
                  <a:close/>
                  <a:moveTo>
                    <a:pt x="1685789" y="2848634"/>
                  </a:moveTo>
                  <a:lnTo>
                    <a:pt x="1685789" y="3784144"/>
                  </a:lnTo>
                  <a:lnTo>
                    <a:pt x="835406" y="3784144"/>
                  </a:lnTo>
                  <a:lnTo>
                    <a:pt x="835406" y="2848634"/>
                  </a:lnTo>
                  <a:cubicBezTo>
                    <a:pt x="835406" y="2715464"/>
                    <a:pt x="943362" y="2607508"/>
                    <a:pt x="1076532" y="2607508"/>
                  </a:cubicBezTo>
                  <a:lnTo>
                    <a:pt x="1444663" y="2607508"/>
                  </a:lnTo>
                  <a:cubicBezTo>
                    <a:pt x="1577833" y="2607508"/>
                    <a:pt x="1685789" y="2715464"/>
                    <a:pt x="1685789" y="2848634"/>
                  </a:cubicBezTo>
                  <a:close/>
                  <a:moveTo>
                    <a:pt x="2681691" y="1560784"/>
                  </a:moveTo>
                  <a:lnTo>
                    <a:pt x="2520278" y="1399371"/>
                  </a:lnTo>
                  <a:lnTo>
                    <a:pt x="2520278" y="1722197"/>
                  </a:lnTo>
                  <a:close/>
                  <a:moveTo>
                    <a:pt x="2690551" y="2062563"/>
                  </a:moveTo>
                  <a:lnTo>
                    <a:pt x="2571773" y="2172028"/>
                  </a:lnTo>
                  <a:lnTo>
                    <a:pt x="2571565" y="2170767"/>
                  </a:lnTo>
                  <a:cubicBezTo>
                    <a:pt x="2565295" y="2133316"/>
                    <a:pt x="2579835" y="2102890"/>
                    <a:pt x="2605809" y="2080762"/>
                  </a:cubicBezTo>
                  <a:lnTo>
                    <a:pt x="2605085" y="2080039"/>
                  </a:lnTo>
                  <a:cubicBezTo>
                    <a:pt x="2629312" y="2061231"/>
                    <a:pt x="2660801" y="2054760"/>
                    <a:pt x="2690551" y="2062563"/>
                  </a:cubicBezTo>
                  <a:close/>
                  <a:moveTo>
                    <a:pt x="2805318" y="271915"/>
                  </a:moveTo>
                  <a:cubicBezTo>
                    <a:pt x="2805318" y="213510"/>
                    <a:pt x="2757972" y="166164"/>
                    <a:pt x="2699567" y="166165"/>
                  </a:cubicBezTo>
                  <a:lnTo>
                    <a:pt x="2605985" y="166164"/>
                  </a:lnTo>
                  <a:cubicBezTo>
                    <a:pt x="2569718" y="166164"/>
                    <a:pt x="2537715" y="184420"/>
                    <a:pt x="2520278" y="213348"/>
                  </a:cubicBezTo>
                  <a:lnTo>
                    <a:pt x="2520278" y="1144667"/>
                  </a:lnTo>
                  <a:lnTo>
                    <a:pt x="2805318" y="1429706"/>
                  </a:lnTo>
                  <a:close/>
                  <a:moveTo>
                    <a:pt x="2914414" y="2183230"/>
                  </a:moveTo>
                  <a:cubicBezTo>
                    <a:pt x="2916138" y="2161337"/>
                    <a:pt x="2914974" y="2139034"/>
                    <a:pt x="2910723" y="2116871"/>
                  </a:cubicBezTo>
                  <a:cubicBezTo>
                    <a:pt x="2904917" y="2086596"/>
                    <a:pt x="2893664" y="2058206"/>
                    <a:pt x="2877586" y="2033043"/>
                  </a:cubicBezTo>
                  <a:lnTo>
                    <a:pt x="2910320" y="2002876"/>
                  </a:lnTo>
                  <a:lnTo>
                    <a:pt x="2839132" y="1925632"/>
                  </a:lnTo>
                  <a:lnTo>
                    <a:pt x="2804911" y="1957169"/>
                  </a:lnTo>
                  <a:cubicBezTo>
                    <a:pt x="2786423" y="1944693"/>
                    <a:pt x="2766308" y="1928861"/>
                    <a:pt x="2744536" y="1921686"/>
                  </a:cubicBezTo>
                  <a:cubicBezTo>
                    <a:pt x="2663685" y="1894525"/>
                    <a:pt x="2593444" y="1900720"/>
                    <a:pt x="2520278" y="1962365"/>
                  </a:cubicBezTo>
                  <a:lnTo>
                    <a:pt x="2520278" y="2377609"/>
                  </a:lnTo>
                  <a:lnTo>
                    <a:pt x="2534679" y="2403844"/>
                  </a:lnTo>
                  <a:cubicBezTo>
                    <a:pt x="2535520" y="2412330"/>
                    <a:pt x="2535725" y="2419536"/>
                    <a:pt x="2535211" y="2425889"/>
                  </a:cubicBezTo>
                  <a:cubicBezTo>
                    <a:pt x="2534104" y="2439525"/>
                    <a:pt x="2529673" y="2449229"/>
                    <a:pt x="2520278" y="2458554"/>
                  </a:cubicBezTo>
                  <a:lnTo>
                    <a:pt x="2520278" y="2643589"/>
                  </a:lnTo>
                  <a:cubicBezTo>
                    <a:pt x="2555319" y="2634093"/>
                    <a:pt x="2587477" y="2615579"/>
                    <a:pt x="2615369" y="2590681"/>
                  </a:cubicBezTo>
                  <a:lnTo>
                    <a:pt x="2615836" y="2591152"/>
                  </a:lnTo>
                  <a:cubicBezTo>
                    <a:pt x="2616723" y="2590269"/>
                    <a:pt x="2617603" y="2589375"/>
                    <a:pt x="2618311" y="2588315"/>
                  </a:cubicBezTo>
                  <a:lnTo>
                    <a:pt x="2619475" y="2587378"/>
                  </a:lnTo>
                  <a:lnTo>
                    <a:pt x="2619297" y="2587184"/>
                  </a:lnTo>
                  <a:cubicBezTo>
                    <a:pt x="2669117" y="2535196"/>
                    <a:pt x="2699996" y="2462122"/>
                    <a:pt x="2687110" y="2392597"/>
                  </a:cubicBezTo>
                  <a:cubicBezTo>
                    <a:pt x="2678683" y="2347127"/>
                    <a:pt x="2659987" y="2307337"/>
                    <a:pt x="2625854" y="2265038"/>
                  </a:cubicBezTo>
                  <a:lnTo>
                    <a:pt x="2766406" y="2135507"/>
                  </a:lnTo>
                  <a:lnTo>
                    <a:pt x="2769253" y="2144002"/>
                  </a:lnTo>
                  <a:cubicBezTo>
                    <a:pt x="2776409" y="2181310"/>
                    <a:pt x="2762789" y="2219567"/>
                    <a:pt x="2733668" y="2243962"/>
                  </a:cubicBezTo>
                  <a:lnTo>
                    <a:pt x="2826169" y="2354385"/>
                  </a:lnTo>
                  <a:cubicBezTo>
                    <a:pt x="2878065" y="2310913"/>
                    <a:pt x="2909241" y="2248912"/>
                    <a:pt x="2914414" y="2183230"/>
                  </a:cubicBezTo>
                  <a:close/>
                  <a:moveTo>
                    <a:pt x="3235338" y="2774350"/>
                  </a:moveTo>
                  <a:cubicBezTo>
                    <a:pt x="3235338" y="2877325"/>
                    <a:pt x="3151861" y="2960802"/>
                    <a:pt x="3048886" y="2960802"/>
                  </a:cubicBezTo>
                  <a:cubicBezTo>
                    <a:pt x="2945911" y="2960803"/>
                    <a:pt x="2862434" y="2877325"/>
                    <a:pt x="2862434" y="2774350"/>
                  </a:cubicBezTo>
                  <a:cubicBezTo>
                    <a:pt x="2862434" y="2671376"/>
                    <a:pt x="2945911" y="2587898"/>
                    <a:pt x="3048886" y="2587898"/>
                  </a:cubicBezTo>
                  <a:cubicBezTo>
                    <a:pt x="3151861" y="2587898"/>
                    <a:pt x="3235338" y="2671376"/>
                    <a:pt x="3235338" y="2774350"/>
                  </a:cubicBezTo>
                  <a:close/>
                  <a:moveTo>
                    <a:pt x="3606651" y="2485745"/>
                  </a:moveTo>
                  <a:lnTo>
                    <a:pt x="3292699" y="2171793"/>
                  </a:lnTo>
                  <a:lnTo>
                    <a:pt x="2520278" y="2944214"/>
                  </a:lnTo>
                  <a:lnTo>
                    <a:pt x="2520278" y="3010525"/>
                  </a:lnTo>
                  <a:lnTo>
                    <a:pt x="2808865" y="3299112"/>
                  </a:lnTo>
                  <a:cubicBezTo>
                    <a:pt x="2860660" y="3255244"/>
                    <a:pt x="2927822" y="3229604"/>
                    <a:pt x="3000972" y="3229604"/>
                  </a:cubicBezTo>
                  <a:cubicBezTo>
                    <a:pt x="3062536" y="3229604"/>
                    <a:pt x="3119856" y="3247765"/>
                    <a:pt x="3167617" y="3279410"/>
                  </a:cubicBezTo>
                  <a:lnTo>
                    <a:pt x="3587562" y="2859467"/>
                  </a:lnTo>
                  <a:cubicBezTo>
                    <a:pt x="3545449" y="2800746"/>
                    <a:pt x="3525068" y="2726637"/>
                    <a:pt x="3534396" y="2649265"/>
                  </a:cubicBezTo>
                  <a:cubicBezTo>
                    <a:pt x="3541975" y="2586391"/>
                    <a:pt x="3568098" y="2530271"/>
                    <a:pt x="3606651" y="2485745"/>
                  </a:cubicBezTo>
                  <a:close/>
                  <a:moveTo>
                    <a:pt x="4021059" y="2645448"/>
                  </a:moveTo>
                  <a:lnTo>
                    <a:pt x="2951795" y="3714712"/>
                  </a:lnTo>
                  <a:lnTo>
                    <a:pt x="2509320" y="3272237"/>
                  </a:lnTo>
                  <a:cubicBezTo>
                    <a:pt x="2467852" y="3459824"/>
                    <a:pt x="2300387" y="3599829"/>
                    <a:pt x="2100223" y="3599828"/>
                  </a:cubicBezTo>
                  <a:lnTo>
                    <a:pt x="1854311" y="3599828"/>
                  </a:lnTo>
                  <a:lnTo>
                    <a:pt x="1854311" y="2814686"/>
                  </a:lnTo>
                  <a:cubicBezTo>
                    <a:pt x="1854311" y="2634262"/>
                    <a:pt x="1708049" y="2488000"/>
                    <a:pt x="1527625" y="2488000"/>
                  </a:cubicBezTo>
                  <a:lnTo>
                    <a:pt x="1028869" y="2488000"/>
                  </a:lnTo>
                  <a:cubicBezTo>
                    <a:pt x="848445" y="2488000"/>
                    <a:pt x="702182" y="2634263"/>
                    <a:pt x="702182" y="2814687"/>
                  </a:cubicBezTo>
                  <a:lnTo>
                    <a:pt x="702182" y="3599827"/>
                  </a:lnTo>
                  <a:lnTo>
                    <a:pt x="420055" y="3599828"/>
                  </a:lnTo>
                  <a:cubicBezTo>
                    <a:pt x="188065" y="3599829"/>
                    <a:pt x="-1" y="3411763"/>
                    <a:pt x="0" y="3179773"/>
                  </a:cubicBezTo>
                  <a:lnTo>
                    <a:pt x="0" y="0"/>
                  </a:lnTo>
                  <a:lnTo>
                    <a:pt x="2520277" y="0"/>
                  </a:lnTo>
                  <a:lnTo>
                    <a:pt x="2520278" y="1"/>
                  </a:lnTo>
                  <a:lnTo>
                    <a:pt x="2669855" y="1"/>
                  </a:lnTo>
                  <a:cubicBezTo>
                    <a:pt x="2828680" y="1"/>
                    <a:pt x="2957434" y="128755"/>
                    <a:pt x="2957434" y="287580"/>
                  </a:cubicBezTo>
                  <a:lnTo>
                    <a:pt x="2957433" y="1512336"/>
                  </a:lnTo>
                  <a:cubicBezTo>
                    <a:pt x="2957434" y="1533672"/>
                    <a:pt x="2955111" y="1554464"/>
                    <a:pt x="2949906" y="1574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29E15E0-BFB2-4E49-B78D-03F27897BE6F}"/>
                </a:ext>
              </a:extLst>
            </p:cNvPr>
            <p:cNvSpPr/>
            <p:nvPr/>
          </p:nvSpPr>
          <p:spPr>
            <a:xfrm>
              <a:off x="5138024" y="2690740"/>
              <a:ext cx="303317" cy="310946"/>
            </a:xfrm>
            <a:custGeom>
              <a:avLst/>
              <a:gdLst/>
              <a:ahLst/>
              <a:cxnLst/>
              <a:rect l="l" t="t" r="r" b="b"/>
              <a:pathLst>
                <a:path w="3888432" h="3986242">
                  <a:moveTo>
                    <a:pt x="1060704" y="2277639"/>
                  </a:moveTo>
                  <a:lnTo>
                    <a:pt x="1060704" y="3485989"/>
                  </a:lnTo>
                  <a:lnTo>
                    <a:pt x="520704" y="3485989"/>
                  </a:lnTo>
                  <a:lnTo>
                    <a:pt x="520704" y="2578397"/>
                  </a:lnTo>
                  <a:close/>
                  <a:moveTo>
                    <a:pt x="1767636" y="1883906"/>
                  </a:moveTo>
                  <a:lnTo>
                    <a:pt x="1767636" y="3485989"/>
                  </a:lnTo>
                  <a:lnTo>
                    <a:pt x="1227636" y="3485989"/>
                  </a:lnTo>
                  <a:lnTo>
                    <a:pt x="1227636" y="2184664"/>
                  </a:lnTo>
                  <a:close/>
                  <a:moveTo>
                    <a:pt x="2474568" y="1490174"/>
                  </a:moveTo>
                  <a:lnTo>
                    <a:pt x="2474568" y="3485989"/>
                  </a:lnTo>
                  <a:lnTo>
                    <a:pt x="1934568" y="3485989"/>
                  </a:lnTo>
                  <a:lnTo>
                    <a:pt x="1934568" y="1790932"/>
                  </a:lnTo>
                  <a:close/>
                  <a:moveTo>
                    <a:pt x="3181500" y="1096441"/>
                  </a:moveTo>
                  <a:lnTo>
                    <a:pt x="3181500" y="3485989"/>
                  </a:lnTo>
                  <a:lnTo>
                    <a:pt x="2641500" y="3485989"/>
                  </a:lnTo>
                  <a:lnTo>
                    <a:pt x="2641500" y="1397199"/>
                  </a:lnTo>
                  <a:close/>
                  <a:moveTo>
                    <a:pt x="3888432" y="702709"/>
                  </a:moveTo>
                  <a:lnTo>
                    <a:pt x="3888432" y="3485989"/>
                  </a:lnTo>
                  <a:lnTo>
                    <a:pt x="3348432" y="3485989"/>
                  </a:lnTo>
                  <a:lnTo>
                    <a:pt x="3348432" y="1003467"/>
                  </a:lnTo>
                  <a:close/>
                  <a:moveTo>
                    <a:pt x="0" y="1427"/>
                  </a:moveTo>
                  <a:lnTo>
                    <a:pt x="360000" y="1427"/>
                  </a:lnTo>
                  <a:lnTo>
                    <a:pt x="360000" y="3626242"/>
                  </a:lnTo>
                  <a:lnTo>
                    <a:pt x="3888432" y="3626242"/>
                  </a:lnTo>
                  <a:lnTo>
                    <a:pt x="3888432" y="3986242"/>
                  </a:lnTo>
                  <a:lnTo>
                    <a:pt x="0" y="3986242"/>
                  </a:lnTo>
                  <a:lnTo>
                    <a:pt x="0" y="3889859"/>
                  </a:lnTo>
                  <a:lnTo>
                    <a:pt x="0" y="3626242"/>
                  </a:lnTo>
                  <a:close/>
                  <a:moveTo>
                    <a:pt x="3116446" y="0"/>
                  </a:moveTo>
                  <a:lnTo>
                    <a:pt x="3874383" y="16355"/>
                  </a:lnTo>
                  <a:lnTo>
                    <a:pt x="3507531" y="679701"/>
                  </a:lnTo>
                  <a:lnTo>
                    <a:pt x="3394003" y="482392"/>
                  </a:lnTo>
                  <a:lnTo>
                    <a:pt x="568716" y="2113573"/>
                  </a:lnTo>
                  <a:lnTo>
                    <a:pt x="388716" y="1801804"/>
                  </a:lnTo>
                  <a:lnTo>
                    <a:pt x="3214465" y="170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FCBF0493-E2E3-4564-B231-44D9BA55AC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4738" y="2315242"/>
              <a:ext cx="303283" cy="309176"/>
            </a:xfrm>
            <a:custGeom>
              <a:avLst/>
              <a:gdLst/>
              <a:ahLst/>
              <a:cxnLst/>
              <a:rect l="l" t="t" r="r" b="b"/>
              <a:pathLst>
                <a:path w="3908866" h="3984815">
                  <a:moveTo>
                    <a:pt x="3299723" y="2249687"/>
                  </a:move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close/>
                  <a:moveTo>
                    <a:pt x="2592791" y="1855954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close/>
                  <a:moveTo>
                    <a:pt x="1885859" y="1462222"/>
                  </a:moveTo>
                  <a:lnTo>
                    <a:pt x="2425859" y="1762980"/>
                  </a:lnTo>
                  <a:lnTo>
                    <a:pt x="2425859" y="3458037"/>
                  </a:lnTo>
                  <a:lnTo>
                    <a:pt x="1885859" y="3458037"/>
                  </a:lnTo>
                  <a:close/>
                  <a:moveTo>
                    <a:pt x="1178927" y="1068489"/>
                  </a:moveTo>
                  <a:lnTo>
                    <a:pt x="1718927" y="136924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1011995" y="975515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756196" y="9210"/>
                  </a:moveTo>
                  <a:lnTo>
                    <a:pt x="3466058" y="1521082"/>
                  </a:lnTo>
                  <a:lnTo>
                    <a:pt x="3562058" y="1349580"/>
                  </a:lnTo>
                  <a:lnTo>
                    <a:pt x="3908866" y="1993248"/>
                  </a:lnTo>
                  <a:lnTo>
                    <a:pt x="3179028" y="2033852"/>
                  </a:lnTo>
                  <a:lnTo>
                    <a:pt x="3290216" y="1835216"/>
                  </a:lnTo>
                  <a:lnTo>
                    <a:pt x="580798" y="323591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3AD550AA-01E7-45A7-A24F-DED92A0A01A3}"/>
                </a:ext>
              </a:extLst>
            </p:cNvPr>
            <p:cNvSpPr/>
            <p:nvPr/>
          </p:nvSpPr>
          <p:spPr>
            <a:xfrm>
              <a:off x="6749572" y="2097118"/>
              <a:ext cx="303317" cy="310835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Rounded Rectangle 4">
              <a:extLst>
                <a:ext uri="{FF2B5EF4-FFF2-40B4-BE49-F238E27FC236}">
                  <a16:creationId xmlns:a16="http://schemas.microsoft.com/office/drawing/2014/main" id="{4AA7E9D7-D160-4357-B30F-FD2D6FEC4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247" y="4749575"/>
              <a:ext cx="303283" cy="215055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5AB0CB10-CAB8-433E-B472-A0FB7A432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2627" y="4575623"/>
              <a:ext cx="303283" cy="303057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Rounded Rectangle 16">
              <a:extLst>
                <a:ext uri="{FF2B5EF4-FFF2-40B4-BE49-F238E27FC236}">
                  <a16:creationId xmlns:a16="http://schemas.microsoft.com/office/drawing/2014/main" id="{A59AD526-7406-46F3-B521-BFE628307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8045" y="4085825"/>
              <a:ext cx="303284" cy="213422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Round Same Side Corner Rectangle 20">
              <a:extLst>
                <a:ext uri="{FF2B5EF4-FFF2-40B4-BE49-F238E27FC236}">
                  <a16:creationId xmlns:a16="http://schemas.microsoft.com/office/drawing/2014/main" id="{D17DC7FF-CE77-4705-9B50-9CE8D6A7A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1582" y="3807091"/>
              <a:ext cx="283012" cy="303283"/>
            </a:xfrm>
            <a:custGeom>
              <a:avLst/>
              <a:gdLst/>
              <a:ahLst/>
              <a:cxnLst/>
              <a:rect l="l" t="t" r="r" b="b"/>
              <a:pathLst>
                <a:path w="3693941" h="3958524">
                  <a:moveTo>
                    <a:pt x="1259659" y="1763929"/>
                  </a:moveTo>
                  <a:lnTo>
                    <a:pt x="1093043" y="1930546"/>
                  </a:lnTo>
                  <a:lnTo>
                    <a:pt x="1097397" y="2187994"/>
                  </a:lnTo>
                  <a:lnTo>
                    <a:pt x="1266879" y="2190860"/>
                  </a:lnTo>
                  <a:close/>
                  <a:moveTo>
                    <a:pt x="1949135" y="1602992"/>
                  </a:moveTo>
                  <a:lnTo>
                    <a:pt x="1831095" y="1721032"/>
                  </a:lnTo>
                  <a:lnTo>
                    <a:pt x="1780848" y="1670785"/>
                  </a:lnTo>
                  <a:lnTo>
                    <a:pt x="1789784" y="2199254"/>
                  </a:lnTo>
                  <a:lnTo>
                    <a:pt x="1959266" y="2202120"/>
                  </a:lnTo>
                  <a:close/>
                  <a:moveTo>
                    <a:pt x="1486555" y="1537034"/>
                  </a:moveTo>
                  <a:lnTo>
                    <a:pt x="1319938" y="1703650"/>
                  </a:lnTo>
                  <a:lnTo>
                    <a:pt x="1328203" y="2192344"/>
                  </a:lnTo>
                  <a:lnTo>
                    <a:pt x="1497685" y="2195210"/>
                  </a:lnTo>
                  <a:close/>
                  <a:moveTo>
                    <a:pt x="1555241" y="1445177"/>
                  </a:moveTo>
                  <a:lnTo>
                    <a:pt x="1546449" y="1453969"/>
                  </a:lnTo>
                  <a:lnTo>
                    <a:pt x="1558993" y="2195799"/>
                  </a:lnTo>
                  <a:lnTo>
                    <a:pt x="1728476" y="2198665"/>
                  </a:lnTo>
                  <a:lnTo>
                    <a:pt x="1718495" y="1608431"/>
                  </a:lnTo>
                  <a:close/>
                  <a:moveTo>
                    <a:pt x="2176261" y="1389700"/>
                  </a:moveTo>
                  <a:lnTo>
                    <a:pt x="2009815" y="1566435"/>
                  </a:lnTo>
                  <a:lnTo>
                    <a:pt x="2020575" y="2202709"/>
                  </a:lnTo>
                  <a:lnTo>
                    <a:pt x="2190057" y="2205575"/>
                  </a:lnTo>
                  <a:close/>
                  <a:moveTo>
                    <a:pt x="2359564" y="1195064"/>
                  </a:moveTo>
                  <a:lnTo>
                    <a:pt x="2236479" y="1325759"/>
                  </a:lnTo>
                  <a:lnTo>
                    <a:pt x="2251397" y="2207956"/>
                  </a:lnTo>
                  <a:lnTo>
                    <a:pt x="2420879" y="2210822"/>
                  </a:lnTo>
                  <a:lnTo>
                    <a:pt x="2404462" y="1239962"/>
                  </a:lnTo>
                  <a:close/>
                  <a:moveTo>
                    <a:pt x="2155383" y="876720"/>
                  </a:moveTo>
                  <a:lnTo>
                    <a:pt x="2212254" y="933591"/>
                  </a:lnTo>
                  <a:lnTo>
                    <a:pt x="1826009" y="1319836"/>
                  </a:lnTo>
                  <a:lnTo>
                    <a:pt x="1563397" y="1057223"/>
                  </a:lnTo>
                  <a:lnTo>
                    <a:pt x="1560389" y="1060231"/>
                  </a:lnTo>
                  <a:lnTo>
                    <a:pt x="1557198" y="1057040"/>
                  </a:lnTo>
                  <a:lnTo>
                    <a:pt x="1092172" y="1522067"/>
                  </a:lnTo>
                  <a:lnTo>
                    <a:pt x="1091115" y="1816522"/>
                  </a:lnTo>
                  <a:lnTo>
                    <a:pt x="1091395" y="1816802"/>
                  </a:lnTo>
                  <a:lnTo>
                    <a:pt x="1565094" y="1343103"/>
                  </a:lnTo>
                  <a:lnTo>
                    <a:pt x="1829645" y="1607654"/>
                  </a:lnTo>
                  <a:lnTo>
                    <a:pt x="1971736" y="1465563"/>
                  </a:lnTo>
                  <a:lnTo>
                    <a:pt x="1971389" y="1465216"/>
                  </a:lnTo>
                  <a:lnTo>
                    <a:pt x="2357634" y="1078971"/>
                  </a:lnTo>
                  <a:lnTo>
                    <a:pt x="2414505" y="1135842"/>
                  </a:lnTo>
                  <a:lnTo>
                    <a:pt x="2411278" y="879947"/>
                  </a:lnTo>
                  <a:close/>
                  <a:moveTo>
                    <a:pt x="2527403" y="872992"/>
                  </a:moveTo>
                  <a:cubicBezTo>
                    <a:pt x="2497077" y="872479"/>
                    <a:pt x="2472908" y="896648"/>
                    <a:pt x="2473421" y="926974"/>
                  </a:cubicBezTo>
                  <a:lnTo>
                    <a:pt x="2496340" y="2282330"/>
                  </a:lnTo>
                  <a:lnTo>
                    <a:pt x="1148248" y="2259534"/>
                  </a:lnTo>
                  <a:cubicBezTo>
                    <a:pt x="1117921" y="2259021"/>
                    <a:pt x="1093753" y="2283189"/>
                    <a:pt x="1094266" y="2313516"/>
                  </a:cubicBezTo>
                  <a:cubicBezTo>
                    <a:pt x="1094778" y="2343843"/>
                    <a:pt x="1119778" y="2368843"/>
                    <a:pt x="1150105" y="2369356"/>
                  </a:cubicBezTo>
                  <a:lnTo>
                    <a:pt x="2498197" y="2392152"/>
                  </a:lnTo>
                  <a:lnTo>
                    <a:pt x="2608020" y="2394009"/>
                  </a:lnTo>
                  <a:lnTo>
                    <a:pt x="2606162" y="2284187"/>
                  </a:lnTo>
                  <a:lnTo>
                    <a:pt x="2583243" y="928832"/>
                  </a:lnTo>
                  <a:cubicBezTo>
                    <a:pt x="2582730" y="898505"/>
                    <a:pt x="2557730" y="873505"/>
                    <a:pt x="2527403" y="872992"/>
                  </a:cubicBezTo>
                  <a:close/>
                  <a:moveTo>
                    <a:pt x="1814377" y="0"/>
                  </a:moveTo>
                  <a:lnTo>
                    <a:pt x="1927791" y="0"/>
                  </a:lnTo>
                  <a:cubicBezTo>
                    <a:pt x="2022725" y="0"/>
                    <a:pt x="2099684" y="76959"/>
                    <a:pt x="2099684" y="171893"/>
                  </a:cubicBezTo>
                  <a:lnTo>
                    <a:pt x="2099684" y="220828"/>
                  </a:lnTo>
                  <a:lnTo>
                    <a:pt x="3593525" y="220828"/>
                  </a:lnTo>
                  <a:cubicBezTo>
                    <a:pt x="3636470" y="220828"/>
                    <a:pt x="3671284" y="255642"/>
                    <a:pt x="3671284" y="298587"/>
                  </a:cubicBezTo>
                  <a:lnTo>
                    <a:pt x="3671284" y="436388"/>
                  </a:lnTo>
                  <a:cubicBezTo>
                    <a:pt x="3671284" y="479333"/>
                    <a:pt x="3636470" y="514147"/>
                    <a:pt x="3593525" y="514147"/>
                  </a:cubicBezTo>
                  <a:lnTo>
                    <a:pt x="2099684" y="514147"/>
                  </a:lnTo>
                  <a:lnTo>
                    <a:pt x="2099684" y="584283"/>
                  </a:lnTo>
                  <a:lnTo>
                    <a:pt x="3485177" y="584283"/>
                  </a:lnTo>
                  <a:lnTo>
                    <a:pt x="3485177" y="2592297"/>
                  </a:lnTo>
                  <a:lnTo>
                    <a:pt x="2099684" y="2592297"/>
                  </a:lnTo>
                  <a:lnTo>
                    <a:pt x="2099684" y="2648596"/>
                  </a:lnTo>
                  <a:lnTo>
                    <a:pt x="3522641" y="2648596"/>
                  </a:lnTo>
                  <a:cubicBezTo>
                    <a:pt x="3565586" y="2648596"/>
                    <a:pt x="3600400" y="2683410"/>
                    <a:pt x="3600400" y="2726355"/>
                  </a:cubicBezTo>
                  <a:lnTo>
                    <a:pt x="3600400" y="2864156"/>
                  </a:lnTo>
                  <a:cubicBezTo>
                    <a:pt x="3600400" y="2907101"/>
                    <a:pt x="3565586" y="2941915"/>
                    <a:pt x="3522641" y="2941915"/>
                  </a:cubicBezTo>
                  <a:lnTo>
                    <a:pt x="2832113" y="2941915"/>
                  </a:lnTo>
                  <a:lnTo>
                    <a:pt x="3693941" y="3958522"/>
                  </a:lnTo>
                  <a:lnTo>
                    <a:pt x="3372650" y="3958522"/>
                  </a:lnTo>
                  <a:lnTo>
                    <a:pt x="2510822" y="2941915"/>
                  </a:lnTo>
                  <a:lnTo>
                    <a:pt x="1183121" y="2941915"/>
                  </a:lnTo>
                  <a:lnTo>
                    <a:pt x="321291" y="3958524"/>
                  </a:lnTo>
                  <a:lnTo>
                    <a:pt x="0" y="3958524"/>
                  </a:lnTo>
                  <a:lnTo>
                    <a:pt x="861830" y="2941915"/>
                  </a:lnTo>
                  <a:lnTo>
                    <a:pt x="77759" y="2941915"/>
                  </a:lnTo>
                  <a:cubicBezTo>
                    <a:pt x="34814" y="2941915"/>
                    <a:pt x="0" y="2907101"/>
                    <a:pt x="0" y="2864156"/>
                  </a:cubicBezTo>
                  <a:lnTo>
                    <a:pt x="0" y="2726355"/>
                  </a:lnTo>
                  <a:cubicBezTo>
                    <a:pt x="0" y="2683410"/>
                    <a:pt x="34814" y="2648596"/>
                    <a:pt x="77759" y="2648596"/>
                  </a:cubicBezTo>
                  <a:lnTo>
                    <a:pt x="1642484" y="2648596"/>
                  </a:lnTo>
                  <a:lnTo>
                    <a:pt x="1642484" y="2592297"/>
                  </a:lnTo>
                  <a:lnTo>
                    <a:pt x="100801" y="2592297"/>
                  </a:lnTo>
                  <a:lnTo>
                    <a:pt x="100801" y="584283"/>
                  </a:lnTo>
                  <a:lnTo>
                    <a:pt x="1642484" y="584283"/>
                  </a:lnTo>
                  <a:lnTo>
                    <a:pt x="1642484" y="514147"/>
                  </a:lnTo>
                  <a:lnTo>
                    <a:pt x="148643" y="514147"/>
                  </a:lnTo>
                  <a:cubicBezTo>
                    <a:pt x="105698" y="514147"/>
                    <a:pt x="70884" y="479333"/>
                    <a:pt x="70884" y="436388"/>
                  </a:cubicBezTo>
                  <a:lnTo>
                    <a:pt x="70884" y="298587"/>
                  </a:lnTo>
                  <a:cubicBezTo>
                    <a:pt x="70884" y="255642"/>
                    <a:pt x="105698" y="220828"/>
                    <a:pt x="148643" y="220828"/>
                  </a:cubicBezTo>
                  <a:lnTo>
                    <a:pt x="1642484" y="220828"/>
                  </a:lnTo>
                  <a:lnTo>
                    <a:pt x="1642484" y="171893"/>
                  </a:lnTo>
                  <a:cubicBezTo>
                    <a:pt x="1642484" y="76959"/>
                    <a:pt x="1719443" y="0"/>
                    <a:pt x="181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6" name="Donut 93">
              <a:extLst>
                <a:ext uri="{FF2B5EF4-FFF2-40B4-BE49-F238E27FC236}">
                  <a16:creationId xmlns:a16="http://schemas.microsoft.com/office/drawing/2014/main" id="{43211E17-72F2-4820-89CB-471477EAA373}"/>
                </a:ext>
              </a:extLst>
            </p:cNvPr>
            <p:cNvSpPr/>
            <p:nvPr/>
          </p:nvSpPr>
          <p:spPr>
            <a:xfrm>
              <a:off x="4643042" y="1883668"/>
              <a:ext cx="3889330" cy="3889330"/>
            </a:xfrm>
            <a:prstGeom prst="donut">
              <a:avLst>
                <a:gd name="adj" fmla="val 14003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7" name="Diagonal Stripe 18">
              <a:extLst>
                <a:ext uri="{FF2B5EF4-FFF2-40B4-BE49-F238E27FC236}">
                  <a16:creationId xmlns:a16="http://schemas.microsoft.com/office/drawing/2014/main" id="{A496BB39-E710-4113-A1BB-20F0A3B04E73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6168812" y="3225998"/>
              <a:ext cx="924907" cy="923531"/>
            </a:xfrm>
            <a:custGeom>
              <a:avLst/>
              <a:gdLst>
                <a:gd name="connsiteX0" fmla="*/ 2711097 w 4203112"/>
                <a:gd name="connsiteY0" fmla="*/ 2591096 h 4242998"/>
                <a:gd name="connsiteX1" fmla="*/ 2769667 w 4203112"/>
                <a:gd name="connsiteY1" fmla="*/ 2552217 h 4242998"/>
                <a:gd name="connsiteX2" fmla="*/ 2887654 w 4203112"/>
                <a:gd name="connsiteY2" fmla="*/ 2586370 h 4242998"/>
                <a:gd name="connsiteX3" fmla="*/ 2942683 w 4203112"/>
                <a:gd name="connsiteY3" fmla="*/ 2773697 h 4242998"/>
                <a:gd name="connsiteX4" fmla="*/ 2935472 w 4203112"/>
                <a:gd name="connsiteY4" fmla="*/ 2796870 h 4242998"/>
                <a:gd name="connsiteX5" fmla="*/ 2711097 w 4203112"/>
                <a:gd name="connsiteY5" fmla="*/ 2591096 h 4242998"/>
                <a:gd name="connsiteX6" fmla="*/ 2171384 w 4203112"/>
                <a:gd name="connsiteY6" fmla="*/ 2337588 h 4242998"/>
                <a:gd name="connsiteX7" fmla="*/ 2373058 w 4203112"/>
                <a:gd name="connsiteY7" fmla="*/ 2522544 h 4242998"/>
                <a:gd name="connsiteX8" fmla="*/ 2370959 w 4203112"/>
                <a:gd name="connsiteY8" fmla="*/ 2523075 h 4242998"/>
                <a:gd name="connsiteX9" fmla="*/ 2214151 w 4203112"/>
                <a:gd name="connsiteY9" fmla="*/ 2478059 h 4242998"/>
                <a:gd name="connsiteX10" fmla="*/ 2213034 w 4203112"/>
                <a:gd name="connsiteY10" fmla="*/ 2479384 h 4242998"/>
                <a:gd name="connsiteX11" fmla="*/ 2171384 w 4203112"/>
                <a:gd name="connsiteY11" fmla="*/ 2337588 h 4242998"/>
                <a:gd name="connsiteX12" fmla="*/ 1919108 w 4203112"/>
                <a:gd name="connsiteY12" fmla="*/ 2106226 h 4242998"/>
                <a:gd name="connsiteX13" fmla="*/ 1977212 w 4203112"/>
                <a:gd name="connsiteY13" fmla="*/ 2159513 h 4242998"/>
                <a:gd name="connsiteX14" fmla="*/ 1925891 w 4203112"/>
                <a:gd name="connsiteY14" fmla="*/ 2266478 h 4242998"/>
                <a:gd name="connsiteX15" fmla="*/ 2052710 w 4203112"/>
                <a:gd name="connsiteY15" fmla="*/ 2669358 h 4242998"/>
                <a:gd name="connsiteX16" fmla="*/ 2400744 w 4203112"/>
                <a:gd name="connsiteY16" fmla="*/ 2771636 h 4242998"/>
                <a:gd name="connsiteX17" fmla="*/ 2573309 w 4203112"/>
                <a:gd name="connsiteY17" fmla="*/ 2706193 h 4242998"/>
                <a:gd name="connsiteX18" fmla="*/ 2803909 w 4203112"/>
                <a:gd name="connsiteY18" fmla="*/ 2917676 h 4242998"/>
                <a:gd name="connsiteX19" fmla="*/ 2611209 w 4203112"/>
                <a:gd name="connsiteY19" fmla="*/ 2866675 h 4242998"/>
                <a:gd name="connsiteX20" fmla="*/ 2418743 w 4203112"/>
                <a:gd name="connsiteY20" fmla="*/ 3057571 h 4242998"/>
                <a:gd name="connsiteX21" fmla="*/ 2877490 w 4203112"/>
                <a:gd name="connsiteY21" fmla="*/ 3178631 h 4242998"/>
                <a:gd name="connsiteX22" fmla="*/ 3016268 w 4203112"/>
                <a:gd name="connsiteY22" fmla="*/ 3112430 h 4242998"/>
                <a:gd name="connsiteX23" fmla="*/ 3074759 w 4203112"/>
                <a:gd name="connsiteY23" fmla="*/ 3166072 h 4242998"/>
                <a:gd name="connsiteX24" fmla="*/ 3195039 w 4203112"/>
                <a:gd name="connsiteY24" fmla="*/ 3034919 h 4242998"/>
                <a:gd name="connsiteX25" fmla="*/ 3140917 w 4203112"/>
                <a:gd name="connsiteY25" fmla="*/ 2985283 h 4242998"/>
                <a:gd name="connsiteX26" fmla="*/ 3206354 w 4203112"/>
                <a:gd name="connsiteY26" fmla="*/ 2836645 h 4242998"/>
                <a:gd name="connsiteX27" fmla="*/ 3073603 w 4203112"/>
                <a:gd name="connsiteY27" fmla="*/ 2389446 h 4242998"/>
                <a:gd name="connsiteX28" fmla="*/ 3074334 w 4203112"/>
                <a:gd name="connsiteY28" fmla="*/ 2388590 h 4242998"/>
                <a:gd name="connsiteX29" fmla="*/ 3069192 w 4203112"/>
                <a:gd name="connsiteY29" fmla="*/ 2384816 h 4242998"/>
                <a:gd name="connsiteX30" fmla="*/ 3067445 w 4203112"/>
                <a:gd name="connsiteY30" fmla="*/ 2382983 h 4242998"/>
                <a:gd name="connsiteX31" fmla="*/ 3067143 w 4203112"/>
                <a:gd name="connsiteY31" fmla="*/ 2383312 h 4242998"/>
                <a:gd name="connsiteX32" fmla="*/ 2729016 w 4203112"/>
                <a:gd name="connsiteY32" fmla="*/ 2296491 h 4242998"/>
                <a:gd name="connsiteX33" fmla="*/ 2522385 w 4203112"/>
                <a:gd name="connsiteY33" fmla="*/ 2418029 h 4242998"/>
                <a:gd name="connsiteX34" fmla="*/ 2283741 w 4203112"/>
                <a:gd name="connsiteY34" fmla="*/ 2199168 h 4242998"/>
                <a:gd name="connsiteX35" fmla="*/ 2297678 w 4203112"/>
                <a:gd name="connsiteY35" fmla="*/ 2193154 h 4242998"/>
                <a:gd name="connsiteX36" fmla="*/ 2471482 w 4203112"/>
                <a:gd name="connsiteY36" fmla="*/ 2239020 h 4242998"/>
                <a:gd name="connsiteX37" fmla="*/ 2644745 w 4203112"/>
                <a:gd name="connsiteY37" fmla="*/ 2067171 h 4242998"/>
                <a:gd name="connsiteX38" fmla="*/ 2231772 w 4203112"/>
                <a:gd name="connsiteY38" fmla="*/ 1958190 h 4242998"/>
                <a:gd name="connsiteX39" fmla="*/ 2094967 w 4203112"/>
                <a:gd name="connsiteY39" fmla="*/ 2026044 h 4242998"/>
                <a:gd name="connsiteX40" fmla="*/ 2039388 w 4203112"/>
                <a:gd name="connsiteY40" fmla="*/ 1975073 h 4242998"/>
                <a:gd name="connsiteX41" fmla="*/ 1919108 w 4203112"/>
                <a:gd name="connsiteY41" fmla="*/ 2106226 h 4242998"/>
                <a:gd name="connsiteX42" fmla="*/ 1078927 w 4203112"/>
                <a:gd name="connsiteY42" fmla="*/ 2448738 h 4242998"/>
                <a:gd name="connsiteX43" fmla="*/ 2259074 w 4203112"/>
                <a:gd name="connsiteY43" fmla="*/ 1170963 h 4242998"/>
                <a:gd name="connsiteX44" fmla="*/ 3829901 w 4203112"/>
                <a:gd name="connsiteY44" fmla="*/ 1459901 h 4242998"/>
                <a:gd name="connsiteX45" fmla="*/ 3448965 w 4203112"/>
                <a:gd name="connsiteY45" fmla="*/ 3384214 h 4242998"/>
                <a:gd name="connsiteX46" fmla="*/ 1444117 w 4203112"/>
                <a:gd name="connsiteY46" fmla="*/ 3911639 h 4242998"/>
                <a:gd name="connsiteX47" fmla="*/ 1441457 w 4203112"/>
                <a:gd name="connsiteY47" fmla="*/ 3907642 h 4242998"/>
                <a:gd name="connsiteX48" fmla="*/ 1078927 w 4203112"/>
                <a:gd name="connsiteY48" fmla="*/ 2448738 h 4242998"/>
                <a:gd name="connsiteX49" fmla="*/ 844073 w 4203112"/>
                <a:gd name="connsiteY49" fmla="*/ 2182941 h 4242998"/>
                <a:gd name="connsiteX50" fmla="*/ 1947259 w 4203112"/>
                <a:gd name="connsiteY50" fmla="*/ 980032 h 4242998"/>
                <a:gd name="connsiteX51" fmla="*/ 2015087 w 4203112"/>
                <a:gd name="connsiteY51" fmla="*/ 977099 h 4242998"/>
                <a:gd name="connsiteX52" fmla="*/ 2156605 w 4203112"/>
                <a:gd name="connsiteY52" fmla="*/ 1106884 h 4242998"/>
                <a:gd name="connsiteX53" fmla="*/ 2159538 w 4203112"/>
                <a:gd name="connsiteY53" fmla="*/ 1174712 h 4242998"/>
                <a:gd name="connsiteX54" fmla="*/ 1056351 w 4203112"/>
                <a:gd name="connsiteY54" fmla="*/ 2377621 h 4242998"/>
                <a:gd name="connsiteX55" fmla="*/ 988524 w 4203112"/>
                <a:gd name="connsiteY55" fmla="*/ 2380554 h 4242998"/>
                <a:gd name="connsiteX56" fmla="*/ 847006 w 4203112"/>
                <a:gd name="connsiteY56" fmla="*/ 2250768 h 4242998"/>
                <a:gd name="connsiteX57" fmla="*/ 844073 w 4203112"/>
                <a:gd name="connsiteY57" fmla="*/ 2182941 h 4242998"/>
                <a:gd name="connsiteX58" fmla="*/ 608369 w 4203112"/>
                <a:gd name="connsiteY58" fmla="*/ 694413 h 4242998"/>
                <a:gd name="connsiteX59" fmla="*/ 1323969 w 4203112"/>
                <a:gd name="connsiteY59" fmla="*/ 580732 h 4242998"/>
                <a:gd name="connsiteX60" fmla="*/ 1407055 w 4203112"/>
                <a:gd name="connsiteY60" fmla="*/ 95866 h 4242998"/>
                <a:gd name="connsiteX61" fmla="*/ 1935243 w 4203112"/>
                <a:gd name="connsiteY61" fmla="*/ 122235 h 4242998"/>
                <a:gd name="connsiteX62" fmla="*/ 1869929 w 4203112"/>
                <a:gd name="connsiteY62" fmla="*/ 929632 h 4242998"/>
                <a:gd name="connsiteX63" fmla="*/ 830647 w 4203112"/>
                <a:gd name="connsiteY63" fmla="*/ 2091045 h 4242998"/>
                <a:gd name="connsiteX64" fmla="*/ 111882 w 4203112"/>
                <a:gd name="connsiteY64" fmla="*/ 2120016 h 4242998"/>
                <a:gd name="connsiteX65" fmla="*/ 509974 w 4203112"/>
                <a:gd name="connsiteY65" fmla="*/ 1414093 h 4242998"/>
                <a:gd name="connsiteX66" fmla="*/ 530788 w 4203112"/>
                <a:gd name="connsiteY66" fmla="*/ 798353 h 4242998"/>
                <a:gd name="connsiteX67" fmla="*/ 608369 w 4203112"/>
                <a:gd name="connsiteY67" fmla="*/ 694413 h 4242998"/>
                <a:gd name="connsiteX0" fmla="*/ 2711097 w 4203112"/>
                <a:gd name="connsiteY0" fmla="*/ 2521084 h 4172986"/>
                <a:gd name="connsiteX1" fmla="*/ 2769667 w 4203112"/>
                <a:gd name="connsiteY1" fmla="*/ 2482205 h 4172986"/>
                <a:gd name="connsiteX2" fmla="*/ 2887654 w 4203112"/>
                <a:gd name="connsiteY2" fmla="*/ 2516358 h 4172986"/>
                <a:gd name="connsiteX3" fmla="*/ 2942683 w 4203112"/>
                <a:gd name="connsiteY3" fmla="*/ 2703685 h 4172986"/>
                <a:gd name="connsiteX4" fmla="*/ 2935472 w 4203112"/>
                <a:gd name="connsiteY4" fmla="*/ 2726858 h 4172986"/>
                <a:gd name="connsiteX5" fmla="*/ 2711097 w 4203112"/>
                <a:gd name="connsiteY5" fmla="*/ 2521084 h 4172986"/>
                <a:gd name="connsiteX6" fmla="*/ 2171384 w 4203112"/>
                <a:gd name="connsiteY6" fmla="*/ 2267576 h 4172986"/>
                <a:gd name="connsiteX7" fmla="*/ 2373058 w 4203112"/>
                <a:gd name="connsiteY7" fmla="*/ 2452532 h 4172986"/>
                <a:gd name="connsiteX8" fmla="*/ 2370959 w 4203112"/>
                <a:gd name="connsiteY8" fmla="*/ 2453063 h 4172986"/>
                <a:gd name="connsiteX9" fmla="*/ 2214151 w 4203112"/>
                <a:gd name="connsiteY9" fmla="*/ 2408047 h 4172986"/>
                <a:gd name="connsiteX10" fmla="*/ 2213034 w 4203112"/>
                <a:gd name="connsiteY10" fmla="*/ 2409372 h 4172986"/>
                <a:gd name="connsiteX11" fmla="*/ 2171384 w 4203112"/>
                <a:gd name="connsiteY11" fmla="*/ 2267576 h 4172986"/>
                <a:gd name="connsiteX12" fmla="*/ 1919108 w 4203112"/>
                <a:gd name="connsiteY12" fmla="*/ 2036214 h 4172986"/>
                <a:gd name="connsiteX13" fmla="*/ 1977212 w 4203112"/>
                <a:gd name="connsiteY13" fmla="*/ 2089501 h 4172986"/>
                <a:gd name="connsiteX14" fmla="*/ 1925891 w 4203112"/>
                <a:gd name="connsiteY14" fmla="*/ 2196466 h 4172986"/>
                <a:gd name="connsiteX15" fmla="*/ 2052710 w 4203112"/>
                <a:gd name="connsiteY15" fmla="*/ 2599346 h 4172986"/>
                <a:gd name="connsiteX16" fmla="*/ 2400744 w 4203112"/>
                <a:gd name="connsiteY16" fmla="*/ 2701624 h 4172986"/>
                <a:gd name="connsiteX17" fmla="*/ 2573309 w 4203112"/>
                <a:gd name="connsiteY17" fmla="*/ 2636181 h 4172986"/>
                <a:gd name="connsiteX18" fmla="*/ 2803909 w 4203112"/>
                <a:gd name="connsiteY18" fmla="*/ 2847664 h 4172986"/>
                <a:gd name="connsiteX19" fmla="*/ 2611209 w 4203112"/>
                <a:gd name="connsiteY19" fmla="*/ 2796663 h 4172986"/>
                <a:gd name="connsiteX20" fmla="*/ 2418743 w 4203112"/>
                <a:gd name="connsiteY20" fmla="*/ 2987559 h 4172986"/>
                <a:gd name="connsiteX21" fmla="*/ 2877490 w 4203112"/>
                <a:gd name="connsiteY21" fmla="*/ 3108619 h 4172986"/>
                <a:gd name="connsiteX22" fmla="*/ 3016268 w 4203112"/>
                <a:gd name="connsiteY22" fmla="*/ 3042418 h 4172986"/>
                <a:gd name="connsiteX23" fmla="*/ 3074759 w 4203112"/>
                <a:gd name="connsiteY23" fmla="*/ 3096060 h 4172986"/>
                <a:gd name="connsiteX24" fmla="*/ 3195039 w 4203112"/>
                <a:gd name="connsiteY24" fmla="*/ 2964907 h 4172986"/>
                <a:gd name="connsiteX25" fmla="*/ 3140917 w 4203112"/>
                <a:gd name="connsiteY25" fmla="*/ 2915271 h 4172986"/>
                <a:gd name="connsiteX26" fmla="*/ 3206354 w 4203112"/>
                <a:gd name="connsiteY26" fmla="*/ 2766633 h 4172986"/>
                <a:gd name="connsiteX27" fmla="*/ 3073603 w 4203112"/>
                <a:gd name="connsiteY27" fmla="*/ 2319434 h 4172986"/>
                <a:gd name="connsiteX28" fmla="*/ 3074334 w 4203112"/>
                <a:gd name="connsiteY28" fmla="*/ 2318578 h 4172986"/>
                <a:gd name="connsiteX29" fmla="*/ 3069192 w 4203112"/>
                <a:gd name="connsiteY29" fmla="*/ 2314804 h 4172986"/>
                <a:gd name="connsiteX30" fmla="*/ 3067445 w 4203112"/>
                <a:gd name="connsiteY30" fmla="*/ 2312971 h 4172986"/>
                <a:gd name="connsiteX31" fmla="*/ 3067143 w 4203112"/>
                <a:gd name="connsiteY31" fmla="*/ 2313300 h 4172986"/>
                <a:gd name="connsiteX32" fmla="*/ 2729016 w 4203112"/>
                <a:gd name="connsiteY32" fmla="*/ 2226479 h 4172986"/>
                <a:gd name="connsiteX33" fmla="*/ 2522385 w 4203112"/>
                <a:gd name="connsiteY33" fmla="*/ 2348017 h 4172986"/>
                <a:gd name="connsiteX34" fmla="*/ 2283741 w 4203112"/>
                <a:gd name="connsiteY34" fmla="*/ 2129156 h 4172986"/>
                <a:gd name="connsiteX35" fmla="*/ 2297678 w 4203112"/>
                <a:gd name="connsiteY35" fmla="*/ 2123142 h 4172986"/>
                <a:gd name="connsiteX36" fmla="*/ 2471482 w 4203112"/>
                <a:gd name="connsiteY36" fmla="*/ 2169008 h 4172986"/>
                <a:gd name="connsiteX37" fmla="*/ 2644745 w 4203112"/>
                <a:gd name="connsiteY37" fmla="*/ 1997159 h 4172986"/>
                <a:gd name="connsiteX38" fmla="*/ 2231772 w 4203112"/>
                <a:gd name="connsiteY38" fmla="*/ 1888178 h 4172986"/>
                <a:gd name="connsiteX39" fmla="*/ 2094967 w 4203112"/>
                <a:gd name="connsiteY39" fmla="*/ 1956032 h 4172986"/>
                <a:gd name="connsiteX40" fmla="*/ 2039388 w 4203112"/>
                <a:gd name="connsiteY40" fmla="*/ 1905061 h 4172986"/>
                <a:gd name="connsiteX41" fmla="*/ 1919108 w 4203112"/>
                <a:gd name="connsiteY41" fmla="*/ 2036214 h 4172986"/>
                <a:gd name="connsiteX42" fmla="*/ 1078927 w 4203112"/>
                <a:gd name="connsiteY42" fmla="*/ 2378726 h 4172986"/>
                <a:gd name="connsiteX43" fmla="*/ 2259074 w 4203112"/>
                <a:gd name="connsiteY43" fmla="*/ 1100951 h 4172986"/>
                <a:gd name="connsiteX44" fmla="*/ 3829901 w 4203112"/>
                <a:gd name="connsiteY44" fmla="*/ 1389889 h 4172986"/>
                <a:gd name="connsiteX45" fmla="*/ 3448965 w 4203112"/>
                <a:gd name="connsiteY45" fmla="*/ 3314202 h 4172986"/>
                <a:gd name="connsiteX46" fmla="*/ 1444117 w 4203112"/>
                <a:gd name="connsiteY46" fmla="*/ 3841627 h 4172986"/>
                <a:gd name="connsiteX47" fmla="*/ 1441457 w 4203112"/>
                <a:gd name="connsiteY47" fmla="*/ 3837630 h 4172986"/>
                <a:gd name="connsiteX48" fmla="*/ 1078927 w 4203112"/>
                <a:gd name="connsiteY48" fmla="*/ 2378726 h 4172986"/>
                <a:gd name="connsiteX49" fmla="*/ 844073 w 4203112"/>
                <a:gd name="connsiteY49" fmla="*/ 2112929 h 4172986"/>
                <a:gd name="connsiteX50" fmla="*/ 1947259 w 4203112"/>
                <a:gd name="connsiteY50" fmla="*/ 910020 h 4172986"/>
                <a:gd name="connsiteX51" fmla="*/ 2015087 w 4203112"/>
                <a:gd name="connsiteY51" fmla="*/ 907087 h 4172986"/>
                <a:gd name="connsiteX52" fmla="*/ 2156605 w 4203112"/>
                <a:gd name="connsiteY52" fmla="*/ 1036872 h 4172986"/>
                <a:gd name="connsiteX53" fmla="*/ 2159538 w 4203112"/>
                <a:gd name="connsiteY53" fmla="*/ 1104700 h 4172986"/>
                <a:gd name="connsiteX54" fmla="*/ 1056351 w 4203112"/>
                <a:gd name="connsiteY54" fmla="*/ 2307609 h 4172986"/>
                <a:gd name="connsiteX55" fmla="*/ 988524 w 4203112"/>
                <a:gd name="connsiteY55" fmla="*/ 2310542 h 4172986"/>
                <a:gd name="connsiteX56" fmla="*/ 847006 w 4203112"/>
                <a:gd name="connsiteY56" fmla="*/ 2180756 h 4172986"/>
                <a:gd name="connsiteX57" fmla="*/ 844073 w 4203112"/>
                <a:gd name="connsiteY57" fmla="*/ 2112929 h 4172986"/>
                <a:gd name="connsiteX58" fmla="*/ 608369 w 4203112"/>
                <a:gd name="connsiteY58" fmla="*/ 624401 h 4172986"/>
                <a:gd name="connsiteX59" fmla="*/ 1323969 w 4203112"/>
                <a:gd name="connsiteY59" fmla="*/ 510720 h 4172986"/>
                <a:gd name="connsiteX60" fmla="*/ 1407055 w 4203112"/>
                <a:gd name="connsiteY60" fmla="*/ 25854 h 4172986"/>
                <a:gd name="connsiteX61" fmla="*/ 1845112 w 4203112"/>
                <a:gd name="connsiteY61" fmla="*/ 150503 h 4172986"/>
                <a:gd name="connsiteX62" fmla="*/ 1869929 w 4203112"/>
                <a:gd name="connsiteY62" fmla="*/ 859620 h 4172986"/>
                <a:gd name="connsiteX63" fmla="*/ 830647 w 4203112"/>
                <a:gd name="connsiteY63" fmla="*/ 2021033 h 4172986"/>
                <a:gd name="connsiteX64" fmla="*/ 111882 w 4203112"/>
                <a:gd name="connsiteY64" fmla="*/ 2050004 h 4172986"/>
                <a:gd name="connsiteX65" fmla="*/ 509974 w 4203112"/>
                <a:gd name="connsiteY65" fmla="*/ 1344081 h 4172986"/>
                <a:gd name="connsiteX66" fmla="*/ 530788 w 4203112"/>
                <a:gd name="connsiteY66" fmla="*/ 728341 h 4172986"/>
                <a:gd name="connsiteX67" fmla="*/ 608369 w 4203112"/>
                <a:gd name="connsiteY67" fmla="*/ 624401 h 4172986"/>
                <a:gd name="connsiteX0" fmla="*/ 2711097 w 4203112"/>
                <a:gd name="connsiteY0" fmla="*/ 2579505 h 4231407"/>
                <a:gd name="connsiteX1" fmla="*/ 2769667 w 4203112"/>
                <a:gd name="connsiteY1" fmla="*/ 2540626 h 4231407"/>
                <a:gd name="connsiteX2" fmla="*/ 2887654 w 4203112"/>
                <a:gd name="connsiteY2" fmla="*/ 2574779 h 4231407"/>
                <a:gd name="connsiteX3" fmla="*/ 2942683 w 4203112"/>
                <a:gd name="connsiteY3" fmla="*/ 2762106 h 4231407"/>
                <a:gd name="connsiteX4" fmla="*/ 2935472 w 4203112"/>
                <a:gd name="connsiteY4" fmla="*/ 2785279 h 4231407"/>
                <a:gd name="connsiteX5" fmla="*/ 2711097 w 4203112"/>
                <a:gd name="connsiteY5" fmla="*/ 2579505 h 4231407"/>
                <a:gd name="connsiteX6" fmla="*/ 2171384 w 4203112"/>
                <a:gd name="connsiteY6" fmla="*/ 2325997 h 4231407"/>
                <a:gd name="connsiteX7" fmla="*/ 2373058 w 4203112"/>
                <a:gd name="connsiteY7" fmla="*/ 2510953 h 4231407"/>
                <a:gd name="connsiteX8" fmla="*/ 2370959 w 4203112"/>
                <a:gd name="connsiteY8" fmla="*/ 2511484 h 4231407"/>
                <a:gd name="connsiteX9" fmla="*/ 2214151 w 4203112"/>
                <a:gd name="connsiteY9" fmla="*/ 2466468 h 4231407"/>
                <a:gd name="connsiteX10" fmla="*/ 2213034 w 4203112"/>
                <a:gd name="connsiteY10" fmla="*/ 2467793 h 4231407"/>
                <a:gd name="connsiteX11" fmla="*/ 2171384 w 4203112"/>
                <a:gd name="connsiteY11" fmla="*/ 2325997 h 4231407"/>
                <a:gd name="connsiteX12" fmla="*/ 1919108 w 4203112"/>
                <a:gd name="connsiteY12" fmla="*/ 2094635 h 4231407"/>
                <a:gd name="connsiteX13" fmla="*/ 1977212 w 4203112"/>
                <a:gd name="connsiteY13" fmla="*/ 2147922 h 4231407"/>
                <a:gd name="connsiteX14" fmla="*/ 1925891 w 4203112"/>
                <a:gd name="connsiteY14" fmla="*/ 2254887 h 4231407"/>
                <a:gd name="connsiteX15" fmla="*/ 2052710 w 4203112"/>
                <a:gd name="connsiteY15" fmla="*/ 2657767 h 4231407"/>
                <a:gd name="connsiteX16" fmla="*/ 2400744 w 4203112"/>
                <a:gd name="connsiteY16" fmla="*/ 2760045 h 4231407"/>
                <a:gd name="connsiteX17" fmla="*/ 2573309 w 4203112"/>
                <a:gd name="connsiteY17" fmla="*/ 2694602 h 4231407"/>
                <a:gd name="connsiteX18" fmla="*/ 2803909 w 4203112"/>
                <a:gd name="connsiteY18" fmla="*/ 2906085 h 4231407"/>
                <a:gd name="connsiteX19" fmla="*/ 2611209 w 4203112"/>
                <a:gd name="connsiteY19" fmla="*/ 2855084 h 4231407"/>
                <a:gd name="connsiteX20" fmla="*/ 2418743 w 4203112"/>
                <a:gd name="connsiteY20" fmla="*/ 3045980 h 4231407"/>
                <a:gd name="connsiteX21" fmla="*/ 2877490 w 4203112"/>
                <a:gd name="connsiteY21" fmla="*/ 3167040 h 4231407"/>
                <a:gd name="connsiteX22" fmla="*/ 3016268 w 4203112"/>
                <a:gd name="connsiteY22" fmla="*/ 3100839 h 4231407"/>
                <a:gd name="connsiteX23" fmla="*/ 3074759 w 4203112"/>
                <a:gd name="connsiteY23" fmla="*/ 3154481 h 4231407"/>
                <a:gd name="connsiteX24" fmla="*/ 3195039 w 4203112"/>
                <a:gd name="connsiteY24" fmla="*/ 3023328 h 4231407"/>
                <a:gd name="connsiteX25" fmla="*/ 3140917 w 4203112"/>
                <a:gd name="connsiteY25" fmla="*/ 2973692 h 4231407"/>
                <a:gd name="connsiteX26" fmla="*/ 3206354 w 4203112"/>
                <a:gd name="connsiteY26" fmla="*/ 2825054 h 4231407"/>
                <a:gd name="connsiteX27" fmla="*/ 3073603 w 4203112"/>
                <a:gd name="connsiteY27" fmla="*/ 2377855 h 4231407"/>
                <a:gd name="connsiteX28" fmla="*/ 3074334 w 4203112"/>
                <a:gd name="connsiteY28" fmla="*/ 2376999 h 4231407"/>
                <a:gd name="connsiteX29" fmla="*/ 3069192 w 4203112"/>
                <a:gd name="connsiteY29" fmla="*/ 2373225 h 4231407"/>
                <a:gd name="connsiteX30" fmla="*/ 3067445 w 4203112"/>
                <a:gd name="connsiteY30" fmla="*/ 2371392 h 4231407"/>
                <a:gd name="connsiteX31" fmla="*/ 3067143 w 4203112"/>
                <a:gd name="connsiteY31" fmla="*/ 2371721 h 4231407"/>
                <a:gd name="connsiteX32" fmla="*/ 2729016 w 4203112"/>
                <a:gd name="connsiteY32" fmla="*/ 2284900 h 4231407"/>
                <a:gd name="connsiteX33" fmla="*/ 2522385 w 4203112"/>
                <a:gd name="connsiteY33" fmla="*/ 2406438 h 4231407"/>
                <a:gd name="connsiteX34" fmla="*/ 2283741 w 4203112"/>
                <a:gd name="connsiteY34" fmla="*/ 2187577 h 4231407"/>
                <a:gd name="connsiteX35" fmla="*/ 2297678 w 4203112"/>
                <a:gd name="connsiteY35" fmla="*/ 2181563 h 4231407"/>
                <a:gd name="connsiteX36" fmla="*/ 2471482 w 4203112"/>
                <a:gd name="connsiteY36" fmla="*/ 2227429 h 4231407"/>
                <a:gd name="connsiteX37" fmla="*/ 2644745 w 4203112"/>
                <a:gd name="connsiteY37" fmla="*/ 2055580 h 4231407"/>
                <a:gd name="connsiteX38" fmla="*/ 2231772 w 4203112"/>
                <a:gd name="connsiteY38" fmla="*/ 1946599 h 4231407"/>
                <a:gd name="connsiteX39" fmla="*/ 2094967 w 4203112"/>
                <a:gd name="connsiteY39" fmla="*/ 2014453 h 4231407"/>
                <a:gd name="connsiteX40" fmla="*/ 2039388 w 4203112"/>
                <a:gd name="connsiteY40" fmla="*/ 1963482 h 4231407"/>
                <a:gd name="connsiteX41" fmla="*/ 1919108 w 4203112"/>
                <a:gd name="connsiteY41" fmla="*/ 2094635 h 4231407"/>
                <a:gd name="connsiteX42" fmla="*/ 1078927 w 4203112"/>
                <a:gd name="connsiteY42" fmla="*/ 2437147 h 4231407"/>
                <a:gd name="connsiteX43" fmla="*/ 2259074 w 4203112"/>
                <a:gd name="connsiteY43" fmla="*/ 1159372 h 4231407"/>
                <a:gd name="connsiteX44" fmla="*/ 3829901 w 4203112"/>
                <a:gd name="connsiteY44" fmla="*/ 1448310 h 4231407"/>
                <a:gd name="connsiteX45" fmla="*/ 3448965 w 4203112"/>
                <a:gd name="connsiteY45" fmla="*/ 3372623 h 4231407"/>
                <a:gd name="connsiteX46" fmla="*/ 1444117 w 4203112"/>
                <a:gd name="connsiteY46" fmla="*/ 3900048 h 4231407"/>
                <a:gd name="connsiteX47" fmla="*/ 1441457 w 4203112"/>
                <a:gd name="connsiteY47" fmla="*/ 3896051 h 4231407"/>
                <a:gd name="connsiteX48" fmla="*/ 1078927 w 4203112"/>
                <a:gd name="connsiteY48" fmla="*/ 2437147 h 4231407"/>
                <a:gd name="connsiteX49" fmla="*/ 844073 w 4203112"/>
                <a:gd name="connsiteY49" fmla="*/ 2171350 h 4231407"/>
                <a:gd name="connsiteX50" fmla="*/ 1947259 w 4203112"/>
                <a:gd name="connsiteY50" fmla="*/ 968441 h 4231407"/>
                <a:gd name="connsiteX51" fmla="*/ 2015087 w 4203112"/>
                <a:gd name="connsiteY51" fmla="*/ 965508 h 4231407"/>
                <a:gd name="connsiteX52" fmla="*/ 2156605 w 4203112"/>
                <a:gd name="connsiteY52" fmla="*/ 1095293 h 4231407"/>
                <a:gd name="connsiteX53" fmla="*/ 2159538 w 4203112"/>
                <a:gd name="connsiteY53" fmla="*/ 1163121 h 4231407"/>
                <a:gd name="connsiteX54" fmla="*/ 1056351 w 4203112"/>
                <a:gd name="connsiteY54" fmla="*/ 2366030 h 4231407"/>
                <a:gd name="connsiteX55" fmla="*/ 988524 w 4203112"/>
                <a:gd name="connsiteY55" fmla="*/ 2368963 h 4231407"/>
                <a:gd name="connsiteX56" fmla="*/ 847006 w 4203112"/>
                <a:gd name="connsiteY56" fmla="*/ 2239177 h 4231407"/>
                <a:gd name="connsiteX57" fmla="*/ 844073 w 4203112"/>
                <a:gd name="connsiteY57" fmla="*/ 2171350 h 4231407"/>
                <a:gd name="connsiteX58" fmla="*/ 608369 w 4203112"/>
                <a:gd name="connsiteY58" fmla="*/ 682822 h 4231407"/>
                <a:gd name="connsiteX59" fmla="*/ 1323969 w 4203112"/>
                <a:gd name="connsiteY59" fmla="*/ 569141 h 4231407"/>
                <a:gd name="connsiteX60" fmla="*/ 1407055 w 4203112"/>
                <a:gd name="connsiteY60" fmla="*/ 84275 h 4231407"/>
                <a:gd name="connsiteX61" fmla="*/ 1845112 w 4203112"/>
                <a:gd name="connsiteY61" fmla="*/ 208924 h 4231407"/>
                <a:gd name="connsiteX62" fmla="*/ 1869929 w 4203112"/>
                <a:gd name="connsiteY62" fmla="*/ 918041 h 4231407"/>
                <a:gd name="connsiteX63" fmla="*/ 830647 w 4203112"/>
                <a:gd name="connsiteY63" fmla="*/ 2079454 h 4231407"/>
                <a:gd name="connsiteX64" fmla="*/ 111882 w 4203112"/>
                <a:gd name="connsiteY64" fmla="*/ 2108425 h 4231407"/>
                <a:gd name="connsiteX65" fmla="*/ 509974 w 4203112"/>
                <a:gd name="connsiteY65" fmla="*/ 1402502 h 4231407"/>
                <a:gd name="connsiteX66" fmla="*/ 530788 w 4203112"/>
                <a:gd name="connsiteY66" fmla="*/ 786762 h 4231407"/>
                <a:gd name="connsiteX67" fmla="*/ 608369 w 4203112"/>
                <a:gd name="connsiteY67" fmla="*/ 682822 h 4231407"/>
                <a:gd name="connsiteX0" fmla="*/ 2711097 w 4203112"/>
                <a:gd name="connsiteY0" fmla="*/ 2591123 h 4243025"/>
                <a:gd name="connsiteX1" fmla="*/ 2769667 w 4203112"/>
                <a:gd name="connsiteY1" fmla="*/ 2552244 h 4243025"/>
                <a:gd name="connsiteX2" fmla="*/ 2887654 w 4203112"/>
                <a:gd name="connsiteY2" fmla="*/ 2586397 h 4243025"/>
                <a:gd name="connsiteX3" fmla="*/ 2942683 w 4203112"/>
                <a:gd name="connsiteY3" fmla="*/ 2773724 h 4243025"/>
                <a:gd name="connsiteX4" fmla="*/ 2935472 w 4203112"/>
                <a:gd name="connsiteY4" fmla="*/ 2796897 h 4243025"/>
                <a:gd name="connsiteX5" fmla="*/ 2711097 w 4203112"/>
                <a:gd name="connsiteY5" fmla="*/ 2591123 h 4243025"/>
                <a:gd name="connsiteX6" fmla="*/ 2171384 w 4203112"/>
                <a:gd name="connsiteY6" fmla="*/ 2337615 h 4243025"/>
                <a:gd name="connsiteX7" fmla="*/ 2373058 w 4203112"/>
                <a:gd name="connsiteY7" fmla="*/ 2522571 h 4243025"/>
                <a:gd name="connsiteX8" fmla="*/ 2370959 w 4203112"/>
                <a:gd name="connsiteY8" fmla="*/ 2523102 h 4243025"/>
                <a:gd name="connsiteX9" fmla="*/ 2214151 w 4203112"/>
                <a:gd name="connsiteY9" fmla="*/ 2478086 h 4243025"/>
                <a:gd name="connsiteX10" fmla="*/ 2213034 w 4203112"/>
                <a:gd name="connsiteY10" fmla="*/ 2479411 h 4243025"/>
                <a:gd name="connsiteX11" fmla="*/ 2171384 w 4203112"/>
                <a:gd name="connsiteY11" fmla="*/ 2337615 h 4243025"/>
                <a:gd name="connsiteX12" fmla="*/ 1919108 w 4203112"/>
                <a:gd name="connsiteY12" fmla="*/ 2106253 h 4243025"/>
                <a:gd name="connsiteX13" fmla="*/ 1977212 w 4203112"/>
                <a:gd name="connsiteY13" fmla="*/ 2159540 h 4243025"/>
                <a:gd name="connsiteX14" fmla="*/ 1925891 w 4203112"/>
                <a:gd name="connsiteY14" fmla="*/ 2266505 h 4243025"/>
                <a:gd name="connsiteX15" fmla="*/ 2052710 w 4203112"/>
                <a:gd name="connsiteY15" fmla="*/ 2669385 h 4243025"/>
                <a:gd name="connsiteX16" fmla="*/ 2400744 w 4203112"/>
                <a:gd name="connsiteY16" fmla="*/ 2771663 h 4243025"/>
                <a:gd name="connsiteX17" fmla="*/ 2573309 w 4203112"/>
                <a:gd name="connsiteY17" fmla="*/ 2706220 h 4243025"/>
                <a:gd name="connsiteX18" fmla="*/ 2803909 w 4203112"/>
                <a:gd name="connsiteY18" fmla="*/ 2917703 h 4243025"/>
                <a:gd name="connsiteX19" fmla="*/ 2611209 w 4203112"/>
                <a:gd name="connsiteY19" fmla="*/ 2866702 h 4243025"/>
                <a:gd name="connsiteX20" fmla="*/ 2418743 w 4203112"/>
                <a:gd name="connsiteY20" fmla="*/ 3057598 h 4243025"/>
                <a:gd name="connsiteX21" fmla="*/ 2877490 w 4203112"/>
                <a:gd name="connsiteY21" fmla="*/ 3178658 h 4243025"/>
                <a:gd name="connsiteX22" fmla="*/ 3016268 w 4203112"/>
                <a:gd name="connsiteY22" fmla="*/ 3112457 h 4243025"/>
                <a:gd name="connsiteX23" fmla="*/ 3074759 w 4203112"/>
                <a:gd name="connsiteY23" fmla="*/ 3166099 h 4243025"/>
                <a:gd name="connsiteX24" fmla="*/ 3195039 w 4203112"/>
                <a:gd name="connsiteY24" fmla="*/ 3034946 h 4243025"/>
                <a:gd name="connsiteX25" fmla="*/ 3140917 w 4203112"/>
                <a:gd name="connsiteY25" fmla="*/ 2985310 h 4243025"/>
                <a:gd name="connsiteX26" fmla="*/ 3206354 w 4203112"/>
                <a:gd name="connsiteY26" fmla="*/ 2836672 h 4243025"/>
                <a:gd name="connsiteX27" fmla="*/ 3073603 w 4203112"/>
                <a:gd name="connsiteY27" fmla="*/ 2389473 h 4243025"/>
                <a:gd name="connsiteX28" fmla="*/ 3074334 w 4203112"/>
                <a:gd name="connsiteY28" fmla="*/ 2388617 h 4243025"/>
                <a:gd name="connsiteX29" fmla="*/ 3069192 w 4203112"/>
                <a:gd name="connsiteY29" fmla="*/ 2384843 h 4243025"/>
                <a:gd name="connsiteX30" fmla="*/ 3067445 w 4203112"/>
                <a:gd name="connsiteY30" fmla="*/ 2383010 h 4243025"/>
                <a:gd name="connsiteX31" fmla="*/ 3067143 w 4203112"/>
                <a:gd name="connsiteY31" fmla="*/ 2383339 h 4243025"/>
                <a:gd name="connsiteX32" fmla="*/ 2729016 w 4203112"/>
                <a:gd name="connsiteY32" fmla="*/ 2296518 h 4243025"/>
                <a:gd name="connsiteX33" fmla="*/ 2522385 w 4203112"/>
                <a:gd name="connsiteY33" fmla="*/ 2418056 h 4243025"/>
                <a:gd name="connsiteX34" fmla="*/ 2283741 w 4203112"/>
                <a:gd name="connsiteY34" fmla="*/ 2199195 h 4243025"/>
                <a:gd name="connsiteX35" fmla="*/ 2297678 w 4203112"/>
                <a:gd name="connsiteY35" fmla="*/ 2193181 h 4243025"/>
                <a:gd name="connsiteX36" fmla="*/ 2471482 w 4203112"/>
                <a:gd name="connsiteY36" fmla="*/ 2239047 h 4243025"/>
                <a:gd name="connsiteX37" fmla="*/ 2644745 w 4203112"/>
                <a:gd name="connsiteY37" fmla="*/ 2067198 h 4243025"/>
                <a:gd name="connsiteX38" fmla="*/ 2231772 w 4203112"/>
                <a:gd name="connsiteY38" fmla="*/ 1958217 h 4243025"/>
                <a:gd name="connsiteX39" fmla="*/ 2094967 w 4203112"/>
                <a:gd name="connsiteY39" fmla="*/ 2026071 h 4243025"/>
                <a:gd name="connsiteX40" fmla="*/ 2039388 w 4203112"/>
                <a:gd name="connsiteY40" fmla="*/ 1975100 h 4243025"/>
                <a:gd name="connsiteX41" fmla="*/ 1919108 w 4203112"/>
                <a:gd name="connsiteY41" fmla="*/ 2106253 h 4243025"/>
                <a:gd name="connsiteX42" fmla="*/ 1078927 w 4203112"/>
                <a:gd name="connsiteY42" fmla="*/ 2448765 h 4243025"/>
                <a:gd name="connsiteX43" fmla="*/ 2259074 w 4203112"/>
                <a:gd name="connsiteY43" fmla="*/ 1170990 h 4243025"/>
                <a:gd name="connsiteX44" fmla="*/ 3829901 w 4203112"/>
                <a:gd name="connsiteY44" fmla="*/ 1459928 h 4243025"/>
                <a:gd name="connsiteX45" fmla="*/ 3448965 w 4203112"/>
                <a:gd name="connsiteY45" fmla="*/ 3384241 h 4243025"/>
                <a:gd name="connsiteX46" fmla="*/ 1444117 w 4203112"/>
                <a:gd name="connsiteY46" fmla="*/ 3911666 h 4243025"/>
                <a:gd name="connsiteX47" fmla="*/ 1441457 w 4203112"/>
                <a:gd name="connsiteY47" fmla="*/ 3907669 h 4243025"/>
                <a:gd name="connsiteX48" fmla="*/ 1078927 w 4203112"/>
                <a:gd name="connsiteY48" fmla="*/ 2448765 h 4243025"/>
                <a:gd name="connsiteX49" fmla="*/ 844073 w 4203112"/>
                <a:gd name="connsiteY49" fmla="*/ 2182968 h 4243025"/>
                <a:gd name="connsiteX50" fmla="*/ 1947259 w 4203112"/>
                <a:gd name="connsiteY50" fmla="*/ 980059 h 4243025"/>
                <a:gd name="connsiteX51" fmla="*/ 2015087 w 4203112"/>
                <a:gd name="connsiteY51" fmla="*/ 977126 h 4243025"/>
                <a:gd name="connsiteX52" fmla="*/ 2156605 w 4203112"/>
                <a:gd name="connsiteY52" fmla="*/ 1106911 h 4243025"/>
                <a:gd name="connsiteX53" fmla="*/ 2159538 w 4203112"/>
                <a:gd name="connsiteY53" fmla="*/ 1174739 h 4243025"/>
                <a:gd name="connsiteX54" fmla="*/ 1056351 w 4203112"/>
                <a:gd name="connsiteY54" fmla="*/ 2377648 h 4243025"/>
                <a:gd name="connsiteX55" fmla="*/ 988524 w 4203112"/>
                <a:gd name="connsiteY55" fmla="*/ 2380581 h 4243025"/>
                <a:gd name="connsiteX56" fmla="*/ 847006 w 4203112"/>
                <a:gd name="connsiteY56" fmla="*/ 2250795 h 4243025"/>
                <a:gd name="connsiteX57" fmla="*/ 844073 w 4203112"/>
                <a:gd name="connsiteY57" fmla="*/ 2182968 h 4243025"/>
                <a:gd name="connsiteX58" fmla="*/ 608369 w 4203112"/>
                <a:gd name="connsiteY58" fmla="*/ 694440 h 4243025"/>
                <a:gd name="connsiteX59" fmla="*/ 1323969 w 4203112"/>
                <a:gd name="connsiteY59" fmla="*/ 580759 h 4243025"/>
                <a:gd name="connsiteX60" fmla="*/ 1407055 w 4203112"/>
                <a:gd name="connsiteY60" fmla="*/ 95893 h 4243025"/>
                <a:gd name="connsiteX61" fmla="*/ 1845112 w 4203112"/>
                <a:gd name="connsiteY61" fmla="*/ 220542 h 4243025"/>
                <a:gd name="connsiteX62" fmla="*/ 1869929 w 4203112"/>
                <a:gd name="connsiteY62" fmla="*/ 929659 h 4243025"/>
                <a:gd name="connsiteX63" fmla="*/ 830647 w 4203112"/>
                <a:gd name="connsiteY63" fmla="*/ 2091072 h 4243025"/>
                <a:gd name="connsiteX64" fmla="*/ 111882 w 4203112"/>
                <a:gd name="connsiteY64" fmla="*/ 2120043 h 4243025"/>
                <a:gd name="connsiteX65" fmla="*/ 509974 w 4203112"/>
                <a:gd name="connsiteY65" fmla="*/ 1414120 h 4243025"/>
                <a:gd name="connsiteX66" fmla="*/ 530788 w 4203112"/>
                <a:gd name="connsiteY66" fmla="*/ 798380 h 4243025"/>
                <a:gd name="connsiteX67" fmla="*/ 608369 w 4203112"/>
                <a:gd name="connsiteY67" fmla="*/ 694440 h 4243025"/>
                <a:gd name="connsiteX0" fmla="*/ 2711097 w 4203112"/>
                <a:gd name="connsiteY0" fmla="*/ 2522365 h 4174267"/>
                <a:gd name="connsiteX1" fmla="*/ 2769667 w 4203112"/>
                <a:gd name="connsiteY1" fmla="*/ 2483486 h 4174267"/>
                <a:gd name="connsiteX2" fmla="*/ 2887654 w 4203112"/>
                <a:gd name="connsiteY2" fmla="*/ 2517639 h 4174267"/>
                <a:gd name="connsiteX3" fmla="*/ 2942683 w 4203112"/>
                <a:gd name="connsiteY3" fmla="*/ 2704966 h 4174267"/>
                <a:gd name="connsiteX4" fmla="*/ 2935472 w 4203112"/>
                <a:gd name="connsiteY4" fmla="*/ 2728139 h 4174267"/>
                <a:gd name="connsiteX5" fmla="*/ 2711097 w 4203112"/>
                <a:gd name="connsiteY5" fmla="*/ 2522365 h 4174267"/>
                <a:gd name="connsiteX6" fmla="*/ 2171384 w 4203112"/>
                <a:gd name="connsiteY6" fmla="*/ 2268857 h 4174267"/>
                <a:gd name="connsiteX7" fmla="*/ 2373058 w 4203112"/>
                <a:gd name="connsiteY7" fmla="*/ 2453813 h 4174267"/>
                <a:gd name="connsiteX8" fmla="*/ 2370959 w 4203112"/>
                <a:gd name="connsiteY8" fmla="*/ 2454344 h 4174267"/>
                <a:gd name="connsiteX9" fmla="*/ 2214151 w 4203112"/>
                <a:gd name="connsiteY9" fmla="*/ 2409328 h 4174267"/>
                <a:gd name="connsiteX10" fmla="*/ 2213034 w 4203112"/>
                <a:gd name="connsiteY10" fmla="*/ 2410653 h 4174267"/>
                <a:gd name="connsiteX11" fmla="*/ 2171384 w 4203112"/>
                <a:gd name="connsiteY11" fmla="*/ 2268857 h 4174267"/>
                <a:gd name="connsiteX12" fmla="*/ 1919108 w 4203112"/>
                <a:gd name="connsiteY12" fmla="*/ 2037495 h 4174267"/>
                <a:gd name="connsiteX13" fmla="*/ 1977212 w 4203112"/>
                <a:gd name="connsiteY13" fmla="*/ 2090782 h 4174267"/>
                <a:gd name="connsiteX14" fmla="*/ 1925891 w 4203112"/>
                <a:gd name="connsiteY14" fmla="*/ 2197747 h 4174267"/>
                <a:gd name="connsiteX15" fmla="*/ 2052710 w 4203112"/>
                <a:gd name="connsiteY15" fmla="*/ 2600627 h 4174267"/>
                <a:gd name="connsiteX16" fmla="*/ 2400744 w 4203112"/>
                <a:gd name="connsiteY16" fmla="*/ 2702905 h 4174267"/>
                <a:gd name="connsiteX17" fmla="*/ 2573309 w 4203112"/>
                <a:gd name="connsiteY17" fmla="*/ 2637462 h 4174267"/>
                <a:gd name="connsiteX18" fmla="*/ 2803909 w 4203112"/>
                <a:gd name="connsiteY18" fmla="*/ 2848945 h 4174267"/>
                <a:gd name="connsiteX19" fmla="*/ 2611209 w 4203112"/>
                <a:gd name="connsiteY19" fmla="*/ 2797944 h 4174267"/>
                <a:gd name="connsiteX20" fmla="*/ 2418743 w 4203112"/>
                <a:gd name="connsiteY20" fmla="*/ 2988840 h 4174267"/>
                <a:gd name="connsiteX21" fmla="*/ 2877490 w 4203112"/>
                <a:gd name="connsiteY21" fmla="*/ 3109900 h 4174267"/>
                <a:gd name="connsiteX22" fmla="*/ 3016268 w 4203112"/>
                <a:gd name="connsiteY22" fmla="*/ 3043699 h 4174267"/>
                <a:gd name="connsiteX23" fmla="*/ 3074759 w 4203112"/>
                <a:gd name="connsiteY23" fmla="*/ 3097341 h 4174267"/>
                <a:gd name="connsiteX24" fmla="*/ 3195039 w 4203112"/>
                <a:gd name="connsiteY24" fmla="*/ 2966188 h 4174267"/>
                <a:gd name="connsiteX25" fmla="*/ 3140917 w 4203112"/>
                <a:gd name="connsiteY25" fmla="*/ 2916552 h 4174267"/>
                <a:gd name="connsiteX26" fmla="*/ 3206354 w 4203112"/>
                <a:gd name="connsiteY26" fmla="*/ 2767914 h 4174267"/>
                <a:gd name="connsiteX27" fmla="*/ 3073603 w 4203112"/>
                <a:gd name="connsiteY27" fmla="*/ 2320715 h 4174267"/>
                <a:gd name="connsiteX28" fmla="*/ 3074334 w 4203112"/>
                <a:gd name="connsiteY28" fmla="*/ 2319859 h 4174267"/>
                <a:gd name="connsiteX29" fmla="*/ 3069192 w 4203112"/>
                <a:gd name="connsiteY29" fmla="*/ 2316085 h 4174267"/>
                <a:gd name="connsiteX30" fmla="*/ 3067445 w 4203112"/>
                <a:gd name="connsiteY30" fmla="*/ 2314252 h 4174267"/>
                <a:gd name="connsiteX31" fmla="*/ 3067143 w 4203112"/>
                <a:gd name="connsiteY31" fmla="*/ 2314581 h 4174267"/>
                <a:gd name="connsiteX32" fmla="*/ 2729016 w 4203112"/>
                <a:gd name="connsiteY32" fmla="*/ 2227760 h 4174267"/>
                <a:gd name="connsiteX33" fmla="*/ 2522385 w 4203112"/>
                <a:gd name="connsiteY33" fmla="*/ 2349298 h 4174267"/>
                <a:gd name="connsiteX34" fmla="*/ 2283741 w 4203112"/>
                <a:gd name="connsiteY34" fmla="*/ 2130437 h 4174267"/>
                <a:gd name="connsiteX35" fmla="*/ 2297678 w 4203112"/>
                <a:gd name="connsiteY35" fmla="*/ 2124423 h 4174267"/>
                <a:gd name="connsiteX36" fmla="*/ 2471482 w 4203112"/>
                <a:gd name="connsiteY36" fmla="*/ 2170289 h 4174267"/>
                <a:gd name="connsiteX37" fmla="*/ 2644745 w 4203112"/>
                <a:gd name="connsiteY37" fmla="*/ 1998440 h 4174267"/>
                <a:gd name="connsiteX38" fmla="*/ 2231772 w 4203112"/>
                <a:gd name="connsiteY38" fmla="*/ 1889459 h 4174267"/>
                <a:gd name="connsiteX39" fmla="*/ 2094967 w 4203112"/>
                <a:gd name="connsiteY39" fmla="*/ 1957313 h 4174267"/>
                <a:gd name="connsiteX40" fmla="*/ 2039388 w 4203112"/>
                <a:gd name="connsiteY40" fmla="*/ 1906342 h 4174267"/>
                <a:gd name="connsiteX41" fmla="*/ 1919108 w 4203112"/>
                <a:gd name="connsiteY41" fmla="*/ 2037495 h 4174267"/>
                <a:gd name="connsiteX42" fmla="*/ 1078927 w 4203112"/>
                <a:gd name="connsiteY42" fmla="*/ 2380007 h 4174267"/>
                <a:gd name="connsiteX43" fmla="*/ 2259074 w 4203112"/>
                <a:gd name="connsiteY43" fmla="*/ 1102232 h 4174267"/>
                <a:gd name="connsiteX44" fmla="*/ 3829901 w 4203112"/>
                <a:gd name="connsiteY44" fmla="*/ 1391170 h 4174267"/>
                <a:gd name="connsiteX45" fmla="*/ 3448965 w 4203112"/>
                <a:gd name="connsiteY45" fmla="*/ 3315483 h 4174267"/>
                <a:gd name="connsiteX46" fmla="*/ 1444117 w 4203112"/>
                <a:gd name="connsiteY46" fmla="*/ 3842908 h 4174267"/>
                <a:gd name="connsiteX47" fmla="*/ 1441457 w 4203112"/>
                <a:gd name="connsiteY47" fmla="*/ 3838911 h 4174267"/>
                <a:gd name="connsiteX48" fmla="*/ 1078927 w 4203112"/>
                <a:gd name="connsiteY48" fmla="*/ 2380007 h 4174267"/>
                <a:gd name="connsiteX49" fmla="*/ 844073 w 4203112"/>
                <a:gd name="connsiteY49" fmla="*/ 2114210 h 4174267"/>
                <a:gd name="connsiteX50" fmla="*/ 1947259 w 4203112"/>
                <a:gd name="connsiteY50" fmla="*/ 911301 h 4174267"/>
                <a:gd name="connsiteX51" fmla="*/ 2015087 w 4203112"/>
                <a:gd name="connsiteY51" fmla="*/ 908368 h 4174267"/>
                <a:gd name="connsiteX52" fmla="*/ 2156605 w 4203112"/>
                <a:gd name="connsiteY52" fmla="*/ 1038153 h 4174267"/>
                <a:gd name="connsiteX53" fmla="*/ 2159538 w 4203112"/>
                <a:gd name="connsiteY53" fmla="*/ 1105981 h 4174267"/>
                <a:gd name="connsiteX54" fmla="*/ 1056351 w 4203112"/>
                <a:gd name="connsiteY54" fmla="*/ 2308890 h 4174267"/>
                <a:gd name="connsiteX55" fmla="*/ 988524 w 4203112"/>
                <a:gd name="connsiteY55" fmla="*/ 2311823 h 4174267"/>
                <a:gd name="connsiteX56" fmla="*/ 847006 w 4203112"/>
                <a:gd name="connsiteY56" fmla="*/ 2182037 h 4174267"/>
                <a:gd name="connsiteX57" fmla="*/ 844073 w 4203112"/>
                <a:gd name="connsiteY57" fmla="*/ 2114210 h 4174267"/>
                <a:gd name="connsiteX58" fmla="*/ 608369 w 4203112"/>
                <a:gd name="connsiteY58" fmla="*/ 625682 h 4174267"/>
                <a:gd name="connsiteX59" fmla="*/ 1230346 w 4203112"/>
                <a:gd name="connsiteY59" fmla="*/ 529532 h 4174267"/>
                <a:gd name="connsiteX60" fmla="*/ 1407055 w 4203112"/>
                <a:gd name="connsiteY60" fmla="*/ 27135 h 4174267"/>
                <a:gd name="connsiteX61" fmla="*/ 1845112 w 4203112"/>
                <a:gd name="connsiteY61" fmla="*/ 151784 h 4174267"/>
                <a:gd name="connsiteX62" fmla="*/ 1869929 w 4203112"/>
                <a:gd name="connsiteY62" fmla="*/ 860901 h 4174267"/>
                <a:gd name="connsiteX63" fmla="*/ 830647 w 4203112"/>
                <a:gd name="connsiteY63" fmla="*/ 2022314 h 4174267"/>
                <a:gd name="connsiteX64" fmla="*/ 111882 w 4203112"/>
                <a:gd name="connsiteY64" fmla="*/ 2051285 h 4174267"/>
                <a:gd name="connsiteX65" fmla="*/ 509974 w 4203112"/>
                <a:gd name="connsiteY65" fmla="*/ 1345362 h 4174267"/>
                <a:gd name="connsiteX66" fmla="*/ 530788 w 4203112"/>
                <a:gd name="connsiteY66" fmla="*/ 729622 h 4174267"/>
                <a:gd name="connsiteX67" fmla="*/ 608369 w 4203112"/>
                <a:gd name="connsiteY67" fmla="*/ 625682 h 417426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7353 w 4183969"/>
                <a:gd name="connsiteY66" fmla="*/ 75378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2673 w 4183969"/>
                <a:gd name="connsiteY66" fmla="*/ 749490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685517 w 4177532"/>
                <a:gd name="connsiteY0" fmla="*/ 2541845 h 4193747"/>
                <a:gd name="connsiteX1" fmla="*/ 2744087 w 4177532"/>
                <a:gd name="connsiteY1" fmla="*/ 2502966 h 4193747"/>
                <a:gd name="connsiteX2" fmla="*/ 2862074 w 4177532"/>
                <a:gd name="connsiteY2" fmla="*/ 2537119 h 4193747"/>
                <a:gd name="connsiteX3" fmla="*/ 2917103 w 4177532"/>
                <a:gd name="connsiteY3" fmla="*/ 2724446 h 4193747"/>
                <a:gd name="connsiteX4" fmla="*/ 2909892 w 4177532"/>
                <a:gd name="connsiteY4" fmla="*/ 2747619 h 4193747"/>
                <a:gd name="connsiteX5" fmla="*/ 2685517 w 4177532"/>
                <a:gd name="connsiteY5" fmla="*/ 2541845 h 4193747"/>
                <a:gd name="connsiteX6" fmla="*/ 2145804 w 4177532"/>
                <a:gd name="connsiteY6" fmla="*/ 2288337 h 4193747"/>
                <a:gd name="connsiteX7" fmla="*/ 2347478 w 4177532"/>
                <a:gd name="connsiteY7" fmla="*/ 2473293 h 4193747"/>
                <a:gd name="connsiteX8" fmla="*/ 2345379 w 4177532"/>
                <a:gd name="connsiteY8" fmla="*/ 2473824 h 4193747"/>
                <a:gd name="connsiteX9" fmla="*/ 2188571 w 4177532"/>
                <a:gd name="connsiteY9" fmla="*/ 2428808 h 4193747"/>
                <a:gd name="connsiteX10" fmla="*/ 2187454 w 4177532"/>
                <a:gd name="connsiteY10" fmla="*/ 2430133 h 4193747"/>
                <a:gd name="connsiteX11" fmla="*/ 2145804 w 4177532"/>
                <a:gd name="connsiteY11" fmla="*/ 2288337 h 4193747"/>
                <a:gd name="connsiteX12" fmla="*/ 1893528 w 4177532"/>
                <a:gd name="connsiteY12" fmla="*/ 2056975 h 4193747"/>
                <a:gd name="connsiteX13" fmla="*/ 1951632 w 4177532"/>
                <a:gd name="connsiteY13" fmla="*/ 2110262 h 4193747"/>
                <a:gd name="connsiteX14" fmla="*/ 1900311 w 4177532"/>
                <a:gd name="connsiteY14" fmla="*/ 2217227 h 4193747"/>
                <a:gd name="connsiteX15" fmla="*/ 2027130 w 4177532"/>
                <a:gd name="connsiteY15" fmla="*/ 2620107 h 4193747"/>
                <a:gd name="connsiteX16" fmla="*/ 2375164 w 4177532"/>
                <a:gd name="connsiteY16" fmla="*/ 2722385 h 4193747"/>
                <a:gd name="connsiteX17" fmla="*/ 2547729 w 4177532"/>
                <a:gd name="connsiteY17" fmla="*/ 2656942 h 4193747"/>
                <a:gd name="connsiteX18" fmla="*/ 2778329 w 4177532"/>
                <a:gd name="connsiteY18" fmla="*/ 2868425 h 4193747"/>
                <a:gd name="connsiteX19" fmla="*/ 2585629 w 4177532"/>
                <a:gd name="connsiteY19" fmla="*/ 2817424 h 4193747"/>
                <a:gd name="connsiteX20" fmla="*/ 2393163 w 4177532"/>
                <a:gd name="connsiteY20" fmla="*/ 3008320 h 4193747"/>
                <a:gd name="connsiteX21" fmla="*/ 2851910 w 4177532"/>
                <a:gd name="connsiteY21" fmla="*/ 3129380 h 4193747"/>
                <a:gd name="connsiteX22" fmla="*/ 2990688 w 4177532"/>
                <a:gd name="connsiteY22" fmla="*/ 3063179 h 4193747"/>
                <a:gd name="connsiteX23" fmla="*/ 3049179 w 4177532"/>
                <a:gd name="connsiteY23" fmla="*/ 3116821 h 4193747"/>
                <a:gd name="connsiteX24" fmla="*/ 3169459 w 4177532"/>
                <a:gd name="connsiteY24" fmla="*/ 2985668 h 4193747"/>
                <a:gd name="connsiteX25" fmla="*/ 3115337 w 4177532"/>
                <a:gd name="connsiteY25" fmla="*/ 2936032 h 4193747"/>
                <a:gd name="connsiteX26" fmla="*/ 3180774 w 4177532"/>
                <a:gd name="connsiteY26" fmla="*/ 2787394 h 4193747"/>
                <a:gd name="connsiteX27" fmla="*/ 3048023 w 4177532"/>
                <a:gd name="connsiteY27" fmla="*/ 2340195 h 4193747"/>
                <a:gd name="connsiteX28" fmla="*/ 3048754 w 4177532"/>
                <a:gd name="connsiteY28" fmla="*/ 2339339 h 4193747"/>
                <a:gd name="connsiteX29" fmla="*/ 3043612 w 4177532"/>
                <a:gd name="connsiteY29" fmla="*/ 2335565 h 4193747"/>
                <a:gd name="connsiteX30" fmla="*/ 3041865 w 4177532"/>
                <a:gd name="connsiteY30" fmla="*/ 2333732 h 4193747"/>
                <a:gd name="connsiteX31" fmla="*/ 3041563 w 4177532"/>
                <a:gd name="connsiteY31" fmla="*/ 2334061 h 4193747"/>
                <a:gd name="connsiteX32" fmla="*/ 2703436 w 4177532"/>
                <a:gd name="connsiteY32" fmla="*/ 2247240 h 4193747"/>
                <a:gd name="connsiteX33" fmla="*/ 2496805 w 4177532"/>
                <a:gd name="connsiteY33" fmla="*/ 2368778 h 4193747"/>
                <a:gd name="connsiteX34" fmla="*/ 2258161 w 4177532"/>
                <a:gd name="connsiteY34" fmla="*/ 2149917 h 4193747"/>
                <a:gd name="connsiteX35" fmla="*/ 2272098 w 4177532"/>
                <a:gd name="connsiteY35" fmla="*/ 2143903 h 4193747"/>
                <a:gd name="connsiteX36" fmla="*/ 2445902 w 4177532"/>
                <a:gd name="connsiteY36" fmla="*/ 2189769 h 4193747"/>
                <a:gd name="connsiteX37" fmla="*/ 2619165 w 4177532"/>
                <a:gd name="connsiteY37" fmla="*/ 2017920 h 4193747"/>
                <a:gd name="connsiteX38" fmla="*/ 2206192 w 4177532"/>
                <a:gd name="connsiteY38" fmla="*/ 1908939 h 4193747"/>
                <a:gd name="connsiteX39" fmla="*/ 2069387 w 4177532"/>
                <a:gd name="connsiteY39" fmla="*/ 1976793 h 4193747"/>
                <a:gd name="connsiteX40" fmla="*/ 2013808 w 4177532"/>
                <a:gd name="connsiteY40" fmla="*/ 1925822 h 4193747"/>
                <a:gd name="connsiteX41" fmla="*/ 1893528 w 4177532"/>
                <a:gd name="connsiteY41" fmla="*/ 2056975 h 4193747"/>
                <a:gd name="connsiteX42" fmla="*/ 1053347 w 4177532"/>
                <a:gd name="connsiteY42" fmla="*/ 2399487 h 4193747"/>
                <a:gd name="connsiteX43" fmla="*/ 2233494 w 4177532"/>
                <a:gd name="connsiteY43" fmla="*/ 1121712 h 4193747"/>
                <a:gd name="connsiteX44" fmla="*/ 3804321 w 4177532"/>
                <a:gd name="connsiteY44" fmla="*/ 1410650 h 4193747"/>
                <a:gd name="connsiteX45" fmla="*/ 3423385 w 4177532"/>
                <a:gd name="connsiteY45" fmla="*/ 3334963 h 4193747"/>
                <a:gd name="connsiteX46" fmla="*/ 1418537 w 4177532"/>
                <a:gd name="connsiteY46" fmla="*/ 3862388 h 4193747"/>
                <a:gd name="connsiteX47" fmla="*/ 1415877 w 4177532"/>
                <a:gd name="connsiteY47" fmla="*/ 3858391 h 4193747"/>
                <a:gd name="connsiteX48" fmla="*/ 1053347 w 4177532"/>
                <a:gd name="connsiteY48" fmla="*/ 2399487 h 4193747"/>
                <a:gd name="connsiteX49" fmla="*/ 818493 w 4177532"/>
                <a:gd name="connsiteY49" fmla="*/ 2133690 h 4193747"/>
                <a:gd name="connsiteX50" fmla="*/ 1921679 w 4177532"/>
                <a:gd name="connsiteY50" fmla="*/ 930781 h 4193747"/>
                <a:gd name="connsiteX51" fmla="*/ 1989507 w 4177532"/>
                <a:gd name="connsiteY51" fmla="*/ 927848 h 4193747"/>
                <a:gd name="connsiteX52" fmla="*/ 2131025 w 4177532"/>
                <a:gd name="connsiteY52" fmla="*/ 1057633 h 4193747"/>
                <a:gd name="connsiteX53" fmla="*/ 2133958 w 4177532"/>
                <a:gd name="connsiteY53" fmla="*/ 1125461 h 4193747"/>
                <a:gd name="connsiteX54" fmla="*/ 1030771 w 4177532"/>
                <a:gd name="connsiteY54" fmla="*/ 2328370 h 4193747"/>
                <a:gd name="connsiteX55" fmla="*/ 962944 w 4177532"/>
                <a:gd name="connsiteY55" fmla="*/ 2331303 h 4193747"/>
                <a:gd name="connsiteX56" fmla="*/ 821426 w 4177532"/>
                <a:gd name="connsiteY56" fmla="*/ 2201517 h 4193747"/>
                <a:gd name="connsiteX57" fmla="*/ 818493 w 4177532"/>
                <a:gd name="connsiteY57" fmla="*/ 2133690 h 4193747"/>
                <a:gd name="connsiteX58" fmla="*/ 582789 w 4177532"/>
                <a:gd name="connsiteY58" fmla="*/ 645162 h 4193747"/>
                <a:gd name="connsiteX59" fmla="*/ 1204766 w 4177532"/>
                <a:gd name="connsiteY59" fmla="*/ 549012 h 4193747"/>
                <a:gd name="connsiteX60" fmla="*/ 1381475 w 4177532"/>
                <a:gd name="connsiteY60" fmla="*/ 46615 h 4193747"/>
                <a:gd name="connsiteX61" fmla="*/ 1819532 w 4177532"/>
                <a:gd name="connsiteY61" fmla="*/ 171264 h 4193747"/>
                <a:gd name="connsiteX62" fmla="*/ 1844349 w 4177532"/>
                <a:gd name="connsiteY62" fmla="*/ 880381 h 4193747"/>
                <a:gd name="connsiteX63" fmla="*/ 805067 w 4177532"/>
                <a:gd name="connsiteY63" fmla="*/ 2041794 h 4193747"/>
                <a:gd name="connsiteX64" fmla="*/ 86302 w 4177532"/>
                <a:gd name="connsiteY64" fmla="*/ 2070765 h 4193747"/>
                <a:gd name="connsiteX65" fmla="*/ 406751 w 4177532"/>
                <a:gd name="connsiteY65" fmla="*/ 1440109 h 4193747"/>
                <a:gd name="connsiteX66" fmla="*/ 582789 w 4177532"/>
                <a:gd name="connsiteY66" fmla="*/ 645162 h 4193747"/>
                <a:gd name="connsiteX0" fmla="*/ 2706143 w 4198158"/>
                <a:gd name="connsiteY0" fmla="*/ 2541845 h 4193747"/>
                <a:gd name="connsiteX1" fmla="*/ 2764713 w 4198158"/>
                <a:gd name="connsiteY1" fmla="*/ 2502966 h 4193747"/>
                <a:gd name="connsiteX2" fmla="*/ 2882700 w 4198158"/>
                <a:gd name="connsiteY2" fmla="*/ 2537119 h 4193747"/>
                <a:gd name="connsiteX3" fmla="*/ 2937729 w 4198158"/>
                <a:gd name="connsiteY3" fmla="*/ 2724446 h 4193747"/>
                <a:gd name="connsiteX4" fmla="*/ 2930518 w 4198158"/>
                <a:gd name="connsiteY4" fmla="*/ 2747619 h 4193747"/>
                <a:gd name="connsiteX5" fmla="*/ 2706143 w 4198158"/>
                <a:gd name="connsiteY5" fmla="*/ 2541845 h 4193747"/>
                <a:gd name="connsiteX6" fmla="*/ 2166430 w 4198158"/>
                <a:gd name="connsiteY6" fmla="*/ 2288337 h 4193747"/>
                <a:gd name="connsiteX7" fmla="*/ 2368104 w 4198158"/>
                <a:gd name="connsiteY7" fmla="*/ 2473293 h 4193747"/>
                <a:gd name="connsiteX8" fmla="*/ 2366005 w 4198158"/>
                <a:gd name="connsiteY8" fmla="*/ 2473824 h 4193747"/>
                <a:gd name="connsiteX9" fmla="*/ 2209197 w 4198158"/>
                <a:gd name="connsiteY9" fmla="*/ 2428808 h 4193747"/>
                <a:gd name="connsiteX10" fmla="*/ 2208080 w 4198158"/>
                <a:gd name="connsiteY10" fmla="*/ 2430133 h 4193747"/>
                <a:gd name="connsiteX11" fmla="*/ 2166430 w 4198158"/>
                <a:gd name="connsiteY11" fmla="*/ 2288337 h 4193747"/>
                <a:gd name="connsiteX12" fmla="*/ 1914154 w 4198158"/>
                <a:gd name="connsiteY12" fmla="*/ 2056975 h 4193747"/>
                <a:gd name="connsiteX13" fmla="*/ 1972258 w 4198158"/>
                <a:gd name="connsiteY13" fmla="*/ 2110262 h 4193747"/>
                <a:gd name="connsiteX14" fmla="*/ 1920937 w 4198158"/>
                <a:gd name="connsiteY14" fmla="*/ 2217227 h 4193747"/>
                <a:gd name="connsiteX15" fmla="*/ 2047756 w 4198158"/>
                <a:gd name="connsiteY15" fmla="*/ 2620107 h 4193747"/>
                <a:gd name="connsiteX16" fmla="*/ 2395790 w 4198158"/>
                <a:gd name="connsiteY16" fmla="*/ 2722385 h 4193747"/>
                <a:gd name="connsiteX17" fmla="*/ 2568355 w 4198158"/>
                <a:gd name="connsiteY17" fmla="*/ 2656942 h 4193747"/>
                <a:gd name="connsiteX18" fmla="*/ 2798955 w 4198158"/>
                <a:gd name="connsiteY18" fmla="*/ 2868425 h 4193747"/>
                <a:gd name="connsiteX19" fmla="*/ 2606255 w 4198158"/>
                <a:gd name="connsiteY19" fmla="*/ 2817424 h 4193747"/>
                <a:gd name="connsiteX20" fmla="*/ 2413789 w 4198158"/>
                <a:gd name="connsiteY20" fmla="*/ 3008320 h 4193747"/>
                <a:gd name="connsiteX21" fmla="*/ 2872536 w 4198158"/>
                <a:gd name="connsiteY21" fmla="*/ 3129380 h 4193747"/>
                <a:gd name="connsiteX22" fmla="*/ 3011314 w 4198158"/>
                <a:gd name="connsiteY22" fmla="*/ 3063179 h 4193747"/>
                <a:gd name="connsiteX23" fmla="*/ 3069805 w 4198158"/>
                <a:gd name="connsiteY23" fmla="*/ 3116821 h 4193747"/>
                <a:gd name="connsiteX24" fmla="*/ 3190085 w 4198158"/>
                <a:gd name="connsiteY24" fmla="*/ 2985668 h 4193747"/>
                <a:gd name="connsiteX25" fmla="*/ 3135963 w 4198158"/>
                <a:gd name="connsiteY25" fmla="*/ 2936032 h 4193747"/>
                <a:gd name="connsiteX26" fmla="*/ 3201400 w 4198158"/>
                <a:gd name="connsiteY26" fmla="*/ 2787394 h 4193747"/>
                <a:gd name="connsiteX27" fmla="*/ 3068649 w 4198158"/>
                <a:gd name="connsiteY27" fmla="*/ 2340195 h 4193747"/>
                <a:gd name="connsiteX28" fmla="*/ 3069380 w 4198158"/>
                <a:gd name="connsiteY28" fmla="*/ 2339339 h 4193747"/>
                <a:gd name="connsiteX29" fmla="*/ 3064238 w 4198158"/>
                <a:gd name="connsiteY29" fmla="*/ 2335565 h 4193747"/>
                <a:gd name="connsiteX30" fmla="*/ 3062491 w 4198158"/>
                <a:gd name="connsiteY30" fmla="*/ 2333732 h 4193747"/>
                <a:gd name="connsiteX31" fmla="*/ 3062189 w 4198158"/>
                <a:gd name="connsiteY31" fmla="*/ 2334061 h 4193747"/>
                <a:gd name="connsiteX32" fmla="*/ 2724062 w 4198158"/>
                <a:gd name="connsiteY32" fmla="*/ 2247240 h 4193747"/>
                <a:gd name="connsiteX33" fmla="*/ 2517431 w 4198158"/>
                <a:gd name="connsiteY33" fmla="*/ 2368778 h 4193747"/>
                <a:gd name="connsiteX34" fmla="*/ 2278787 w 4198158"/>
                <a:gd name="connsiteY34" fmla="*/ 2149917 h 4193747"/>
                <a:gd name="connsiteX35" fmla="*/ 2292724 w 4198158"/>
                <a:gd name="connsiteY35" fmla="*/ 2143903 h 4193747"/>
                <a:gd name="connsiteX36" fmla="*/ 2466528 w 4198158"/>
                <a:gd name="connsiteY36" fmla="*/ 2189769 h 4193747"/>
                <a:gd name="connsiteX37" fmla="*/ 2639791 w 4198158"/>
                <a:gd name="connsiteY37" fmla="*/ 2017920 h 4193747"/>
                <a:gd name="connsiteX38" fmla="*/ 2226818 w 4198158"/>
                <a:gd name="connsiteY38" fmla="*/ 1908939 h 4193747"/>
                <a:gd name="connsiteX39" fmla="*/ 2090013 w 4198158"/>
                <a:gd name="connsiteY39" fmla="*/ 1976793 h 4193747"/>
                <a:gd name="connsiteX40" fmla="*/ 2034434 w 4198158"/>
                <a:gd name="connsiteY40" fmla="*/ 1925822 h 4193747"/>
                <a:gd name="connsiteX41" fmla="*/ 1914154 w 4198158"/>
                <a:gd name="connsiteY41" fmla="*/ 2056975 h 4193747"/>
                <a:gd name="connsiteX42" fmla="*/ 1073973 w 4198158"/>
                <a:gd name="connsiteY42" fmla="*/ 2399487 h 4193747"/>
                <a:gd name="connsiteX43" fmla="*/ 2254120 w 4198158"/>
                <a:gd name="connsiteY43" fmla="*/ 1121712 h 4193747"/>
                <a:gd name="connsiteX44" fmla="*/ 3824947 w 4198158"/>
                <a:gd name="connsiteY44" fmla="*/ 1410650 h 4193747"/>
                <a:gd name="connsiteX45" fmla="*/ 3444011 w 4198158"/>
                <a:gd name="connsiteY45" fmla="*/ 3334963 h 4193747"/>
                <a:gd name="connsiteX46" fmla="*/ 1439163 w 4198158"/>
                <a:gd name="connsiteY46" fmla="*/ 3862388 h 4193747"/>
                <a:gd name="connsiteX47" fmla="*/ 1436503 w 4198158"/>
                <a:gd name="connsiteY47" fmla="*/ 3858391 h 4193747"/>
                <a:gd name="connsiteX48" fmla="*/ 1073973 w 4198158"/>
                <a:gd name="connsiteY48" fmla="*/ 2399487 h 4193747"/>
                <a:gd name="connsiteX49" fmla="*/ 839119 w 4198158"/>
                <a:gd name="connsiteY49" fmla="*/ 2133690 h 4193747"/>
                <a:gd name="connsiteX50" fmla="*/ 1942305 w 4198158"/>
                <a:gd name="connsiteY50" fmla="*/ 930781 h 4193747"/>
                <a:gd name="connsiteX51" fmla="*/ 2010133 w 4198158"/>
                <a:gd name="connsiteY51" fmla="*/ 927848 h 4193747"/>
                <a:gd name="connsiteX52" fmla="*/ 2151651 w 4198158"/>
                <a:gd name="connsiteY52" fmla="*/ 1057633 h 4193747"/>
                <a:gd name="connsiteX53" fmla="*/ 2154584 w 4198158"/>
                <a:gd name="connsiteY53" fmla="*/ 1125461 h 4193747"/>
                <a:gd name="connsiteX54" fmla="*/ 1051397 w 4198158"/>
                <a:gd name="connsiteY54" fmla="*/ 2328370 h 4193747"/>
                <a:gd name="connsiteX55" fmla="*/ 983570 w 4198158"/>
                <a:gd name="connsiteY55" fmla="*/ 2331303 h 4193747"/>
                <a:gd name="connsiteX56" fmla="*/ 842052 w 4198158"/>
                <a:gd name="connsiteY56" fmla="*/ 2201517 h 4193747"/>
                <a:gd name="connsiteX57" fmla="*/ 839119 w 4198158"/>
                <a:gd name="connsiteY57" fmla="*/ 2133690 h 4193747"/>
                <a:gd name="connsiteX58" fmla="*/ 603415 w 4198158"/>
                <a:gd name="connsiteY58" fmla="*/ 645162 h 4193747"/>
                <a:gd name="connsiteX59" fmla="*/ 1225392 w 4198158"/>
                <a:gd name="connsiteY59" fmla="*/ 549012 h 4193747"/>
                <a:gd name="connsiteX60" fmla="*/ 1402101 w 4198158"/>
                <a:gd name="connsiteY60" fmla="*/ 46615 h 4193747"/>
                <a:gd name="connsiteX61" fmla="*/ 1840158 w 4198158"/>
                <a:gd name="connsiteY61" fmla="*/ 171264 h 4193747"/>
                <a:gd name="connsiteX62" fmla="*/ 1864975 w 4198158"/>
                <a:gd name="connsiteY62" fmla="*/ 880381 h 4193747"/>
                <a:gd name="connsiteX63" fmla="*/ 825693 w 4198158"/>
                <a:gd name="connsiteY63" fmla="*/ 2041794 h 4193747"/>
                <a:gd name="connsiteX64" fmla="*/ 106928 w 4198158"/>
                <a:gd name="connsiteY64" fmla="*/ 2070765 h 4193747"/>
                <a:gd name="connsiteX65" fmla="*/ 427377 w 4198158"/>
                <a:gd name="connsiteY65" fmla="*/ 1440109 h 4193747"/>
                <a:gd name="connsiteX66" fmla="*/ 603415 w 4198158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498676 h 4150578"/>
                <a:gd name="connsiteX1" fmla="*/ 2785542 w 4218987"/>
                <a:gd name="connsiteY1" fmla="*/ 2459797 h 4150578"/>
                <a:gd name="connsiteX2" fmla="*/ 2903529 w 4218987"/>
                <a:gd name="connsiteY2" fmla="*/ 2493950 h 4150578"/>
                <a:gd name="connsiteX3" fmla="*/ 2958558 w 4218987"/>
                <a:gd name="connsiteY3" fmla="*/ 2681277 h 4150578"/>
                <a:gd name="connsiteX4" fmla="*/ 2951347 w 4218987"/>
                <a:gd name="connsiteY4" fmla="*/ 2704450 h 4150578"/>
                <a:gd name="connsiteX5" fmla="*/ 2726972 w 4218987"/>
                <a:gd name="connsiteY5" fmla="*/ 2498676 h 4150578"/>
                <a:gd name="connsiteX6" fmla="*/ 2187259 w 4218987"/>
                <a:gd name="connsiteY6" fmla="*/ 2245168 h 4150578"/>
                <a:gd name="connsiteX7" fmla="*/ 2388933 w 4218987"/>
                <a:gd name="connsiteY7" fmla="*/ 2430124 h 4150578"/>
                <a:gd name="connsiteX8" fmla="*/ 2386834 w 4218987"/>
                <a:gd name="connsiteY8" fmla="*/ 2430655 h 4150578"/>
                <a:gd name="connsiteX9" fmla="*/ 2230026 w 4218987"/>
                <a:gd name="connsiteY9" fmla="*/ 2385639 h 4150578"/>
                <a:gd name="connsiteX10" fmla="*/ 2228909 w 4218987"/>
                <a:gd name="connsiteY10" fmla="*/ 2386964 h 4150578"/>
                <a:gd name="connsiteX11" fmla="*/ 2187259 w 4218987"/>
                <a:gd name="connsiteY11" fmla="*/ 2245168 h 4150578"/>
                <a:gd name="connsiteX12" fmla="*/ 1934983 w 4218987"/>
                <a:gd name="connsiteY12" fmla="*/ 2013806 h 4150578"/>
                <a:gd name="connsiteX13" fmla="*/ 1993087 w 4218987"/>
                <a:gd name="connsiteY13" fmla="*/ 2067093 h 4150578"/>
                <a:gd name="connsiteX14" fmla="*/ 1941766 w 4218987"/>
                <a:gd name="connsiteY14" fmla="*/ 2174058 h 4150578"/>
                <a:gd name="connsiteX15" fmla="*/ 2068585 w 4218987"/>
                <a:gd name="connsiteY15" fmla="*/ 2576938 h 4150578"/>
                <a:gd name="connsiteX16" fmla="*/ 2416619 w 4218987"/>
                <a:gd name="connsiteY16" fmla="*/ 2679216 h 4150578"/>
                <a:gd name="connsiteX17" fmla="*/ 2589184 w 4218987"/>
                <a:gd name="connsiteY17" fmla="*/ 2613773 h 4150578"/>
                <a:gd name="connsiteX18" fmla="*/ 2819784 w 4218987"/>
                <a:gd name="connsiteY18" fmla="*/ 2825256 h 4150578"/>
                <a:gd name="connsiteX19" fmla="*/ 2627084 w 4218987"/>
                <a:gd name="connsiteY19" fmla="*/ 2774255 h 4150578"/>
                <a:gd name="connsiteX20" fmla="*/ 2434618 w 4218987"/>
                <a:gd name="connsiteY20" fmla="*/ 2965151 h 4150578"/>
                <a:gd name="connsiteX21" fmla="*/ 2893365 w 4218987"/>
                <a:gd name="connsiteY21" fmla="*/ 3086211 h 4150578"/>
                <a:gd name="connsiteX22" fmla="*/ 3032143 w 4218987"/>
                <a:gd name="connsiteY22" fmla="*/ 3020010 h 4150578"/>
                <a:gd name="connsiteX23" fmla="*/ 3090634 w 4218987"/>
                <a:gd name="connsiteY23" fmla="*/ 3073652 h 4150578"/>
                <a:gd name="connsiteX24" fmla="*/ 3210914 w 4218987"/>
                <a:gd name="connsiteY24" fmla="*/ 2942499 h 4150578"/>
                <a:gd name="connsiteX25" fmla="*/ 3156792 w 4218987"/>
                <a:gd name="connsiteY25" fmla="*/ 2892863 h 4150578"/>
                <a:gd name="connsiteX26" fmla="*/ 3222229 w 4218987"/>
                <a:gd name="connsiteY26" fmla="*/ 2744225 h 4150578"/>
                <a:gd name="connsiteX27" fmla="*/ 3089478 w 4218987"/>
                <a:gd name="connsiteY27" fmla="*/ 2297026 h 4150578"/>
                <a:gd name="connsiteX28" fmla="*/ 3090209 w 4218987"/>
                <a:gd name="connsiteY28" fmla="*/ 2296170 h 4150578"/>
                <a:gd name="connsiteX29" fmla="*/ 3085067 w 4218987"/>
                <a:gd name="connsiteY29" fmla="*/ 2292396 h 4150578"/>
                <a:gd name="connsiteX30" fmla="*/ 3083320 w 4218987"/>
                <a:gd name="connsiteY30" fmla="*/ 2290563 h 4150578"/>
                <a:gd name="connsiteX31" fmla="*/ 3083018 w 4218987"/>
                <a:gd name="connsiteY31" fmla="*/ 2290892 h 4150578"/>
                <a:gd name="connsiteX32" fmla="*/ 2744891 w 4218987"/>
                <a:gd name="connsiteY32" fmla="*/ 2204071 h 4150578"/>
                <a:gd name="connsiteX33" fmla="*/ 2538260 w 4218987"/>
                <a:gd name="connsiteY33" fmla="*/ 2325609 h 4150578"/>
                <a:gd name="connsiteX34" fmla="*/ 2299616 w 4218987"/>
                <a:gd name="connsiteY34" fmla="*/ 2106748 h 4150578"/>
                <a:gd name="connsiteX35" fmla="*/ 2313553 w 4218987"/>
                <a:gd name="connsiteY35" fmla="*/ 2100734 h 4150578"/>
                <a:gd name="connsiteX36" fmla="*/ 2487357 w 4218987"/>
                <a:gd name="connsiteY36" fmla="*/ 2146600 h 4150578"/>
                <a:gd name="connsiteX37" fmla="*/ 2660620 w 4218987"/>
                <a:gd name="connsiteY37" fmla="*/ 1974751 h 4150578"/>
                <a:gd name="connsiteX38" fmla="*/ 2247647 w 4218987"/>
                <a:gd name="connsiteY38" fmla="*/ 1865770 h 4150578"/>
                <a:gd name="connsiteX39" fmla="*/ 2110842 w 4218987"/>
                <a:gd name="connsiteY39" fmla="*/ 1933624 h 4150578"/>
                <a:gd name="connsiteX40" fmla="*/ 2055263 w 4218987"/>
                <a:gd name="connsiteY40" fmla="*/ 1882653 h 4150578"/>
                <a:gd name="connsiteX41" fmla="*/ 1934983 w 4218987"/>
                <a:gd name="connsiteY41" fmla="*/ 2013806 h 4150578"/>
                <a:gd name="connsiteX42" fmla="*/ 1094802 w 4218987"/>
                <a:gd name="connsiteY42" fmla="*/ 2356318 h 4150578"/>
                <a:gd name="connsiteX43" fmla="*/ 2274949 w 4218987"/>
                <a:gd name="connsiteY43" fmla="*/ 1078543 h 4150578"/>
                <a:gd name="connsiteX44" fmla="*/ 3845776 w 4218987"/>
                <a:gd name="connsiteY44" fmla="*/ 1367481 h 4150578"/>
                <a:gd name="connsiteX45" fmla="*/ 3464840 w 4218987"/>
                <a:gd name="connsiteY45" fmla="*/ 3291794 h 4150578"/>
                <a:gd name="connsiteX46" fmla="*/ 1459992 w 4218987"/>
                <a:gd name="connsiteY46" fmla="*/ 3819219 h 4150578"/>
                <a:gd name="connsiteX47" fmla="*/ 1457332 w 4218987"/>
                <a:gd name="connsiteY47" fmla="*/ 3815222 h 4150578"/>
                <a:gd name="connsiteX48" fmla="*/ 1094802 w 4218987"/>
                <a:gd name="connsiteY48" fmla="*/ 2356318 h 4150578"/>
                <a:gd name="connsiteX49" fmla="*/ 859948 w 4218987"/>
                <a:gd name="connsiteY49" fmla="*/ 2090521 h 4150578"/>
                <a:gd name="connsiteX50" fmla="*/ 1963134 w 4218987"/>
                <a:gd name="connsiteY50" fmla="*/ 887612 h 4150578"/>
                <a:gd name="connsiteX51" fmla="*/ 2030962 w 4218987"/>
                <a:gd name="connsiteY51" fmla="*/ 884679 h 4150578"/>
                <a:gd name="connsiteX52" fmla="*/ 2172480 w 4218987"/>
                <a:gd name="connsiteY52" fmla="*/ 1014464 h 4150578"/>
                <a:gd name="connsiteX53" fmla="*/ 2175413 w 4218987"/>
                <a:gd name="connsiteY53" fmla="*/ 1082292 h 4150578"/>
                <a:gd name="connsiteX54" fmla="*/ 1072226 w 4218987"/>
                <a:gd name="connsiteY54" fmla="*/ 2285201 h 4150578"/>
                <a:gd name="connsiteX55" fmla="*/ 1004399 w 4218987"/>
                <a:gd name="connsiteY55" fmla="*/ 2288134 h 4150578"/>
                <a:gd name="connsiteX56" fmla="*/ 862881 w 4218987"/>
                <a:gd name="connsiteY56" fmla="*/ 2158348 h 4150578"/>
                <a:gd name="connsiteX57" fmla="*/ 859948 w 4218987"/>
                <a:gd name="connsiteY57" fmla="*/ 2090521 h 4150578"/>
                <a:gd name="connsiteX58" fmla="*/ 624244 w 4218987"/>
                <a:gd name="connsiteY58" fmla="*/ 601993 h 4150578"/>
                <a:gd name="connsiteX59" fmla="*/ 1246221 w 4218987"/>
                <a:gd name="connsiteY59" fmla="*/ 505843 h 4150578"/>
                <a:gd name="connsiteX60" fmla="*/ 1422930 w 4218987"/>
                <a:gd name="connsiteY60" fmla="*/ 3446 h 4150578"/>
                <a:gd name="connsiteX61" fmla="*/ 1885804 w 4218987"/>
                <a:gd name="connsiteY61" fmla="*/ 837212 h 4150578"/>
                <a:gd name="connsiteX62" fmla="*/ 846522 w 4218987"/>
                <a:gd name="connsiteY62" fmla="*/ 1998625 h 4150578"/>
                <a:gd name="connsiteX63" fmla="*/ 127757 w 4218987"/>
                <a:gd name="connsiteY63" fmla="*/ 2027596 h 4150578"/>
                <a:gd name="connsiteX64" fmla="*/ 448206 w 4218987"/>
                <a:gd name="connsiteY64" fmla="*/ 1396940 h 4150578"/>
                <a:gd name="connsiteX65" fmla="*/ 624244 w 4218987"/>
                <a:gd name="connsiteY65" fmla="*/ 601993 h 4150578"/>
                <a:gd name="connsiteX0" fmla="*/ 2726972 w 4218987"/>
                <a:gd name="connsiteY0" fmla="*/ 2657094 h 4308996"/>
                <a:gd name="connsiteX1" fmla="*/ 2785542 w 4218987"/>
                <a:gd name="connsiteY1" fmla="*/ 2618215 h 4308996"/>
                <a:gd name="connsiteX2" fmla="*/ 2903529 w 4218987"/>
                <a:gd name="connsiteY2" fmla="*/ 2652368 h 4308996"/>
                <a:gd name="connsiteX3" fmla="*/ 2958558 w 4218987"/>
                <a:gd name="connsiteY3" fmla="*/ 2839695 h 4308996"/>
                <a:gd name="connsiteX4" fmla="*/ 2951347 w 4218987"/>
                <a:gd name="connsiteY4" fmla="*/ 2862868 h 4308996"/>
                <a:gd name="connsiteX5" fmla="*/ 2726972 w 4218987"/>
                <a:gd name="connsiteY5" fmla="*/ 2657094 h 4308996"/>
                <a:gd name="connsiteX6" fmla="*/ 2187259 w 4218987"/>
                <a:gd name="connsiteY6" fmla="*/ 2403586 h 4308996"/>
                <a:gd name="connsiteX7" fmla="*/ 2388933 w 4218987"/>
                <a:gd name="connsiteY7" fmla="*/ 2588542 h 4308996"/>
                <a:gd name="connsiteX8" fmla="*/ 2386834 w 4218987"/>
                <a:gd name="connsiteY8" fmla="*/ 2589073 h 4308996"/>
                <a:gd name="connsiteX9" fmla="*/ 2230026 w 4218987"/>
                <a:gd name="connsiteY9" fmla="*/ 2544057 h 4308996"/>
                <a:gd name="connsiteX10" fmla="*/ 2228909 w 4218987"/>
                <a:gd name="connsiteY10" fmla="*/ 2545382 h 4308996"/>
                <a:gd name="connsiteX11" fmla="*/ 2187259 w 4218987"/>
                <a:gd name="connsiteY11" fmla="*/ 2403586 h 4308996"/>
                <a:gd name="connsiteX12" fmla="*/ 1934983 w 4218987"/>
                <a:gd name="connsiteY12" fmla="*/ 2172224 h 4308996"/>
                <a:gd name="connsiteX13" fmla="*/ 1993087 w 4218987"/>
                <a:gd name="connsiteY13" fmla="*/ 2225511 h 4308996"/>
                <a:gd name="connsiteX14" fmla="*/ 1941766 w 4218987"/>
                <a:gd name="connsiteY14" fmla="*/ 2332476 h 4308996"/>
                <a:gd name="connsiteX15" fmla="*/ 2068585 w 4218987"/>
                <a:gd name="connsiteY15" fmla="*/ 2735356 h 4308996"/>
                <a:gd name="connsiteX16" fmla="*/ 2416619 w 4218987"/>
                <a:gd name="connsiteY16" fmla="*/ 2837634 h 4308996"/>
                <a:gd name="connsiteX17" fmla="*/ 2589184 w 4218987"/>
                <a:gd name="connsiteY17" fmla="*/ 2772191 h 4308996"/>
                <a:gd name="connsiteX18" fmla="*/ 2819784 w 4218987"/>
                <a:gd name="connsiteY18" fmla="*/ 2983674 h 4308996"/>
                <a:gd name="connsiteX19" fmla="*/ 2627084 w 4218987"/>
                <a:gd name="connsiteY19" fmla="*/ 2932673 h 4308996"/>
                <a:gd name="connsiteX20" fmla="*/ 2434618 w 4218987"/>
                <a:gd name="connsiteY20" fmla="*/ 3123569 h 4308996"/>
                <a:gd name="connsiteX21" fmla="*/ 2893365 w 4218987"/>
                <a:gd name="connsiteY21" fmla="*/ 3244629 h 4308996"/>
                <a:gd name="connsiteX22" fmla="*/ 3032143 w 4218987"/>
                <a:gd name="connsiteY22" fmla="*/ 3178428 h 4308996"/>
                <a:gd name="connsiteX23" fmla="*/ 3090634 w 4218987"/>
                <a:gd name="connsiteY23" fmla="*/ 3232070 h 4308996"/>
                <a:gd name="connsiteX24" fmla="*/ 3210914 w 4218987"/>
                <a:gd name="connsiteY24" fmla="*/ 3100917 h 4308996"/>
                <a:gd name="connsiteX25" fmla="*/ 3156792 w 4218987"/>
                <a:gd name="connsiteY25" fmla="*/ 3051281 h 4308996"/>
                <a:gd name="connsiteX26" fmla="*/ 3222229 w 4218987"/>
                <a:gd name="connsiteY26" fmla="*/ 2902643 h 4308996"/>
                <a:gd name="connsiteX27" fmla="*/ 3089478 w 4218987"/>
                <a:gd name="connsiteY27" fmla="*/ 2455444 h 4308996"/>
                <a:gd name="connsiteX28" fmla="*/ 3090209 w 4218987"/>
                <a:gd name="connsiteY28" fmla="*/ 2454588 h 4308996"/>
                <a:gd name="connsiteX29" fmla="*/ 3085067 w 4218987"/>
                <a:gd name="connsiteY29" fmla="*/ 2450814 h 4308996"/>
                <a:gd name="connsiteX30" fmla="*/ 3083320 w 4218987"/>
                <a:gd name="connsiteY30" fmla="*/ 2448981 h 4308996"/>
                <a:gd name="connsiteX31" fmla="*/ 3083018 w 4218987"/>
                <a:gd name="connsiteY31" fmla="*/ 2449310 h 4308996"/>
                <a:gd name="connsiteX32" fmla="*/ 2744891 w 4218987"/>
                <a:gd name="connsiteY32" fmla="*/ 2362489 h 4308996"/>
                <a:gd name="connsiteX33" fmla="*/ 2538260 w 4218987"/>
                <a:gd name="connsiteY33" fmla="*/ 2484027 h 4308996"/>
                <a:gd name="connsiteX34" fmla="*/ 2299616 w 4218987"/>
                <a:gd name="connsiteY34" fmla="*/ 2265166 h 4308996"/>
                <a:gd name="connsiteX35" fmla="*/ 2313553 w 4218987"/>
                <a:gd name="connsiteY35" fmla="*/ 2259152 h 4308996"/>
                <a:gd name="connsiteX36" fmla="*/ 2487357 w 4218987"/>
                <a:gd name="connsiteY36" fmla="*/ 2305018 h 4308996"/>
                <a:gd name="connsiteX37" fmla="*/ 2660620 w 4218987"/>
                <a:gd name="connsiteY37" fmla="*/ 2133169 h 4308996"/>
                <a:gd name="connsiteX38" fmla="*/ 2247647 w 4218987"/>
                <a:gd name="connsiteY38" fmla="*/ 2024188 h 4308996"/>
                <a:gd name="connsiteX39" fmla="*/ 2110842 w 4218987"/>
                <a:gd name="connsiteY39" fmla="*/ 2092042 h 4308996"/>
                <a:gd name="connsiteX40" fmla="*/ 2055263 w 4218987"/>
                <a:gd name="connsiteY40" fmla="*/ 2041071 h 4308996"/>
                <a:gd name="connsiteX41" fmla="*/ 1934983 w 4218987"/>
                <a:gd name="connsiteY41" fmla="*/ 2172224 h 4308996"/>
                <a:gd name="connsiteX42" fmla="*/ 1094802 w 4218987"/>
                <a:gd name="connsiteY42" fmla="*/ 2514736 h 4308996"/>
                <a:gd name="connsiteX43" fmla="*/ 2274949 w 4218987"/>
                <a:gd name="connsiteY43" fmla="*/ 1236961 h 4308996"/>
                <a:gd name="connsiteX44" fmla="*/ 3845776 w 4218987"/>
                <a:gd name="connsiteY44" fmla="*/ 1525899 h 4308996"/>
                <a:gd name="connsiteX45" fmla="*/ 3464840 w 4218987"/>
                <a:gd name="connsiteY45" fmla="*/ 3450212 h 4308996"/>
                <a:gd name="connsiteX46" fmla="*/ 1459992 w 4218987"/>
                <a:gd name="connsiteY46" fmla="*/ 3977637 h 4308996"/>
                <a:gd name="connsiteX47" fmla="*/ 1457332 w 4218987"/>
                <a:gd name="connsiteY47" fmla="*/ 3973640 h 4308996"/>
                <a:gd name="connsiteX48" fmla="*/ 1094802 w 4218987"/>
                <a:gd name="connsiteY48" fmla="*/ 2514736 h 4308996"/>
                <a:gd name="connsiteX49" fmla="*/ 859948 w 4218987"/>
                <a:gd name="connsiteY49" fmla="*/ 2248939 h 4308996"/>
                <a:gd name="connsiteX50" fmla="*/ 1963134 w 4218987"/>
                <a:gd name="connsiteY50" fmla="*/ 1046030 h 4308996"/>
                <a:gd name="connsiteX51" fmla="*/ 2030962 w 4218987"/>
                <a:gd name="connsiteY51" fmla="*/ 1043097 h 4308996"/>
                <a:gd name="connsiteX52" fmla="*/ 2172480 w 4218987"/>
                <a:gd name="connsiteY52" fmla="*/ 1172882 h 4308996"/>
                <a:gd name="connsiteX53" fmla="*/ 2175413 w 4218987"/>
                <a:gd name="connsiteY53" fmla="*/ 1240710 h 4308996"/>
                <a:gd name="connsiteX54" fmla="*/ 1072226 w 4218987"/>
                <a:gd name="connsiteY54" fmla="*/ 2443619 h 4308996"/>
                <a:gd name="connsiteX55" fmla="*/ 1004399 w 4218987"/>
                <a:gd name="connsiteY55" fmla="*/ 2446552 h 4308996"/>
                <a:gd name="connsiteX56" fmla="*/ 862881 w 4218987"/>
                <a:gd name="connsiteY56" fmla="*/ 2316766 h 4308996"/>
                <a:gd name="connsiteX57" fmla="*/ 859948 w 4218987"/>
                <a:gd name="connsiteY57" fmla="*/ 2248939 h 4308996"/>
                <a:gd name="connsiteX58" fmla="*/ 624244 w 4218987"/>
                <a:gd name="connsiteY58" fmla="*/ 760411 h 4308996"/>
                <a:gd name="connsiteX59" fmla="*/ 1246221 w 4218987"/>
                <a:gd name="connsiteY59" fmla="*/ 664261 h 4308996"/>
                <a:gd name="connsiteX60" fmla="*/ 1422930 w 4218987"/>
                <a:gd name="connsiteY60" fmla="*/ 161864 h 4308996"/>
                <a:gd name="connsiteX61" fmla="*/ 1885804 w 4218987"/>
                <a:gd name="connsiteY61" fmla="*/ 995630 h 4308996"/>
                <a:gd name="connsiteX62" fmla="*/ 846522 w 4218987"/>
                <a:gd name="connsiteY62" fmla="*/ 2157043 h 4308996"/>
                <a:gd name="connsiteX63" fmla="*/ 127757 w 4218987"/>
                <a:gd name="connsiteY63" fmla="*/ 2186014 h 4308996"/>
                <a:gd name="connsiteX64" fmla="*/ 448206 w 4218987"/>
                <a:gd name="connsiteY64" fmla="*/ 1555358 h 4308996"/>
                <a:gd name="connsiteX65" fmla="*/ 624244 w 4218987"/>
                <a:gd name="connsiteY65" fmla="*/ 760411 h 4308996"/>
                <a:gd name="connsiteX0" fmla="*/ 2726972 w 4218987"/>
                <a:gd name="connsiteY0" fmla="*/ 2714720 h 4366622"/>
                <a:gd name="connsiteX1" fmla="*/ 2785542 w 4218987"/>
                <a:gd name="connsiteY1" fmla="*/ 2675841 h 4366622"/>
                <a:gd name="connsiteX2" fmla="*/ 2903529 w 4218987"/>
                <a:gd name="connsiteY2" fmla="*/ 2709994 h 4366622"/>
                <a:gd name="connsiteX3" fmla="*/ 2958558 w 4218987"/>
                <a:gd name="connsiteY3" fmla="*/ 2897321 h 4366622"/>
                <a:gd name="connsiteX4" fmla="*/ 2951347 w 4218987"/>
                <a:gd name="connsiteY4" fmla="*/ 2920494 h 4366622"/>
                <a:gd name="connsiteX5" fmla="*/ 2726972 w 4218987"/>
                <a:gd name="connsiteY5" fmla="*/ 2714720 h 4366622"/>
                <a:gd name="connsiteX6" fmla="*/ 2187259 w 4218987"/>
                <a:gd name="connsiteY6" fmla="*/ 2461212 h 4366622"/>
                <a:gd name="connsiteX7" fmla="*/ 2388933 w 4218987"/>
                <a:gd name="connsiteY7" fmla="*/ 2646168 h 4366622"/>
                <a:gd name="connsiteX8" fmla="*/ 2386834 w 4218987"/>
                <a:gd name="connsiteY8" fmla="*/ 2646699 h 4366622"/>
                <a:gd name="connsiteX9" fmla="*/ 2230026 w 4218987"/>
                <a:gd name="connsiteY9" fmla="*/ 2601683 h 4366622"/>
                <a:gd name="connsiteX10" fmla="*/ 2228909 w 4218987"/>
                <a:gd name="connsiteY10" fmla="*/ 2603008 h 4366622"/>
                <a:gd name="connsiteX11" fmla="*/ 2187259 w 4218987"/>
                <a:gd name="connsiteY11" fmla="*/ 2461212 h 4366622"/>
                <a:gd name="connsiteX12" fmla="*/ 1934983 w 4218987"/>
                <a:gd name="connsiteY12" fmla="*/ 2229850 h 4366622"/>
                <a:gd name="connsiteX13" fmla="*/ 1993087 w 4218987"/>
                <a:gd name="connsiteY13" fmla="*/ 2283137 h 4366622"/>
                <a:gd name="connsiteX14" fmla="*/ 1941766 w 4218987"/>
                <a:gd name="connsiteY14" fmla="*/ 2390102 h 4366622"/>
                <a:gd name="connsiteX15" fmla="*/ 2068585 w 4218987"/>
                <a:gd name="connsiteY15" fmla="*/ 2792982 h 4366622"/>
                <a:gd name="connsiteX16" fmla="*/ 2416619 w 4218987"/>
                <a:gd name="connsiteY16" fmla="*/ 2895260 h 4366622"/>
                <a:gd name="connsiteX17" fmla="*/ 2589184 w 4218987"/>
                <a:gd name="connsiteY17" fmla="*/ 2829817 h 4366622"/>
                <a:gd name="connsiteX18" fmla="*/ 2819784 w 4218987"/>
                <a:gd name="connsiteY18" fmla="*/ 3041300 h 4366622"/>
                <a:gd name="connsiteX19" fmla="*/ 2627084 w 4218987"/>
                <a:gd name="connsiteY19" fmla="*/ 2990299 h 4366622"/>
                <a:gd name="connsiteX20" fmla="*/ 2434618 w 4218987"/>
                <a:gd name="connsiteY20" fmla="*/ 3181195 h 4366622"/>
                <a:gd name="connsiteX21" fmla="*/ 2893365 w 4218987"/>
                <a:gd name="connsiteY21" fmla="*/ 3302255 h 4366622"/>
                <a:gd name="connsiteX22" fmla="*/ 3032143 w 4218987"/>
                <a:gd name="connsiteY22" fmla="*/ 3236054 h 4366622"/>
                <a:gd name="connsiteX23" fmla="*/ 3090634 w 4218987"/>
                <a:gd name="connsiteY23" fmla="*/ 3289696 h 4366622"/>
                <a:gd name="connsiteX24" fmla="*/ 3210914 w 4218987"/>
                <a:gd name="connsiteY24" fmla="*/ 3158543 h 4366622"/>
                <a:gd name="connsiteX25" fmla="*/ 3156792 w 4218987"/>
                <a:gd name="connsiteY25" fmla="*/ 3108907 h 4366622"/>
                <a:gd name="connsiteX26" fmla="*/ 3222229 w 4218987"/>
                <a:gd name="connsiteY26" fmla="*/ 2960269 h 4366622"/>
                <a:gd name="connsiteX27" fmla="*/ 3089478 w 4218987"/>
                <a:gd name="connsiteY27" fmla="*/ 2513070 h 4366622"/>
                <a:gd name="connsiteX28" fmla="*/ 3090209 w 4218987"/>
                <a:gd name="connsiteY28" fmla="*/ 2512214 h 4366622"/>
                <a:gd name="connsiteX29" fmla="*/ 3085067 w 4218987"/>
                <a:gd name="connsiteY29" fmla="*/ 2508440 h 4366622"/>
                <a:gd name="connsiteX30" fmla="*/ 3083320 w 4218987"/>
                <a:gd name="connsiteY30" fmla="*/ 2506607 h 4366622"/>
                <a:gd name="connsiteX31" fmla="*/ 3083018 w 4218987"/>
                <a:gd name="connsiteY31" fmla="*/ 2506936 h 4366622"/>
                <a:gd name="connsiteX32" fmla="*/ 2744891 w 4218987"/>
                <a:gd name="connsiteY32" fmla="*/ 2420115 h 4366622"/>
                <a:gd name="connsiteX33" fmla="*/ 2538260 w 4218987"/>
                <a:gd name="connsiteY33" fmla="*/ 2541653 h 4366622"/>
                <a:gd name="connsiteX34" fmla="*/ 2299616 w 4218987"/>
                <a:gd name="connsiteY34" fmla="*/ 2322792 h 4366622"/>
                <a:gd name="connsiteX35" fmla="*/ 2313553 w 4218987"/>
                <a:gd name="connsiteY35" fmla="*/ 2316778 h 4366622"/>
                <a:gd name="connsiteX36" fmla="*/ 2487357 w 4218987"/>
                <a:gd name="connsiteY36" fmla="*/ 2362644 h 4366622"/>
                <a:gd name="connsiteX37" fmla="*/ 2660620 w 4218987"/>
                <a:gd name="connsiteY37" fmla="*/ 2190795 h 4366622"/>
                <a:gd name="connsiteX38" fmla="*/ 2247647 w 4218987"/>
                <a:gd name="connsiteY38" fmla="*/ 2081814 h 4366622"/>
                <a:gd name="connsiteX39" fmla="*/ 2110842 w 4218987"/>
                <a:gd name="connsiteY39" fmla="*/ 2149668 h 4366622"/>
                <a:gd name="connsiteX40" fmla="*/ 2055263 w 4218987"/>
                <a:gd name="connsiteY40" fmla="*/ 2098697 h 4366622"/>
                <a:gd name="connsiteX41" fmla="*/ 1934983 w 4218987"/>
                <a:gd name="connsiteY41" fmla="*/ 2229850 h 4366622"/>
                <a:gd name="connsiteX42" fmla="*/ 1094802 w 4218987"/>
                <a:gd name="connsiteY42" fmla="*/ 2572362 h 4366622"/>
                <a:gd name="connsiteX43" fmla="*/ 2274949 w 4218987"/>
                <a:gd name="connsiteY43" fmla="*/ 1294587 h 4366622"/>
                <a:gd name="connsiteX44" fmla="*/ 3845776 w 4218987"/>
                <a:gd name="connsiteY44" fmla="*/ 1583525 h 4366622"/>
                <a:gd name="connsiteX45" fmla="*/ 3464840 w 4218987"/>
                <a:gd name="connsiteY45" fmla="*/ 3507838 h 4366622"/>
                <a:gd name="connsiteX46" fmla="*/ 1459992 w 4218987"/>
                <a:gd name="connsiteY46" fmla="*/ 4035263 h 4366622"/>
                <a:gd name="connsiteX47" fmla="*/ 1457332 w 4218987"/>
                <a:gd name="connsiteY47" fmla="*/ 4031266 h 4366622"/>
                <a:gd name="connsiteX48" fmla="*/ 1094802 w 4218987"/>
                <a:gd name="connsiteY48" fmla="*/ 2572362 h 4366622"/>
                <a:gd name="connsiteX49" fmla="*/ 859948 w 4218987"/>
                <a:gd name="connsiteY49" fmla="*/ 2306565 h 4366622"/>
                <a:gd name="connsiteX50" fmla="*/ 1963134 w 4218987"/>
                <a:gd name="connsiteY50" fmla="*/ 1103656 h 4366622"/>
                <a:gd name="connsiteX51" fmla="*/ 2030962 w 4218987"/>
                <a:gd name="connsiteY51" fmla="*/ 1100723 h 4366622"/>
                <a:gd name="connsiteX52" fmla="*/ 2172480 w 4218987"/>
                <a:gd name="connsiteY52" fmla="*/ 1230508 h 4366622"/>
                <a:gd name="connsiteX53" fmla="*/ 2175413 w 4218987"/>
                <a:gd name="connsiteY53" fmla="*/ 1298336 h 4366622"/>
                <a:gd name="connsiteX54" fmla="*/ 1072226 w 4218987"/>
                <a:gd name="connsiteY54" fmla="*/ 2501245 h 4366622"/>
                <a:gd name="connsiteX55" fmla="*/ 1004399 w 4218987"/>
                <a:gd name="connsiteY55" fmla="*/ 2504178 h 4366622"/>
                <a:gd name="connsiteX56" fmla="*/ 862881 w 4218987"/>
                <a:gd name="connsiteY56" fmla="*/ 2374392 h 4366622"/>
                <a:gd name="connsiteX57" fmla="*/ 859948 w 4218987"/>
                <a:gd name="connsiteY57" fmla="*/ 2306565 h 4366622"/>
                <a:gd name="connsiteX58" fmla="*/ 624244 w 4218987"/>
                <a:gd name="connsiteY58" fmla="*/ 818037 h 4366622"/>
                <a:gd name="connsiteX59" fmla="*/ 1246221 w 4218987"/>
                <a:gd name="connsiteY59" fmla="*/ 721887 h 4366622"/>
                <a:gd name="connsiteX60" fmla="*/ 1422930 w 4218987"/>
                <a:gd name="connsiteY60" fmla="*/ 219490 h 4366622"/>
                <a:gd name="connsiteX61" fmla="*/ 1885804 w 4218987"/>
                <a:gd name="connsiteY61" fmla="*/ 1053256 h 4366622"/>
                <a:gd name="connsiteX62" fmla="*/ 846522 w 4218987"/>
                <a:gd name="connsiteY62" fmla="*/ 2214669 h 4366622"/>
                <a:gd name="connsiteX63" fmla="*/ 127757 w 4218987"/>
                <a:gd name="connsiteY63" fmla="*/ 2243640 h 4366622"/>
                <a:gd name="connsiteX64" fmla="*/ 448206 w 4218987"/>
                <a:gd name="connsiteY64" fmla="*/ 1612984 h 4366622"/>
                <a:gd name="connsiteX65" fmla="*/ 624244 w 4218987"/>
                <a:gd name="connsiteY65" fmla="*/ 818037 h 4366622"/>
                <a:gd name="connsiteX0" fmla="*/ 2726972 w 4218987"/>
                <a:gd name="connsiteY0" fmla="*/ 2679961 h 4331863"/>
                <a:gd name="connsiteX1" fmla="*/ 2785542 w 4218987"/>
                <a:gd name="connsiteY1" fmla="*/ 2641082 h 4331863"/>
                <a:gd name="connsiteX2" fmla="*/ 2903529 w 4218987"/>
                <a:gd name="connsiteY2" fmla="*/ 2675235 h 4331863"/>
                <a:gd name="connsiteX3" fmla="*/ 2958558 w 4218987"/>
                <a:gd name="connsiteY3" fmla="*/ 2862562 h 4331863"/>
                <a:gd name="connsiteX4" fmla="*/ 2951347 w 4218987"/>
                <a:gd name="connsiteY4" fmla="*/ 2885735 h 4331863"/>
                <a:gd name="connsiteX5" fmla="*/ 2726972 w 4218987"/>
                <a:gd name="connsiteY5" fmla="*/ 2679961 h 4331863"/>
                <a:gd name="connsiteX6" fmla="*/ 2187259 w 4218987"/>
                <a:gd name="connsiteY6" fmla="*/ 2426453 h 4331863"/>
                <a:gd name="connsiteX7" fmla="*/ 2388933 w 4218987"/>
                <a:gd name="connsiteY7" fmla="*/ 2611409 h 4331863"/>
                <a:gd name="connsiteX8" fmla="*/ 2386834 w 4218987"/>
                <a:gd name="connsiteY8" fmla="*/ 2611940 h 4331863"/>
                <a:gd name="connsiteX9" fmla="*/ 2230026 w 4218987"/>
                <a:gd name="connsiteY9" fmla="*/ 2566924 h 4331863"/>
                <a:gd name="connsiteX10" fmla="*/ 2228909 w 4218987"/>
                <a:gd name="connsiteY10" fmla="*/ 2568249 h 4331863"/>
                <a:gd name="connsiteX11" fmla="*/ 2187259 w 4218987"/>
                <a:gd name="connsiteY11" fmla="*/ 2426453 h 4331863"/>
                <a:gd name="connsiteX12" fmla="*/ 1934983 w 4218987"/>
                <a:gd name="connsiteY12" fmla="*/ 2195091 h 4331863"/>
                <a:gd name="connsiteX13" fmla="*/ 1993087 w 4218987"/>
                <a:gd name="connsiteY13" fmla="*/ 2248378 h 4331863"/>
                <a:gd name="connsiteX14" fmla="*/ 1941766 w 4218987"/>
                <a:gd name="connsiteY14" fmla="*/ 2355343 h 4331863"/>
                <a:gd name="connsiteX15" fmla="*/ 2068585 w 4218987"/>
                <a:gd name="connsiteY15" fmla="*/ 2758223 h 4331863"/>
                <a:gd name="connsiteX16" fmla="*/ 2416619 w 4218987"/>
                <a:gd name="connsiteY16" fmla="*/ 2860501 h 4331863"/>
                <a:gd name="connsiteX17" fmla="*/ 2589184 w 4218987"/>
                <a:gd name="connsiteY17" fmla="*/ 2795058 h 4331863"/>
                <a:gd name="connsiteX18" fmla="*/ 2819784 w 4218987"/>
                <a:gd name="connsiteY18" fmla="*/ 3006541 h 4331863"/>
                <a:gd name="connsiteX19" fmla="*/ 2627084 w 4218987"/>
                <a:gd name="connsiteY19" fmla="*/ 2955540 h 4331863"/>
                <a:gd name="connsiteX20" fmla="*/ 2434618 w 4218987"/>
                <a:gd name="connsiteY20" fmla="*/ 3146436 h 4331863"/>
                <a:gd name="connsiteX21" fmla="*/ 2893365 w 4218987"/>
                <a:gd name="connsiteY21" fmla="*/ 3267496 h 4331863"/>
                <a:gd name="connsiteX22" fmla="*/ 3032143 w 4218987"/>
                <a:gd name="connsiteY22" fmla="*/ 3201295 h 4331863"/>
                <a:gd name="connsiteX23" fmla="*/ 3090634 w 4218987"/>
                <a:gd name="connsiteY23" fmla="*/ 3254937 h 4331863"/>
                <a:gd name="connsiteX24" fmla="*/ 3210914 w 4218987"/>
                <a:gd name="connsiteY24" fmla="*/ 3123784 h 4331863"/>
                <a:gd name="connsiteX25" fmla="*/ 3156792 w 4218987"/>
                <a:gd name="connsiteY25" fmla="*/ 3074148 h 4331863"/>
                <a:gd name="connsiteX26" fmla="*/ 3222229 w 4218987"/>
                <a:gd name="connsiteY26" fmla="*/ 2925510 h 4331863"/>
                <a:gd name="connsiteX27" fmla="*/ 3089478 w 4218987"/>
                <a:gd name="connsiteY27" fmla="*/ 2478311 h 4331863"/>
                <a:gd name="connsiteX28" fmla="*/ 3090209 w 4218987"/>
                <a:gd name="connsiteY28" fmla="*/ 2477455 h 4331863"/>
                <a:gd name="connsiteX29" fmla="*/ 3085067 w 4218987"/>
                <a:gd name="connsiteY29" fmla="*/ 2473681 h 4331863"/>
                <a:gd name="connsiteX30" fmla="*/ 3083320 w 4218987"/>
                <a:gd name="connsiteY30" fmla="*/ 2471848 h 4331863"/>
                <a:gd name="connsiteX31" fmla="*/ 3083018 w 4218987"/>
                <a:gd name="connsiteY31" fmla="*/ 2472177 h 4331863"/>
                <a:gd name="connsiteX32" fmla="*/ 2744891 w 4218987"/>
                <a:gd name="connsiteY32" fmla="*/ 2385356 h 4331863"/>
                <a:gd name="connsiteX33" fmla="*/ 2538260 w 4218987"/>
                <a:gd name="connsiteY33" fmla="*/ 2506894 h 4331863"/>
                <a:gd name="connsiteX34" fmla="*/ 2299616 w 4218987"/>
                <a:gd name="connsiteY34" fmla="*/ 2288033 h 4331863"/>
                <a:gd name="connsiteX35" fmla="*/ 2313553 w 4218987"/>
                <a:gd name="connsiteY35" fmla="*/ 2282019 h 4331863"/>
                <a:gd name="connsiteX36" fmla="*/ 2487357 w 4218987"/>
                <a:gd name="connsiteY36" fmla="*/ 2327885 h 4331863"/>
                <a:gd name="connsiteX37" fmla="*/ 2660620 w 4218987"/>
                <a:gd name="connsiteY37" fmla="*/ 2156036 h 4331863"/>
                <a:gd name="connsiteX38" fmla="*/ 2247647 w 4218987"/>
                <a:gd name="connsiteY38" fmla="*/ 2047055 h 4331863"/>
                <a:gd name="connsiteX39" fmla="*/ 2110842 w 4218987"/>
                <a:gd name="connsiteY39" fmla="*/ 2114909 h 4331863"/>
                <a:gd name="connsiteX40" fmla="*/ 2055263 w 4218987"/>
                <a:gd name="connsiteY40" fmla="*/ 2063938 h 4331863"/>
                <a:gd name="connsiteX41" fmla="*/ 1934983 w 4218987"/>
                <a:gd name="connsiteY41" fmla="*/ 2195091 h 4331863"/>
                <a:gd name="connsiteX42" fmla="*/ 1094802 w 4218987"/>
                <a:gd name="connsiteY42" fmla="*/ 2537603 h 4331863"/>
                <a:gd name="connsiteX43" fmla="*/ 2274949 w 4218987"/>
                <a:gd name="connsiteY43" fmla="*/ 1259828 h 4331863"/>
                <a:gd name="connsiteX44" fmla="*/ 3845776 w 4218987"/>
                <a:gd name="connsiteY44" fmla="*/ 1548766 h 4331863"/>
                <a:gd name="connsiteX45" fmla="*/ 3464840 w 4218987"/>
                <a:gd name="connsiteY45" fmla="*/ 3473079 h 4331863"/>
                <a:gd name="connsiteX46" fmla="*/ 1459992 w 4218987"/>
                <a:gd name="connsiteY46" fmla="*/ 4000504 h 4331863"/>
                <a:gd name="connsiteX47" fmla="*/ 1457332 w 4218987"/>
                <a:gd name="connsiteY47" fmla="*/ 3996507 h 4331863"/>
                <a:gd name="connsiteX48" fmla="*/ 1094802 w 4218987"/>
                <a:gd name="connsiteY48" fmla="*/ 2537603 h 4331863"/>
                <a:gd name="connsiteX49" fmla="*/ 859948 w 4218987"/>
                <a:gd name="connsiteY49" fmla="*/ 2271806 h 4331863"/>
                <a:gd name="connsiteX50" fmla="*/ 1963134 w 4218987"/>
                <a:gd name="connsiteY50" fmla="*/ 1068897 h 4331863"/>
                <a:gd name="connsiteX51" fmla="*/ 2030962 w 4218987"/>
                <a:gd name="connsiteY51" fmla="*/ 1065964 h 4331863"/>
                <a:gd name="connsiteX52" fmla="*/ 2172480 w 4218987"/>
                <a:gd name="connsiteY52" fmla="*/ 1195749 h 4331863"/>
                <a:gd name="connsiteX53" fmla="*/ 2175413 w 4218987"/>
                <a:gd name="connsiteY53" fmla="*/ 1263577 h 4331863"/>
                <a:gd name="connsiteX54" fmla="*/ 1072226 w 4218987"/>
                <a:gd name="connsiteY54" fmla="*/ 2466486 h 4331863"/>
                <a:gd name="connsiteX55" fmla="*/ 1004399 w 4218987"/>
                <a:gd name="connsiteY55" fmla="*/ 2469419 h 4331863"/>
                <a:gd name="connsiteX56" fmla="*/ 862881 w 4218987"/>
                <a:gd name="connsiteY56" fmla="*/ 2339633 h 4331863"/>
                <a:gd name="connsiteX57" fmla="*/ 859948 w 4218987"/>
                <a:gd name="connsiteY57" fmla="*/ 2271806 h 4331863"/>
                <a:gd name="connsiteX58" fmla="*/ 624244 w 4218987"/>
                <a:gd name="connsiteY58" fmla="*/ 783278 h 4331863"/>
                <a:gd name="connsiteX59" fmla="*/ 1246221 w 4218987"/>
                <a:gd name="connsiteY59" fmla="*/ 687128 h 4331863"/>
                <a:gd name="connsiteX60" fmla="*/ 1422930 w 4218987"/>
                <a:gd name="connsiteY60" fmla="*/ 184731 h 4331863"/>
                <a:gd name="connsiteX61" fmla="*/ 1885804 w 4218987"/>
                <a:gd name="connsiteY61" fmla="*/ 1018497 h 4331863"/>
                <a:gd name="connsiteX62" fmla="*/ 846522 w 4218987"/>
                <a:gd name="connsiteY62" fmla="*/ 2179910 h 4331863"/>
                <a:gd name="connsiteX63" fmla="*/ 127757 w 4218987"/>
                <a:gd name="connsiteY63" fmla="*/ 2208881 h 4331863"/>
                <a:gd name="connsiteX64" fmla="*/ 448206 w 4218987"/>
                <a:gd name="connsiteY64" fmla="*/ 1578225 h 4331863"/>
                <a:gd name="connsiteX65" fmla="*/ 624244 w 4218987"/>
                <a:gd name="connsiteY65" fmla="*/ 783278 h 433186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24244 w 4218987"/>
                <a:gd name="connsiteY58" fmla="*/ 804258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24244 w 4218987"/>
                <a:gd name="connsiteY65" fmla="*/ 804258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498006 h 4149908"/>
                <a:gd name="connsiteX1" fmla="*/ 2785542 w 4218987"/>
                <a:gd name="connsiteY1" fmla="*/ 2459127 h 4149908"/>
                <a:gd name="connsiteX2" fmla="*/ 2903529 w 4218987"/>
                <a:gd name="connsiteY2" fmla="*/ 2493280 h 4149908"/>
                <a:gd name="connsiteX3" fmla="*/ 2958558 w 4218987"/>
                <a:gd name="connsiteY3" fmla="*/ 2680607 h 4149908"/>
                <a:gd name="connsiteX4" fmla="*/ 2951347 w 4218987"/>
                <a:gd name="connsiteY4" fmla="*/ 2703780 h 4149908"/>
                <a:gd name="connsiteX5" fmla="*/ 2726972 w 4218987"/>
                <a:gd name="connsiteY5" fmla="*/ 2498006 h 4149908"/>
                <a:gd name="connsiteX6" fmla="*/ 2187259 w 4218987"/>
                <a:gd name="connsiteY6" fmla="*/ 2244498 h 4149908"/>
                <a:gd name="connsiteX7" fmla="*/ 2388933 w 4218987"/>
                <a:gd name="connsiteY7" fmla="*/ 2429454 h 4149908"/>
                <a:gd name="connsiteX8" fmla="*/ 2386834 w 4218987"/>
                <a:gd name="connsiteY8" fmla="*/ 2429985 h 4149908"/>
                <a:gd name="connsiteX9" fmla="*/ 2230026 w 4218987"/>
                <a:gd name="connsiteY9" fmla="*/ 2384969 h 4149908"/>
                <a:gd name="connsiteX10" fmla="*/ 2228909 w 4218987"/>
                <a:gd name="connsiteY10" fmla="*/ 2386294 h 4149908"/>
                <a:gd name="connsiteX11" fmla="*/ 2187259 w 4218987"/>
                <a:gd name="connsiteY11" fmla="*/ 2244498 h 4149908"/>
                <a:gd name="connsiteX12" fmla="*/ 1934983 w 4218987"/>
                <a:gd name="connsiteY12" fmla="*/ 2013136 h 4149908"/>
                <a:gd name="connsiteX13" fmla="*/ 1993087 w 4218987"/>
                <a:gd name="connsiteY13" fmla="*/ 2066423 h 4149908"/>
                <a:gd name="connsiteX14" fmla="*/ 1941766 w 4218987"/>
                <a:gd name="connsiteY14" fmla="*/ 2173388 h 4149908"/>
                <a:gd name="connsiteX15" fmla="*/ 2068585 w 4218987"/>
                <a:gd name="connsiteY15" fmla="*/ 2576268 h 4149908"/>
                <a:gd name="connsiteX16" fmla="*/ 2416619 w 4218987"/>
                <a:gd name="connsiteY16" fmla="*/ 2678546 h 4149908"/>
                <a:gd name="connsiteX17" fmla="*/ 2589184 w 4218987"/>
                <a:gd name="connsiteY17" fmla="*/ 2613103 h 4149908"/>
                <a:gd name="connsiteX18" fmla="*/ 2819784 w 4218987"/>
                <a:gd name="connsiteY18" fmla="*/ 2824586 h 4149908"/>
                <a:gd name="connsiteX19" fmla="*/ 2627084 w 4218987"/>
                <a:gd name="connsiteY19" fmla="*/ 2773585 h 4149908"/>
                <a:gd name="connsiteX20" fmla="*/ 2434618 w 4218987"/>
                <a:gd name="connsiteY20" fmla="*/ 2964481 h 4149908"/>
                <a:gd name="connsiteX21" fmla="*/ 2893365 w 4218987"/>
                <a:gd name="connsiteY21" fmla="*/ 3085541 h 4149908"/>
                <a:gd name="connsiteX22" fmla="*/ 3032143 w 4218987"/>
                <a:gd name="connsiteY22" fmla="*/ 3019340 h 4149908"/>
                <a:gd name="connsiteX23" fmla="*/ 3090634 w 4218987"/>
                <a:gd name="connsiteY23" fmla="*/ 3072982 h 4149908"/>
                <a:gd name="connsiteX24" fmla="*/ 3210914 w 4218987"/>
                <a:gd name="connsiteY24" fmla="*/ 2941829 h 4149908"/>
                <a:gd name="connsiteX25" fmla="*/ 3156792 w 4218987"/>
                <a:gd name="connsiteY25" fmla="*/ 2892193 h 4149908"/>
                <a:gd name="connsiteX26" fmla="*/ 3222229 w 4218987"/>
                <a:gd name="connsiteY26" fmla="*/ 2743555 h 4149908"/>
                <a:gd name="connsiteX27" fmla="*/ 3089478 w 4218987"/>
                <a:gd name="connsiteY27" fmla="*/ 2296356 h 4149908"/>
                <a:gd name="connsiteX28" fmla="*/ 3090209 w 4218987"/>
                <a:gd name="connsiteY28" fmla="*/ 2295500 h 4149908"/>
                <a:gd name="connsiteX29" fmla="*/ 3085067 w 4218987"/>
                <a:gd name="connsiteY29" fmla="*/ 2291726 h 4149908"/>
                <a:gd name="connsiteX30" fmla="*/ 3083320 w 4218987"/>
                <a:gd name="connsiteY30" fmla="*/ 2289893 h 4149908"/>
                <a:gd name="connsiteX31" fmla="*/ 3083018 w 4218987"/>
                <a:gd name="connsiteY31" fmla="*/ 2290222 h 4149908"/>
                <a:gd name="connsiteX32" fmla="*/ 2744891 w 4218987"/>
                <a:gd name="connsiteY32" fmla="*/ 2203401 h 4149908"/>
                <a:gd name="connsiteX33" fmla="*/ 2538260 w 4218987"/>
                <a:gd name="connsiteY33" fmla="*/ 2324939 h 4149908"/>
                <a:gd name="connsiteX34" fmla="*/ 2299616 w 4218987"/>
                <a:gd name="connsiteY34" fmla="*/ 2106078 h 4149908"/>
                <a:gd name="connsiteX35" fmla="*/ 2313553 w 4218987"/>
                <a:gd name="connsiteY35" fmla="*/ 2100064 h 4149908"/>
                <a:gd name="connsiteX36" fmla="*/ 2487357 w 4218987"/>
                <a:gd name="connsiteY36" fmla="*/ 2145930 h 4149908"/>
                <a:gd name="connsiteX37" fmla="*/ 2660620 w 4218987"/>
                <a:gd name="connsiteY37" fmla="*/ 1974081 h 4149908"/>
                <a:gd name="connsiteX38" fmla="*/ 2247647 w 4218987"/>
                <a:gd name="connsiteY38" fmla="*/ 1865100 h 4149908"/>
                <a:gd name="connsiteX39" fmla="*/ 2110842 w 4218987"/>
                <a:gd name="connsiteY39" fmla="*/ 1932954 h 4149908"/>
                <a:gd name="connsiteX40" fmla="*/ 2055263 w 4218987"/>
                <a:gd name="connsiteY40" fmla="*/ 1881983 h 4149908"/>
                <a:gd name="connsiteX41" fmla="*/ 1934983 w 4218987"/>
                <a:gd name="connsiteY41" fmla="*/ 2013136 h 4149908"/>
                <a:gd name="connsiteX42" fmla="*/ 1094802 w 4218987"/>
                <a:gd name="connsiteY42" fmla="*/ 2355648 h 4149908"/>
                <a:gd name="connsiteX43" fmla="*/ 2274949 w 4218987"/>
                <a:gd name="connsiteY43" fmla="*/ 1077873 h 4149908"/>
                <a:gd name="connsiteX44" fmla="*/ 3845776 w 4218987"/>
                <a:gd name="connsiteY44" fmla="*/ 1366811 h 4149908"/>
                <a:gd name="connsiteX45" fmla="*/ 3464840 w 4218987"/>
                <a:gd name="connsiteY45" fmla="*/ 3291124 h 4149908"/>
                <a:gd name="connsiteX46" fmla="*/ 1459992 w 4218987"/>
                <a:gd name="connsiteY46" fmla="*/ 3818549 h 4149908"/>
                <a:gd name="connsiteX47" fmla="*/ 1457332 w 4218987"/>
                <a:gd name="connsiteY47" fmla="*/ 3814552 h 4149908"/>
                <a:gd name="connsiteX48" fmla="*/ 1094802 w 4218987"/>
                <a:gd name="connsiteY48" fmla="*/ 2355648 h 4149908"/>
                <a:gd name="connsiteX49" fmla="*/ 859948 w 4218987"/>
                <a:gd name="connsiteY49" fmla="*/ 2089851 h 4149908"/>
                <a:gd name="connsiteX50" fmla="*/ 1963134 w 4218987"/>
                <a:gd name="connsiteY50" fmla="*/ 886942 h 4149908"/>
                <a:gd name="connsiteX51" fmla="*/ 2030962 w 4218987"/>
                <a:gd name="connsiteY51" fmla="*/ 884009 h 4149908"/>
                <a:gd name="connsiteX52" fmla="*/ 2172480 w 4218987"/>
                <a:gd name="connsiteY52" fmla="*/ 1013794 h 4149908"/>
                <a:gd name="connsiteX53" fmla="*/ 2175413 w 4218987"/>
                <a:gd name="connsiteY53" fmla="*/ 1081622 h 4149908"/>
                <a:gd name="connsiteX54" fmla="*/ 1072226 w 4218987"/>
                <a:gd name="connsiteY54" fmla="*/ 2284531 h 4149908"/>
                <a:gd name="connsiteX55" fmla="*/ 1004399 w 4218987"/>
                <a:gd name="connsiteY55" fmla="*/ 2287464 h 4149908"/>
                <a:gd name="connsiteX56" fmla="*/ 862881 w 4218987"/>
                <a:gd name="connsiteY56" fmla="*/ 2157678 h 4149908"/>
                <a:gd name="connsiteX57" fmla="*/ 859948 w 4218987"/>
                <a:gd name="connsiteY57" fmla="*/ 2089851 h 4149908"/>
                <a:gd name="connsiteX58" fmla="*/ 617213 w 4218987"/>
                <a:gd name="connsiteY58" fmla="*/ 646571 h 4149908"/>
                <a:gd name="connsiteX59" fmla="*/ 1193554 w 4218987"/>
                <a:gd name="connsiteY59" fmla="*/ 534417 h 4149908"/>
                <a:gd name="connsiteX60" fmla="*/ 1422930 w 4218987"/>
                <a:gd name="connsiteY60" fmla="*/ 2776 h 4149908"/>
                <a:gd name="connsiteX61" fmla="*/ 1885804 w 4218987"/>
                <a:gd name="connsiteY61" fmla="*/ 836542 h 4149908"/>
                <a:gd name="connsiteX62" fmla="*/ 846522 w 4218987"/>
                <a:gd name="connsiteY62" fmla="*/ 1997955 h 4149908"/>
                <a:gd name="connsiteX63" fmla="*/ 127757 w 4218987"/>
                <a:gd name="connsiteY63" fmla="*/ 2026926 h 4149908"/>
                <a:gd name="connsiteX64" fmla="*/ 448206 w 4218987"/>
                <a:gd name="connsiteY64" fmla="*/ 1396270 h 4149908"/>
                <a:gd name="connsiteX65" fmla="*/ 617213 w 4218987"/>
                <a:gd name="connsiteY65" fmla="*/ 646571 h 4149908"/>
                <a:gd name="connsiteX0" fmla="*/ 2726972 w 4218987"/>
                <a:gd name="connsiteY0" fmla="*/ 2558980 h 4210882"/>
                <a:gd name="connsiteX1" fmla="*/ 2785542 w 4218987"/>
                <a:gd name="connsiteY1" fmla="*/ 2520101 h 4210882"/>
                <a:gd name="connsiteX2" fmla="*/ 2903529 w 4218987"/>
                <a:gd name="connsiteY2" fmla="*/ 2554254 h 4210882"/>
                <a:gd name="connsiteX3" fmla="*/ 2958558 w 4218987"/>
                <a:gd name="connsiteY3" fmla="*/ 2741581 h 4210882"/>
                <a:gd name="connsiteX4" fmla="*/ 2951347 w 4218987"/>
                <a:gd name="connsiteY4" fmla="*/ 2764754 h 4210882"/>
                <a:gd name="connsiteX5" fmla="*/ 2726972 w 4218987"/>
                <a:gd name="connsiteY5" fmla="*/ 2558980 h 4210882"/>
                <a:gd name="connsiteX6" fmla="*/ 2187259 w 4218987"/>
                <a:gd name="connsiteY6" fmla="*/ 2305472 h 4210882"/>
                <a:gd name="connsiteX7" fmla="*/ 2388933 w 4218987"/>
                <a:gd name="connsiteY7" fmla="*/ 2490428 h 4210882"/>
                <a:gd name="connsiteX8" fmla="*/ 2386834 w 4218987"/>
                <a:gd name="connsiteY8" fmla="*/ 2490959 h 4210882"/>
                <a:gd name="connsiteX9" fmla="*/ 2230026 w 4218987"/>
                <a:gd name="connsiteY9" fmla="*/ 2445943 h 4210882"/>
                <a:gd name="connsiteX10" fmla="*/ 2228909 w 4218987"/>
                <a:gd name="connsiteY10" fmla="*/ 2447268 h 4210882"/>
                <a:gd name="connsiteX11" fmla="*/ 2187259 w 4218987"/>
                <a:gd name="connsiteY11" fmla="*/ 2305472 h 4210882"/>
                <a:gd name="connsiteX12" fmla="*/ 1934983 w 4218987"/>
                <a:gd name="connsiteY12" fmla="*/ 2074110 h 4210882"/>
                <a:gd name="connsiteX13" fmla="*/ 1993087 w 4218987"/>
                <a:gd name="connsiteY13" fmla="*/ 2127397 h 4210882"/>
                <a:gd name="connsiteX14" fmla="*/ 1941766 w 4218987"/>
                <a:gd name="connsiteY14" fmla="*/ 2234362 h 4210882"/>
                <a:gd name="connsiteX15" fmla="*/ 2068585 w 4218987"/>
                <a:gd name="connsiteY15" fmla="*/ 2637242 h 4210882"/>
                <a:gd name="connsiteX16" fmla="*/ 2416619 w 4218987"/>
                <a:gd name="connsiteY16" fmla="*/ 2739520 h 4210882"/>
                <a:gd name="connsiteX17" fmla="*/ 2589184 w 4218987"/>
                <a:gd name="connsiteY17" fmla="*/ 2674077 h 4210882"/>
                <a:gd name="connsiteX18" fmla="*/ 2819784 w 4218987"/>
                <a:gd name="connsiteY18" fmla="*/ 2885560 h 4210882"/>
                <a:gd name="connsiteX19" fmla="*/ 2627084 w 4218987"/>
                <a:gd name="connsiteY19" fmla="*/ 2834559 h 4210882"/>
                <a:gd name="connsiteX20" fmla="*/ 2434618 w 4218987"/>
                <a:gd name="connsiteY20" fmla="*/ 3025455 h 4210882"/>
                <a:gd name="connsiteX21" fmla="*/ 2893365 w 4218987"/>
                <a:gd name="connsiteY21" fmla="*/ 3146515 h 4210882"/>
                <a:gd name="connsiteX22" fmla="*/ 3032143 w 4218987"/>
                <a:gd name="connsiteY22" fmla="*/ 3080314 h 4210882"/>
                <a:gd name="connsiteX23" fmla="*/ 3090634 w 4218987"/>
                <a:gd name="connsiteY23" fmla="*/ 3133956 h 4210882"/>
                <a:gd name="connsiteX24" fmla="*/ 3210914 w 4218987"/>
                <a:gd name="connsiteY24" fmla="*/ 3002803 h 4210882"/>
                <a:gd name="connsiteX25" fmla="*/ 3156792 w 4218987"/>
                <a:gd name="connsiteY25" fmla="*/ 2953167 h 4210882"/>
                <a:gd name="connsiteX26" fmla="*/ 3222229 w 4218987"/>
                <a:gd name="connsiteY26" fmla="*/ 2804529 h 4210882"/>
                <a:gd name="connsiteX27" fmla="*/ 3089478 w 4218987"/>
                <a:gd name="connsiteY27" fmla="*/ 2357330 h 4210882"/>
                <a:gd name="connsiteX28" fmla="*/ 3090209 w 4218987"/>
                <a:gd name="connsiteY28" fmla="*/ 2356474 h 4210882"/>
                <a:gd name="connsiteX29" fmla="*/ 3085067 w 4218987"/>
                <a:gd name="connsiteY29" fmla="*/ 2352700 h 4210882"/>
                <a:gd name="connsiteX30" fmla="*/ 3083320 w 4218987"/>
                <a:gd name="connsiteY30" fmla="*/ 2350867 h 4210882"/>
                <a:gd name="connsiteX31" fmla="*/ 3083018 w 4218987"/>
                <a:gd name="connsiteY31" fmla="*/ 2351196 h 4210882"/>
                <a:gd name="connsiteX32" fmla="*/ 2744891 w 4218987"/>
                <a:gd name="connsiteY32" fmla="*/ 2264375 h 4210882"/>
                <a:gd name="connsiteX33" fmla="*/ 2538260 w 4218987"/>
                <a:gd name="connsiteY33" fmla="*/ 2385913 h 4210882"/>
                <a:gd name="connsiteX34" fmla="*/ 2299616 w 4218987"/>
                <a:gd name="connsiteY34" fmla="*/ 2167052 h 4210882"/>
                <a:gd name="connsiteX35" fmla="*/ 2313553 w 4218987"/>
                <a:gd name="connsiteY35" fmla="*/ 2161038 h 4210882"/>
                <a:gd name="connsiteX36" fmla="*/ 2487357 w 4218987"/>
                <a:gd name="connsiteY36" fmla="*/ 2206904 h 4210882"/>
                <a:gd name="connsiteX37" fmla="*/ 2660620 w 4218987"/>
                <a:gd name="connsiteY37" fmla="*/ 2035055 h 4210882"/>
                <a:gd name="connsiteX38" fmla="*/ 2247647 w 4218987"/>
                <a:gd name="connsiteY38" fmla="*/ 1926074 h 4210882"/>
                <a:gd name="connsiteX39" fmla="*/ 2110842 w 4218987"/>
                <a:gd name="connsiteY39" fmla="*/ 1993928 h 4210882"/>
                <a:gd name="connsiteX40" fmla="*/ 2055263 w 4218987"/>
                <a:gd name="connsiteY40" fmla="*/ 1942957 h 4210882"/>
                <a:gd name="connsiteX41" fmla="*/ 1934983 w 4218987"/>
                <a:gd name="connsiteY41" fmla="*/ 2074110 h 4210882"/>
                <a:gd name="connsiteX42" fmla="*/ 1094802 w 4218987"/>
                <a:gd name="connsiteY42" fmla="*/ 2416622 h 4210882"/>
                <a:gd name="connsiteX43" fmla="*/ 2274949 w 4218987"/>
                <a:gd name="connsiteY43" fmla="*/ 1138847 h 4210882"/>
                <a:gd name="connsiteX44" fmla="*/ 3845776 w 4218987"/>
                <a:gd name="connsiteY44" fmla="*/ 1427785 h 4210882"/>
                <a:gd name="connsiteX45" fmla="*/ 3464840 w 4218987"/>
                <a:gd name="connsiteY45" fmla="*/ 3352098 h 4210882"/>
                <a:gd name="connsiteX46" fmla="*/ 1459992 w 4218987"/>
                <a:gd name="connsiteY46" fmla="*/ 3879523 h 4210882"/>
                <a:gd name="connsiteX47" fmla="*/ 1457332 w 4218987"/>
                <a:gd name="connsiteY47" fmla="*/ 3875526 h 4210882"/>
                <a:gd name="connsiteX48" fmla="*/ 1094802 w 4218987"/>
                <a:gd name="connsiteY48" fmla="*/ 2416622 h 4210882"/>
                <a:gd name="connsiteX49" fmla="*/ 859948 w 4218987"/>
                <a:gd name="connsiteY49" fmla="*/ 2150825 h 4210882"/>
                <a:gd name="connsiteX50" fmla="*/ 1963134 w 4218987"/>
                <a:gd name="connsiteY50" fmla="*/ 947916 h 4210882"/>
                <a:gd name="connsiteX51" fmla="*/ 2030962 w 4218987"/>
                <a:gd name="connsiteY51" fmla="*/ 944983 h 4210882"/>
                <a:gd name="connsiteX52" fmla="*/ 2172480 w 4218987"/>
                <a:gd name="connsiteY52" fmla="*/ 1074768 h 4210882"/>
                <a:gd name="connsiteX53" fmla="*/ 2175413 w 4218987"/>
                <a:gd name="connsiteY53" fmla="*/ 1142596 h 4210882"/>
                <a:gd name="connsiteX54" fmla="*/ 1072226 w 4218987"/>
                <a:gd name="connsiteY54" fmla="*/ 2345505 h 4210882"/>
                <a:gd name="connsiteX55" fmla="*/ 1004399 w 4218987"/>
                <a:gd name="connsiteY55" fmla="*/ 2348438 h 4210882"/>
                <a:gd name="connsiteX56" fmla="*/ 862881 w 4218987"/>
                <a:gd name="connsiteY56" fmla="*/ 2218652 h 4210882"/>
                <a:gd name="connsiteX57" fmla="*/ 859948 w 4218987"/>
                <a:gd name="connsiteY57" fmla="*/ 2150825 h 4210882"/>
                <a:gd name="connsiteX58" fmla="*/ 617213 w 4218987"/>
                <a:gd name="connsiteY58" fmla="*/ 707545 h 4210882"/>
                <a:gd name="connsiteX59" fmla="*/ 1193554 w 4218987"/>
                <a:gd name="connsiteY59" fmla="*/ 595391 h 4210882"/>
                <a:gd name="connsiteX60" fmla="*/ 1591068 w 4218987"/>
                <a:gd name="connsiteY60" fmla="*/ 2547 h 4210882"/>
                <a:gd name="connsiteX61" fmla="*/ 1885804 w 4218987"/>
                <a:gd name="connsiteY61" fmla="*/ 897516 h 4210882"/>
                <a:gd name="connsiteX62" fmla="*/ 846522 w 4218987"/>
                <a:gd name="connsiteY62" fmla="*/ 2058929 h 4210882"/>
                <a:gd name="connsiteX63" fmla="*/ 127757 w 4218987"/>
                <a:gd name="connsiteY63" fmla="*/ 2087900 h 4210882"/>
                <a:gd name="connsiteX64" fmla="*/ 448206 w 4218987"/>
                <a:gd name="connsiteY64" fmla="*/ 1457244 h 4210882"/>
                <a:gd name="connsiteX65" fmla="*/ 617213 w 4218987"/>
                <a:gd name="connsiteY65" fmla="*/ 707545 h 4210882"/>
                <a:gd name="connsiteX0" fmla="*/ 2726972 w 4218987"/>
                <a:gd name="connsiteY0" fmla="*/ 2566931 h 4218833"/>
                <a:gd name="connsiteX1" fmla="*/ 2785542 w 4218987"/>
                <a:gd name="connsiteY1" fmla="*/ 2528052 h 4218833"/>
                <a:gd name="connsiteX2" fmla="*/ 2903529 w 4218987"/>
                <a:gd name="connsiteY2" fmla="*/ 2562205 h 4218833"/>
                <a:gd name="connsiteX3" fmla="*/ 2958558 w 4218987"/>
                <a:gd name="connsiteY3" fmla="*/ 2749532 h 4218833"/>
                <a:gd name="connsiteX4" fmla="*/ 2951347 w 4218987"/>
                <a:gd name="connsiteY4" fmla="*/ 2772705 h 4218833"/>
                <a:gd name="connsiteX5" fmla="*/ 2726972 w 4218987"/>
                <a:gd name="connsiteY5" fmla="*/ 2566931 h 4218833"/>
                <a:gd name="connsiteX6" fmla="*/ 2187259 w 4218987"/>
                <a:gd name="connsiteY6" fmla="*/ 2313423 h 4218833"/>
                <a:gd name="connsiteX7" fmla="*/ 2388933 w 4218987"/>
                <a:gd name="connsiteY7" fmla="*/ 2498379 h 4218833"/>
                <a:gd name="connsiteX8" fmla="*/ 2386834 w 4218987"/>
                <a:gd name="connsiteY8" fmla="*/ 2498910 h 4218833"/>
                <a:gd name="connsiteX9" fmla="*/ 2230026 w 4218987"/>
                <a:gd name="connsiteY9" fmla="*/ 2453894 h 4218833"/>
                <a:gd name="connsiteX10" fmla="*/ 2228909 w 4218987"/>
                <a:gd name="connsiteY10" fmla="*/ 2455219 h 4218833"/>
                <a:gd name="connsiteX11" fmla="*/ 2187259 w 4218987"/>
                <a:gd name="connsiteY11" fmla="*/ 2313423 h 4218833"/>
                <a:gd name="connsiteX12" fmla="*/ 1934983 w 4218987"/>
                <a:gd name="connsiteY12" fmla="*/ 2082061 h 4218833"/>
                <a:gd name="connsiteX13" fmla="*/ 1993087 w 4218987"/>
                <a:gd name="connsiteY13" fmla="*/ 2135348 h 4218833"/>
                <a:gd name="connsiteX14" fmla="*/ 1941766 w 4218987"/>
                <a:gd name="connsiteY14" fmla="*/ 2242313 h 4218833"/>
                <a:gd name="connsiteX15" fmla="*/ 2068585 w 4218987"/>
                <a:gd name="connsiteY15" fmla="*/ 2645193 h 4218833"/>
                <a:gd name="connsiteX16" fmla="*/ 2416619 w 4218987"/>
                <a:gd name="connsiteY16" fmla="*/ 2747471 h 4218833"/>
                <a:gd name="connsiteX17" fmla="*/ 2589184 w 4218987"/>
                <a:gd name="connsiteY17" fmla="*/ 2682028 h 4218833"/>
                <a:gd name="connsiteX18" fmla="*/ 2819784 w 4218987"/>
                <a:gd name="connsiteY18" fmla="*/ 2893511 h 4218833"/>
                <a:gd name="connsiteX19" fmla="*/ 2627084 w 4218987"/>
                <a:gd name="connsiteY19" fmla="*/ 2842510 h 4218833"/>
                <a:gd name="connsiteX20" fmla="*/ 2434618 w 4218987"/>
                <a:gd name="connsiteY20" fmla="*/ 3033406 h 4218833"/>
                <a:gd name="connsiteX21" fmla="*/ 2893365 w 4218987"/>
                <a:gd name="connsiteY21" fmla="*/ 3154466 h 4218833"/>
                <a:gd name="connsiteX22" fmla="*/ 3032143 w 4218987"/>
                <a:gd name="connsiteY22" fmla="*/ 3088265 h 4218833"/>
                <a:gd name="connsiteX23" fmla="*/ 3090634 w 4218987"/>
                <a:gd name="connsiteY23" fmla="*/ 3141907 h 4218833"/>
                <a:gd name="connsiteX24" fmla="*/ 3210914 w 4218987"/>
                <a:gd name="connsiteY24" fmla="*/ 3010754 h 4218833"/>
                <a:gd name="connsiteX25" fmla="*/ 3156792 w 4218987"/>
                <a:gd name="connsiteY25" fmla="*/ 2961118 h 4218833"/>
                <a:gd name="connsiteX26" fmla="*/ 3222229 w 4218987"/>
                <a:gd name="connsiteY26" fmla="*/ 2812480 h 4218833"/>
                <a:gd name="connsiteX27" fmla="*/ 3089478 w 4218987"/>
                <a:gd name="connsiteY27" fmla="*/ 2365281 h 4218833"/>
                <a:gd name="connsiteX28" fmla="*/ 3090209 w 4218987"/>
                <a:gd name="connsiteY28" fmla="*/ 2364425 h 4218833"/>
                <a:gd name="connsiteX29" fmla="*/ 3085067 w 4218987"/>
                <a:gd name="connsiteY29" fmla="*/ 2360651 h 4218833"/>
                <a:gd name="connsiteX30" fmla="*/ 3083320 w 4218987"/>
                <a:gd name="connsiteY30" fmla="*/ 2358818 h 4218833"/>
                <a:gd name="connsiteX31" fmla="*/ 3083018 w 4218987"/>
                <a:gd name="connsiteY31" fmla="*/ 2359147 h 4218833"/>
                <a:gd name="connsiteX32" fmla="*/ 2744891 w 4218987"/>
                <a:gd name="connsiteY32" fmla="*/ 2272326 h 4218833"/>
                <a:gd name="connsiteX33" fmla="*/ 2538260 w 4218987"/>
                <a:gd name="connsiteY33" fmla="*/ 2393864 h 4218833"/>
                <a:gd name="connsiteX34" fmla="*/ 2299616 w 4218987"/>
                <a:gd name="connsiteY34" fmla="*/ 2175003 h 4218833"/>
                <a:gd name="connsiteX35" fmla="*/ 2313553 w 4218987"/>
                <a:gd name="connsiteY35" fmla="*/ 2168989 h 4218833"/>
                <a:gd name="connsiteX36" fmla="*/ 2487357 w 4218987"/>
                <a:gd name="connsiteY36" fmla="*/ 2214855 h 4218833"/>
                <a:gd name="connsiteX37" fmla="*/ 2660620 w 4218987"/>
                <a:gd name="connsiteY37" fmla="*/ 2043006 h 4218833"/>
                <a:gd name="connsiteX38" fmla="*/ 2247647 w 4218987"/>
                <a:gd name="connsiteY38" fmla="*/ 1934025 h 4218833"/>
                <a:gd name="connsiteX39" fmla="*/ 2110842 w 4218987"/>
                <a:gd name="connsiteY39" fmla="*/ 2001879 h 4218833"/>
                <a:gd name="connsiteX40" fmla="*/ 2055263 w 4218987"/>
                <a:gd name="connsiteY40" fmla="*/ 1950908 h 4218833"/>
                <a:gd name="connsiteX41" fmla="*/ 1934983 w 4218987"/>
                <a:gd name="connsiteY41" fmla="*/ 2082061 h 4218833"/>
                <a:gd name="connsiteX42" fmla="*/ 1094802 w 4218987"/>
                <a:gd name="connsiteY42" fmla="*/ 2424573 h 4218833"/>
                <a:gd name="connsiteX43" fmla="*/ 2274949 w 4218987"/>
                <a:gd name="connsiteY43" fmla="*/ 1146798 h 4218833"/>
                <a:gd name="connsiteX44" fmla="*/ 3845776 w 4218987"/>
                <a:gd name="connsiteY44" fmla="*/ 1435736 h 4218833"/>
                <a:gd name="connsiteX45" fmla="*/ 3464840 w 4218987"/>
                <a:gd name="connsiteY45" fmla="*/ 3360049 h 4218833"/>
                <a:gd name="connsiteX46" fmla="*/ 1459992 w 4218987"/>
                <a:gd name="connsiteY46" fmla="*/ 3887474 h 4218833"/>
                <a:gd name="connsiteX47" fmla="*/ 1457332 w 4218987"/>
                <a:gd name="connsiteY47" fmla="*/ 3883477 h 4218833"/>
                <a:gd name="connsiteX48" fmla="*/ 1094802 w 4218987"/>
                <a:gd name="connsiteY48" fmla="*/ 2424573 h 4218833"/>
                <a:gd name="connsiteX49" fmla="*/ 859948 w 4218987"/>
                <a:gd name="connsiteY49" fmla="*/ 2158776 h 4218833"/>
                <a:gd name="connsiteX50" fmla="*/ 1963134 w 4218987"/>
                <a:gd name="connsiteY50" fmla="*/ 955867 h 4218833"/>
                <a:gd name="connsiteX51" fmla="*/ 2030962 w 4218987"/>
                <a:gd name="connsiteY51" fmla="*/ 952934 h 4218833"/>
                <a:gd name="connsiteX52" fmla="*/ 2172480 w 4218987"/>
                <a:gd name="connsiteY52" fmla="*/ 1082719 h 4218833"/>
                <a:gd name="connsiteX53" fmla="*/ 2175413 w 4218987"/>
                <a:gd name="connsiteY53" fmla="*/ 1150547 h 4218833"/>
                <a:gd name="connsiteX54" fmla="*/ 1072226 w 4218987"/>
                <a:gd name="connsiteY54" fmla="*/ 2353456 h 4218833"/>
                <a:gd name="connsiteX55" fmla="*/ 1004399 w 4218987"/>
                <a:gd name="connsiteY55" fmla="*/ 2356389 h 4218833"/>
                <a:gd name="connsiteX56" fmla="*/ 862881 w 4218987"/>
                <a:gd name="connsiteY56" fmla="*/ 2226603 h 4218833"/>
                <a:gd name="connsiteX57" fmla="*/ 859948 w 4218987"/>
                <a:gd name="connsiteY57" fmla="*/ 2158776 h 4218833"/>
                <a:gd name="connsiteX58" fmla="*/ 617213 w 4218987"/>
                <a:gd name="connsiteY58" fmla="*/ 715496 h 4218833"/>
                <a:gd name="connsiteX59" fmla="*/ 1193554 w 4218987"/>
                <a:gd name="connsiteY59" fmla="*/ 603342 h 4218833"/>
                <a:gd name="connsiteX60" fmla="*/ 1591068 w 4218987"/>
                <a:gd name="connsiteY60" fmla="*/ 10498 h 4218833"/>
                <a:gd name="connsiteX61" fmla="*/ 1885804 w 4218987"/>
                <a:gd name="connsiteY61" fmla="*/ 905467 h 4218833"/>
                <a:gd name="connsiteX62" fmla="*/ 846522 w 4218987"/>
                <a:gd name="connsiteY62" fmla="*/ 2066880 h 4218833"/>
                <a:gd name="connsiteX63" fmla="*/ 127757 w 4218987"/>
                <a:gd name="connsiteY63" fmla="*/ 2095851 h 4218833"/>
                <a:gd name="connsiteX64" fmla="*/ 448206 w 4218987"/>
                <a:gd name="connsiteY64" fmla="*/ 1465195 h 4218833"/>
                <a:gd name="connsiteX65" fmla="*/ 617213 w 4218987"/>
                <a:gd name="connsiteY65" fmla="*/ 715496 h 4218833"/>
                <a:gd name="connsiteX0" fmla="*/ 2726972 w 4218987"/>
                <a:gd name="connsiteY0" fmla="*/ 2560838 h 4212740"/>
                <a:gd name="connsiteX1" fmla="*/ 2785542 w 4218987"/>
                <a:gd name="connsiteY1" fmla="*/ 2521959 h 4212740"/>
                <a:gd name="connsiteX2" fmla="*/ 2903529 w 4218987"/>
                <a:gd name="connsiteY2" fmla="*/ 2556112 h 4212740"/>
                <a:gd name="connsiteX3" fmla="*/ 2958558 w 4218987"/>
                <a:gd name="connsiteY3" fmla="*/ 2743439 h 4212740"/>
                <a:gd name="connsiteX4" fmla="*/ 2951347 w 4218987"/>
                <a:gd name="connsiteY4" fmla="*/ 2766612 h 4212740"/>
                <a:gd name="connsiteX5" fmla="*/ 2726972 w 4218987"/>
                <a:gd name="connsiteY5" fmla="*/ 2560838 h 4212740"/>
                <a:gd name="connsiteX6" fmla="*/ 2187259 w 4218987"/>
                <a:gd name="connsiteY6" fmla="*/ 2307330 h 4212740"/>
                <a:gd name="connsiteX7" fmla="*/ 2388933 w 4218987"/>
                <a:gd name="connsiteY7" fmla="*/ 2492286 h 4212740"/>
                <a:gd name="connsiteX8" fmla="*/ 2386834 w 4218987"/>
                <a:gd name="connsiteY8" fmla="*/ 2492817 h 4212740"/>
                <a:gd name="connsiteX9" fmla="*/ 2230026 w 4218987"/>
                <a:gd name="connsiteY9" fmla="*/ 2447801 h 4212740"/>
                <a:gd name="connsiteX10" fmla="*/ 2228909 w 4218987"/>
                <a:gd name="connsiteY10" fmla="*/ 2449126 h 4212740"/>
                <a:gd name="connsiteX11" fmla="*/ 2187259 w 4218987"/>
                <a:gd name="connsiteY11" fmla="*/ 2307330 h 4212740"/>
                <a:gd name="connsiteX12" fmla="*/ 1934983 w 4218987"/>
                <a:gd name="connsiteY12" fmla="*/ 2075968 h 4212740"/>
                <a:gd name="connsiteX13" fmla="*/ 1993087 w 4218987"/>
                <a:gd name="connsiteY13" fmla="*/ 2129255 h 4212740"/>
                <a:gd name="connsiteX14" fmla="*/ 1941766 w 4218987"/>
                <a:gd name="connsiteY14" fmla="*/ 2236220 h 4212740"/>
                <a:gd name="connsiteX15" fmla="*/ 2068585 w 4218987"/>
                <a:gd name="connsiteY15" fmla="*/ 2639100 h 4212740"/>
                <a:gd name="connsiteX16" fmla="*/ 2416619 w 4218987"/>
                <a:gd name="connsiteY16" fmla="*/ 2741378 h 4212740"/>
                <a:gd name="connsiteX17" fmla="*/ 2589184 w 4218987"/>
                <a:gd name="connsiteY17" fmla="*/ 2675935 h 4212740"/>
                <a:gd name="connsiteX18" fmla="*/ 2819784 w 4218987"/>
                <a:gd name="connsiteY18" fmla="*/ 2887418 h 4212740"/>
                <a:gd name="connsiteX19" fmla="*/ 2627084 w 4218987"/>
                <a:gd name="connsiteY19" fmla="*/ 2836417 h 4212740"/>
                <a:gd name="connsiteX20" fmla="*/ 2434618 w 4218987"/>
                <a:gd name="connsiteY20" fmla="*/ 3027313 h 4212740"/>
                <a:gd name="connsiteX21" fmla="*/ 2893365 w 4218987"/>
                <a:gd name="connsiteY21" fmla="*/ 3148373 h 4212740"/>
                <a:gd name="connsiteX22" fmla="*/ 3032143 w 4218987"/>
                <a:gd name="connsiteY22" fmla="*/ 3082172 h 4212740"/>
                <a:gd name="connsiteX23" fmla="*/ 3090634 w 4218987"/>
                <a:gd name="connsiteY23" fmla="*/ 3135814 h 4212740"/>
                <a:gd name="connsiteX24" fmla="*/ 3210914 w 4218987"/>
                <a:gd name="connsiteY24" fmla="*/ 3004661 h 4212740"/>
                <a:gd name="connsiteX25" fmla="*/ 3156792 w 4218987"/>
                <a:gd name="connsiteY25" fmla="*/ 2955025 h 4212740"/>
                <a:gd name="connsiteX26" fmla="*/ 3222229 w 4218987"/>
                <a:gd name="connsiteY26" fmla="*/ 2806387 h 4212740"/>
                <a:gd name="connsiteX27" fmla="*/ 3089478 w 4218987"/>
                <a:gd name="connsiteY27" fmla="*/ 2359188 h 4212740"/>
                <a:gd name="connsiteX28" fmla="*/ 3090209 w 4218987"/>
                <a:gd name="connsiteY28" fmla="*/ 2358332 h 4212740"/>
                <a:gd name="connsiteX29" fmla="*/ 3085067 w 4218987"/>
                <a:gd name="connsiteY29" fmla="*/ 2354558 h 4212740"/>
                <a:gd name="connsiteX30" fmla="*/ 3083320 w 4218987"/>
                <a:gd name="connsiteY30" fmla="*/ 2352725 h 4212740"/>
                <a:gd name="connsiteX31" fmla="*/ 3083018 w 4218987"/>
                <a:gd name="connsiteY31" fmla="*/ 2353054 h 4212740"/>
                <a:gd name="connsiteX32" fmla="*/ 2744891 w 4218987"/>
                <a:gd name="connsiteY32" fmla="*/ 2266233 h 4212740"/>
                <a:gd name="connsiteX33" fmla="*/ 2538260 w 4218987"/>
                <a:gd name="connsiteY33" fmla="*/ 2387771 h 4212740"/>
                <a:gd name="connsiteX34" fmla="*/ 2299616 w 4218987"/>
                <a:gd name="connsiteY34" fmla="*/ 2168910 h 4212740"/>
                <a:gd name="connsiteX35" fmla="*/ 2313553 w 4218987"/>
                <a:gd name="connsiteY35" fmla="*/ 2162896 h 4212740"/>
                <a:gd name="connsiteX36" fmla="*/ 2487357 w 4218987"/>
                <a:gd name="connsiteY36" fmla="*/ 2208762 h 4212740"/>
                <a:gd name="connsiteX37" fmla="*/ 2660620 w 4218987"/>
                <a:gd name="connsiteY37" fmla="*/ 2036913 h 4212740"/>
                <a:gd name="connsiteX38" fmla="*/ 2247647 w 4218987"/>
                <a:gd name="connsiteY38" fmla="*/ 1927932 h 4212740"/>
                <a:gd name="connsiteX39" fmla="*/ 2110842 w 4218987"/>
                <a:gd name="connsiteY39" fmla="*/ 1995786 h 4212740"/>
                <a:gd name="connsiteX40" fmla="*/ 2055263 w 4218987"/>
                <a:gd name="connsiteY40" fmla="*/ 1944815 h 4212740"/>
                <a:gd name="connsiteX41" fmla="*/ 1934983 w 4218987"/>
                <a:gd name="connsiteY41" fmla="*/ 2075968 h 4212740"/>
                <a:gd name="connsiteX42" fmla="*/ 1094802 w 4218987"/>
                <a:gd name="connsiteY42" fmla="*/ 2418480 h 4212740"/>
                <a:gd name="connsiteX43" fmla="*/ 2274949 w 4218987"/>
                <a:gd name="connsiteY43" fmla="*/ 1140705 h 4212740"/>
                <a:gd name="connsiteX44" fmla="*/ 3845776 w 4218987"/>
                <a:gd name="connsiteY44" fmla="*/ 1429643 h 4212740"/>
                <a:gd name="connsiteX45" fmla="*/ 3464840 w 4218987"/>
                <a:gd name="connsiteY45" fmla="*/ 3353956 h 4212740"/>
                <a:gd name="connsiteX46" fmla="*/ 1459992 w 4218987"/>
                <a:gd name="connsiteY46" fmla="*/ 3881381 h 4212740"/>
                <a:gd name="connsiteX47" fmla="*/ 1457332 w 4218987"/>
                <a:gd name="connsiteY47" fmla="*/ 3877384 h 4212740"/>
                <a:gd name="connsiteX48" fmla="*/ 1094802 w 4218987"/>
                <a:gd name="connsiteY48" fmla="*/ 2418480 h 4212740"/>
                <a:gd name="connsiteX49" fmla="*/ 859948 w 4218987"/>
                <a:gd name="connsiteY49" fmla="*/ 2152683 h 4212740"/>
                <a:gd name="connsiteX50" fmla="*/ 1963134 w 4218987"/>
                <a:gd name="connsiteY50" fmla="*/ 949774 h 4212740"/>
                <a:gd name="connsiteX51" fmla="*/ 2030962 w 4218987"/>
                <a:gd name="connsiteY51" fmla="*/ 946841 h 4212740"/>
                <a:gd name="connsiteX52" fmla="*/ 2172480 w 4218987"/>
                <a:gd name="connsiteY52" fmla="*/ 1076626 h 4212740"/>
                <a:gd name="connsiteX53" fmla="*/ 2175413 w 4218987"/>
                <a:gd name="connsiteY53" fmla="*/ 1144454 h 4212740"/>
                <a:gd name="connsiteX54" fmla="*/ 1072226 w 4218987"/>
                <a:gd name="connsiteY54" fmla="*/ 2347363 h 4212740"/>
                <a:gd name="connsiteX55" fmla="*/ 1004399 w 4218987"/>
                <a:gd name="connsiteY55" fmla="*/ 2350296 h 4212740"/>
                <a:gd name="connsiteX56" fmla="*/ 862881 w 4218987"/>
                <a:gd name="connsiteY56" fmla="*/ 2220510 h 4212740"/>
                <a:gd name="connsiteX57" fmla="*/ 859948 w 4218987"/>
                <a:gd name="connsiteY57" fmla="*/ 2152683 h 4212740"/>
                <a:gd name="connsiteX58" fmla="*/ 617213 w 4218987"/>
                <a:gd name="connsiteY58" fmla="*/ 709403 h 4212740"/>
                <a:gd name="connsiteX59" fmla="*/ 1193554 w 4218987"/>
                <a:gd name="connsiteY59" fmla="*/ 597249 h 4212740"/>
                <a:gd name="connsiteX60" fmla="*/ 1591068 w 4218987"/>
                <a:gd name="connsiteY60" fmla="*/ 4405 h 4212740"/>
                <a:gd name="connsiteX61" fmla="*/ 1885804 w 4218987"/>
                <a:gd name="connsiteY61" fmla="*/ 899374 h 4212740"/>
                <a:gd name="connsiteX62" fmla="*/ 846522 w 4218987"/>
                <a:gd name="connsiteY62" fmla="*/ 2060787 h 4212740"/>
                <a:gd name="connsiteX63" fmla="*/ 127757 w 4218987"/>
                <a:gd name="connsiteY63" fmla="*/ 2089758 h 4212740"/>
                <a:gd name="connsiteX64" fmla="*/ 448206 w 4218987"/>
                <a:gd name="connsiteY64" fmla="*/ 1459102 h 4212740"/>
                <a:gd name="connsiteX65" fmla="*/ 617213 w 4218987"/>
                <a:gd name="connsiteY65" fmla="*/ 709403 h 421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18987" h="4212740">
                  <a:moveTo>
                    <a:pt x="2726972" y="2560838"/>
                  </a:moveTo>
                  <a:cubicBezTo>
                    <a:pt x="2742919" y="2545669"/>
                    <a:pt x="2761036" y="2532131"/>
                    <a:pt x="2785542" y="2521959"/>
                  </a:cubicBezTo>
                  <a:cubicBezTo>
                    <a:pt x="2842367" y="2511454"/>
                    <a:pt x="2866050" y="2521010"/>
                    <a:pt x="2903529" y="2556112"/>
                  </a:cubicBezTo>
                  <a:cubicBezTo>
                    <a:pt x="2953803" y="2604223"/>
                    <a:pt x="2974773" y="2675518"/>
                    <a:pt x="2958558" y="2743439"/>
                  </a:cubicBezTo>
                  <a:cubicBezTo>
                    <a:pt x="2956662" y="2751378"/>
                    <a:pt x="2954293" y="2759129"/>
                    <a:pt x="2951347" y="2766612"/>
                  </a:cubicBezTo>
                  <a:lnTo>
                    <a:pt x="2726972" y="2560838"/>
                  </a:lnTo>
                  <a:close/>
                  <a:moveTo>
                    <a:pt x="2187259" y="2307330"/>
                  </a:moveTo>
                  <a:lnTo>
                    <a:pt x="2388933" y="2492286"/>
                  </a:lnTo>
                  <a:lnTo>
                    <a:pt x="2386834" y="2492817"/>
                  </a:lnTo>
                  <a:cubicBezTo>
                    <a:pt x="2324502" y="2508724"/>
                    <a:pt x="2271072" y="2488504"/>
                    <a:pt x="2230026" y="2447801"/>
                  </a:cubicBezTo>
                  <a:lnTo>
                    <a:pt x="2228909" y="2449126"/>
                  </a:lnTo>
                  <a:cubicBezTo>
                    <a:pt x="2193714" y="2410899"/>
                    <a:pt x="2178315" y="2358663"/>
                    <a:pt x="2187259" y="2307330"/>
                  </a:cubicBezTo>
                  <a:close/>
                  <a:moveTo>
                    <a:pt x="1934983" y="2075968"/>
                  </a:moveTo>
                  <a:lnTo>
                    <a:pt x="1993087" y="2129255"/>
                  </a:lnTo>
                  <a:cubicBezTo>
                    <a:pt x="1974652" y="2162240"/>
                    <a:pt x="1950785" y="2198446"/>
                    <a:pt x="1941766" y="2236220"/>
                  </a:cubicBezTo>
                  <a:cubicBezTo>
                    <a:pt x="1904674" y="2387735"/>
                    <a:pt x="1931447" y="2512849"/>
                    <a:pt x="2068585" y="2639100"/>
                  </a:cubicBezTo>
                  <a:cubicBezTo>
                    <a:pt x="2164747" y="2720768"/>
                    <a:pt x="2290975" y="2757863"/>
                    <a:pt x="2416619" y="2741378"/>
                  </a:cubicBezTo>
                  <a:cubicBezTo>
                    <a:pt x="2479450" y="2733135"/>
                    <a:pt x="2537492" y="2710222"/>
                    <a:pt x="2589184" y="2675935"/>
                  </a:cubicBezTo>
                  <a:lnTo>
                    <a:pt x="2819784" y="2887418"/>
                  </a:lnTo>
                  <a:cubicBezTo>
                    <a:pt x="2751065" y="2906608"/>
                    <a:pt x="2677341" y="2887088"/>
                    <a:pt x="2627084" y="2836417"/>
                  </a:cubicBezTo>
                  <a:lnTo>
                    <a:pt x="2434618" y="3027313"/>
                  </a:lnTo>
                  <a:cubicBezTo>
                    <a:pt x="2554238" y="3147918"/>
                    <a:pt x="2729811" y="3194250"/>
                    <a:pt x="2893365" y="3148373"/>
                  </a:cubicBezTo>
                  <a:cubicBezTo>
                    <a:pt x="2943893" y="3134200"/>
                    <a:pt x="2990823" y="3111914"/>
                    <a:pt x="3032143" y="3082172"/>
                  </a:cubicBezTo>
                  <a:lnTo>
                    <a:pt x="3090634" y="3135814"/>
                  </a:lnTo>
                  <a:lnTo>
                    <a:pt x="3210914" y="3004661"/>
                  </a:lnTo>
                  <a:lnTo>
                    <a:pt x="3156792" y="2955025"/>
                  </a:lnTo>
                  <a:cubicBezTo>
                    <a:pt x="3187233" y="2910677"/>
                    <a:pt x="3209343" y="2860364"/>
                    <a:pt x="3222229" y="2806387"/>
                  </a:cubicBezTo>
                  <a:cubicBezTo>
                    <a:pt x="3260983" y="2644060"/>
                    <a:pt x="3210346" y="2473619"/>
                    <a:pt x="3089478" y="2359188"/>
                  </a:cubicBezTo>
                  <a:lnTo>
                    <a:pt x="3090209" y="2358332"/>
                  </a:lnTo>
                  <a:cubicBezTo>
                    <a:pt x="3088590" y="2356959"/>
                    <a:pt x="3086958" y="2355602"/>
                    <a:pt x="3085067" y="2354558"/>
                  </a:cubicBezTo>
                  <a:lnTo>
                    <a:pt x="3083320" y="2352725"/>
                  </a:lnTo>
                  <a:lnTo>
                    <a:pt x="3083018" y="2353054"/>
                  </a:lnTo>
                  <a:cubicBezTo>
                    <a:pt x="2988175" y="2276339"/>
                    <a:pt x="2860427" y="2234599"/>
                    <a:pt x="2744891" y="2266233"/>
                  </a:cubicBezTo>
                  <a:cubicBezTo>
                    <a:pt x="2669329" y="2286922"/>
                    <a:pt x="2604815" y="2324138"/>
                    <a:pt x="2538260" y="2387771"/>
                  </a:cubicBezTo>
                  <a:lnTo>
                    <a:pt x="2299616" y="2168910"/>
                  </a:lnTo>
                  <a:lnTo>
                    <a:pt x="2313553" y="2162896"/>
                  </a:lnTo>
                  <a:cubicBezTo>
                    <a:pt x="2375518" y="2145515"/>
                    <a:pt x="2442037" y="2163069"/>
                    <a:pt x="2487357" y="2208762"/>
                  </a:cubicBezTo>
                  <a:lnTo>
                    <a:pt x="2660620" y="2036913"/>
                  </a:lnTo>
                  <a:cubicBezTo>
                    <a:pt x="2552935" y="1928342"/>
                    <a:pt x="2394881" y="1886633"/>
                    <a:pt x="2247647" y="1927932"/>
                  </a:cubicBezTo>
                  <a:cubicBezTo>
                    <a:pt x="2197362" y="1942037"/>
                    <a:pt x="2151035" y="1965068"/>
                    <a:pt x="2110842" y="1995786"/>
                  </a:cubicBezTo>
                  <a:lnTo>
                    <a:pt x="2055263" y="1944815"/>
                  </a:lnTo>
                  <a:lnTo>
                    <a:pt x="1934983" y="2075968"/>
                  </a:lnTo>
                  <a:close/>
                  <a:moveTo>
                    <a:pt x="1094802" y="2418480"/>
                  </a:moveTo>
                  <a:lnTo>
                    <a:pt x="2274949" y="1140705"/>
                  </a:lnTo>
                  <a:cubicBezTo>
                    <a:pt x="3066920" y="1107715"/>
                    <a:pt x="3506098" y="1181630"/>
                    <a:pt x="3845776" y="1429643"/>
                  </a:cubicBezTo>
                  <a:cubicBezTo>
                    <a:pt x="4361123" y="1802856"/>
                    <a:pt x="4436743" y="2218686"/>
                    <a:pt x="3464840" y="3353956"/>
                  </a:cubicBezTo>
                  <a:cubicBezTo>
                    <a:pt x="2372477" y="4481621"/>
                    <a:pt x="1885659" y="4318774"/>
                    <a:pt x="1459992" y="3881381"/>
                  </a:cubicBezTo>
                  <a:lnTo>
                    <a:pt x="1457332" y="3877384"/>
                  </a:lnTo>
                  <a:cubicBezTo>
                    <a:pt x="1174687" y="3560083"/>
                    <a:pt x="1093021" y="3193236"/>
                    <a:pt x="1094802" y="2418480"/>
                  </a:cubicBezTo>
                  <a:close/>
                  <a:moveTo>
                    <a:pt x="859948" y="2152683"/>
                  </a:moveTo>
                  <a:lnTo>
                    <a:pt x="1963134" y="949774"/>
                  </a:lnTo>
                  <a:cubicBezTo>
                    <a:pt x="1981055" y="930234"/>
                    <a:pt x="2011422" y="928920"/>
                    <a:pt x="2030962" y="946841"/>
                  </a:cubicBezTo>
                  <a:lnTo>
                    <a:pt x="2172480" y="1076626"/>
                  </a:lnTo>
                  <a:cubicBezTo>
                    <a:pt x="2192020" y="1094546"/>
                    <a:pt x="2193333" y="1124914"/>
                    <a:pt x="2175413" y="1144454"/>
                  </a:cubicBezTo>
                  <a:lnTo>
                    <a:pt x="1072226" y="2347363"/>
                  </a:lnTo>
                  <a:cubicBezTo>
                    <a:pt x="1054306" y="2366903"/>
                    <a:pt x="1023939" y="2368216"/>
                    <a:pt x="1004399" y="2350296"/>
                  </a:cubicBezTo>
                  <a:lnTo>
                    <a:pt x="862881" y="2220510"/>
                  </a:lnTo>
                  <a:cubicBezTo>
                    <a:pt x="843341" y="2202590"/>
                    <a:pt x="842028" y="2172223"/>
                    <a:pt x="859948" y="2152683"/>
                  </a:cubicBezTo>
                  <a:close/>
                  <a:moveTo>
                    <a:pt x="617213" y="709403"/>
                  </a:moveTo>
                  <a:cubicBezTo>
                    <a:pt x="867493" y="482409"/>
                    <a:pt x="905041" y="540987"/>
                    <a:pt x="1193554" y="597249"/>
                  </a:cubicBezTo>
                  <a:cubicBezTo>
                    <a:pt x="1611640" y="667547"/>
                    <a:pt x="1434098" y="64942"/>
                    <a:pt x="1591068" y="4405"/>
                  </a:cubicBezTo>
                  <a:cubicBezTo>
                    <a:pt x="1728507" y="-48600"/>
                    <a:pt x="2045888" y="384303"/>
                    <a:pt x="1885804" y="899374"/>
                  </a:cubicBezTo>
                  <a:cubicBezTo>
                    <a:pt x="1524682" y="1293140"/>
                    <a:pt x="1207644" y="1667021"/>
                    <a:pt x="846522" y="2060787"/>
                  </a:cubicBezTo>
                  <a:cubicBezTo>
                    <a:pt x="455578" y="2242802"/>
                    <a:pt x="293609" y="2203716"/>
                    <a:pt x="127757" y="2089758"/>
                  </a:cubicBezTo>
                  <a:cubicBezTo>
                    <a:pt x="-38095" y="1975800"/>
                    <a:pt x="-136790" y="1614018"/>
                    <a:pt x="448206" y="1459102"/>
                  </a:cubicBezTo>
                  <a:cubicBezTo>
                    <a:pt x="669775" y="1417745"/>
                    <a:pt x="251827" y="1252233"/>
                    <a:pt x="617213" y="7094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328784F-A55C-412C-AABD-EA81393A2435}"/>
                </a:ext>
              </a:extLst>
            </p:cNvPr>
            <p:cNvGrpSpPr/>
            <p:nvPr/>
          </p:nvGrpSpPr>
          <p:grpSpPr>
            <a:xfrm>
              <a:off x="5300752" y="2500289"/>
              <a:ext cx="2591331" cy="2607234"/>
              <a:chOff x="5300752" y="2500289"/>
              <a:chExt cx="2591331" cy="2607234"/>
            </a:xfrm>
          </p:grpSpPr>
          <p:sp>
            <p:nvSpPr>
              <p:cNvPr id="63" name="Freeform 43">
                <a:extLst>
                  <a:ext uri="{FF2B5EF4-FFF2-40B4-BE49-F238E27FC236}">
                    <a16:creationId xmlns:a16="http://schemas.microsoft.com/office/drawing/2014/main" id="{84E1B072-FEA2-45F6-8828-1560F72A2C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13300" y="3403957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Rectangle 15">
                <a:extLst>
                  <a:ext uri="{FF2B5EF4-FFF2-40B4-BE49-F238E27FC236}">
                    <a16:creationId xmlns:a16="http://schemas.microsoft.com/office/drawing/2014/main" id="{5F29E16A-6F36-4016-9BC0-EA90DB82BD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18883" y="4118203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Rectangle 1">
                <a:extLst>
                  <a:ext uri="{FF2B5EF4-FFF2-40B4-BE49-F238E27FC236}">
                    <a16:creationId xmlns:a16="http://schemas.microsoft.com/office/drawing/2014/main" id="{21DEA0A3-05E8-43D2-A123-1F569CEF5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2101" y="2500289"/>
                <a:ext cx="36069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Trapezoid 11">
                <a:extLst>
                  <a:ext uri="{FF2B5EF4-FFF2-40B4-BE49-F238E27FC236}">
                    <a16:creationId xmlns:a16="http://schemas.microsoft.com/office/drawing/2014/main" id="{209CCFF4-DC41-40D0-85D4-C826D3A446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7120153" y="2790149"/>
                <a:ext cx="321995" cy="388199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Rounded Rectangle 1">
                <a:extLst>
                  <a:ext uri="{FF2B5EF4-FFF2-40B4-BE49-F238E27FC236}">
                    <a16:creationId xmlns:a16="http://schemas.microsoft.com/office/drawing/2014/main" id="{B5E5150E-17AC-4B99-A21E-CD24B341D4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26252" y="4441985"/>
                <a:ext cx="213327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3">
                <a:extLst>
                  <a:ext uri="{FF2B5EF4-FFF2-40B4-BE49-F238E27FC236}">
                    <a16:creationId xmlns:a16="http://schemas.microsoft.com/office/drawing/2014/main" id="{FE199107-A3CF-4E65-AC84-1384C1B3D8B2}"/>
                  </a:ext>
                </a:extLst>
              </p:cNvPr>
              <p:cNvSpPr/>
              <p:nvPr/>
            </p:nvSpPr>
            <p:spPr>
              <a:xfrm rot="3600000">
                <a:off x="5723732" y="4346824"/>
                <a:ext cx="148530" cy="438548"/>
              </a:xfrm>
              <a:custGeom>
                <a:avLst/>
                <a:gdLst/>
                <a:ahLst/>
                <a:cxnLst/>
                <a:rect l="l" t="t" r="r" b="b"/>
                <a:pathLst>
                  <a:path w="1327763" h="3920353">
                    <a:moveTo>
                      <a:pt x="483881" y="2840232"/>
                    </a:moveTo>
                    <a:lnTo>
                      <a:pt x="843881" y="2840232"/>
                    </a:lnTo>
                    <a:lnTo>
                      <a:pt x="843881" y="3920353"/>
                    </a:lnTo>
                    <a:lnTo>
                      <a:pt x="483881" y="3920353"/>
                    </a:lnTo>
                    <a:close/>
                    <a:moveTo>
                      <a:pt x="757697" y="168239"/>
                    </a:moveTo>
                    <a:lnTo>
                      <a:pt x="757697" y="384263"/>
                    </a:lnTo>
                    <a:lnTo>
                      <a:pt x="930062" y="384263"/>
                    </a:lnTo>
                    <a:lnTo>
                      <a:pt x="930062" y="168239"/>
                    </a:lnTo>
                    <a:close/>
                    <a:moveTo>
                      <a:pt x="432932" y="168239"/>
                    </a:moveTo>
                    <a:lnTo>
                      <a:pt x="432932" y="384263"/>
                    </a:lnTo>
                    <a:lnTo>
                      <a:pt x="605297" y="384263"/>
                    </a:lnTo>
                    <a:lnTo>
                      <a:pt x="605297" y="168239"/>
                    </a:lnTo>
                    <a:close/>
                    <a:moveTo>
                      <a:pt x="168643" y="0"/>
                    </a:moveTo>
                    <a:lnTo>
                      <a:pt x="1159119" y="0"/>
                    </a:lnTo>
                    <a:lnTo>
                      <a:pt x="1159119" y="539093"/>
                    </a:lnTo>
                    <a:lnTo>
                      <a:pt x="1327763" y="539093"/>
                    </a:lnTo>
                    <a:lnTo>
                      <a:pt x="1327763" y="2245406"/>
                    </a:lnTo>
                    <a:lnTo>
                      <a:pt x="1318300" y="2245406"/>
                    </a:lnTo>
                    <a:lnTo>
                      <a:pt x="1127664" y="2719000"/>
                    </a:lnTo>
                    <a:lnTo>
                      <a:pt x="200100" y="2719000"/>
                    </a:lnTo>
                    <a:lnTo>
                      <a:pt x="9464" y="2245406"/>
                    </a:lnTo>
                    <a:lnTo>
                      <a:pt x="0" y="2245406"/>
                    </a:lnTo>
                    <a:lnTo>
                      <a:pt x="0" y="539093"/>
                    </a:lnTo>
                    <a:lnTo>
                      <a:pt x="168643" y="5390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Block Arc 21">
                <a:extLst>
                  <a:ext uri="{FF2B5EF4-FFF2-40B4-BE49-F238E27FC236}">
                    <a16:creationId xmlns:a16="http://schemas.microsoft.com/office/drawing/2014/main" id="{5A1F6C1A-48B5-4EE8-9229-217273E85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0452" y="4620657"/>
                <a:ext cx="234896" cy="321911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2">
                <a:extLst>
                  <a:ext uri="{FF2B5EF4-FFF2-40B4-BE49-F238E27FC236}">
                    <a16:creationId xmlns:a16="http://schemas.microsoft.com/office/drawing/2014/main" id="{67706082-DA79-4B19-AA24-0DA6523D6A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4319" y="2765284"/>
                <a:ext cx="219540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2700676" h="3960000">
                    <a:moveTo>
                      <a:pt x="1602689" y="2463003"/>
                    </a:moveTo>
                    <a:lnTo>
                      <a:pt x="1602689" y="2950470"/>
                    </a:lnTo>
                    <a:cubicBezTo>
                      <a:pt x="1687205" y="2891119"/>
                      <a:pt x="1739253" y="2801128"/>
                      <a:pt x="1737291" y="2701504"/>
                    </a:cubicBezTo>
                    <a:cubicBezTo>
                      <a:pt x="1735404" y="2605672"/>
                      <a:pt x="1683918" y="2520125"/>
                      <a:pt x="1602689" y="2463003"/>
                    </a:cubicBezTo>
                    <a:close/>
                    <a:moveTo>
                      <a:pt x="1098689" y="1009338"/>
                    </a:moveTo>
                    <a:cubicBezTo>
                      <a:pt x="1013764" y="1068693"/>
                      <a:pt x="961418" y="1158910"/>
                      <a:pt x="963385" y="1258814"/>
                    </a:cubicBezTo>
                    <a:cubicBezTo>
                      <a:pt x="965278" y="1354920"/>
                      <a:pt x="1017053" y="1440682"/>
                      <a:pt x="1098689" y="1497792"/>
                    </a:cubicBezTo>
                    <a:close/>
                    <a:moveTo>
                      <a:pt x="1098689" y="0"/>
                    </a:moveTo>
                    <a:lnTo>
                      <a:pt x="1602689" y="0"/>
                    </a:lnTo>
                    <a:lnTo>
                      <a:pt x="1602689" y="144043"/>
                    </a:lnTo>
                    <a:cubicBezTo>
                      <a:pt x="2202506" y="238198"/>
                      <a:pt x="2667631" y="666545"/>
                      <a:pt x="2699027" y="1197644"/>
                    </a:cubicBezTo>
                    <a:lnTo>
                      <a:pt x="1736872" y="1237476"/>
                    </a:lnTo>
                    <a:cubicBezTo>
                      <a:pt x="1731432" y="1145454"/>
                      <a:pt x="1680559" y="1064195"/>
                      <a:pt x="1602689" y="1009004"/>
                    </a:cubicBezTo>
                    <a:lnTo>
                      <a:pt x="1602689" y="1597155"/>
                    </a:lnTo>
                    <a:cubicBezTo>
                      <a:pt x="2220011" y="1694259"/>
                      <a:pt x="2689768" y="2143644"/>
                      <a:pt x="2700490" y="2688223"/>
                    </a:cubicBezTo>
                    <a:cubicBezTo>
                      <a:pt x="2711466" y="3245591"/>
                      <a:pt x="2237928" y="3716553"/>
                      <a:pt x="1602689" y="3815701"/>
                    </a:cubicBezTo>
                    <a:lnTo>
                      <a:pt x="1602689" y="3960000"/>
                    </a:lnTo>
                    <a:lnTo>
                      <a:pt x="1098689" y="3960000"/>
                    </a:lnTo>
                    <a:lnTo>
                      <a:pt x="1098689" y="3816404"/>
                    </a:lnTo>
                    <a:cubicBezTo>
                      <a:pt x="498535" y="3722456"/>
                      <a:pt x="33057" y="3293981"/>
                      <a:pt x="1649" y="2762674"/>
                    </a:cubicBezTo>
                    <a:lnTo>
                      <a:pt x="963804" y="2722842"/>
                    </a:lnTo>
                    <a:cubicBezTo>
                      <a:pt x="969260" y="2815132"/>
                      <a:pt x="1020413" y="2896595"/>
                      <a:pt x="1098689" y="2951760"/>
                    </a:cubicBezTo>
                    <a:lnTo>
                      <a:pt x="1098689" y="2363252"/>
                    </a:lnTo>
                    <a:cubicBezTo>
                      <a:pt x="481020" y="2266398"/>
                      <a:pt x="10912" y="1816880"/>
                      <a:pt x="186" y="1272095"/>
                    </a:cubicBezTo>
                    <a:cubicBezTo>
                      <a:pt x="-10794" y="714522"/>
                      <a:pt x="463097" y="243418"/>
                      <a:pt x="1098689" y="144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Rectangle 44">
                <a:extLst>
                  <a:ext uri="{FF2B5EF4-FFF2-40B4-BE49-F238E27FC236}">
                    <a16:creationId xmlns:a16="http://schemas.microsoft.com/office/drawing/2014/main" id="{27521827-B4D5-464A-BF87-344FEFA6CC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1902" y="4180221"/>
                <a:ext cx="269642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1930109" h="2304256">
                    <a:moveTo>
                      <a:pt x="499032" y="360040"/>
                    </a:moveTo>
                    <a:lnTo>
                      <a:pt x="499032" y="1016070"/>
                    </a:lnTo>
                    <a:lnTo>
                      <a:pt x="1258521" y="1016070"/>
                    </a:lnTo>
                    <a:cubicBezTo>
                      <a:pt x="1368910" y="1012801"/>
                      <a:pt x="1469808" y="952440"/>
                      <a:pt x="1526552" y="856603"/>
                    </a:cubicBezTo>
                    <a:cubicBezTo>
                      <a:pt x="1587011" y="754492"/>
                      <a:pt x="1588055" y="627797"/>
                      <a:pt x="1529286" y="524704"/>
                    </a:cubicBezTo>
                    <a:cubicBezTo>
                      <a:pt x="1473114" y="426166"/>
                      <a:pt x="1370550" y="363662"/>
                      <a:pt x="1257894" y="360040"/>
                    </a:cubicBezTo>
                    <a:close/>
                    <a:moveTo>
                      <a:pt x="138992" y="0"/>
                    </a:moveTo>
                    <a:lnTo>
                      <a:pt x="180856" y="0"/>
                    </a:lnTo>
                    <a:lnTo>
                      <a:pt x="499032" y="0"/>
                    </a:lnTo>
                    <a:lnTo>
                      <a:pt x="1260856" y="0"/>
                    </a:lnTo>
                    <a:lnTo>
                      <a:pt x="1260856" y="1730"/>
                    </a:lnTo>
                    <a:cubicBezTo>
                      <a:pt x="1500773" y="7202"/>
                      <a:pt x="1720550" y="138412"/>
                      <a:pt x="1839840" y="347673"/>
                    </a:cubicBezTo>
                    <a:cubicBezTo>
                      <a:pt x="1962203" y="562326"/>
                      <a:pt x="1960030" y="826119"/>
                      <a:pt x="1834148" y="1038727"/>
                    </a:cubicBezTo>
                    <a:cubicBezTo>
                      <a:pt x="1717086" y="1236437"/>
                      <a:pt x="1509773" y="1361631"/>
                      <a:pt x="1282539" y="1373428"/>
                    </a:cubicBezTo>
                    <a:lnTo>
                      <a:pt x="1282539" y="1376110"/>
                    </a:lnTo>
                    <a:lnTo>
                      <a:pt x="499032" y="1376110"/>
                    </a:lnTo>
                    <a:lnTo>
                      <a:pt x="499032" y="1533934"/>
                    </a:lnTo>
                    <a:lnTo>
                      <a:pt x="1296144" y="1533934"/>
                    </a:lnTo>
                    <a:lnTo>
                      <a:pt x="1296144" y="1821966"/>
                    </a:lnTo>
                    <a:lnTo>
                      <a:pt x="499032" y="1821966"/>
                    </a:lnTo>
                    <a:lnTo>
                      <a:pt x="499032" y="2304256"/>
                    </a:lnTo>
                    <a:lnTo>
                      <a:pt x="138992" y="2304256"/>
                    </a:lnTo>
                    <a:lnTo>
                      <a:pt x="138992" y="1821966"/>
                    </a:lnTo>
                    <a:lnTo>
                      <a:pt x="0" y="1821966"/>
                    </a:lnTo>
                    <a:lnTo>
                      <a:pt x="0" y="1533934"/>
                    </a:lnTo>
                    <a:lnTo>
                      <a:pt x="138992" y="1533934"/>
                    </a:lnTo>
                    <a:lnTo>
                      <a:pt x="138992" y="1376110"/>
                    </a:lnTo>
                    <a:lnTo>
                      <a:pt x="0" y="1376110"/>
                    </a:lnTo>
                    <a:lnTo>
                      <a:pt x="0" y="1016070"/>
                    </a:lnTo>
                    <a:lnTo>
                      <a:pt x="138992" y="10160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Rectangle 50">
                <a:extLst>
                  <a:ext uri="{FF2B5EF4-FFF2-40B4-BE49-F238E27FC236}">
                    <a16:creationId xmlns:a16="http://schemas.microsoft.com/office/drawing/2014/main" id="{B6E1BB65-0868-4ED9-B3AF-EDFD72F722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7707" y="4890486"/>
                <a:ext cx="321911" cy="184379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Isosceles Triangle 22">
                <a:extLst>
                  <a:ext uri="{FF2B5EF4-FFF2-40B4-BE49-F238E27FC236}">
                    <a16:creationId xmlns:a16="http://schemas.microsoft.com/office/drawing/2014/main" id="{E9FA62D3-75A4-44FF-9CE5-8ABE8712884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5337370" y="3381502"/>
                <a:ext cx="370260" cy="370198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Pie 2">
                <a:extLst>
                  <a:ext uri="{FF2B5EF4-FFF2-40B4-BE49-F238E27FC236}">
                    <a16:creationId xmlns:a16="http://schemas.microsoft.com/office/drawing/2014/main" id="{F05FCACD-F589-45F3-8B72-FC7116CC30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33" y="2580386"/>
                <a:ext cx="308447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15">
                <a:extLst>
                  <a:ext uri="{FF2B5EF4-FFF2-40B4-BE49-F238E27FC236}">
                    <a16:creationId xmlns:a16="http://schemas.microsoft.com/office/drawing/2014/main" id="{240D8E8A-AFD4-49D0-A10F-FDD9B8E23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0752" y="3818808"/>
                <a:ext cx="303283" cy="239127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Donut 21">
                <a:extLst>
                  <a:ext uri="{FF2B5EF4-FFF2-40B4-BE49-F238E27FC236}">
                    <a16:creationId xmlns:a16="http://schemas.microsoft.com/office/drawing/2014/main" id="{F78D19E7-3C41-4CB5-BF05-5420D4B67E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34074" y="3807091"/>
                <a:ext cx="258009" cy="258009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ound Same Side Corner Rectangle 3">
                <a:extLst>
                  <a:ext uri="{FF2B5EF4-FFF2-40B4-BE49-F238E27FC236}">
                    <a16:creationId xmlns:a16="http://schemas.microsoft.com/office/drawing/2014/main" id="{1E6BC248-C779-4055-A890-14EADF802D7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522500" y="3061334"/>
                <a:ext cx="301605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Donut 2">
                <a:extLst>
                  <a:ext uri="{FF2B5EF4-FFF2-40B4-BE49-F238E27FC236}">
                    <a16:creationId xmlns:a16="http://schemas.microsoft.com/office/drawing/2014/main" id="{59FF9BFD-2E96-44C1-95CC-77913284E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631" y="4804240"/>
                <a:ext cx="278971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19">
                <a:extLst>
                  <a:ext uri="{FF2B5EF4-FFF2-40B4-BE49-F238E27FC236}">
                    <a16:creationId xmlns:a16="http://schemas.microsoft.com/office/drawing/2014/main" id="{0C2FB985-87DA-44F6-8EB1-A7C4E7E8B8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341" y="4679392"/>
                <a:ext cx="235534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Rectangle 3">
                <a:extLst>
                  <a:ext uri="{FF2B5EF4-FFF2-40B4-BE49-F238E27FC236}">
                    <a16:creationId xmlns:a16="http://schemas.microsoft.com/office/drawing/2014/main" id="{18B7F27D-8414-48E8-BE82-821EF2CA8B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387" y="2541701"/>
                <a:ext cx="295950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Rounded Rectangle 25">
                <a:extLst>
                  <a:ext uri="{FF2B5EF4-FFF2-40B4-BE49-F238E27FC236}">
                    <a16:creationId xmlns:a16="http://schemas.microsoft.com/office/drawing/2014/main" id="{EA1A672B-B2AB-46B5-BFAC-C579B7450C8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744853">
                <a:off x="7406985" y="3082965"/>
                <a:ext cx="333022" cy="354102"/>
              </a:xfrm>
              <a:custGeom>
                <a:avLst/>
                <a:gdLst/>
                <a:ahLst/>
                <a:cxnLst/>
                <a:rect l="l" t="t" r="r" b="b"/>
                <a:pathLst>
                  <a:path w="3378473" h="3592322">
                    <a:moveTo>
                      <a:pt x="1018094" y="2946028"/>
                    </a:moveTo>
                    <a:cubicBezTo>
                      <a:pt x="963419" y="2976436"/>
                      <a:pt x="943746" y="3045409"/>
                      <a:pt x="974154" y="3100084"/>
                    </a:cubicBezTo>
                    <a:cubicBezTo>
                      <a:pt x="1004562" y="3154759"/>
                      <a:pt x="1073534" y="3174431"/>
                      <a:pt x="1128209" y="3144023"/>
                    </a:cubicBezTo>
                    <a:lnTo>
                      <a:pt x="1992690" y="2663238"/>
                    </a:lnTo>
                    <a:cubicBezTo>
                      <a:pt x="2047365" y="2632830"/>
                      <a:pt x="2067037" y="2563857"/>
                      <a:pt x="2036630" y="2509182"/>
                    </a:cubicBezTo>
                    <a:lnTo>
                      <a:pt x="2036630" y="2509182"/>
                    </a:lnTo>
                    <a:cubicBezTo>
                      <a:pt x="2006223" y="2454507"/>
                      <a:pt x="1937250" y="2434834"/>
                      <a:pt x="1882575" y="2465242"/>
                    </a:cubicBezTo>
                    <a:close/>
                    <a:moveTo>
                      <a:pt x="1509175" y="1968491"/>
                    </a:moveTo>
                    <a:cubicBezTo>
                      <a:pt x="1454500" y="1998899"/>
                      <a:pt x="1434828" y="2067872"/>
                      <a:pt x="1465236" y="2122547"/>
                    </a:cubicBezTo>
                    <a:cubicBezTo>
                      <a:pt x="1495644" y="2177222"/>
                      <a:pt x="1564616" y="2196894"/>
                      <a:pt x="1619291" y="2166486"/>
                    </a:cubicBezTo>
                    <a:lnTo>
                      <a:pt x="2483772" y="1685701"/>
                    </a:lnTo>
                    <a:cubicBezTo>
                      <a:pt x="2538447" y="1655293"/>
                      <a:pt x="2558119" y="1586320"/>
                      <a:pt x="2527711" y="1531645"/>
                    </a:cubicBezTo>
                    <a:lnTo>
                      <a:pt x="2527712" y="1531645"/>
                    </a:lnTo>
                    <a:cubicBezTo>
                      <a:pt x="2497304" y="1476970"/>
                      <a:pt x="2428332" y="1457297"/>
                      <a:pt x="2373656" y="1487705"/>
                    </a:cubicBezTo>
                    <a:close/>
                    <a:moveTo>
                      <a:pt x="630422" y="2325257"/>
                    </a:moveTo>
                    <a:cubicBezTo>
                      <a:pt x="593643" y="2345712"/>
                      <a:pt x="580410" y="2392109"/>
                      <a:pt x="600865" y="2428888"/>
                    </a:cubicBezTo>
                    <a:lnTo>
                      <a:pt x="749009" y="2695261"/>
                    </a:lnTo>
                    <a:cubicBezTo>
                      <a:pt x="769465" y="2732041"/>
                      <a:pt x="815862" y="2745274"/>
                      <a:pt x="852641" y="2724819"/>
                    </a:cubicBezTo>
                    <a:lnTo>
                      <a:pt x="1159964" y="2553899"/>
                    </a:lnTo>
                    <a:cubicBezTo>
                      <a:pt x="1196743" y="2533444"/>
                      <a:pt x="1209977" y="2487047"/>
                      <a:pt x="1189521" y="2450268"/>
                    </a:cubicBezTo>
                    <a:lnTo>
                      <a:pt x="1041377" y="2183895"/>
                    </a:lnTo>
                    <a:cubicBezTo>
                      <a:pt x="1020921" y="2147116"/>
                      <a:pt x="974524" y="2133882"/>
                      <a:pt x="937745" y="2154338"/>
                    </a:cubicBezTo>
                    <a:close/>
                    <a:moveTo>
                      <a:pt x="1306181" y="1603496"/>
                    </a:moveTo>
                    <a:cubicBezTo>
                      <a:pt x="1251506" y="1633904"/>
                      <a:pt x="1231834" y="1702877"/>
                      <a:pt x="1262242" y="1757552"/>
                    </a:cubicBezTo>
                    <a:cubicBezTo>
                      <a:pt x="1292649" y="1812226"/>
                      <a:pt x="1361622" y="1831898"/>
                      <a:pt x="1416297" y="1801490"/>
                    </a:cubicBezTo>
                    <a:lnTo>
                      <a:pt x="2280778" y="1320706"/>
                    </a:lnTo>
                    <a:cubicBezTo>
                      <a:pt x="2335453" y="1290298"/>
                      <a:pt x="2355125" y="1221325"/>
                      <a:pt x="2324717" y="1166650"/>
                    </a:cubicBezTo>
                    <a:lnTo>
                      <a:pt x="2324718" y="1166649"/>
                    </a:lnTo>
                    <a:cubicBezTo>
                      <a:pt x="2294310" y="1111974"/>
                      <a:pt x="2225337" y="1092302"/>
                      <a:pt x="2170662" y="1122710"/>
                    </a:cubicBezTo>
                    <a:close/>
                    <a:moveTo>
                      <a:pt x="2616548" y="868567"/>
                    </a:moveTo>
                    <a:lnTo>
                      <a:pt x="3378473" y="868567"/>
                    </a:lnTo>
                    <a:lnTo>
                      <a:pt x="3378473" y="1559146"/>
                    </a:lnTo>
                    <a:cubicBezTo>
                      <a:pt x="3378473" y="1702688"/>
                      <a:pt x="3299888" y="1827875"/>
                      <a:pt x="3182538" y="1892525"/>
                    </a:cubicBezTo>
                    <a:lnTo>
                      <a:pt x="3170499" y="1864603"/>
                    </a:lnTo>
                    <a:close/>
                    <a:moveTo>
                      <a:pt x="197868" y="1844807"/>
                    </a:moveTo>
                    <a:lnTo>
                      <a:pt x="2042125" y="819113"/>
                    </a:lnTo>
                    <a:cubicBezTo>
                      <a:pt x="2227878" y="715805"/>
                      <a:pt x="2462209" y="782640"/>
                      <a:pt x="2565518" y="968394"/>
                    </a:cubicBezTo>
                    <a:lnTo>
                      <a:pt x="3136275" y="1994648"/>
                    </a:lnTo>
                    <a:cubicBezTo>
                      <a:pt x="3239583" y="2180402"/>
                      <a:pt x="3172748" y="2414733"/>
                      <a:pt x="2986994" y="2518041"/>
                    </a:cubicBezTo>
                    <a:lnTo>
                      <a:pt x="1142737" y="3543736"/>
                    </a:lnTo>
                    <a:cubicBezTo>
                      <a:pt x="956983" y="3647044"/>
                      <a:pt x="722652" y="3580208"/>
                      <a:pt x="619344" y="3394455"/>
                    </a:cubicBezTo>
                    <a:lnTo>
                      <a:pt x="48586" y="2368200"/>
                    </a:lnTo>
                    <a:cubicBezTo>
                      <a:pt x="-54722" y="2182446"/>
                      <a:pt x="12114" y="1948115"/>
                      <a:pt x="197868" y="1844807"/>
                    </a:cubicBezTo>
                    <a:close/>
                    <a:moveTo>
                      <a:pt x="498473" y="868567"/>
                    </a:moveTo>
                    <a:lnTo>
                      <a:pt x="1753598" y="868567"/>
                    </a:lnTo>
                    <a:lnTo>
                      <a:pt x="499185" y="1566216"/>
                    </a:lnTo>
                    <a:cubicBezTo>
                      <a:pt x="498494" y="1563872"/>
                      <a:pt x="498473" y="1561512"/>
                      <a:pt x="498473" y="1559146"/>
                    </a:cubicBezTo>
                    <a:close/>
                    <a:moveTo>
                      <a:pt x="716476" y="37951"/>
                    </a:moveTo>
                    <a:cubicBezTo>
                      <a:pt x="766951" y="13629"/>
                      <a:pt x="823548" y="0"/>
                      <a:pt x="883327" y="0"/>
                    </a:cubicBezTo>
                    <a:lnTo>
                      <a:pt x="2993619" y="0"/>
                    </a:lnTo>
                    <a:cubicBezTo>
                      <a:pt x="3206168" y="0"/>
                      <a:pt x="3378473" y="172305"/>
                      <a:pt x="3378473" y="384854"/>
                    </a:cubicBezTo>
                    <a:lnTo>
                      <a:pt x="3378473" y="435947"/>
                    </a:lnTo>
                    <a:lnTo>
                      <a:pt x="498473" y="435947"/>
                    </a:lnTo>
                    <a:lnTo>
                      <a:pt x="498473" y="384854"/>
                    </a:lnTo>
                    <a:cubicBezTo>
                      <a:pt x="498473" y="252011"/>
                      <a:pt x="565780" y="134888"/>
                      <a:pt x="668151" y="65727"/>
                    </a:cubicBezTo>
                    <a:cubicBezTo>
                      <a:pt x="683507" y="55353"/>
                      <a:pt x="699651" y="46058"/>
                      <a:pt x="716476" y="379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0" name="자유형: 도형 96">
              <a:extLst>
                <a:ext uri="{FF2B5EF4-FFF2-40B4-BE49-F238E27FC236}">
                  <a16:creationId xmlns:a16="http://schemas.microsoft.com/office/drawing/2014/main" id="{8A1F743C-EB41-41D0-8CA5-A611ABF5E92D}"/>
                </a:ext>
              </a:extLst>
            </p:cNvPr>
            <p:cNvSpPr/>
            <p:nvPr/>
          </p:nvSpPr>
          <p:spPr>
            <a:xfrm rot="8348922">
              <a:off x="8190529" y="4836264"/>
              <a:ext cx="281140" cy="2109330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Donut 4">
              <a:extLst>
                <a:ext uri="{FF2B5EF4-FFF2-40B4-BE49-F238E27FC236}">
                  <a16:creationId xmlns:a16="http://schemas.microsoft.com/office/drawing/2014/main" id="{A5C84022-877A-4A03-BCC3-65F218EF7550}"/>
                </a:ext>
              </a:extLst>
            </p:cNvPr>
            <p:cNvSpPr/>
            <p:nvPr/>
          </p:nvSpPr>
          <p:spPr>
            <a:xfrm>
              <a:off x="5174578" y="2407953"/>
              <a:ext cx="2840760" cy="2840760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2" name="Round Same Side Corner Rectangle 5">
              <a:extLst>
                <a:ext uri="{FF2B5EF4-FFF2-40B4-BE49-F238E27FC236}">
                  <a16:creationId xmlns:a16="http://schemas.microsoft.com/office/drawing/2014/main" id="{652461E6-2CA7-4FD7-8EA1-86E283C72F84}"/>
                </a:ext>
              </a:extLst>
            </p:cNvPr>
            <p:cNvSpPr/>
            <p:nvPr/>
          </p:nvSpPr>
          <p:spPr>
            <a:xfrm rot="8399802">
              <a:off x="7327780" y="4855936"/>
              <a:ext cx="457200" cy="281857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9B167997-E8E4-425D-A5AA-5A15A98F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35" y="1816221"/>
            <a:ext cx="4819650" cy="533400"/>
          </a:xfrm>
          <a:prstGeom prst="rect">
            <a:avLst/>
          </a:prstGeom>
        </p:spPr>
      </p:pic>
      <p:pic>
        <p:nvPicPr>
          <p:cNvPr id="85" name="Picture 84" descr="Text&#10;&#10;Description automatically generated">
            <a:extLst>
              <a:ext uri="{FF2B5EF4-FFF2-40B4-BE49-F238E27FC236}">
                <a16:creationId xmlns:a16="http://schemas.microsoft.com/office/drawing/2014/main" id="{06962D61-2E10-4657-A2D1-86FE619F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595" y="2537460"/>
            <a:ext cx="4831757" cy="666668"/>
          </a:xfrm>
          <a:prstGeom prst="rect">
            <a:avLst/>
          </a:prstGeom>
        </p:spPr>
      </p:pic>
      <p:pic>
        <p:nvPicPr>
          <p:cNvPr id="87" name="Picture 86" descr="Text&#10;&#10;Description automatically generated">
            <a:extLst>
              <a:ext uri="{FF2B5EF4-FFF2-40B4-BE49-F238E27FC236}">
                <a16:creationId xmlns:a16="http://schemas.microsoft.com/office/drawing/2014/main" id="{980A2CF3-537A-4074-9EC6-16B103DD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199" y="3451563"/>
            <a:ext cx="4838446" cy="812708"/>
          </a:xfrm>
          <a:prstGeom prst="rect">
            <a:avLst/>
          </a:prstGeom>
        </p:spPr>
      </p:pic>
      <p:pic>
        <p:nvPicPr>
          <p:cNvPr id="89" name="Picture 88" descr="Text&#10;&#10;Description automatically generated">
            <a:extLst>
              <a:ext uri="{FF2B5EF4-FFF2-40B4-BE49-F238E27FC236}">
                <a16:creationId xmlns:a16="http://schemas.microsoft.com/office/drawing/2014/main" id="{23DB1676-234D-4627-879B-6CDC9D1E3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768" y="4356090"/>
            <a:ext cx="4836476" cy="1057123"/>
          </a:xfrm>
          <a:prstGeom prst="rect">
            <a:avLst/>
          </a:prstGeom>
        </p:spPr>
      </p:pic>
      <p:pic>
        <p:nvPicPr>
          <p:cNvPr id="91" name="Picture 90" descr="Text&#10;&#10;Description automatically generated">
            <a:extLst>
              <a:ext uri="{FF2B5EF4-FFF2-40B4-BE49-F238E27FC236}">
                <a16:creationId xmlns:a16="http://schemas.microsoft.com/office/drawing/2014/main" id="{79E2CAFD-B096-4D61-B2D9-49915A322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768" y="5564558"/>
            <a:ext cx="4836476" cy="1209119"/>
          </a:xfrm>
          <a:prstGeom prst="rect">
            <a:avLst/>
          </a:prstGeom>
        </p:spPr>
      </p:pic>
      <p:pic>
        <p:nvPicPr>
          <p:cNvPr id="92" name="Picture 9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65F75B-3470-4D66-8472-E35D5AE18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4103" y="5094235"/>
            <a:ext cx="5106329" cy="13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AB67B8-CAA4-433E-99CE-3D793C3E7D54}"/>
              </a:ext>
            </a:extLst>
          </p:cNvPr>
          <p:cNvSpPr/>
          <p:nvPr/>
        </p:nvSpPr>
        <p:spPr>
          <a:xfrm>
            <a:off x="10908615" y="3042635"/>
            <a:ext cx="630965" cy="630965"/>
          </a:xfrm>
          <a:prstGeom prst="round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20B831-5D44-4813-86E2-B376D89DE115}"/>
              </a:ext>
            </a:extLst>
          </p:cNvPr>
          <p:cNvSpPr/>
          <p:nvPr/>
        </p:nvSpPr>
        <p:spPr>
          <a:xfrm>
            <a:off x="1531948" y="4602857"/>
            <a:ext cx="630965" cy="630965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EAD15-ECC5-467E-9DE7-C89466EFF96D}"/>
              </a:ext>
            </a:extLst>
          </p:cNvPr>
          <p:cNvSpPr/>
          <p:nvPr/>
        </p:nvSpPr>
        <p:spPr>
          <a:xfrm>
            <a:off x="10908615" y="4215921"/>
            <a:ext cx="630965" cy="630965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B224D8-561D-4FA7-8611-B1995B29CEE2}"/>
              </a:ext>
            </a:extLst>
          </p:cNvPr>
          <p:cNvSpPr/>
          <p:nvPr/>
        </p:nvSpPr>
        <p:spPr>
          <a:xfrm>
            <a:off x="1531948" y="5776143"/>
            <a:ext cx="630965" cy="630965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9" name="Round Same Side Corner Rectangle 11">
            <a:extLst>
              <a:ext uri="{FF2B5EF4-FFF2-40B4-BE49-F238E27FC236}">
                <a16:creationId xmlns:a16="http://schemas.microsoft.com/office/drawing/2014/main" id="{94975213-F355-435C-A7FB-2B8F0C95AAE9}"/>
              </a:ext>
            </a:extLst>
          </p:cNvPr>
          <p:cNvSpPr>
            <a:spLocks noChangeAspect="1"/>
          </p:cNvSpPr>
          <p:nvPr/>
        </p:nvSpPr>
        <p:spPr>
          <a:xfrm>
            <a:off x="1703323" y="5945319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Rounded Rectangle 36">
            <a:extLst>
              <a:ext uri="{FF2B5EF4-FFF2-40B4-BE49-F238E27FC236}">
                <a16:creationId xmlns:a16="http://schemas.microsoft.com/office/drawing/2014/main" id="{D8FF6CE7-ADA7-4E9E-9536-90766A884F23}"/>
              </a:ext>
            </a:extLst>
          </p:cNvPr>
          <p:cNvSpPr/>
          <p:nvPr/>
        </p:nvSpPr>
        <p:spPr>
          <a:xfrm>
            <a:off x="1701122" y="4772032"/>
            <a:ext cx="292616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CC2A3A41-564C-4EAA-983E-EEECBA813C25}"/>
              </a:ext>
            </a:extLst>
          </p:cNvPr>
          <p:cNvSpPr>
            <a:spLocks noChangeAspect="1"/>
          </p:cNvSpPr>
          <p:nvPr/>
        </p:nvSpPr>
        <p:spPr>
          <a:xfrm>
            <a:off x="10894597" y="3506568"/>
            <a:ext cx="250053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041F4C-4164-431C-9A7F-3ECC295F968E}"/>
              </a:ext>
            </a:extLst>
          </p:cNvPr>
          <p:cNvSpPr/>
          <p:nvPr/>
        </p:nvSpPr>
        <p:spPr>
          <a:xfrm rot="20700000">
            <a:off x="11065494" y="4392403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Parallelogram 16">
            <a:extLst>
              <a:ext uri="{FF2B5EF4-FFF2-40B4-BE49-F238E27FC236}">
                <a16:creationId xmlns:a16="http://schemas.microsoft.com/office/drawing/2014/main" id="{E36D1A77-6576-4548-B3BE-30872B22115D}"/>
              </a:ext>
            </a:extLst>
          </p:cNvPr>
          <p:cNvSpPr>
            <a:spLocks noChangeAspect="1"/>
          </p:cNvSpPr>
          <p:nvPr/>
        </p:nvSpPr>
        <p:spPr>
          <a:xfrm flipH="1">
            <a:off x="997756" y="2443887"/>
            <a:ext cx="1288229" cy="1156615"/>
          </a:xfrm>
          <a:custGeom>
            <a:avLst/>
            <a:gdLst/>
            <a:ahLst/>
            <a:cxnLst/>
            <a:rect l="l" t="t" r="r" b="b"/>
            <a:pathLst>
              <a:path w="3934640" h="3532656">
                <a:moveTo>
                  <a:pt x="2573592" y="1183599"/>
                </a:moveTo>
                <a:lnTo>
                  <a:pt x="2377693" y="2032131"/>
                </a:lnTo>
                <a:lnTo>
                  <a:pt x="2446949" y="2032131"/>
                </a:lnTo>
                <a:lnTo>
                  <a:pt x="2804808" y="1183599"/>
                </a:lnTo>
                <a:close/>
                <a:moveTo>
                  <a:pt x="2007316" y="1183599"/>
                </a:moveTo>
                <a:lnTo>
                  <a:pt x="1947980" y="2032131"/>
                </a:lnTo>
                <a:lnTo>
                  <a:pt x="2122757" y="2032131"/>
                </a:lnTo>
                <a:lnTo>
                  <a:pt x="2318656" y="1183599"/>
                </a:lnTo>
                <a:close/>
                <a:moveTo>
                  <a:pt x="1419083" y="1183599"/>
                </a:moveTo>
                <a:lnTo>
                  <a:pt x="1523269" y="2032131"/>
                </a:lnTo>
                <a:lnTo>
                  <a:pt x="1698972" y="2032131"/>
                </a:lnTo>
                <a:lnTo>
                  <a:pt x="1758307" y="1183599"/>
                </a:lnTo>
                <a:close/>
                <a:moveTo>
                  <a:pt x="877916" y="1183599"/>
                </a:moveTo>
                <a:lnTo>
                  <a:pt x="1073815" y="2032131"/>
                </a:lnTo>
                <a:lnTo>
                  <a:pt x="1273002" y="2032131"/>
                </a:lnTo>
                <a:lnTo>
                  <a:pt x="1168815" y="1183599"/>
                </a:lnTo>
                <a:close/>
                <a:moveTo>
                  <a:pt x="371286" y="1183599"/>
                </a:moveTo>
                <a:lnTo>
                  <a:pt x="697066" y="2032131"/>
                </a:lnTo>
                <a:lnTo>
                  <a:pt x="818879" y="2032131"/>
                </a:lnTo>
                <a:lnTo>
                  <a:pt x="622980" y="1183599"/>
                </a:lnTo>
                <a:close/>
                <a:moveTo>
                  <a:pt x="3322640" y="0"/>
                </a:moveTo>
                <a:lnTo>
                  <a:pt x="3934640" y="0"/>
                </a:lnTo>
                <a:lnTo>
                  <a:pt x="3934640" y="248402"/>
                </a:lnTo>
                <a:lnTo>
                  <a:pt x="3502713" y="248402"/>
                </a:lnTo>
                <a:lnTo>
                  <a:pt x="2335462" y="3016114"/>
                </a:lnTo>
                <a:cubicBezTo>
                  <a:pt x="2402764" y="3068355"/>
                  <a:pt x="2445341" y="3150225"/>
                  <a:pt x="2445341" y="3242039"/>
                </a:cubicBezTo>
                <a:cubicBezTo>
                  <a:pt x="2445341" y="3402542"/>
                  <a:pt x="2315227" y="3532656"/>
                  <a:pt x="2154724" y="3532656"/>
                </a:cubicBezTo>
                <a:cubicBezTo>
                  <a:pt x="1994221" y="3532656"/>
                  <a:pt x="1864107" y="3402542"/>
                  <a:pt x="1864107" y="3242039"/>
                </a:cubicBezTo>
                <a:lnTo>
                  <a:pt x="1868362" y="3199824"/>
                </a:lnTo>
                <a:lnTo>
                  <a:pt x="1016832" y="3199824"/>
                </a:lnTo>
                <a:cubicBezTo>
                  <a:pt x="1020041" y="3213488"/>
                  <a:pt x="1021088" y="3227641"/>
                  <a:pt x="1021088" y="3242039"/>
                </a:cubicBezTo>
                <a:cubicBezTo>
                  <a:pt x="1021088" y="3402542"/>
                  <a:pt x="890974" y="3532656"/>
                  <a:pt x="730471" y="3532656"/>
                </a:cubicBezTo>
                <a:cubicBezTo>
                  <a:pt x="569968" y="3532656"/>
                  <a:pt x="439854" y="3402542"/>
                  <a:pt x="439854" y="3242039"/>
                </a:cubicBezTo>
                <a:cubicBezTo>
                  <a:pt x="439854" y="3081536"/>
                  <a:pt x="569968" y="2951422"/>
                  <a:pt x="730471" y="2951422"/>
                </a:cubicBezTo>
                <a:lnTo>
                  <a:pt x="755059" y="2953901"/>
                </a:lnTo>
                <a:lnTo>
                  <a:pt x="755059" y="2951422"/>
                </a:lnTo>
                <a:lnTo>
                  <a:pt x="2059249" y="2951422"/>
                </a:lnTo>
                <a:lnTo>
                  <a:pt x="2342189" y="2280533"/>
                </a:lnTo>
                <a:lnTo>
                  <a:pt x="568448" y="2280533"/>
                </a:lnTo>
                <a:lnTo>
                  <a:pt x="568448" y="2279626"/>
                </a:lnTo>
                <a:lnTo>
                  <a:pt x="516172" y="2279626"/>
                </a:lnTo>
                <a:lnTo>
                  <a:pt x="95370" y="1183599"/>
                </a:lnTo>
                <a:lnTo>
                  <a:pt x="82280" y="1183599"/>
                </a:lnTo>
                <a:lnTo>
                  <a:pt x="82280" y="1149505"/>
                </a:lnTo>
                <a:lnTo>
                  <a:pt x="0" y="935197"/>
                </a:lnTo>
                <a:lnTo>
                  <a:pt x="82280" y="935197"/>
                </a:lnTo>
                <a:lnTo>
                  <a:pt x="275916" y="935197"/>
                </a:lnTo>
                <a:lnTo>
                  <a:pt x="2909569" y="935197"/>
                </a:lnTo>
                <a:lnTo>
                  <a:pt x="3297651" y="15001"/>
                </a:lnTo>
                <a:lnTo>
                  <a:pt x="3322640" y="150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Diagonal Stripe 18">
            <a:extLst>
              <a:ext uri="{FF2B5EF4-FFF2-40B4-BE49-F238E27FC236}">
                <a16:creationId xmlns:a16="http://schemas.microsoft.com/office/drawing/2014/main" id="{C3A4F98C-D089-4259-AFFF-7CF813E0D773}"/>
              </a:ext>
            </a:extLst>
          </p:cNvPr>
          <p:cNvSpPr>
            <a:spLocks noChangeAspect="1"/>
          </p:cNvSpPr>
          <p:nvPr/>
        </p:nvSpPr>
        <p:spPr>
          <a:xfrm rot="2848566">
            <a:off x="1320671" y="1842485"/>
            <a:ext cx="924907" cy="923531"/>
          </a:xfrm>
          <a:custGeom>
            <a:avLst/>
            <a:gdLst>
              <a:gd name="connsiteX0" fmla="*/ 2711097 w 4203112"/>
              <a:gd name="connsiteY0" fmla="*/ 2591096 h 4242998"/>
              <a:gd name="connsiteX1" fmla="*/ 2769667 w 4203112"/>
              <a:gd name="connsiteY1" fmla="*/ 2552217 h 4242998"/>
              <a:gd name="connsiteX2" fmla="*/ 2887654 w 4203112"/>
              <a:gd name="connsiteY2" fmla="*/ 2586370 h 4242998"/>
              <a:gd name="connsiteX3" fmla="*/ 2942683 w 4203112"/>
              <a:gd name="connsiteY3" fmla="*/ 2773697 h 4242998"/>
              <a:gd name="connsiteX4" fmla="*/ 2935472 w 4203112"/>
              <a:gd name="connsiteY4" fmla="*/ 2796870 h 4242998"/>
              <a:gd name="connsiteX5" fmla="*/ 2711097 w 4203112"/>
              <a:gd name="connsiteY5" fmla="*/ 2591096 h 4242998"/>
              <a:gd name="connsiteX6" fmla="*/ 2171384 w 4203112"/>
              <a:gd name="connsiteY6" fmla="*/ 2337588 h 4242998"/>
              <a:gd name="connsiteX7" fmla="*/ 2373058 w 4203112"/>
              <a:gd name="connsiteY7" fmla="*/ 2522544 h 4242998"/>
              <a:gd name="connsiteX8" fmla="*/ 2370959 w 4203112"/>
              <a:gd name="connsiteY8" fmla="*/ 2523075 h 4242998"/>
              <a:gd name="connsiteX9" fmla="*/ 2214151 w 4203112"/>
              <a:gd name="connsiteY9" fmla="*/ 2478059 h 4242998"/>
              <a:gd name="connsiteX10" fmla="*/ 2213034 w 4203112"/>
              <a:gd name="connsiteY10" fmla="*/ 2479384 h 4242998"/>
              <a:gd name="connsiteX11" fmla="*/ 2171384 w 4203112"/>
              <a:gd name="connsiteY11" fmla="*/ 2337588 h 4242998"/>
              <a:gd name="connsiteX12" fmla="*/ 1919108 w 4203112"/>
              <a:gd name="connsiteY12" fmla="*/ 2106226 h 4242998"/>
              <a:gd name="connsiteX13" fmla="*/ 1977212 w 4203112"/>
              <a:gd name="connsiteY13" fmla="*/ 2159513 h 4242998"/>
              <a:gd name="connsiteX14" fmla="*/ 1925891 w 4203112"/>
              <a:gd name="connsiteY14" fmla="*/ 2266478 h 4242998"/>
              <a:gd name="connsiteX15" fmla="*/ 2052710 w 4203112"/>
              <a:gd name="connsiteY15" fmla="*/ 2669358 h 4242998"/>
              <a:gd name="connsiteX16" fmla="*/ 2400744 w 4203112"/>
              <a:gd name="connsiteY16" fmla="*/ 2771636 h 4242998"/>
              <a:gd name="connsiteX17" fmla="*/ 2573309 w 4203112"/>
              <a:gd name="connsiteY17" fmla="*/ 2706193 h 4242998"/>
              <a:gd name="connsiteX18" fmla="*/ 2803909 w 4203112"/>
              <a:gd name="connsiteY18" fmla="*/ 2917676 h 4242998"/>
              <a:gd name="connsiteX19" fmla="*/ 2611209 w 4203112"/>
              <a:gd name="connsiteY19" fmla="*/ 2866675 h 4242998"/>
              <a:gd name="connsiteX20" fmla="*/ 2418743 w 4203112"/>
              <a:gd name="connsiteY20" fmla="*/ 3057571 h 4242998"/>
              <a:gd name="connsiteX21" fmla="*/ 2877490 w 4203112"/>
              <a:gd name="connsiteY21" fmla="*/ 3178631 h 4242998"/>
              <a:gd name="connsiteX22" fmla="*/ 3016268 w 4203112"/>
              <a:gd name="connsiteY22" fmla="*/ 3112430 h 4242998"/>
              <a:gd name="connsiteX23" fmla="*/ 3074759 w 4203112"/>
              <a:gd name="connsiteY23" fmla="*/ 3166072 h 4242998"/>
              <a:gd name="connsiteX24" fmla="*/ 3195039 w 4203112"/>
              <a:gd name="connsiteY24" fmla="*/ 3034919 h 4242998"/>
              <a:gd name="connsiteX25" fmla="*/ 3140917 w 4203112"/>
              <a:gd name="connsiteY25" fmla="*/ 2985283 h 4242998"/>
              <a:gd name="connsiteX26" fmla="*/ 3206354 w 4203112"/>
              <a:gd name="connsiteY26" fmla="*/ 2836645 h 4242998"/>
              <a:gd name="connsiteX27" fmla="*/ 3073603 w 4203112"/>
              <a:gd name="connsiteY27" fmla="*/ 2389446 h 4242998"/>
              <a:gd name="connsiteX28" fmla="*/ 3074334 w 4203112"/>
              <a:gd name="connsiteY28" fmla="*/ 2388590 h 4242998"/>
              <a:gd name="connsiteX29" fmla="*/ 3069192 w 4203112"/>
              <a:gd name="connsiteY29" fmla="*/ 2384816 h 4242998"/>
              <a:gd name="connsiteX30" fmla="*/ 3067445 w 4203112"/>
              <a:gd name="connsiteY30" fmla="*/ 2382983 h 4242998"/>
              <a:gd name="connsiteX31" fmla="*/ 3067143 w 4203112"/>
              <a:gd name="connsiteY31" fmla="*/ 2383312 h 4242998"/>
              <a:gd name="connsiteX32" fmla="*/ 2729016 w 4203112"/>
              <a:gd name="connsiteY32" fmla="*/ 2296491 h 4242998"/>
              <a:gd name="connsiteX33" fmla="*/ 2522385 w 4203112"/>
              <a:gd name="connsiteY33" fmla="*/ 2418029 h 4242998"/>
              <a:gd name="connsiteX34" fmla="*/ 2283741 w 4203112"/>
              <a:gd name="connsiteY34" fmla="*/ 2199168 h 4242998"/>
              <a:gd name="connsiteX35" fmla="*/ 2297678 w 4203112"/>
              <a:gd name="connsiteY35" fmla="*/ 2193154 h 4242998"/>
              <a:gd name="connsiteX36" fmla="*/ 2471482 w 4203112"/>
              <a:gd name="connsiteY36" fmla="*/ 2239020 h 4242998"/>
              <a:gd name="connsiteX37" fmla="*/ 2644745 w 4203112"/>
              <a:gd name="connsiteY37" fmla="*/ 2067171 h 4242998"/>
              <a:gd name="connsiteX38" fmla="*/ 2231772 w 4203112"/>
              <a:gd name="connsiteY38" fmla="*/ 1958190 h 4242998"/>
              <a:gd name="connsiteX39" fmla="*/ 2094967 w 4203112"/>
              <a:gd name="connsiteY39" fmla="*/ 2026044 h 4242998"/>
              <a:gd name="connsiteX40" fmla="*/ 2039388 w 4203112"/>
              <a:gd name="connsiteY40" fmla="*/ 1975073 h 4242998"/>
              <a:gd name="connsiteX41" fmla="*/ 1919108 w 4203112"/>
              <a:gd name="connsiteY41" fmla="*/ 2106226 h 4242998"/>
              <a:gd name="connsiteX42" fmla="*/ 1078927 w 4203112"/>
              <a:gd name="connsiteY42" fmla="*/ 2448738 h 4242998"/>
              <a:gd name="connsiteX43" fmla="*/ 2259074 w 4203112"/>
              <a:gd name="connsiteY43" fmla="*/ 1170963 h 4242998"/>
              <a:gd name="connsiteX44" fmla="*/ 3829901 w 4203112"/>
              <a:gd name="connsiteY44" fmla="*/ 1459901 h 4242998"/>
              <a:gd name="connsiteX45" fmla="*/ 3448965 w 4203112"/>
              <a:gd name="connsiteY45" fmla="*/ 3384214 h 4242998"/>
              <a:gd name="connsiteX46" fmla="*/ 1444117 w 4203112"/>
              <a:gd name="connsiteY46" fmla="*/ 3911639 h 4242998"/>
              <a:gd name="connsiteX47" fmla="*/ 1441457 w 4203112"/>
              <a:gd name="connsiteY47" fmla="*/ 3907642 h 4242998"/>
              <a:gd name="connsiteX48" fmla="*/ 1078927 w 4203112"/>
              <a:gd name="connsiteY48" fmla="*/ 2448738 h 4242998"/>
              <a:gd name="connsiteX49" fmla="*/ 844073 w 4203112"/>
              <a:gd name="connsiteY49" fmla="*/ 2182941 h 4242998"/>
              <a:gd name="connsiteX50" fmla="*/ 1947259 w 4203112"/>
              <a:gd name="connsiteY50" fmla="*/ 980032 h 4242998"/>
              <a:gd name="connsiteX51" fmla="*/ 2015087 w 4203112"/>
              <a:gd name="connsiteY51" fmla="*/ 977099 h 4242998"/>
              <a:gd name="connsiteX52" fmla="*/ 2156605 w 4203112"/>
              <a:gd name="connsiteY52" fmla="*/ 1106884 h 4242998"/>
              <a:gd name="connsiteX53" fmla="*/ 2159538 w 4203112"/>
              <a:gd name="connsiteY53" fmla="*/ 1174712 h 4242998"/>
              <a:gd name="connsiteX54" fmla="*/ 1056351 w 4203112"/>
              <a:gd name="connsiteY54" fmla="*/ 2377621 h 4242998"/>
              <a:gd name="connsiteX55" fmla="*/ 988524 w 4203112"/>
              <a:gd name="connsiteY55" fmla="*/ 2380554 h 4242998"/>
              <a:gd name="connsiteX56" fmla="*/ 847006 w 4203112"/>
              <a:gd name="connsiteY56" fmla="*/ 2250768 h 4242998"/>
              <a:gd name="connsiteX57" fmla="*/ 844073 w 4203112"/>
              <a:gd name="connsiteY57" fmla="*/ 2182941 h 4242998"/>
              <a:gd name="connsiteX58" fmla="*/ 608369 w 4203112"/>
              <a:gd name="connsiteY58" fmla="*/ 694413 h 4242998"/>
              <a:gd name="connsiteX59" fmla="*/ 1323969 w 4203112"/>
              <a:gd name="connsiteY59" fmla="*/ 580732 h 4242998"/>
              <a:gd name="connsiteX60" fmla="*/ 1407055 w 4203112"/>
              <a:gd name="connsiteY60" fmla="*/ 95866 h 4242998"/>
              <a:gd name="connsiteX61" fmla="*/ 1935243 w 4203112"/>
              <a:gd name="connsiteY61" fmla="*/ 122235 h 4242998"/>
              <a:gd name="connsiteX62" fmla="*/ 1869929 w 4203112"/>
              <a:gd name="connsiteY62" fmla="*/ 929632 h 4242998"/>
              <a:gd name="connsiteX63" fmla="*/ 830647 w 4203112"/>
              <a:gd name="connsiteY63" fmla="*/ 2091045 h 4242998"/>
              <a:gd name="connsiteX64" fmla="*/ 111882 w 4203112"/>
              <a:gd name="connsiteY64" fmla="*/ 2120016 h 4242998"/>
              <a:gd name="connsiteX65" fmla="*/ 509974 w 4203112"/>
              <a:gd name="connsiteY65" fmla="*/ 1414093 h 4242998"/>
              <a:gd name="connsiteX66" fmla="*/ 530788 w 4203112"/>
              <a:gd name="connsiteY66" fmla="*/ 798353 h 4242998"/>
              <a:gd name="connsiteX67" fmla="*/ 608369 w 4203112"/>
              <a:gd name="connsiteY67" fmla="*/ 694413 h 4242998"/>
              <a:gd name="connsiteX0" fmla="*/ 2711097 w 4203112"/>
              <a:gd name="connsiteY0" fmla="*/ 2521084 h 4172986"/>
              <a:gd name="connsiteX1" fmla="*/ 2769667 w 4203112"/>
              <a:gd name="connsiteY1" fmla="*/ 2482205 h 4172986"/>
              <a:gd name="connsiteX2" fmla="*/ 2887654 w 4203112"/>
              <a:gd name="connsiteY2" fmla="*/ 2516358 h 4172986"/>
              <a:gd name="connsiteX3" fmla="*/ 2942683 w 4203112"/>
              <a:gd name="connsiteY3" fmla="*/ 2703685 h 4172986"/>
              <a:gd name="connsiteX4" fmla="*/ 2935472 w 4203112"/>
              <a:gd name="connsiteY4" fmla="*/ 2726858 h 4172986"/>
              <a:gd name="connsiteX5" fmla="*/ 2711097 w 4203112"/>
              <a:gd name="connsiteY5" fmla="*/ 2521084 h 4172986"/>
              <a:gd name="connsiteX6" fmla="*/ 2171384 w 4203112"/>
              <a:gd name="connsiteY6" fmla="*/ 2267576 h 4172986"/>
              <a:gd name="connsiteX7" fmla="*/ 2373058 w 4203112"/>
              <a:gd name="connsiteY7" fmla="*/ 2452532 h 4172986"/>
              <a:gd name="connsiteX8" fmla="*/ 2370959 w 4203112"/>
              <a:gd name="connsiteY8" fmla="*/ 2453063 h 4172986"/>
              <a:gd name="connsiteX9" fmla="*/ 2214151 w 4203112"/>
              <a:gd name="connsiteY9" fmla="*/ 2408047 h 4172986"/>
              <a:gd name="connsiteX10" fmla="*/ 2213034 w 4203112"/>
              <a:gd name="connsiteY10" fmla="*/ 2409372 h 4172986"/>
              <a:gd name="connsiteX11" fmla="*/ 2171384 w 4203112"/>
              <a:gd name="connsiteY11" fmla="*/ 2267576 h 4172986"/>
              <a:gd name="connsiteX12" fmla="*/ 1919108 w 4203112"/>
              <a:gd name="connsiteY12" fmla="*/ 2036214 h 4172986"/>
              <a:gd name="connsiteX13" fmla="*/ 1977212 w 4203112"/>
              <a:gd name="connsiteY13" fmla="*/ 2089501 h 4172986"/>
              <a:gd name="connsiteX14" fmla="*/ 1925891 w 4203112"/>
              <a:gd name="connsiteY14" fmla="*/ 2196466 h 4172986"/>
              <a:gd name="connsiteX15" fmla="*/ 2052710 w 4203112"/>
              <a:gd name="connsiteY15" fmla="*/ 2599346 h 4172986"/>
              <a:gd name="connsiteX16" fmla="*/ 2400744 w 4203112"/>
              <a:gd name="connsiteY16" fmla="*/ 2701624 h 4172986"/>
              <a:gd name="connsiteX17" fmla="*/ 2573309 w 4203112"/>
              <a:gd name="connsiteY17" fmla="*/ 2636181 h 4172986"/>
              <a:gd name="connsiteX18" fmla="*/ 2803909 w 4203112"/>
              <a:gd name="connsiteY18" fmla="*/ 2847664 h 4172986"/>
              <a:gd name="connsiteX19" fmla="*/ 2611209 w 4203112"/>
              <a:gd name="connsiteY19" fmla="*/ 2796663 h 4172986"/>
              <a:gd name="connsiteX20" fmla="*/ 2418743 w 4203112"/>
              <a:gd name="connsiteY20" fmla="*/ 2987559 h 4172986"/>
              <a:gd name="connsiteX21" fmla="*/ 2877490 w 4203112"/>
              <a:gd name="connsiteY21" fmla="*/ 3108619 h 4172986"/>
              <a:gd name="connsiteX22" fmla="*/ 3016268 w 4203112"/>
              <a:gd name="connsiteY22" fmla="*/ 3042418 h 4172986"/>
              <a:gd name="connsiteX23" fmla="*/ 3074759 w 4203112"/>
              <a:gd name="connsiteY23" fmla="*/ 3096060 h 4172986"/>
              <a:gd name="connsiteX24" fmla="*/ 3195039 w 4203112"/>
              <a:gd name="connsiteY24" fmla="*/ 2964907 h 4172986"/>
              <a:gd name="connsiteX25" fmla="*/ 3140917 w 4203112"/>
              <a:gd name="connsiteY25" fmla="*/ 2915271 h 4172986"/>
              <a:gd name="connsiteX26" fmla="*/ 3206354 w 4203112"/>
              <a:gd name="connsiteY26" fmla="*/ 2766633 h 4172986"/>
              <a:gd name="connsiteX27" fmla="*/ 3073603 w 4203112"/>
              <a:gd name="connsiteY27" fmla="*/ 2319434 h 4172986"/>
              <a:gd name="connsiteX28" fmla="*/ 3074334 w 4203112"/>
              <a:gd name="connsiteY28" fmla="*/ 2318578 h 4172986"/>
              <a:gd name="connsiteX29" fmla="*/ 3069192 w 4203112"/>
              <a:gd name="connsiteY29" fmla="*/ 2314804 h 4172986"/>
              <a:gd name="connsiteX30" fmla="*/ 3067445 w 4203112"/>
              <a:gd name="connsiteY30" fmla="*/ 2312971 h 4172986"/>
              <a:gd name="connsiteX31" fmla="*/ 3067143 w 4203112"/>
              <a:gd name="connsiteY31" fmla="*/ 2313300 h 4172986"/>
              <a:gd name="connsiteX32" fmla="*/ 2729016 w 4203112"/>
              <a:gd name="connsiteY32" fmla="*/ 2226479 h 4172986"/>
              <a:gd name="connsiteX33" fmla="*/ 2522385 w 4203112"/>
              <a:gd name="connsiteY33" fmla="*/ 2348017 h 4172986"/>
              <a:gd name="connsiteX34" fmla="*/ 2283741 w 4203112"/>
              <a:gd name="connsiteY34" fmla="*/ 2129156 h 4172986"/>
              <a:gd name="connsiteX35" fmla="*/ 2297678 w 4203112"/>
              <a:gd name="connsiteY35" fmla="*/ 2123142 h 4172986"/>
              <a:gd name="connsiteX36" fmla="*/ 2471482 w 4203112"/>
              <a:gd name="connsiteY36" fmla="*/ 2169008 h 4172986"/>
              <a:gd name="connsiteX37" fmla="*/ 2644745 w 4203112"/>
              <a:gd name="connsiteY37" fmla="*/ 1997159 h 4172986"/>
              <a:gd name="connsiteX38" fmla="*/ 2231772 w 4203112"/>
              <a:gd name="connsiteY38" fmla="*/ 1888178 h 4172986"/>
              <a:gd name="connsiteX39" fmla="*/ 2094967 w 4203112"/>
              <a:gd name="connsiteY39" fmla="*/ 1956032 h 4172986"/>
              <a:gd name="connsiteX40" fmla="*/ 2039388 w 4203112"/>
              <a:gd name="connsiteY40" fmla="*/ 1905061 h 4172986"/>
              <a:gd name="connsiteX41" fmla="*/ 1919108 w 4203112"/>
              <a:gd name="connsiteY41" fmla="*/ 2036214 h 4172986"/>
              <a:gd name="connsiteX42" fmla="*/ 1078927 w 4203112"/>
              <a:gd name="connsiteY42" fmla="*/ 2378726 h 4172986"/>
              <a:gd name="connsiteX43" fmla="*/ 2259074 w 4203112"/>
              <a:gd name="connsiteY43" fmla="*/ 1100951 h 4172986"/>
              <a:gd name="connsiteX44" fmla="*/ 3829901 w 4203112"/>
              <a:gd name="connsiteY44" fmla="*/ 1389889 h 4172986"/>
              <a:gd name="connsiteX45" fmla="*/ 3448965 w 4203112"/>
              <a:gd name="connsiteY45" fmla="*/ 3314202 h 4172986"/>
              <a:gd name="connsiteX46" fmla="*/ 1444117 w 4203112"/>
              <a:gd name="connsiteY46" fmla="*/ 3841627 h 4172986"/>
              <a:gd name="connsiteX47" fmla="*/ 1441457 w 4203112"/>
              <a:gd name="connsiteY47" fmla="*/ 3837630 h 4172986"/>
              <a:gd name="connsiteX48" fmla="*/ 1078927 w 4203112"/>
              <a:gd name="connsiteY48" fmla="*/ 2378726 h 4172986"/>
              <a:gd name="connsiteX49" fmla="*/ 844073 w 4203112"/>
              <a:gd name="connsiteY49" fmla="*/ 2112929 h 4172986"/>
              <a:gd name="connsiteX50" fmla="*/ 1947259 w 4203112"/>
              <a:gd name="connsiteY50" fmla="*/ 910020 h 4172986"/>
              <a:gd name="connsiteX51" fmla="*/ 2015087 w 4203112"/>
              <a:gd name="connsiteY51" fmla="*/ 907087 h 4172986"/>
              <a:gd name="connsiteX52" fmla="*/ 2156605 w 4203112"/>
              <a:gd name="connsiteY52" fmla="*/ 1036872 h 4172986"/>
              <a:gd name="connsiteX53" fmla="*/ 2159538 w 4203112"/>
              <a:gd name="connsiteY53" fmla="*/ 1104700 h 4172986"/>
              <a:gd name="connsiteX54" fmla="*/ 1056351 w 4203112"/>
              <a:gd name="connsiteY54" fmla="*/ 2307609 h 4172986"/>
              <a:gd name="connsiteX55" fmla="*/ 988524 w 4203112"/>
              <a:gd name="connsiteY55" fmla="*/ 2310542 h 4172986"/>
              <a:gd name="connsiteX56" fmla="*/ 847006 w 4203112"/>
              <a:gd name="connsiteY56" fmla="*/ 2180756 h 4172986"/>
              <a:gd name="connsiteX57" fmla="*/ 844073 w 4203112"/>
              <a:gd name="connsiteY57" fmla="*/ 2112929 h 4172986"/>
              <a:gd name="connsiteX58" fmla="*/ 608369 w 4203112"/>
              <a:gd name="connsiteY58" fmla="*/ 624401 h 4172986"/>
              <a:gd name="connsiteX59" fmla="*/ 1323969 w 4203112"/>
              <a:gd name="connsiteY59" fmla="*/ 510720 h 4172986"/>
              <a:gd name="connsiteX60" fmla="*/ 1407055 w 4203112"/>
              <a:gd name="connsiteY60" fmla="*/ 25854 h 4172986"/>
              <a:gd name="connsiteX61" fmla="*/ 1845112 w 4203112"/>
              <a:gd name="connsiteY61" fmla="*/ 150503 h 4172986"/>
              <a:gd name="connsiteX62" fmla="*/ 1869929 w 4203112"/>
              <a:gd name="connsiteY62" fmla="*/ 859620 h 4172986"/>
              <a:gd name="connsiteX63" fmla="*/ 830647 w 4203112"/>
              <a:gd name="connsiteY63" fmla="*/ 2021033 h 4172986"/>
              <a:gd name="connsiteX64" fmla="*/ 111882 w 4203112"/>
              <a:gd name="connsiteY64" fmla="*/ 2050004 h 4172986"/>
              <a:gd name="connsiteX65" fmla="*/ 509974 w 4203112"/>
              <a:gd name="connsiteY65" fmla="*/ 1344081 h 4172986"/>
              <a:gd name="connsiteX66" fmla="*/ 530788 w 4203112"/>
              <a:gd name="connsiteY66" fmla="*/ 728341 h 4172986"/>
              <a:gd name="connsiteX67" fmla="*/ 608369 w 4203112"/>
              <a:gd name="connsiteY67" fmla="*/ 624401 h 4172986"/>
              <a:gd name="connsiteX0" fmla="*/ 2711097 w 4203112"/>
              <a:gd name="connsiteY0" fmla="*/ 2579505 h 4231407"/>
              <a:gd name="connsiteX1" fmla="*/ 2769667 w 4203112"/>
              <a:gd name="connsiteY1" fmla="*/ 2540626 h 4231407"/>
              <a:gd name="connsiteX2" fmla="*/ 2887654 w 4203112"/>
              <a:gd name="connsiteY2" fmla="*/ 2574779 h 4231407"/>
              <a:gd name="connsiteX3" fmla="*/ 2942683 w 4203112"/>
              <a:gd name="connsiteY3" fmla="*/ 2762106 h 4231407"/>
              <a:gd name="connsiteX4" fmla="*/ 2935472 w 4203112"/>
              <a:gd name="connsiteY4" fmla="*/ 2785279 h 4231407"/>
              <a:gd name="connsiteX5" fmla="*/ 2711097 w 4203112"/>
              <a:gd name="connsiteY5" fmla="*/ 2579505 h 4231407"/>
              <a:gd name="connsiteX6" fmla="*/ 2171384 w 4203112"/>
              <a:gd name="connsiteY6" fmla="*/ 2325997 h 4231407"/>
              <a:gd name="connsiteX7" fmla="*/ 2373058 w 4203112"/>
              <a:gd name="connsiteY7" fmla="*/ 2510953 h 4231407"/>
              <a:gd name="connsiteX8" fmla="*/ 2370959 w 4203112"/>
              <a:gd name="connsiteY8" fmla="*/ 2511484 h 4231407"/>
              <a:gd name="connsiteX9" fmla="*/ 2214151 w 4203112"/>
              <a:gd name="connsiteY9" fmla="*/ 2466468 h 4231407"/>
              <a:gd name="connsiteX10" fmla="*/ 2213034 w 4203112"/>
              <a:gd name="connsiteY10" fmla="*/ 2467793 h 4231407"/>
              <a:gd name="connsiteX11" fmla="*/ 2171384 w 4203112"/>
              <a:gd name="connsiteY11" fmla="*/ 2325997 h 4231407"/>
              <a:gd name="connsiteX12" fmla="*/ 1919108 w 4203112"/>
              <a:gd name="connsiteY12" fmla="*/ 2094635 h 4231407"/>
              <a:gd name="connsiteX13" fmla="*/ 1977212 w 4203112"/>
              <a:gd name="connsiteY13" fmla="*/ 2147922 h 4231407"/>
              <a:gd name="connsiteX14" fmla="*/ 1925891 w 4203112"/>
              <a:gd name="connsiteY14" fmla="*/ 2254887 h 4231407"/>
              <a:gd name="connsiteX15" fmla="*/ 2052710 w 4203112"/>
              <a:gd name="connsiteY15" fmla="*/ 2657767 h 4231407"/>
              <a:gd name="connsiteX16" fmla="*/ 2400744 w 4203112"/>
              <a:gd name="connsiteY16" fmla="*/ 2760045 h 4231407"/>
              <a:gd name="connsiteX17" fmla="*/ 2573309 w 4203112"/>
              <a:gd name="connsiteY17" fmla="*/ 2694602 h 4231407"/>
              <a:gd name="connsiteX18" fmla="*/ 2803909 w 4203112"/>
              <a:gd name="connsiteY18" fmla="*/ 2906085 h 4231407"/>
              <a:gd name="connsiteX19" fmla="*/ 2611209 w 4203112"/>
              <a:gd name="connsiteY19" fmla="*/ 2855084 h 4231407"/>
              <a:gd name="connsiteX20" fmla="*/ 2418743 w 4203112"/>
              <a:gd name="connsiteY20" fmla="*/ 3045980 h 4231407"/>
              <a:gd name="connsiteX21" fmla="*/ 2877490 w 4203112"/>
              <a:gd name="connsiteY21" fmla="*/ 3167040 h 4231407"/>
              <a:gd name="connsiteX22" fmla="*/ 3016268 w 4203112"/>
              <a:gd name="connsiteY22" fmla="*/ 3100839 h 4231407"/>
              <a:gd name="connsiteX23" fmla="*/ 3074759 w 4203112"/>
              <a:gd name="connsiteY23" fmla="*/ 3154481 h 4231407"/>
              <a:gd name="connsiteX24" fmla="*/ 3195039 w 4203112"/>
              <a:gd name="connsiteY24" fmla="*/ 3023328 h 4231407"/>
              <a:gd name="connsiteX25" fmla="*/ 3140917 w 4203112"/>
              <a:gd name="connsiteY25" fmla="*/ 2973692 h 4231407"/>
              <a:gd name="connsiteX26" fmla="*/ 3206354 w 4203112"/>
              <a:gd name="connsiteY26" fmla="*/ 2825054 h 4231407"/>
              <a:gd name="connsiteX27" fmla="*/ 3073603 w 4203112"/>
              <a:gd name="connsiteY27" fmla="*/ 2377855 h 4231407"/>
              <a:gd name="connsiteX28" fmla="*/ 3074334 w 4203112"/>
              <a:gd name="connsiteY28" fmla="*/ 2376999 h 4231407"/>
              <a:gd name="connsiteX29" fmla="*/ 3069192 w 4203112"/>
              <a:gd name="connsiteY29" fmla="*/ 2373225 h 4231407"/>
              <a:gd name="connsiteX30" fmla="*/ 3067445 w 4203112"/>
              <a:gd name="connsiteY30" fmla="*/ 2371392 h 4231407"/>
              <a:gd name="connsiteX31" fmla="*/ 3067143 w 4203112"/>
              <a:gd name="connsiteY31" fmla="*/ 2371721 h 4231407"/>
              <a:gd name="connsiteX32" fmla="*/ 2729016 w 4203112"/>
              <a:gd name="connsiteY32" fmla="*/ 2284900 h 4231407"/>
              <a:gd name="connsiteX33" fmla="*/ 2522385 w 4203112"/>
              <a:gd name="connsiteY33" fmla="*/ 2406438 h 4231407"/>
              <a:gd name="connsiteX34" fmla="*/ 2283741 w 4203112"/>
              <a:gd name="connsiteY34" fmla="*/ 2187577 h 4231407"/>
              <a:gd name="connsiteX35" fmla="*/ 2297678 w 4203112"/>
              <a:gd name="connsiteY35" fmla="*/ 2181563 h 4231407"/>
              <a:gd name="connsiteX36" fmla="*/ 2471482 w 4203112"/>
              <a:gd name="connsiteY36" fmla="*/ 2227429 h 4231407"/>
              <a:gd name="connsiteX37" fmla="*/ 2644745 w 4203112"/>
              <a:gd name="connsiteY37" fmla="*/ 2055580 h 4231407"/>
              <a:gd name="connsiteX38" fmla="*/ 2231772 w 4203112"/>
              <a:gd name="connsiteY38" fmla="*/ 1946599 h 4231407"/>
              <a:gd name="connsiteX39" fmla="*/ 2094967 w 4203112"/>
              <a:gd name="connsiteY39" fmla="*/ 2014453 h 4231407"/>
              <a:gd name="connsiteX40" fmla="*/ 2039388 w 4203112"/>
              <a:gd name="connsiteY40" fmla="*/ 1963482 h 4231407"/>
              <a:gd name="connsiteX41" fmla="*/ 1919108 w 4203112"/>
              <a:gd name="connsiteY41" fmla="*/ 2094635 h 4231407"/>
              <a:gd name="connsiteX42" fmla="*/ 1078927 w 4203112"/>
              <a:gd name="connsiteY42" fmla="*/ 2437147 h 4231407"/>
              <a:gd name="connsiteX43" fmla="*/ 2259074 w 4203112"/>
              <a:gd name="connsiteY43" fmla="*/ 1159372 h 4231407"/>
              <a:gd name="connsiteX44" fmla="*/ 3829901 w 4203112"/>
              <a:gd name="connsiteY44" fmla="*/ 1448310 h 4231407"/>
              <a:gd name="connsiteX45" fmla="*/ 3448965 w 4203112"/>
              <a:gd name="connsiteY45" fmla="*/ 3372623 h 4231407"/>
              <a:gd name="connsiteX46" fmla="*/ 1444117 w 4203112"/>
              <a:gd name="connsiteY46" fmla="*/ 3900048 h 4231407"/>
              <a:gd name="connsiteX47" fmla="*/ 1441457 w 4203112"/>
              <a:gd name="connsiteY47" fmla="*/ 3896051 h 4231407"/>
              <a:gd name="connsiteX48" fmla="*/ 1078927 w 4203112"/>
              <a:gd name="connsiteY48" fmla="*/ 2437147 h 4231407"/>
              <a:gd name="connsiteX49" fmla="*/ 844073 w 4203112"/>
              <a:gd name="connsiteY49" fmla="*/ 2171350 h 4231407"/>
              <a:gd name="connsiteX50" fmla="*/ 1947259 w 4203112"/>
              <a:gd name="connsiteY50" fmla="*/ 968441 h 4231407"/>
              <a:gd name="connsiteX51" fmla="*/ 2015087 w 4203112"/>
              <a:gd name="connsiteY51" fmla="*/ 965508 h 4231407"/>
              <a:gd name="connsiteX52" fmla="*/ 2156605 w 4203112"/>
              <a:gd name="connsiteY52" fmla="*/ 1095293 h 4231407"/>
              <a:gd name="connsiteX53" fmla="*/ 2159538 w 4203112"/>
              <a:gd name="connsiteY53" fmla="*/ 1163121 h 4231407"/>
              <a:gd name="connsiteX54" fmla="*/ 1056351 w 4203112"/>
              <a:gd name="connsiteY54" fmla="*/ 2366030 h 4231407"/>
              <a:gd name="connsiteX55" fmla="*/ 988524 w 4203112"/>
              <a:gd name="connsiteY55" fmla="*/ 2368963 h 4231407"/>
              <a:gd name="connsiteX56" fmla="*/ 847006 w 4203112"/>
              <a:gd name="connsiteY56" fmla="*/ 2239177 h 4231407"/>
              <a:gd name="connsiteX57" fmla="*/ 844073 w 4203112"/>
              <a:gd name="connsiteY57" fmla="*/ 2171350 h 4231407"/>
              <a:gd name="connsiteX58" fmla="*/ 608369 w 4203112"/>
              <a:gd name="connsiteY58" fmla="*/ 682822 h 4231407"/>
              <a:gd name="connsiteX59" fmla="*/ 1323969 w 4203112"/>
              <a:gd name="connsiteY59" fmla="*/ 569141 h 4231407"/>
              <a:gd name="connsiteX60" fmla="*/ 1407055 w 4203112"/>
              <a:gd name="connsiteY60" fmla="*/ 84275 h 4231407"/>
              <a:gd name="connsiteX61" fmla="*/ 1845112 w 4203112"/>
              <a:gd name="connsiteY61" fmla="*/ 208924 h 4231407"/>
              <a:gd name="connsiteX62" fmla="*/ 1869929 w 4203112"/>
              <a:gd name="connsiteY62" fmla="*/ 918041 h 4231407"/>
              <a:gd name="connsiteX63" fmla="*/ 830647 w 4203112"/>
              <a:gd name="connsiteY63" fmla="*/ 2079454 h 4231407"/>
              <a:gd name="connsiteX64" fmla="*/ 111882 w 4203112"/>
              <a:gd name="connsiteY64" fmla="*/ 2108425 h 4231407"/>
              <a:gd name="connsiteX65" fmla="*/ 509974 w 4203112"/>
              <a:gd name="connsiteY65" fmla="*/ 1402502 h 4231407"/>
              <a:gd name="connsiteX66" fmla="*/ 530788 w 4203112"/>
              <a:gd name="connsiteY66" fmla="*/ 786762 h 4231407"/>
              <a:gd name="connsiteX67" fmla="*/ 608369 w 4203112"/>
              <a:gd name="connsiteY67" fmla="*/ 682822 h 4231407"/>
              <a:gd name="connsiteX0" fmla="*/ 2711097 w 4203112"/>
              <a:gd name="connsiteY0" fmla="*/ 2591123 h 4243025"/>
              <a:gd name="connsiteX1" fmla="*/ 2769667 w 4203112"/>
              <a:gd name="connsiteY1" fmla="*/ 2552244 h 4243025"/>
              <a:gd name="connsiteX2" fmla="*/ 2887654 w 4203112"/>
              <a:gd name="connsiteY2" fmla="*/ 2586397 h 4243025"/>
              <a:gd name="connsiteX3" fmla="*/ 2942683 w 4203112"/>
              <a:gd name="connsiteY3" fmla="*/ 2773724 h 4243025"/>
              <a:gd name="connsiteX4" fmla="*/ 2935472 w 4203112"/>
              <a:gd name="connsiteY4" fmla="*/ 2796897 h 4243025"/>
              <a:gd name="connsiteX5" fmla="*/ 2711097 w 4203112"/>
              <a:gd name="connsiteY5" fmla="*/ 2591123 h 4243025"/>
              <a:gd name="connsiteX6" fmla="*/ 2171384 w 4203112"/>
              <a:gd name="connsiteY6" fmla="*/ 2337615 h 4243025"/>
              <a:gd name="connsiteX7" fmla="*/ 2373058 w 4203112"/>
              <a:gd name="connsiteY7" fmla="*/ 2522571 h 4243025"/>
              <a:gd name="connsiteX8" fmla="*/ 2370959 w 4203112"/>
              <a:gd name="connsiteY8" fmla="*/ 2523102 h 4243025"/>
              <a:gd name="connsiteX9" fmla="*/ 2214151 w 4203112"/>
              <a:gd name="connsiteY9" fmla="*/ 2478086 h 4243025"/>
              <a:gd name="connsiteX10" fmla="*/ 2213034 w 4203112"/>
              <a:gd name="connsiteY10" fmla="*/ 2479411 h 4243025"/>
              <a:gd name="connsiteX11" fmla="*/ 2171384 w 4203112"/>
              <a:gd name="connsiteY11" fmla="*/ 2337615 h 4243025"/>
              <a:gd name="connsiteX12" fmla="*/ 1919108 w 4203112"/>
              <a:gd name="connsiteY12" fmla="*/ 2106253 h 4243025"/>
              <a:gd name="connsiteX13" fmla="*/ 1977212 w 4203112"/>
              <a:gd name="connsiteY13" fmla="*/ 2159540 h 4243025"/>
              <a:gd name="connsiteX14" fmla="*/ 1925891 w 4203112"/>
              <a:gd name="connsiteY14" fmla="*/ 2266505 h 4243025"/>
              <a:gd name="connsiteX15" fmla="*/ 2052710 w 4203112"/>
              <a:gd name="connsiteY15" fmla="*/ 2669385 h 4243025"/>
              <a:gd name="connsiteX16" fmla="*/ 2400744 w 4203112"/>
              <a:gd name="connsiteY16" fmla="*/ 2771663 h 4243025"/>
              <a:gd name="connsiteX17" fmla="*/ 2573309 w 4203112"/>
              <a:gd name="connsiteY17" fmla="*/ 2706220 h 4243025"/>
              <a:gd name="connsiteX18" fmla="*/ 2803909 w 4203112"/>
              <a:gd name="connsiteY18" fmla="*/ 2917703 h 4243025"/>
              <a:gd name="connsiteX19" fmla="*/ 2611209 w 4203112"/>
              <a:gd name="connsiteY19" fmla="*/ 2866702 h 4243025"/>
              <a:gd name="connsiteX20" fmla="*/ 2418743 w 4203112"/>
              <a:gd name="connsiteY20" fmla="*/ 3057598 h 4243025"/>
              <a:gd name="connsiteX21" fmla="*/ 2877490 w 4203112"/>
              <a:gd name="connsiteY21" fmla="*/ 3178658 h 4243025"/>
              <a:gd name="connsiteX22" fmla="*/ 3016268 w 4203112"/>
              <a:gd name="connsiteY22" fmla="*/ 3112457 h 4243025"/>
              <a:gd name="connsiteX23" fmla="*/ 3074759 w 4203112"/>
              <a:gd name="connsiteY23" fmla="*/ 3166099 h 4243025"/>
              <a:gd name="connsiteX24" fmla="*/ 3195039 w 4203112"/>
              <a:gd name="connsiteY24" fmla="*/ 3034946 h 4243025"/>
              <a:gd name="connsiteX25" fmla="*/ 3140917 w 4203112"/>
              <a:gd name="connsiteY25" fmla="*/ 2985310 h 4243025"/>
              <a:gd name="connsiteX26" fmla="*/ 3206354 w 4203112"/>
              <a:gd name="connsiteY26" fmla="*/ 2836672 h 4243025"/>
              <a:gd name="connsiteX27" fmla="*/ 3073603 w 4203112"/>
              <a:gd name="connsiteY27" fmla="*/ 2389473 h 4243025"/>
              <a:gd name="connsiteX28" fmla="*/ 3074334 w 4203112"/>
              <a:gd name="connsiteY28" fmla="*/ 2388617 h 4243025"/>
              <a:gd name="connsiteX29" fmla="*/ 3069192 w 4203112"/>
              <a:gd name="connsiteY29" fmla="*/ 2384843 h 4243025"/>
              <a:gd name="connsiteX30" fmla="*/ 3067445 w 4203112"/>
              <a:gd name="connsiteY30" fmla="*/ 2383010 h 4243025"/>
              <a:gd name="connsiteX31" fmla="*/ 3067143 w 4203112"/>
              <a:gd name="connsiteY31" fmla="*/ 2383339 h 4243025"/>
              <a:gd name="connsiteX32" fmla="*/ 2729016 w 4203112"/>
              <a:gd name="connsiteY32" fmla="*/ 2296518 h 4243025"/>
              <a:gd name="connsiteX33" fmla="*/ 2522385 w 4203112"/>
              <a:gd name="connsiteY33" fmla="*/ 2418056 h 4243025"/>
              <a:gd name="connsiteX34" fmla="*/ 2283741 w 4203112"/>
              <a:gd name="connsiteY34" fmla="*/ 2199195 h 4243025"/>
              <a:gd name="connsiteX35" fmla="*/ 2297678 w 4203112"/>
              <a:gd name="connsiteY35" fmla="*/ 2193181 h 4243025"/>
              <a:gd name="connsiteX36" fmla="*/ 2471482 w 4203112"/>
              <a:gd name="connsiteY36" fmla="*/ 2239047 h 4243025"/>
              <a:gd name="connsiteX37" fmla="*/ 2644745 w 4203112"/>
              <a:gd name="connsiteY37" fmla="*/ 2067198 h 4243025"/>
              <a:gd name="connsiteX38" fmla="*/ 2231772 w 4203112"/>
              <a:gd name="connsiteY38" fmla="*/ 1958217 h 4243025"/>
              <a:gd name="connsiteX39" fmla="*/ 2094967 w 4203112"/>
              <a:gd name="connsiteY39" fmla="*/ 2026071 h 4243025"/>
              <a:gd name="connsiteX40" fmla="*/ 2039388 w 4203112"/>
              <a:gd name="connsiteY40" fmla="*/ 1975100 h 4243025"/>
              <a:gd name="connsiteX41" fmla="*/ 1919108 w 4203112"/>
              <a:gd name="connsiteY41" fmla="*/ 2106253 h 4243025"/>
              <a:gd name="connsiteX42" fmla="*/ 1078927 w 4203112"/>
              <a:gd name="connsiteY42" fmla="*/ 2448765 h 4243025"/>
              <a:gd name="connsiteX43" fmla="*/ 2259074 w 4203112"/>
              <a:gd name="connsiteY43" fmla="*/ 1170990 h 4243025"/>
              <a:gd name="connsiteX44" fmla="*/ 3829901 w 4203112"/>
              <a:gd name="connsiteY44" fmla="*/ 1459928 h 4243025"/>
              <a:gd name="connsiteX45" fmla="*/ 3448965 w 4203112"/>
              <a:gd name="connsiteY45" fmla="*/ 3384241 h 4243025"/>
              <a:gd name="connsiteX46" fmla="*/ 1444117 w 4203112"/>
              <a:gd name="connsiteY46" fmla="*/ 3911666 h 4243025"/>
              <a:gd name="connsiteX47" fmla="*/ 1441457 w 4203112"/>
              <a:gd name="connsiteY47" fmla="*/ 3907669 h 4243025"/>
              <a:gd name="connsiteX48" fmla="*/ 1078927 w 4203112"/>
              <a:gd name="connsiteY48" fmla="*/ 2448765 h 4243025"/>
              <a:gd name="connsiteX49" fmla="*/ 844073 w 4203112"/>
              <a:gd name="connsiteY49" fmla="*/ 2182968 h 4243025"/>
              <a:gd name="connsiteX50" fmla="*/ 1947259 w 4203112"/>
              <a:gd name="connsiteY50" fmla="*/ 980059 h 4243025"/>
              <a:gd name="connsiteX51" fmla="*/ 2015087 w 4203112"/>
              <a:gd name="connsiteY51" fmla="*/ 977126 h 4243025"/>
              <a:gd name="connsiteX52" fmla="*/ 2156605 w 4203112"/>
              <a:gd name="connsiteY52" fmla="*/ 1106911 h 4243025"/>
              <a:gd name="connsiteX53" fmla="*/ 2159538 w 4203112"/>
              <a:gd name="connsiteY53" fmla="*/ 1174739 h 4243025"/>
              <a:gd name="connsiteX54" fmla="*/ 1056351 w 4203112"/>
              <a:gd name="connsiteY54" fmla="*/ 2377648 h 4243025"/>
              <a:gd name="connsiteX55" fmla="*/ 988524 w 4203112"/>
              <a:gd name="connsiteY55" fmla="*/ 2380581 h 4243025"/>
              <a:gd name="connsiteX56" fmla="*/ 847006 w 4203112"/>
              <a:gd name="connsiteY56" fmla="*/ 2250795 h 4243025"/>
              <a:gd name="connsiteX57" fmla="*/ 844073 w 4203112"/>
              <a:gd name="connsiteY57" fmla="*/ 2182968 h 4243025"/>
              <a:gd name="connsiteX58" fmla="*/ 608369 w 4203112"/>
              <a:gd name="connsiteY58" fmla="*/ 694440 h 4243025"/>
              <a:gd name="connsiteX59" fmla="*/ 1323969 w 4203112"/>
              <a:gd name="connsiteY59" fmla="*/ 580759 h 4243025"/>
              <a:gd name="connsiteX60" fmla="*/ 1407055 w 4203112"/>
              <a:gd name="connsiteY60" fmla="*/ 95893 h 4243025"/>
              <a:gd name="connsiteX61" fmla="*/ 1845112 w 4203112"/>
              <a:gd name="connsiteY61" fmla="*/ 220542 h 4243025"/>
              <a:gd name="connsiteX62" fmla="*/ 1869929 w 4203112"/>
              <a:gd name="connsiteY62" fmla="*/ 929659 h 4243025"/>
              <a:gd name="connsiteX63" fmla="*/ 830647 w 4203112"/>
              <a:gd name="connsiteY63" fmla="*/ 2091072 h 4243025"/>
              <a:gd name="connsiteX64" fmla="*/ 111882 w 4203112"/>
              <a:gd name="connsiteY64" fmla="*/ 2120043 h 4243025"/>
              <a:gd name="connsiteX65" fmla="*/ 509974 w 4203112"/>
              <a:gd name="connsiteY65" fmla="*/ 1414120 h 4243025"/>
              <a:gd name="connsiteX66" fmla="*/ 530788 w 4203112"/>
              <a:gd name="connsiteY66" fmla="*/ 798380 h 4243025"/>
              <a:gd name="connsiteX67" fmla="*/ 608369 w 4203112"/>
              <a:gd name="connsiteY67" fmla="*/ 694440 h 4243025"/>
              <a:gd name="connsiteX0" fmla="*/ 2711097 w 4203112"/>
              <a:gd name="connsiteY0" fmla="*/ 2522365 h 4174267"/>
              <a:gd name="connsiteX1" fmla="*/ 2769667 w 4203112"/>
              <a:gd name="connsiteY1" fmla="*/ 2483486 h 4174267"/>
              <a:gd name="connsiteX2" fmla="*/ 2887654 w 4203112"/>
              <a:gd name="connsiteY2" fmla="*/ 2517639 h 4174267"/>
              <a:gd name="connsiteX3" fmla="*/ 2942683 w 4203112"/>
              <a:gd name="connsiteY3" fmla="*/ 2704966 h 4174267"/>
              <a:gd name="connsiteX4" fmla="*/ 2935472 w 4203112"/>
              <a:gd name="connsiteY4" fmla="*/ 2728139 h 4174267"/>
              <a:gd name="connsiteX5" fmla="*/ 2711097 w 4203112"/>
              <a:gd name="connsiteY5" fmla="*/ 2522365 h 4174267"/>
              <a:gd name="connsiteX6" fmla="*/ 2171384 w 4203112"/>
              <a:gd name="connsiteY6" fmla="*/ 2268857 h 4174267"/>
              <a:gd name="connsiteX7" fmla="*/ 2373058 w 4203112"/>
              <a:gd name="connsiteY7" fmla="*/ 2453813 h 4174267"/>
              <a:gd name="connsiteX8" fmla="*/ 2370959 w 4203112"/>
              <a:gd name="connsiteY8" fmla="*/ 2454344 h 4174267"/>
              <a:gd name="connsiteX9" fmla="*/ 2214151 w 4203112"/>
              <a:gd name="connsiteY9" fmla="*/ 2409328 h 4174267"/>
              <a:gd name="connsiteX10" fmla="*/ 2213034 w 4203112"/>
              <a:gd name="connsiteY10" fmla="*/ 2410653 h 4174267"/>
              <a:gd name="connsiteX11" fmla="*/ 2171384 w 4203112"/>
              <a:gd name="connsiteY11" fmla="*/ 2268857 h 4174267"/>
              <a:gd name="connsiteX12" fmla="*/ 1919108 w 4203112"/>
              <a:gd name="connsiteY12" fmla="*/ 2037495 h 4174267"/>
              <a:gd name="connsiteX13" fmla="*/ 1977212 w 4203112"/>
              <a:gd name="connsiteY13" fmla="*/ 2090782 h 4174267"/>
              <a:gd name="connsiteX14" fmla="*/ 1925891 w 4203112"/>
              <a:gd name="connsiteY14" fmla="*/ 2197747 h 4174267"/>
              <a:gd name="connsiteX15" fmla="*/ 2052710 w 4203112"/>
              <a:gd name="connsiteY15" fmla="*/ 2600627 h 4174267"/>
              <a:gd name="connsiteX16" fmla="*/ 2400744 w 4203112"/>
              <a:gd name="connsiteY16" fmla="*/ 2702905 h 4174267"/>
              <a:gd name="connsiteX17" fmla="*/ 2573309 w 4203112"/>
              <a:gd name="connsiteY17" fmla="*/ 2637462 h 4174267"/>
              <a:gd name="connsiteX18" fmla="*/ 2803909 w 4203112"/>
              <a:gd name="connsiteY18" fmla="*/ 2848945 h 4174267"/>
              <a:gd name="connsiteX19" fmla="*/ 2611209 w 4203112"/>
              <a:gd name="connsiteY19" fmla="*/ 2797944 h 4174267"/>
              <a:gd name="connsiteX20" fmla="*/ 2418743 w 4203112"/>
              <a:gd name="connsiteY20" fmla="*/ 2988840 h 4174267"/>
              <a:gd name="connsiteX21" fmla="*/ 2877490 w 4203112"/>
              <a:gd name="connsiteY21" fmla="*/ 3109900 h 4174267"/>
              <a:gd name="connsiteX22" fmla="*/ 3016268 w 4203112"/>
              <a:gd name="connsiteY22" fmla="*/ 3043699 h 4174267"/>
              <a:gd name="connsiteX23" fmla="*/ 3074759 w 4203112"/>
              <a:gd name="connsiteY23" fmla="*/ 3097341 h 4174267"/>
              <a:gd name="connsiteX24" fmla="*/ 3195039 w 4203112"/>
              <a:gd name="connsiteY24" fmla="*/ 2966188 h 4174267"/>
              <a:gd name="connsiteX25" fmla="*/ 3140917 w 4203112"/>
              <a:gd name="connsiteY25" fmla="*/ 2916552 h 4174267"/>
              <a:gd name="connsiteX26" fmla="*/ 3206354 w 4203112"/>
              <a:gd name="connsiteY26" fmla="*/ 2767914 h 4174267"/>
              <a:gd name="connsiteX27" fmla="*/ 3073603 w 4203112"/>
              <a:gd name="connsiteY27" fmla="*/ 2320715 h 4174267"/>
              <a:gd name="connsiteX28" fmla="*/ 3074334 w 4203112"/>
              <a:gd name="connsiteY28" fmla="*/ 2319859 h 4174267"/>
              <a:gd name="connsiteX29" fmla="*/ 3069192 w 4203112"/>
              <a:gd name="connsiteY29" fmla="*/ 2316085 h 4174267"/>
              <a:gd name="connsiteX30" fmla="*/ 3067445 w 4203112"/>
              <a:gd name="connsiteY30" fmla="*/ 2314252 h 4174267"/>
              <a:gd name="connsiteX31" fmla="*/ 3067143 w 4203112"/>
              <a:gd name="connsiteY31" fmla="*/ 2314581 h 4174267"/>
              <a:gd name="connsiteX32" fmla="*/ 2729016 w 4203112"/>
              <a:gd name="connsiteY32" fmla="*/ 2227760 h 4174267"/>
              <a:gd name="connsiteX33" fmla="*/ 2522385 w 4203112"/>
              <a:gd name="connsiteY33" fmla="*/ 2349298 h 4174267"/>
              <a:gd name="connsiteX34" fmla="*/ 2283741 w 4203112"/>
              <a:gd name="connsiteY34" fmla="*/ 2130437 h 4174267"/>
              <a:gd name="connsiteX35" fmla="*/ 2297678 w 4203112"/>
              <a:gd name="connsiteY35" fmla="*/ 2124423 h 4174267"/>
              <a:gd name="connsiteX36" fmla="*/ 2471482 w 4203112"/>
              <a:gd name="connsiteY36" fmla="*/ 2170289 h 4174267"/>
              <a:gd name="connsiteX37" fmla="*/ 2644745 w 4203112"/>
              <a:gd name="connsiteY37" fmla="*/ 1998440 h 4174267"/>
              <a:gd name="connsiteX38" fmla="*/ 2231772 w 4203112"/>
              <a:gd name="connsiteY38" fmla="*/ 1889459 h 4174267"/>
              <a:gd name="connsiteX39" fmla="*/ 2094967 w 4203112"/>
              <a:gd name="connsiteY39" fmla="*/ 1957313 h 4174267"/>
              <a:gd name="connsiteX40" fmla="*/ 2039388 w 4203112"/>
              <a:gd name="connsiteY40" fmla="*/ 1906342 h 4174267"/>
              <a:gd name="connsiteX41" fmla="*/ 1919108 w 4203112"/>
              <a:gd name="connsiteY41" fmla="*/ 2037495 h 4174267"/>
              <a:gd name="connsiteX42" fmla="*/ 1078927 w 4203112"/>
              <a:gd name="connsiteY42" fmla="*/ 2380007 h 4174267"/>
              <a:gd name="connsiteX43" fmla="*/ 2259074 w 4203112"/>
              <a:gd name="connsiteY43" fmla="*/ 1102232 h 4174267"/>
              <a:gd name="connsiteX44" fmla="*/ 3829901 w 4203112"/>
              <a:gd name="connsiteY44" fmla="*/ 1391170 h 4174267"/>
              <a:gd name="connsiteX45" fmla="*/ 3448965 w 4203112"/>
              <a:gd name="connsiteY45" fmla="*/ 3315483 h 4174267"/>
              <a:gd name="connsiteX46" fmla="*/ 1444117 w 4203112"/>
              <a:gd name="connsiteY46" fmla="*/ 3842908 h 4174267"/>
              <a:gd name="connsiteX47" fmla="*/ 1441457 w 4203112"/>
              <a:gd name="connsiteY47" fmla="*/ 3838911 h 4174267"/>
              <a:gd name="connsiteX48" fmla="*/ 1078927 w 4203112"/>
              <a:gd name="connsiteY48" fmla="*/ 2380007 h 4174267"/>
              <a:gd name="connsiteX49" fmla="*/ 844073 w 4203112"/>
              <a:gd name="connsiteY49" fmla="*/ 2114210 h 4174267"/>
              <a:gd name="connsiteX50" fmla="*/ 1947259 w 4203112"/>
              <a:gd name="connsiteY50" fmla="*/ 911301 h 4174267"/>
              <a:gd name="connsiteX51" fmla="*/ 2015087 w 4203112"/>
              <a:gd name="connsiteY51" fmla="*/ 908368 h 4174267"/>
              <a:gd name="connsiteX52" fmla="*/ 2156605 w 4203112"/>
              <a:gd name="connsiteY52" fmla="*/ 1038153 h 4174267"/>
              <a:gd name="connsiteX53" fmla="*/ 2159538 w 4203112"/>
              <a:gd name="connsiteY53" fmla="*/ 1105981 h 4174267"/>
              <a:gd name="connsiteX54" fmla="*/ 1056351 w 4203112"/>
              <a:gd name="connsiteY54" fmla="*/ 2308890 h 4174267"/>
              <a:gd name="connsiteX55" fmla="*/ 988524 w 4203112"/>
              <a:gd name="connsiteY55" fmla="*/ 2311823 h 4174267"/>
              <a:gd name="connsiteX56" fmla="*/ 847006 w 4203112"/>
              <a:gd name="connsiteY56" fmla="*/ 2182037 h 4174267"/>
              <a:gd name="connsiteX57" fmla="*/ 844073 w 4203112"/>
              <a:gd name="connsiteY57" fmla="*/ 2114210 h 4174267"/>
              <a:gd name="connsiteX58" fmla="*/ 608369 w 4203112"/>
              <a:gd name="connsiteY58" fmla="*/ 625682 h 4174267"/>
              <a:gd name="connsiteX59" fmla="*/ 1230346 w 4203112"/>
              <a:gd name="connsiteY59" fmla="*/ 529532 h 4174267"/>
              <a:gd name="connsiteX60" fmla="*/ 1407055 w 4203112"/>
              <a:gd name="connsiteY60" fmla="*/ 27135 h 4174267"/>
              <a:gd name="connsiteX61" fmla="*/ 1845112 w 4203112"/>
              <a:gd name="connsiteY61" fmla="*/ 151784 h 4174267"/>
              <a:gd name="connsiteX62" fmla="*/ 1869929 w 4203112"/>
              <a:gd name="connsiteY62" fmla="*/ 860901 h 4174267"/>
              <a:gd name="connsiteX63" fmla="*/ 830647 w 4203112"/>
              <a:gd name="connsiteY63" fmla="*/ 2022314 h 4174267"/>
              <a:gd name="connsiteX64" fmla="*/ 111882 w 4203112"/>
              <a:gd name="connsiteY64" fmla="*/ 2051285 h 4174267"/>
              <a:gd name="connsiteX65" fmla="*/ 509974 w 4203112"/>
              <a:gd name="connsiteY65" fmla="*/ 1345362 h 4174267"/>
              <a:gd name="connsiteX66" fmla="*/ 530788 w 4203112"/>
              <a:gd name="connsiteY66" fmla="*/ 729622 h 4174267"/>
              <a:gd name="connsiteX67" fmla="*/ 608369 w 4203112"/>
              <a:gd name="connsiteY67" fmla="*/ 625682 h 417426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7353 w 4183969"/>
              <a:gd name="connsiteY66" fmla="*/ 75378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2673 w 4183969"/>
              <a:gd name="connsiteY66" fmla="*/ 749490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685517 w 4177532"/>
              <a:gd name="connsiteY0" fmla="*/ 2541845 h 4193747"/>
              <a:gd name="connsiteX1" fmla="*/ 2744087 w 4177532"/>
              <a:gd name="connsiteY1" fmla="*/ 2502966 h 4193747"/>
              <a:gd name="connsiteX2" fmla="*/ 2862074 w 4177532"/>
              <a:gd name="connsiteY2" fmla="*/ 2537119 h 4193747"/>
              <a:gd name="connsiteX3" fmla="*/ 2917103 w 4177532"/>
              <a:gd name="connsiteY3" fmla="*/ 2724446 h 4193747"/>
              <a:gd name="connsiteX4" fmla="*/ 2909892 w 4177532"/>
              <a:gd name="connsiteY4" fmla="*/ 2747619 h 4193747"/>
              <a:gd name="connsiteX5" fmla="*/ 2685517 w 4177532"/>
              <a:gd name="connsiteY5" fmla="*/ 2541845 h 4193747"/>
              <a:gd name="connsiteX6" fmla="*/ 2145804 w 4177532"/>
              <a:gd name="connsiteY6" fmla="*/ 2288337 h 4193747"/>
              <a:gd name="connsiteX7" fmla="*/ 2347478 w 4177532"/>
              <a:gd name="connsiteY7" fmla="*/ 2473293 h 4193747"/>
              <a:gd name="connsiteX8" fmla="*/ 2345379 w 4177532"/>
              <a:gd name="connsiteY8" fmla="*/ 2473824 h 4193747"/>
              <a:gd name="connsiteX9" fmla="*/ 2188571 w 4177532"/>
              <a:gd name="connsiteY9" fmla="*/ 2428808 h 4193747"/>
              <a:gd name="connsiteX10" fmla="*/ 2187454 w 4177532"/>
              <a:gd name="connsiteY10" fmla="*/ 2430133 h 4193747"/>
              <a:gd name="connsiteX11" fmla="*/ 2145804 w 4177532"/>
              <a:gd name="connsiteY11" fmla="*/ 2288337 h 4193747"/>
              <a:gd name="connsiteX12" fmla="*/ 1893528 w 4177532"/>
              <a:gd name="connsiteY12" fmla="*/ 2056975 h 4193747"/>
              <a:gd name="connsiteX13" fmla="*/ 1951632 w 4177532"/>
              <a:gd name="connsiteY13" fmla="*/ 2110262 h 4193747"/>
              <a:gd name="connsiteX14" fmla="*/ 1900311 w 4177532"/>
              <a:gd name="connsiteY14" fmla="*/ 2217227 h 4193747"/>
              <a:gd name="connsiteX15" fmla="*/ 2027130 w 4177532"/>
              <a:gd name="connsiteY15" fmla="*/ 2620107 h 4193747"/>
              <a:gd name="connsiteX16" fmla="*/ 2375164 w 4177532"/>
              <a:gd name="connsiteY16" fmla="*/ 2722385 h 4193747"/>
              <a:gd name="connsiteX17" fmla="*/ 2547729 w 4177532"/>
              <a:gd name="connsiteY17" fmla="*/ 2656942 h 4193747"/>
              <a:gd name="connsiteX18" fmla="*/ 2778329 w 4177532"/>
              <a:gd name="connsiteY18" fmla="*/ 2868425 h 4193747"/>
              <a:gd name="connsiteX19" fmla="*/ 2585629 w 4177532"/>
              <a:gd name="connsiteY19" fmla="*/ 2817424 h 4193747"/>
              <a:gd name="connsiteX20" fmla="*/ 2393163 w 4177532"/>
              <a:gd name="connsiteY20" fmla="*/ 3008320 h 4193747"/>
              <a:gd name="connsiteX21" fmla="*/ 2851910 w 4177532"/>
              <a:gd name="connsiteY21" fmla="*/ 3129380 h 4193747"/>
              <a:gd name="connsiteX22" fmla="*/ 2990688 w 4177532"/>
              <a:gd name="connsiteY22" fmla="*/ 3063179 h 4193747"/>
              <a:gd name="connsiteX23" fmla="*/ 3049179 w 4177532"/>
              <a:gd name="connsiteY23" fmla="*/ 3116821 h 4193747"/>
              <a:gd name="connsiteX24" fmla="*/ 3169459 w 4177532"/>
              <a:gd name="connsiteY24" fmla="*/ 2985668 h 4193747"/>
              <a:gd name="connsiteX25" fmla="*/ 3115337 w 4177532"/>
              <a:gd name="connsiteY25" fmla="*/ 2936032 h 4193747"/>
              <a:gd name="connsiteX26" fmla="*/ 3180774 w 4177532"/>
              <a:gd name="connsiteY26" fmla="*/ 2787394 h 4193747"/>
              <a:gd name="connsiteX27" fmla="*/ 3048023 w 4177532"/>
              <a:gd name="connsiteY27" fmla="*/ 2340195 h 4193747"/>
              <a:gd name="connsiteX28" fmla="*/ 3048754 w 4177532"/>
              <a:gd name="connsiteY28" fmla="*/ 2339339 h 4193747"/>
              <a:gd name="connsiteX29" fmla="*/ 3043612 w 4177532"/>
              <a:gd name="connsiteY29" fmla="*/ 2335565 h 4193747"/>
              <a:gd name="connsiteX30" fmla="*/ 3041865 w 4177532"/>
              <a:gd name="connsiteY30" fmla="*/ 2333732 h 4193747"/>
              <a:gd name="connsiteX31" fmla="*/ 3041563 w 4177532"/>
              <a:gd name="connsiteY31" fmla="*/ 2334061 h 4193747"/>
              <a:gd name="connsiteX32" fmla="*/ 2703436 w 4177532"/>
              <a:gd name="connsiteY32" fmla="*/ 2247240 h 4193747"/>
              <a:gd name="connsiteX33" fmla="*/ 2496805 w 4177532"/>
              <a:gd name="connsiteY33" fmla="*/ 2368778 h 4193747"/>
              <a:gd name="connsiteX34" fmla="*/ 2258161 w 4177532"/>
              <a:gd name="connsiteY34" fmla="*/ 2149917 h 4193747"/>
              <a:gd name="connsiteX35" fmla="*/ 2272098 w 4177532"/>
              <a:gd name="connsiteY35" fmla="*/ 2143903 h 4193747"/>
              <a:gd name="connsiteX36" fmla="*/ 2445902 w 4177532"/>
              <a:gd name="connsiteY36" fmla="*/ 2189769 h 4193747"/>
              <a:gd name="connsiteX37" fmla="*/ 2619165 w 4177532"/>
              <a:gd name="connsiteY37" fmla="*/ 2017920 h 4193747"/>
              <a:gd name="connsiteX38" fmla="*/ 2206192 w 4177532"/>
              <a:gd name="connsiteY38" fmla="*/ 1908939 h 4193747"/>
              <a:gd name="connsiteX39" fmla="*/ 2069387 w 4177532"/>
              <a:gd name="connsiteY39" fmla="*/ 1976793 h 4193747"/>
              <a:gd name="connsiteX40" fmla="*/ 2013808 w 4177532"/>
              <a:gd name="connsiteY40" fmla="*/ 1925822 h 4193747"/>
              <a:gd name="connsiteX41" fmla="*/ 1893528 w 4177532"/>
              <a:gd name="connsiteY41" fmla="*/ 2056975 h 4193747"/>
              <a:gd name="connsiteX42" fmla="*/ 1053347 w 4177532"/>
              <a:gd name="connsiteY42" fmla="*/ 2399487 h 4193747"/>
              <a:gd name="connsiteX43" fmla="*/ 2233494 w 4177532"/>
              <a:gd name="connsiteY43" fmla="*/ 1121712 h 4193747"/>
              <a:gd name="connsiteX44" fmla="*/ 3804321 w 4177532"/>
              <a:gd name="connsiteY44" fmla="*/ 1410650 h 4193747"/>
              <a:gd name="connsiteX45" fmla="*/ 3423385 w 4177532"/>
              <a:gd name="connsiteY45" fmla="*/ 3334963 h 4193747"/>
              <a:gd name="connsiteX46" fmla="*/ 1418537 w 4177532"/>
              <a:gd name="connsiteY46" fmla="*/ 3862388 h 4193747"/>
              <a:gd name="connsiteX47" fmla="*/ 1415877 w 4177532"/>
              <a:gd name="connsiteY47" fmla="*/ 3858391 h 4193747"/>
              <a:gd name="connsiteX48" fmla="*/ 1053347 w 4177532"/>
              <a:gd name="connsiteY48" fmla="*/ 2399487 h 4193747"/>
              <a:gd name="connsiteX49" fmla="*/ 818493 w 4177532"/>
              <a:gd name="connsiteY49" fmla="*/ 2133690 h 4193747"/>
              <a:gd name="connsiteX50" fmla="*/ 1921679 w 4177532"/>
              <a:gd name="connsiteY50" fmla="*/ 930781 h 4193747"/>
              <a:gd name="connsiteX51" fmla="*/ 1989507 w 4177532"/>
              <a:gd name="connsiteY51" fmla="*/ 927848 h 4193747"/>
              <a:gd name="connsiteX52" fmla="*/ 2131025 w 4177532"/>
              <a:gd name="connsiteY52" fmla="*/ 1057633 h 4193747"/>
              <a:gd name="connsiteX53" fmla="*/ 2133958 w 4177532"/>
              <a:gd name="connsiteY53" fmla="*/ 1125461 h 4193747"/>
              <a:gd name="connsiteX54" fmla="*/ 1030771 w 4177532"/>
              <a:gd name="connsiteY54" fmla="*/ 2328370 h 4193747"/>
              <a:gd name="connsiteX55" fmla="*/ 962944 w 4177532"/>
              <a:gd name="connsiteY55" fmla="*/ 2331303 h 4193747"/>
              <a:gd name="connsiteX56" fmla="*/ 821426 w 4177532"/>
              <a:gd name="connsiteY56" fmla="*/ 2201517 h 4193747"/>
              <a:gd name="connsiteX57" fmla="*/ 818493 w 4177532"/>
              <a:gd name="connsiteY57" fmla="*/ 2133690 h 4193747"/>
              <a:gd name="connsiteX58" fmla="*/ 582789 w 4177532"/>
              <a:gd name="connsiteY58" fmla="*/ 645162 h 4193747"/>
              <a:gd name="connsiteX59" fmla="*/ 1204766 w 4177532"/>
              <a:gd name="connsiteY59" fmla="*/ 549012 h 4193747"/>
              <a:gd name="connsiteX60" fmla="*/ 1381475 w 4177532"/>
              <a:gd name="connsiteY60" fmla="*/ 46615 h 4193747"/>
              <a:gd name="connsiteX61" fmla="*/ 1819532 w 4177532"/>
              <a:gd name="connsiteY61" fmla="*/ 171264 h 4193747"/>
              <a:gd name="connsiteX62" fmla="*/ 1844349 w 4177532"/>
              <a:gd name="connsiteY62" fmla="*/ 880381 h 4193747"/>
              <a:gd name="connsiteX63" fmla="*/ 805067 w 4177532"/>
              <a:gd name="connsiteY63" fmla="*/ 2041794 h 4193747"/>
              <a:gd name="connsiteX64" fmla="*/ 86302 w 4177532"/>
              <a:gd name="connsiteY64" fmla="*/ 2070765 h 4193747"/>
              <a:gd name="connsiteX65" fmla="*/ 406751 w 4177532"/>
              <a:gd name="connsiteY65" fmla="*/ 1440109 h 4193747"/>
              <a:gd name="connsiteX66" fmla="*/ 582789 w 4177532"/>
              <a:gd name="connsiteY66" fmla="*/ 645162 h 4193747"/>
              <a:gd name="connsiteX0" fmla="*/ 2706143 w 4198158"/>
              <a:gd name="connsiteY0" fmla="*/ 2541845 h 4193747"/>
              <a:gd name="connsiteX1" fmla="*/ 2764713 w 4198158"/>
              <a:gd name="connsiteY1" fmla="*/ 2502966 h 4193747"/>
              <a:gd name="connsiteX2" fmla="*/ 2882700 w 4198158"/>
              <a:gd name="connsiteY2" fmla="*/ 2537119 h 4193747"/>
              <a:gd name="connsiteX3" fmla="*/ 2937729 w 4198158"/>
              <a:gd name="connsiteY3" fmla="*/ 2724446 h 4193747"/>
              <a:gd name="connsiteX4" fmla="*/ 2930518 w 4198158"/>
              <a:gd name="connsiteY4" fmla="*/ 2747619 h 4193747"/>
              <a:gd name="connsiteX5" fmla="*/ 2706143 w 4198158"/>
              <a:gd name="connsiteY5" fmla="*/ 2541845 h 4193747"/>
              <a:gd name="connsiteX6" fmla="*/ 2166430 w 4198158"/>
              <a:gd name="connsiteY6" fmla="*/ 2288337 h 4193747"/>
              <a:gd name="connsiteX7" fmla="*/ 2368104 w 4198158"/>
              <a:gd name="connsiteY7" fmla="*/ 2473293 h 4193747"/>
              <a:gd name="connsiteX8" fmla="*/ 2366005 w 4198158"/>
              <a:gd name="connsiteY8" fmla="*/ 2473824 h 4193747"/>
              <a:gd name="connsiteX9" fmla="*/ 2209197 w 4198158"/>
              <a:gd name="connsiteY9" fmla="*/ 2428808 h 4193747"/>
              <a:gd name="connsiteX10" fmla="*/ 2208080 w 4198158"/>
              <a:gd name="connsiteY10" fmla="*/ 2430133 h 4193747"/>
              <a:gd name="connsiteX11" fmla="*/ 2166430 w 4198158"/>
              <a:gd name="connsiteY11" fmla="*/ 2288337 h 4193747"/>
              <a:gd name="connsiteX12" fmla="*/ 1914154 w 4198158"/>
              <a:gd name="connsiteY12" fmla="*/ 2056975 h 4193747"/>
              <a:gd name="connsiteX13" fmla="*/ 1972258 w 4198158"/>
              <a:gd name="connsiteY13" fmla="*/ 2110262 h 4193747"/>
              <a:gd name="connsiteX14" fmla="*/ 1920937 w 4198158"/>
              <a:gd name="connsiteY14" fmla="*/ 2217227 h 4193747"/>
              <a:gd name="connsiteX15" fmla="*/ 2047756 w 4198158"/>
              <a:gd name="connsiteY15" fmla="*/ 2620107 h 4193747"/>
              <a:gd name="connsiteX16" fmla="*/ 2395790 w 4198158"/>
              <a:gd name="connsiteY16" fmla="*/ 2722385 h 4193747"/>
              <a:gd name="connsiteX17" fmla="*/ 2568355 w 4198158"/>
              <a:gd name="connsiteY17" fmla="*/ 2656942 h 4193747"/>
              <a:gd name="connsiteX18" fmla="*/ 2798955 w 4198158"/>
              <a:gd name="connsiteY18" fmla="*/ 2868425 h 4193747"/>
              <a:gd name="connsiteX19" fmla="*/ 2606255 w 4198158"/>
              <a:gd name="connsiteY19" fmla="*/ 2817424 h 4193747"/>
              <a:gd name="connsiteX20" fmla="*/ 2413789 w 4198158"/>
              <a:gd name="connsiteY20" fmla="*/ 3008320 h 4193747"/>
              <a:gd name="connsiteX21" fmla="*/ 2872536 w 4198158"/>
              <a:gd name="connsiteY21" fmla="*/ 3129380 h 4193747"/>
              <a:gd name="connsiteX22" fmla="*/ 3011314 w 4198158"/>
              <a:gd name="connsiteY22" fmla="*/ 3063179 h 4193747"/>
              <a:gd name="connsiteX23" fmla="*/ 3069805 w 4198158"/>
              <a:gd name="connsiteY23" fmla="*/ 3116821 h 4193747"/>
              <a:gd name="connsiteX24" fmla="*/ 3190085 w 4198158"/>
              <a:gd name="connsiteY24" fmla="*/ 2985668 h 4193747"/>
              <a:gd name="connsiteX25" fmla="*/ 3135963 w 4198158"/>
              <a:gd name="connsiteY25" fmla="*/ 2936032 h 4193747"/>
              <a:gd name="connsiteX26" fmla="*/ 3201400 w 4198158"/>
              <a:gd name="connsiteY26" fmla="*/ 2787394 h 4193747"/>
              <a:gd name="connsiteX27" fmla="*/ 3068649 w 4198158"/>
              <a:gd name="connsiteY27" fmla="*/ 2340195 h 4193747"/>
              <a:gd name="connsiteX28" fmla="*/ 3069380 w 4198158"/>
              <a:gd name="connsiteY28" fmla="*/ 2339339 h 4193747"/>
              <a:gd name="connsiteX29" fmla="*/ 3064238 w 4198158"/>
              <a:gd name="connsiteY29" fmla="*/ 2335565 h 4193747"/>
              <a:gd name="connsiteX30" fmla="*/ 3062491 w 4198158"/>
              <a:gd name="connsiteY30" fmla="*/ 2333732 h 4193747"/>
              <a:gd name="connsiteX31" fmla="*/ 3062189 w 4198158"/>
              <a:gd name="connsiteY31" fmla="*/ 2334061 h 4193747"/>
              <a:gd name="connsiteX32" fmla="*/ 2724062 w 4198158"/>
              <a:gd name="connsiteY32" fmla="*/ 2247240 h 4193747"/>
              <a:gd name="connsiteX33" fmla="*/ 2517431 w 4198158"/>
              <a:gd name="connsiteY33" fmla="*/ 2368778 h 4193747"/>
              <a:gd name="connsiteX34" fmla="*/ 2278787 w 4198158"/>
              <a:gd name="connsiteY34" fmla="*/ 2149917 h 4193747"/>
              <a:gd name="connsiteX35" fmla="*/ 2292724 w 4198158"/>
              <a:gd name="connsiteY35" fmla="*/ 2143903 h 4193747"/>
              <a:gd name="connsiteX36" fmla="*/ 2466528 w 4198158"/>
              <a:gd name="connsiteY36" fmla="*/ 2189769 h 4193747"/>
              <a:gd name="connsiteX37" fmla="*/ 2639791 w 4198158"/>
              <a:gd name="connsiteY37" fmla="*/ 2017920 h 4193747"/>
              <a:gd name="connsiteX38" fmla="*/ 2226818 w 4198158"/>
              <a:gd name="connsiteY38" fmla="*/ 1908939 h 4193747"/>
              <a:gd name="connsiteX39" fmla="*/ 2090013 w 4198158"/>
              <a:gd name="connsiteY39" fmla="*/ 1976793 h 4193747"/>
              <a:gd name="connsiteX40" fmla="*/ 2034434 w 4198158"/>
              <a:gd name="connsiteY40" fmla="*/ 1925822 h 4193747"/>
              <a:gd name="connsiteX41" fmla="*/ 1914154 w 4198158"/>
              <a:gd name="connsiteY41" fmla="*/ 2056975 h 4193747"/>
              <a:gd name="connsiteX42" fmla="*/ 1073973 w 4198158"/>
              <a:gd name="connsiteY42" fmla="*/ 2399487 h 4193747"/>
              <a:gd name="connsiteX43" fmla="*/ 2254120 w 4198158"/>
              <a:gd name="connsiteY43" fmla="*/ 1121712 h 4193747"/>
              <a:gd name="connsiteX44" fmla="*/ 3824947 w 4198158"/>
              <a:gd name="connsiteY44" fmla="*/ 1410650 h 4193747"/>
              <a:gd name="connsiteX45" fmla="*/ 3444011 w 4198158"/>
              <a:gd name="connsiteY45" fmla="*/ 3334963 h 4193747"/>
              <a:gd name="connsiteX46" fmla="*/ 1439163 w 4198158"/>
              <a:gd name="connsiteY46" fmla="*/ 3862388 h 4193747"/>
              <a:gd name="connsiteX47" fmla="*/ 1436503 w 4198158"/>
              <a:gd name="connsiteY47" fmla="*/ 3858391 h 4193747"/>
              <a:gd name="connsiteX48" fmla="*/ 1073973 w 4198158"/>
              <a:gd name="connsiteY48" fmla="*/ 2399487 h 4193747"/>
              <a:gd name="connsiteX49" fmla="*/ 839119 w 4198158"/>
              <a:gd name="connsiteY49" fmla="*/ 2133690 h 4193747"/>
              <a:gd name="connsiteX50" fmla="*/ 1942305 w 4198158"/>
              <a:gd name="connsiteY50" fmla="*/ 930781 h 4193747"/>
              <a:gd name="connsiteX51" fmla="*/ 2010133 w 4198158"/>
              <a:gd name="connsiteY51" fmla="*/ 927848 h 4193747"/>
              <a:gd name="connsiteX52" fmla="*/ 2151651 w 4198158"/>
              <a:gd name="connsiteY52" fmla="*/ 1057633 h 4193747"/>
              <a:gd name="connsiteX53" fmla="*/ 2154584 w 4198158"/>
              <a:gd name="connsiteY53" fmla="*/ 1125461 h 4193747"/>
              <a:gd name="connsiteX54" fmla="*/ 1051397 w 4198158"/>
              <a:gd name="connsiteY54" fmla="*/ 2328370 h 4193747"/>
              <a:gd name="connsiteX55" fmla="*/ 983570 w 4198158"/>
              <a:gd name="connsiteY55" fmla="*/ 2331303 h 4193747"/>
              <a:gd name="connsiteX56" fmla="*/ 842052 w 4198158"/>
              <a:gd name="connsiteY56" fmla="*/ 2201517 h 4193747"/>
              <a:gd name="connsiteX57" fmla="*/ 839119 w 4198158"/>
              <a:gd name="connsiteY57" fmla="*/ 2133690 h 4193747"/>
              <a:gd name="connsiteX58" fmla="*/ 603415 w 4198158"/>
              <a:gd name="connsiteY58" fmla="*/ 645162 h 4193747"/>
              <a:gd name="connsiteX59" fmla="*/ 1225392 w 4198158"/>
              <a:gd name="connsiteY59" fmla="*/ 549012 h 4193747"/>
              <a:gd name="connsiteX60" fmla="*/ 1402101 w 4198158"/>
              <a:gd name="connsiteY60" fmla="*/ 46615 h 4193747"/>
              <a:gd name="connsiteX61" fmla="*/ 1840158 w 4198158"/>
              <a:gd name="connsiteY61" fmla="*/ 171264 h 4193747"/>
              <a:gd name="connsiteX62" fmla="*/ 1864975 w 4198158"/>
              <a:gd name="connsiteY62" fmla="*/ 880381 h 4193747"/>
              <a:gd name="connsiteX63" fmla="*/ 825693 w 4198158"/>
              <a:gd name="connsiteY63" fmla="*/ 2041794 h 4193747"/>
              <a:gd name="connsiteX64" fmla="*/ 106928 w 4198158"/>
              <a:gd name="connsiteY64" fmla="*/ 2070765 h 4193747"/>
              <a:gd name="connsiteX65" fmla="*/ 427377 w 4198158"/>
              <a:gd name="connsiteY65" fmla="*/ 1440109 h 4193747"/>
              <a:gd name="connsiteX66" fmla="*/ 603415 w 4198158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498676 h 4150578"/>
              <a:gd name="connsiteX1" fmla="*/ 2785542 w 4218987"/>
              <a:gd name="connsiteY1" fmla="*/ 2459797 h 4150578"/>
              <a:gd name="connsiteX2" fmla="*/ 2903529 w 4218987"/>
              <a:gd name="connsiteY2" fmla="*/ 2493950 h 4150578"/>
              <a:gd name="connsiteX3" fmla="*/ 2958558 w 4218987"/>
              <a:gd name="connsiteY3" fmla="*/ 2681277 h 4150578"/>
              <a:gd name="connsiteX4" fmla="*/ 2951347 w 4218987"/>
              <a:gd name="connsiteY4" fmla="*/ 2704450 h 4150578"/>
              <a:gd name="connsiteX5" fmla="*/ 2726972 w 4218987"/>
              <a:gd name="connsiteY5" fmla="*/ 2498676 h 4150578"/>
              <a:gd name="connsiteX6" fmla="*/ 2187259 w 4218987"/>
              <a:gd name="connsiteY6" fmla="*/ 2245168 h 4150578"/>
              <a:gd name="connsiteX7" fmla="*/ 2388933 w 4218987"/>
              <a:gd name="connsiteY7" fmla="*/ 2430124 h 4150578"/>
              <a:gd name="connsiteX8" fmla="*/ 2386834 w 4218987"/>
              <a:gd name="connsiteY8" fmla="*/ 2430655 h 4150578"/>
              <a:gd name="connsiteX9" fmla="*/ 2230026 w 4218987"/>
              <a:gd name="connsiteY9" fmla="*/ 2385639 h 4150578"/>
              <a:gd name="connsiteX10" fmla="*/ 2228909 w 4218987"/>
              <a:gd name="connsiteY10" fmla="*/ 2386964 h 4150578"/>
              <a:gd name="connsiteX11" fmla="*/ 2187259 w 4218987"/>
              <a:gd name="connsiteY11" fmla="*/ 2245168 h 4150578"/>
              <a:gd name="connsiteX12" fmla="*/ 1934983 w 4218987"/>
              <a:gd name="connsiteY12" fmla="*/ 2013806 h 4150578"/>
              <a:gd name="connsiteX13" fmla="*/ 1993087 w 4218987"/>
              <a:gd name="connsiteY13" fmla="*/ 2067093 h 4150578"/>
              <a:gd name="connsiteX14" fmla="*/ 1941766 w 4218987"/>
              <a:gd name="connsiteY14" fmla="*/ 2174058 h 4150578"/>
              <a:gd name="connsiteX15" fmla="*/ 2068585 w 4218987"/>
              <a:gd name="connsiteY15" fmla="*/ 2576938 h 4150578"/>
              <a:gd name="connsiteX16" fmla="*/ 2416619 w 4218987"/>
              <a:gd name="connsiteY16" fmla="*/ 2679216 h 4150578"/>
              <a:gd name="connsiteX17" fmla="*/ 2589184 w 4218987"/>
              <a:gd name="connsiteY17" fmla="*/ 2613773 h 4150578"/>
              <a:gd name="connsiteX18" fmla="*/ 2819784 w 4218987"/>
              <a:gd name="connsiteY18" fmla="*/ 2825256 h 4150578"/>
              <a:gd name="connsiteX19" fmla="*/ 2627084 w 4218987"/>
              <a:gd name="connsiteY19" fmla="*/ 2774255 h 4150578"/>
              <a:gd name="connsiteX20" fmla="*/ 2434618 w 4218987"/>
              <a:gd name="connsiteY20" fmla="*/ 2965151 h 4150578"/>
              <a:gd name="connsiteX21" fmla="*/ 2893365 w 4218987"/>
              <a:gd name="connsiteY21" fmla="*/ 3086211 h 4150578"/>
              <a:gd name="connsiteX22" fmla="*/ 3032143 w 4218987"/>
              <a:gd name="connsiteY22" fmla="*/ 3020010 h 4150578"/>
              <a:gd name="connsiteX23" fmla="*/ 3090634 w 4218987"/>
              <a:gd name="connsiteY23" fmla="*/ 3073652 h 4150578"/>
              <a:gd name="connsiteX24" fmla="*/ 3210914 w 4218987"/>
              <a:gd name="connsiteY24" fmla="*/ 2942499 h 4150578"/>
              <a:gd name="connsiteX25" fmla="*/ 3156792 w 4218987"/>
              <a:gd name="connsiteY25" fmla="*/ 2892863 h 4150578"/>
              <a:gd name="connsiteX26" fmla="*/ 3222229 w 4218987"/>
              <a:gd name="connsiteY26" fmla="*/ 2744225 h 4150578"/>
              <a:gd name="connsiteX27" fmla="*/ 3089478 w 4218987"/>
              <a:gd name="connsiteY27" fmla="*/ 2297026 h 4150578"/>
              <a:gd name="connsiteX28" fmla="*/ 3090209 w 4218987"/>
              <a:gd name="connsiteY28" fmla="*/ 2296170 h 4150578"/>
              <a:gd name="connsiteX29" fmla="*/ 3085067 w 4218987"/>
              <a:gd name="connsiteY29" fmla="*/ 2292396 h 4150578"/>
              <a:gd name="connsiteX30" fmla="*/ 3083320 w 4218987"/>
              <a:gd name="connsiteY30" fmla="*/ 2290563 h 4150578"/>
              <a:gd name="connsiteX31" fmla="*/ 3083018 w 4218987"/>
              <a:gd name="connsiteY31" fmla="*/ 2290892 h 4150578"/>
              <a:gd name="connsiteX32" fmla="*/ 2744891 w 4218987"/>
              <a:gd name="connsiteY32" fmla="*/ 2204071 h 4150578"/>
              <a:gd name="connsiteX33" fmla="*/ 2538260 w 4218987"/>
              <a:gd name="connsiteY33" fmla="*/ 2325609 h 4150578"/>
              <a:gd name="connsiteX34" fmla="*/ 2299616 w 4218987"/>
              <a:gd name="connsiteY34" fmla="*/ 2106748 h 4150578"/>
              <a:gd name="connsiteX35" fmla="*/ 2313553 w 4218987"/>
              <a:gd name="connsiteY35" fmla="*/ 2100734 h 4150578"/>
              <a:gd name="connsiteX36" fmla="*/ 2487357 w 4218987"/>
              <a:gd name="connsiteY36" fmla="*/ 2146600 h 4150578"/>
              <a:gd name="connsiteX37" fmla="*/ 2660620 w 4218987"/>
              <a:gd name="connsiteY37" fmla="*/ 1974751 h 4150578"/>
              <a:gd name="connsiteX38" fmla="*/ 2247647 w 4218987"/>
              <a:gd name="connsiteY38" fmla="*/ 1865770 h 4150578"/>
              <a:gd name="connsiteX39" fmla="*/ 2110842 w 4218987"/>
              <a:gd name="connsiteY39" fmla="*/ 1933624 h 4150578"/>
              <a:gd name="connsiteX40" fmla="*/ 2055263 w 4218987"/>
              <a:gd name="connsiteY40" fmla="*/ 1882653 h 4150578"/>
              <a:gd name="connsiteX41" fmla="*/ 1934983 w 4218987"/>
              <a:gd name="connsiteY41" fmla="*/ 2013806 h 4150578"/>
              <a:gd name="connsiteX42" fmla="*/ 1094802 w 4218987"/>
              <a:gd name="connsiteY42" fmla="*/ 2356318 h 4150578"/>
              <a:gd name="connsiteX43" fmla="*/ 2274949 w 4218987"/>
              <a:gd name="connsiteY43" fmla="*/ 1078543 h 4150578"/>
              <a:gd name="connsiteX44" fmla="*/ 3845776 w 4218987"/>
              <a:gd name="connsiteY44" fmla="*/ 1367481 h 4150578"/>
              <a:gd name="connsiteX45" fmla="*/ 3464840 w 4218987"/>
              <a:gd name="connsiteY45" fmla="*/ 3291794 h 4150578"/>
              <a:gd name="connsiteX46" fmla="*/ 1459992 w 4218987"/>
              <a:gd name="connsiteY46" fmla="*/ 3819219 h 4150578"/>
              <a:gd name="connsiteX47" fmla="*/ 1457332 w 4218987"/>
              <a:gd name="connsiteY47" fmla="*/ 3815222 h 4150578"/>
              <a:gd name="connsiteX48" fmla="*/ 1094802 w 4218987"/>
              <a:gd name="connsiteY48" fmla="*/ 2356318 h 4150578"/>
              <a:gd name="connsiteX49" fmla="*/ 859948 w 4218987"/>
              <a:gd name="connsiteY49" fmla="*/ 2090521 h 4150578"/>
              <a:gd name="connsiteX50" fmla="*/ 1963134 w 4218987"/>
              <a:gd name="connsiteY50" fmla="*/ 887612 h 4150578"/>
              <a:gd name="connsiteX51" fmla="*/ 2030962 w 4218987"/>
              <a:gd name="connsiteY51" fmla="*/ 884679 h 4150578"/>
              <a:gd name="connsiteX52" fmla="*/ 2172480 w 4218987"/>
              <a:gd name="connsiteY52" fmla="*/ 1014464 h 4150578"/>
              <a:gd name="connsiteX53" fmla="*/ 2175413 w 4218987"/>
              <a:gd name="connsiteY53" fmla="*/ 1082292 h 4150578"/>
              <a:gd name="connsiteX54" fmla="*/ 1072226 w 4218987"/>
              <a:gd name="connsiteY54" fmla="*/ 2285201 h 4150578"/>
              <a:gd name="connsiteX55" fmla="*/ 1004399 w 4218987"/>
              <a:gd name="connsiteY55" fmla="*/ 2288134 h 4150578"/>
              <a:gd name="connsiteX56" fmla="*/ 862881 w 4218987"/>
              <a:gd name="connsiteY56" fmla="*/ 2158348 h 4150578"/>
              <a:gd name="connsiteX57" fmla="*/ 859948 w 4218987"/>
              <a:gd name="connsiteY57" fmla="*/ 2090521 h 4150578"/>
              <a:gd name="connsiteX58" fmla="*/ 624244 w 4218987"/>
              <a:gd name="connsiteY58" fmla="*/ 601993 h 4150578"/>
              <a:gd name="connsiteX59" fmla="*/ 1246221 w 4218987"/>
              <a:gd name="connsiteY59" fmla="*/ 505843 h 4150578"/>
              <a:gd name="connsiteX60" fmla="*/ 1422930 w 4218987"/>
              <a:gd name="connsiteY60" fmla="*/ 3446 h 4150578"/>
              <a:gd name="connsiteX61" fmla="*/ 1885804 w 4218987"/>
              <a:gd name="connsiteY61" fmla="*/ 837212 h 4150578"/>
              <a:gd name="connsiteX62" fmla="*/ 846522 w 4218987"/>
              <a:gd name="connsiteY62" fmla="*/ 1998625 h 4150578"/>
              <a:gd name="connsiteX63" fmla="*/ 127757 w 4218987"/>
              <a:gd name="connsiteY63" fmla="*/ 2027596 h 4150578"/>
              <a:gd name="connsiteX64" fmla="*/ 448206 w 4218987"/>
              <a:gd name="connsiteY64" fmla="*/ 1396940 h 4150578"/>
              <a:gd name="connsiteX65" fmla="*/ 624244 w 4218987"/>
              <a:gd name="connsiteY65" fmla="*/ 601993 h 4150578"/>
              <a:gd name="connsiteX0" fmla="*/ 2726972 w 4218987"/>
              <a:gd name="connsiteY0" fmla="*/ 2657094 h 4308996"/>
              <a:gd name="connsiteX1" fmla="*/ 2785542 w 4218987"/>
              <a:gd name="connsiteY1" fmla="*/ 2618215 h 4308996"/>
              <a:gd name="connsiteX2" fmla="*/ 2903529 w 4218987"/>
              <a:gd name="connsiteY2" fmla="*/ 2652368 h 4308996"/>
              <a:gd name="connsiteX3" fmla="*/ 2958558 w 4218987"/>
              <a:gd name="connsiteY3" fmla="*/ 2839695 h 4308996"/>
              <a:gd name="connsiteX4" fmla="*/ 2951347 w 4218987"/>
              <a:gd name="connsiteY4" fmla="*/ 2862868 h 4308996"/>
              <a:gd name="connsiteX5" fmla="*/ 2726972 w 4218987"/>
              <a:gd name="connsiteY5" fmla="*/ 2657094 h 4308996"/>
              <a:gd name="connsiteX6" fmla="*/ 2187259 w 4218987"/>
              <a:gd name="connsiteY6" fmla="*/ 2403586 h 4308996"/>
              <a:gd name="connsiteX7" fmla="*/ 2388933 w 4218987"/>
              <a:gd name="connsiteY7" fmla="*/ 2588542 h 4308996"/>
              <a:gd name="connsiteX8" fmla="*/ 2386834 w 4218987"/>
              <a:gd name="connsiteY8" fmla="*/ 2589073 h 4308996"/>
              <a:gd name="connsiteX9" fmla="*/ 2230026 w 4218987"/>
              <a:gd name="connsiteY9" fmla="*/ 2544057 h 4308996"/>
              <a:gd name="connsiteX10" fmla="*/ 2228909 w 4218987"/>
              <a:gd name="connsiteY10" fmla="*/ 2545382 h 4308996"/>
              <a:gd name="connsiteX11" fmla="*/ 2187259 w 4218987"/>
              <a:gd name="connsiteY11" fmla="*/ 2403586 h 4308996"/>
              <a:gd name="connsiteX12" fmla="*/ 1934983 w 4218987"/>
              <a:gd name="connsiteY12" fmla="*/ 2172224 h 4308996"/>
              <a:gd name="connsiteX13" fmla="*/ 1993087 w 4218987"/>
              <a:gd name="connsiteY13" fmla="*/ 2225511 h 4308996"/>
              <a:gd name="connsiteX14" fmla="*/ 1941766 w 4218987"/>
              <a:gd name="connsiteY14" fmla="*/ 2332476 h 4308996"/>
              <a:gd name="connsiteX15" fmla="*/ 2068585 w 4218987"/>
              <a:gd name="connsiteY15" fmla="*/ 2735356 h 4308996"/>
              <a:gd name="connsiteX16" fmla="*/ 2416619 w 4218987"/>
              <a:gd name="connsiteY16" fmla="*/ 2837634 h 4308996"/>
              <a:gd name="connsiteX17" fmla="*/ 2589184 w 4218987"/>
              <a:gd name="connsiteY17" fmla="*/ 2772191 h 4308996"/>
              <a:gd name="connsiteX18" fmla="*/ 2819784 w 4218987"/>
              <a:gd name="connsiteY18" fmla="*/ 2983674 h 4308996"/>
              <a:gd name="connsiteX19" fmla="*/ 2627084 w 4218987"/>
              <a:gd name="connsiteY19" fmla="*/ 2932673 h 4308996"/>
              <a:gd name="connsiteX20" fmla="*/ 2434618 w 4218987"/>
              <a:gd name="connsiteY20" fmla="*/ 3123569 h 4308996"/>
              <a:gd name="connsiteX21" fmla="*/ 2893365 w 4218987"/>
              <a:gd name="connsiteY21" fmla="*/ 3244629 h 4308996"/>
              <a:gd name="connsiteX22" fmla="*/ 3032143 w 4218987"/>
              <a:gd name="connsiteY22" fmla="*/ 3178428 h 4308996"/>
              <a:gd name="connsiteX23" fmla="*/ 3090634 w 4218987"/>
              <a:gd name="connsiteY23" fmla="*/ 3232070 h 4308996"/>
              <a:gd name="connsiteX24" fmla="*/ 3210914 w 4218987"/>
              <a:gd name="connsiteY24" fmla="*/ 3100917 h 4308996"/>
              <a:gd name="connsiteX25" fmla="*/ 3156792 w 4218987"/>
              <a:gd name="connsiteY25" fmla="*/ 3051281 h 4308996"/>
              <a:gd name="connsiteX26" fmla="*/ 3222229 w 4218987"/>
              <a:gd name="connsiteY26" fmla="*/ 2902643 h 4308996"/>
              <a:gd name="connsiteX27" fmla="*/ 3089478 w 4218987"/>
              <a:gd name="connsiteY27" fmla="*/ 2455444 h 4308996"/>
              <a:gd name="connsiteX28" fmla="*/ 3090209 w 4218987"/>
              <a:gd name="connsiteY28" fmla="*/ 2454588 h 4308996"/>
              <a:gd name="connsiteX29" fmla="*/ 3085067 w 4218987"/>
              <a:gd name="connsiteY29" fmla="*/ 2450814 h 4308996"/>
              <a:gd name="connsiteX30" fmla="*/ 3083320 w 4218987"/>
              <a:gd name="connsiteY30" fmla="*/ 2448981 h 4308996"/>
              <a:gd name="connsiteX31" fmla="*/ 3083018 w 4218987"/>
              <a:gd name="connsiteY31" fmla="*/ 2449310 h 4308996"/>
              <a:gd name="connsiteX32" fmla="*/ 2744891 w 4218987"/>
              <a:gd name="connsiteY32" fmla="*/ 2362489 h 4308996"/>
              <a:gd name="connsiteX33" fmla="*/ 2538260 w 4218987"/>
              <a:gd name="connsiteY33" fmla="*/ 2484027 h 4308996"/>
              <a:gd name="connsiteX34" fmla="*/ 2299616 w 4218987"/>
              <a:gd name="connsiteY34" fmla="*/ 2265166 h 4308996"/>
              <a:gd name="connsiteX35" fmla="*/ 2313553 w 4218987"/>
              <a:gd name="connsiteY35" fmla="*/ 2259152 h 4308996"/>
              <a:gd name="connsiteX36" fmla="*/ 2487357 w 4218987"/>
              <a:gd name="connsiteY36" fmla="*/ 2305018 h 4308996"/>
              <a:gd name="connsiteX37" fmla="*/ 2660620 w 4218987"/>
              <a:gd name="connsiteY37" fmla="*/ 2133169 h 4308996"/>
              <a:gd name="connsiteX38" fmla="*/ 2247647 w 4218987"/>
              <a:gd name="connsiteY38" fmla="*/ 2024188 h 4308996"/>
              <a:gd name="connsiteX39" fmla="*/ 2110842 w 4218987"/>
              <a:gd name="connsiteY39" fmla="*/ 2092042 h 4308996"/>
              <a:gd name="connsiteX40" fmla="*/ 2055263 w 4218987"/>
              <a:gd name="connsiteY40" fmla="*/ 2041071 h 4308996"/>
              <a:gd name="connsiteX41" fmla="*/ 1934983 w 4218987"/>
              <a:gd name="connsiteY41" fmla="*/ 2172224 h 4308996"/>
              <a:gd name="connsiteX42" fmla="*/ 1094802 w 4218987"/>
              <a:gd name="connsiteY42" fmla="*/ 2514736 h 4308996"/>
              <a:gd name="connsiteX43" fmla="*/ 2274949 w 4218987"/>
              <a:gd name="connsiteY43" fmla="*/ 1236961 h 4308996"/>
              <a:gd name="connsiteX44" fmla="*/ 3845776 w 4218987"/>
              <a:gd name="connsiteY44" fmla="*/ 1525899 h 4308996"/>
              <a:gd name="connsiteX45" fmla="*/ 3464840 w 4218987"/>
              <a:gd name="connsiteY45" fmla="*/ 3450212 h 4308996"/>
              <a:gd name="connsiteX46" fmla="*/ 1459992 w 4218987"/>
              <a:gd name="connsiteY46" fmla="*/ 3977637 h 4308996"/>
              <a:gd name="connsiteX47" fmla="*/ 1457332 w 4218987"/>
              <a:gd name="connsiteY47" fmla="*/ 3973640 h 4308996"/>
              <a:gd name="connsiteX48" fmla="*/ 1094802 w 4218987"/>
              <a:gd name="connsiteY48" fmla="*/ 2514736 h 4308996"/>
              <a:gd name="connsiteX49" fmla="*/ 859948 w 4218987"/>
              <a:gd name="connsiteY49" fmla="*/ 2248939 h 4308996"/>
              <a:gd name="connsiteX50" fmla="*/ 1963134 w 4218987"/>
              <a:gd name="connsiteY50" fmla="*/ 1046030 h 4308996"/>
              <a:gd name="connsiteX51" fmla="*/ 2030962 w 4218987"/>
              <a:gd name="connsiteY51" fmla="*/ 1043097 h 4308996"/>
              <a:gd name="connsiteX52" fmla="*/ 2172480 w 4218987"/>
              <a:gd name="connsiteY52" fmla="*/ 1172882 h 4308996"/>
              <a:gd name="connsiteX53" fmla="*/ 2175413 w 4218987"/>
              <a:gd name="connsiteY53" fmla="*/ 1240710 h 4308996"/>
              <a:gd name="connsiteX54" fmla="*/ 1072226 w 4218987"/>
              <a:gd name="connsiteY54" fmla="*/ 2443619 h 4308996"/>
              <a:gd name="connsiteX55" fmla="*/ 1004399 w 4218987"/>
              <a:gd name="connsiteY55" fmla="*/ 2446552 h 4308996"/>
              <a:gd name="connsiteX56" fmla="*/ 862881 w 4218987"/>
              <a:gd name="connsiteY56" fmla="*/ 2316766 h 4308996"/>
              <a:gd name="connsiteX57" fmla="*/ 859948 w 4218987"/>
              <a:gd name="connsiteY57" fmla="*/ 2248939 h 4308996"/>
              <a:gd name="connsiteX58" fmla="*/ 624244 w 4218987"/>
              <a:gd name="connsiteY58" fmla="*/ 760411 h 4308996"/>
              <a:gd name="connsiteX59" fmla="*/ 1246221 w 4218987"/>
              <a:gd name="connsiteY59" fmla="*/ 664261 h 4308996"/>
              <a:gd name="connsiteX60" fmla="*/ 1422930 w 4218987"/>
              <a:gd name="connsiteY60" fmla="*/ 161864 h 4308996"/>
              <a:gd name="connsiteX61" fmla="*/ 1885804 w 4218987"/>
              <a:gd name="connsiteY61" fmla="*/ 995630 h 4308996"/>
              <a:gd name="connsiteX62" fmla="*/ 846522 w 4218987"/>
              <a:gd name="connsiteY62" fmla="*/ 2157043 h 4308996"/>
              <a:gd name="connsiteX63" fmla="*/ 127757 w 4218987"/>
              <a:gd name="connsiteY63" fmla="*/ 2186014 h 4308996"/>
              <a:gd name="connsiteX64" fmla="*/ 448206 w 4218987"/>
              <a:gd name="connsiteY64" fmla="*/ 1555358 h 4308996"/>
              <a:gd name="connsiteX65" fmla="*/ 624244 w 4218987"/>
              <a:gd name="connsiteY65" fmla="*/ 760411 h 4308996"/>
              <a:gd name="connsiteX0" fmla="*/ 2726972 w 4218987"/>
              <a:gd name="connsiteY0" fmla="*/ 2714720 h 4366622"/>
              <a:gd name="connsiteX1" fmla="*/ 2785542 w 4218987"/>
              <a:gd name="connsiteY1" fmla="*/ 2675841 h 4366622"/>
              <a:gd name="connsiteX2" fmla="*/ 2903529 w 4218987"/>
              <a:gd name="connsiteY2" fmla="*/ 2709994 h 4366622"/>
              <a:gd name="connsiteX3" fmla="*/ 2958558 w 4218987"/>
              <a:gd name="connsiteY3" fmla="*/ 2897321 h 4366622"/>
              <a:gd name="connsiteX4" fmla="*/ 2951347 w 4218987"/>
              <a:gd name="connsiteY4" fmla="*/ 2920494 h 4366622"/>
              <a:gd name="connsiteX5" fmla="*/ 2726972 w 4218987"/>
              <a:gd name="connsiteY5" fmla="*/ 2714720 h 4366622"/>
              <a:gd name="connsiteX6" fmla="*/ 2187259 w 4218987"/>
              <a:gd name="connsiteY6" fmla="*/ 2461212 h 4366622"/>
              <a:gd name="connsiteX7" fmla="*/ 2388933 w 4218987"/>
              <a:gd name="connsiteY7" fmla="*/ 2646168 h 4366622"/>
              <a:gd name="connsiteX8" fmla="*/ 2386834 w 4218987"/>
              <a:gd name="connsiteY8" fmla="*/ 2646699 h 4366622"/>
              <a:gd name="connsiteX9" fmla="*/ 2230026 w 4218987"/>
              <a:gd name="connsiteY9" fmla="*/ 2601683 h 4366622"/>
              <a:gd name="connsiteX10" fmla="*/ 2228909 w 4218987"/>
              <a:gd name="connsiteY10" fmla="*/ 2603008 h 4366622"/>
              <a:gd name="connsiteX11" fmla="*/ 2187259 w 4218987"/>
              <a:gd name="connsiteY11" fmla="*/ 2461212 h 4366622"/>
              <a:gd name="connsiteX12" fmla="*/ 1934983 w 4218987"/>
              <a:gd name="connsiteY12" fmla="*/ 2229850 h 4366622"/>
              <a:gd name="connsiteX13" fmla="*/ 1993087 w 4218987"/>
              <a:gd name="connsiteY13" fmla="*/ 2283137 h 4366622"/>
              <a:gd name="connsiteX14" fmla="*/ 1941766 w 4218987"/>
              <a:gd name="connsiteY14" fmla="*/ 2390102 h 4366622"/>
              <a:gd name="connsiteX15" fmla="*/ 2068585 w 4218987"/>
              <a:gd name="connsiteY15" fmla="*/ 2792982 h 4366622"/>
              <a:gd name="connsiteX16" fmla="*/ 2416619 w 4218987"/>
              <a:gd name="connsiteY16" fmla="*/ 2895260 h 4366622"/>
              <a:gd name="connsiteX17" fmla="*/ 2589184 w 4218987"/>
              <a:gd name="connsiteY17" fmla="*/ 2829817 h 4366622"/>
              <a:gd name="connsiteX18" fmla="*/ 2819784 w 4218987"/>
              <a:gd name="connsiteY18" fmla="*/ 3041300 h 4366622"/>
              <a:gd name="connsiteX19" fmla="*/ 2627084 w 4218987"/>
              <a:gd name="connsiteY19" fmla="*/ 2990299 h 4366622"/>
              <a:gd name="connsiteX20" fmla="*/ 2434618 w 4218987"/>
              <a:gd name="connsiteY20" fmla="*/ 3181195 h 4366622"/>
              <a:gd name="connsiteX21" fmla="*/ 2893365 w 4218987"/>
              <a:gd name="connsiteY21" fmla="*/ 3302255 h 4366622"/>
              <a:gd name="connsiteX22" fmla="*/ 3032143 w 4218987"/>
              <a:gd name="connsiteY22" fmla="*/ 3236054 h 4366622"/>
              <a:gd name="connsiteX23" fmla="*/ 3090634 w 4218987"/>
              <a:gd name="connsiteY23" fmla="*/ 3289696 h 4366622"/>
              <a:gd name="connsiteX24" fmla="*/ 3210914 w 4218987"/>
              <a:gd name="connsiteY24" fmla="*/ 3158543 h 4366622"/>
              <a:gd name="connsiteX25" fmla="*/ 3156792 w 4218987"/>
              <a:gd name="connsiteY25" fmla="*/ 3108907 h 4366622"/>
              <a:gd name="connsiteX26" fmla="*/ 3222229 w 4218987"/>
              <a:gd name="connsiteY26" fmla="*/ 2960269 h 4366622"/>
              <a:gd name="connsiteX27" fmla="*/ 3089478 w 4218987"/>
              <a:gd name="connsiteY27" fmla="*/ 2513070 h 4366622"/>
              <a:gd name="connsiteX28" fmla="*/ 3090209 w 4218987"/>
              <a:gd name="connsiteY28" fmla="*/ 2512214 h 4366622"/>
              <a:gd name="connsiteX29" fmla="*/ 3085067 w 4218987"/>
              <a:gd name="connsiteY29" fmla="*/ 2508440 h 4366622"/>
              <a:gd name="connsiteX30" fmla="*/ 3083320 w 4218987"/>
              <a:gd name="connsiteY30" fmla="*/ 2506607 h 4366622"/>
              <a:gd name="connsiteX31" fmla="*/ 3083018 w 4218987"/>
              <a:gd name="connsiteY31" fmla="*/ 2506936 h 4366622"/>
              <a:gd name="connsiteX32" fmla="*/ 2744891 w 4218987"/>
              <a:gd name="connsiteY32" fmla="*/ 2420115 h 4366622"/>
              <a:gd name="connsiteX33" fmla="*/ 2538260 w 4218987"/>
              <a:gd name="connsiteY33" fmla="*/ 2541653 h 4366622"/>
              <a:gd name="connsiteX34" fmla="*/ 2299616 w 4218987"/>
              <a:gd name="connsiteY34" fmla="*/ 2322792 h 4366622"/>
              <a:gd name="connsiteX35" fmla="*/ 2313553 w 4218987"/>
              <a:gd name="connsiteY35" fmla="*/ 2316778 h 4366622"/>
              <a:gd name="connsiteX36" fmla="*/ 2487357 w 4218987"/>
              <a:gd name="connsiteY36" fmla="*/ 2362644 h 4366622"/>
              <a:gd name="connsiteX37" fmla="*/ 2660620 w 4218987"/>
              <a:gd name="connsiteY37" fmla="*/ 2190795 h 4366622"/>
              <a:gd name="connsiteX38" fmla="*/ 2247647 w 4218987"/>
              <a:gd name="connsiteY38" fmla="*/ 2081814 h 4366622"/>
              <a:gd name="connsiteX39" fmla="*/ 2110842 w 4218987"/>
              <a:gd name="connsiteY39" fmla="*/ 2149668 h 4366622"/>
              <a:gd name="connsiteX40" fmla="*/ 2055263 w 4218987"/>
              <a:gd name="connsiteY40" fmla="*/ 2098697 h 4366622"/>
              <a:gd name="connsiteX41" fmla="*/ 1934983 w 4218987"/>
              <a:gd name="connsiteY41" fmla="*/ 2229850 h 4366622"/>
              <a:gd name="connsiteX42" fmla="*/ 1094802 w 4218987"/>
              <a:gd name="connsiteY42" fmla="*/ 2572362 h 4366622"/>
              <a:gd name="connsiteX43" fmla="*/ 2274949 w 4218987"/>
              <a:gd name="connsiteY43" fmla="*/ 1294587 h 4366622"/>
              <a:gd name="connsiteX44" fmla="*/ 3845776 w 4218987"/>
              <a:gd name="connsiteY44" fmla="*/ 1583525 h 4366622"/>
              <a:gd name="connsiteX45" fmla="*/ 3464840 w 4218987"/>
              <a:gd name="connsiteY45" fmla="*/ 3507838 h 4366622"/>
              <a:gd name="connsiteX46" fmla="*/ 1459992 w 4218987"/>
              <a:gd name="connsiteY46" fmla="*/ 4035263 h 4366622"/>
              <a:gd name="connsiteX47" fmla="*/ 1457332 w 4218987"/>
              <a:gd name="connsiteY47" fmla="*/ 4031266 h 4366622"/>
              <a:gd name="connsiteX48" fmla="*/ 1094802 w 4218987"/>
              <a:gd name="connsiteY48" fmla="*/ 2572362 h 4366622"/>
              <a:gd name="connsiteX49" fmla="*/ 859948 w 4218987"/>
              <a:gd name="connsiteY49" fmla="*/ 2306565 h 4366622"/>
              <a:gd name="connsiteX50" fmla="*/ 1963134 w 4218987"/>
              <a:gd name="connsiteY50" fmla="*/ 1103656 h 4366622"/>
              <a:gd name="connsiteX51" fmla="*/ 2030962 w 4218987"/>
              <a:gd name="connsiteY51" fmla="*/ 1100723 h 4366622"/>
              <a:gd name="connsiteX52" fmla="*/ 2172480 w 4218987"/>
              <a:gd name="connsiteY52" fmla="*/ 1230508 h 4366622"/>
              <a:gd name="connsiteX53" fmla="*/ 2175413 w 4218987"/>
              <a:gd name="connsiteY53" fmla="*/ 1298336 h 4366622"/>
              <a:gd name="connsiteX54" fmla="*/ 1072226 w 4218987"/>
              <a:gd name="connsiteY54" fmla="*/ 2501245 h 4366622"/>
              <a:gd name="connsiteX55" fmla="*/ 1004399 w 4218987"/>
              <a:gd name="connsiteY55" fmla="*/ 2504178 h 4366622"/>
              <a:gd name="connsiteX56" fmla="*/ 862881 w 4218987"/>
              <a:gd name="connsiteY56" fmla="*/ 2374392 h 4366622"/>
              <a:gd name="connsiteX57" fmla="*/ 859948 w 4218987"/>
              <a:gd name="connsiteY57" fmla="*/ 2306565 h 4366622"/>
              <a:gd name="connsiteX58" fmla="*/ 624244 w 4218987"/>
              <a:gd name="connsiteY58" fmla="*/ 818037 h 4366622"/>
              <a:gd name="connsiteX59" fmla="*/ 1246221 w 4218987"/>
              <a:gd name="connsiteY59" fmla="*/ 721887 h 4366622"/>
              <a:gd name="connsiteX60" fmla="*/ 1422930 w 4218987"/>
              <a:gd name="connsiteY60" fmla="*/ 219490 h 4366622"/>
              <a:gd name="connsiteX61" fmla="*/ 1885804 w 4218987"/>
              <a:gd name="connsiteY61" fmla="*/ 1053256 h 4366622"/>
              <a:gd name="connsiteX62" fmla="*/ 846522 w 4218987"/>
              <a:gd name="connsiteY62" fmla="*/ 2214669 h 4366622"/>
              <a:gd name="connsiteX63" fmla="*/ 127757 w 4218987"/>
              <a:gd name="connsiteY63" fmla="*/ 2243640 h 4366622"/>
              <a:gd name="connsiteX64" fmla="*/ 448206 w 4218987"/>
              <a:gd name="connsiteY64" fmla="*/ 1612984 h 4366622"/>
              <a:gd name="connsiteX65" fmla="*/ 624244 w 4218987"/>
              <a:gd name="connsiteY65" fmla="*/ 818037 h 4366622"/>
              <a:gd name="connsiteX0" fmla="*/ 2726972 w 4218987"/>
              <a:gd name="connsiteY0" fmla="*/ 2679961 h 4331863"/>
              <a:gd name="connsiteX1" fmla="*/ 2785542 w 4218987"/>
              <a:gd name="connsiteY1" fmla="*/ 2641082 h 4331863"/>
              <a:gd name="connsiteX2" fmla="*/ 2903529 w 4218987"/>
              <a:gd name="connsiteY2" fmla="*/ 2675235 h 4331863"/>
              <a:gd name="connsiteX3" fmla="*/ 2958558 w 4218987"/>
              <a:gd name="connsiteY3" fmla="*/ 2862562 h 4331863"/>
              <a:gd name="connsiteX4" fmla="*/ 2951347 w 4218987"/>
              <a:gd name="connsiteY4" fmla="*/ 2885735 h 4331863"/>
              <a:gd name="connsiteX5" fmla="*/ 2726972 w 4218987"/>
              <a:gd name="connsiteY5" fmla="*/ 2679961 h 4331863"/>
              <a:gd name="connsiteX6" fmla="*/ 2187259 w 4218987"/>
              <a:gd name="connsiteY6" fmla="*/ 2426453 h 4331863"/>
              <a:gd name="connsiteX7" fmla="*/ 2388933 w 4218987"/>
              <a:gd name="connsiteY7" fmla="*/ 2611409 h 4331863"/>
              <a:gd name="connsiteX8" fmla="*/ 2386834 w 4218987"/>
              <a:gd name="connsiteY8" fmla="*/ 2611940 h 4331863"/>
              <a:gd name="connsiteX9" fmla="*/ 2230026 w 4218987"/>
              <a:gd name="connsiteY9" fmla="*/ 2566924 h 4331863"/>
              <a:gd name="connsiteX10" fmla="*/ 2228909 w 4218987"/>
              <a:gd name="connsiteY10" fmla="*/ 2568249 h 4331863"/>
              <a:gd name="connsiteX11" fmla="*/ 2187259 w 4218987"/>
              <a:gd name="connsiteY11" fmla="*/ 2426453 h 4331863"/>
              <a:gd name="connsiteX12" fmla="*/ 1934983 w 4218987"/>
              <a:gd name="connsiteY12" fmla="*/ 2195091 h 4331863"/>
              <a:gd name="connsiteX13" fmla="*/ 1993087 w 4218987"/>
              <a:gd name="connsiteY13" fmla="*/ 2248378 h 4331863"/>
              <a:gd name="connsiteX14" fmla="*/ 1941766 w 4218987"/>
              <a:gd name="connsiteY14" fmla="*/ 2355343 h 4331863"/>
              <a:gd name="connsiteX15" fmla="*/ 2068585 w 4218987"/>
              <a:gd name="connsiteY15" fmla="*/ 2758223 h 4331863"/>
              <a:gd name="connsiteX16" fmla="*/ 2416619 w 4218987"/>
              <a:gd name="connsiteY16" fmla="*/ 2860501 h 4331863"/>
              <a:gd name="connsiteX17" fmla="*/ 2589184 w 4218987"/>
              <a:gd name="connsiteY17" fmla="*/ 2795058 h 4331863"/>
              <a:gd name="connsiteX18" fmla="*/ 2819784 w 4218987"/>
              <a:gd name="connsiteY18" fmla="*/ 3006541 h 4331863"/>
              <a:gd name="connsiteX19" fmla="*/ 2627084 w 4218987"/>
              <a:gd name="connsiteY19" fmla="*/ 2955540 h 4331863"/>
              <a:gd name="connsiteX20" fmla="*/ 2434618 w 4218987"/>
              <a:gd name="connsiteY20" fmla="*/ 3146436 h 4331863"/>
              <a:gd name="connsiteX21" fmla="*/ 2893365 w 4218987"/>
              <a:gd name="connsiteY21" fmla="*/ 3267496 h 4331863"/>
              <a:gd name="connsiteX22" fmla="*/ 3032143 w 4218987"/>
              <a:gd name="connsiteY22" fmla="*/ 3201295 h 4331863"/>
              <a:gd name="connsiteX23" fmla="*/ 3090634 w 4218987"/>
              <a:gd name="connsiteY23" fmla="*/ 3254937 h 4331863"/>
              <a:gd name="connsiteX24" fmla="*/ 3210914 w 4218987"/>
              <a:gd name="connsiteY24" fmla="*/ 3123784 h 4331863"/>
              <a:gd name="connsiteX25" fmla="*/ 3156792 w 4218987"/>
              <a:gd name="connsiteY25" fmla="*/ 3074148 h 4331863"/>
              <a:gd name="connsiteX26" fmla="*/ 3222229 w 4218987"/>
              <a:gd name="connsiteY26" fmla="*/ 2925510 h 4331863"/>
              <a:gd name="connsiteX27" fmla="*/ 3089478 w 4218987"/>
              <a:gd name="connsiteY27" fmla="*/ 2478311 h 4331863"/>
              <a:gd name="connsiteX28" fmla="*/ 3090209 w 4218987"/>
              <a:gd name="connsiteY28" fmla="*/ 2477455 h 4331863"/>
              <a:gd name="connsiteX29" fmla="*/ 3085067 w 4218987"/>
              <a:gd name="connsiteY29" fmla="*/ 2473681 h 4331863"/>
              <a:gd name="connsiteX30" fmla="*/ 3083320 w 4218987"/>
              <a:gd name="connsiteY30" fmla="*/ 2471848 h 4331863"/>
              <a:gd name="connsiteX31" fmla="*/ 3083018 w 4218987"/>
              <a:gd name="connsiteY31" fmla="*/ 2472177 h 4331863"/>
              <a:gd name="connsiteX32" fmla="*/ 2744891 w 4218987"/>
              <a:gd name="connsiteY32" fmla="*/ 2385356 h 4331863"/>
              <a:gd name="connsiteX33" fmla="*/ 2538260 w 4218987"/>
              <a:gd name="connsiteY33" fmla="*/ 2506894 h 4331863"/>
              <a:gd name="connsiteX34" fmla="*/ 2299616 w 4218987"/>
              <a:gd name="connsiteY34" fmla="*/ 2288033 h 4331863"/>
              <a:gd name="connsiteX35" fmla="*/ 2313553 w 4218987"/>
              <a:gd name="connsiteY35" fmla="*/ 2282019 h 4331863"/>
              <a:gd name="connsiteX36" fmla="*/ 2487357 w 4218987"/>
              <a:gd name="connsiteY36" fmla="*/ 2327885 h 4331863"/>
              <a:gd name="connsiteX37" fmla="*/ 2660620 w 4218987"/>
              <a:gd name="connsiteY37" fmla="*/ 2156036 h 4331863"/>
              <a:gd name="connsiteX38" fmla="*/ 2247647 w 4218987"/>
              <a:gd name="connsiteY38" fmla="*/ 2047055 h 4331863"/>
              <a:gd name="connsiteX39" fmla="*/ 2110842 w 4218987"/>
              <a:gd name="connsiteY39" fmla="*/ 2114909 h 4331863"/>
              <a:gd name="connsiteX40" fmla="*/ 2055263 w 4218987"/>
              <a:gd name="connsiteY40" fmla="*/ 2063938 h 4331863"/>
              <a:gd name="connsiteX41" fmla="*/ 1934983 w 4218987"/>
              <a:gd name="connsiteY41" fmla="*/ 2195091 h 4331863"/>
              <a:gd name="connsiteX42" fmla="*/ 1094802 w 4218987"/>
              <a:gd name="connsiteY42" fmla="*/ 2537603 h 4331863"/>
              <a:gd name="connsiteX43" fmla="*/ 2274949 w 4218987"/>
              <a:gd name="connsiteY43" fmla="*/ 1259828 h 4331863"/>
              <a:gd name="connsiteX44" fmla="*/ 3845776 w 4218987"/>
              <a:gd name="connsiteY44" fmla="*/ 1548766 h 4331863"/>
              <a:gd name="connsiteX45" fmla="*/ 3464840 w 4218987"/>
              <a:gd name="connsiteY45" fmla="*/ 3473079 h 4331863"/>
              <a:gd name="connsiteX46" fmla="*/ 1459992 w 4218987"/>
              <a:gd name="connsiteY46" fmla="*/ 4000504 h 4331863"/>
              <a:gd name="connsiteX47" fmla="*/ 1457332 w 4218987"/>
              <a:gd name="connsiteY47" fmla="*/ 3996507 h 4331863"/>
              <a:gd name="connsiteX48" fmla="*/ 1094802 w 4218987"/>
              <a:gd name="connsiteY48" fmla="*/ 2537603 h 4331863"/>
              <a:gd name="connsiteX49" fmla="*/ 859948 w 4218987"/>
              <a:gd name="connsiteY49" fmla="*/ 2271806 h 4331863"/>
              <a:gd name="connsiteX50" fmla="*/ 1963134 w 4218987"/>
              <a:gd name="connsiteY50" fmla="*/ 1068897 h 4331863"/>
              <a:gd name="connsiteX51" fmla="*/ 2030962 w 4218987"/>
              <a:gd name="connsiteY51" fmla="*/ 1065964 h 4331863"/>
              <a:gd name="connsiteX52" fmla="*/ 2172480 w 4218987"/>
              <a:gd name="connsiteY52" fmla="*/ 1195749 h 4331863"/>
              <a:gd name="connsiteX53" fmla="*/ 2175413 w 4218987"/>
              <a:gd name="connsiteY53" fmla="*/ 1263577 h 4331863"/>
              <a:gd name="connsiteX54" fmla="*/ 1072226 w 4218987"/>
              <a:gd name="connsiteY54" fmla="*/ 2466486 h 4331863"/>
              <a:gd name="connsiteX55" fmla="*/ 1004399 w 4218987"/>
              <a:gd name="connsiteY55" fmla="*/ 2469419 h 4331863"/>
              <a:gd name="connsiteX56" fmla="*/ 862881 w 4218987"/>
              <a:gd name="connsiteY56" fmla="*/ 2339633 h 4331863"/>
              <a:gd name="connsiteX57" fmla="*/ 859948 w 4218987"/>
              <a:gd name="connsiteY57" fmla="*/ 2271806 h 4331863"/>
              <a:gd name="connsiteX58" fmla="*/ 624244 w 4218987"/>
              <a:gd name="connsiteY58" fmla="*/ 783278 h 4331863"/>
              <a:gd name="connsiteX59" fmla="*/ 1246221 w 4218987"/>
              <a:gd name="connsiteY59" fmla="*/ 687128 h 4331863"/>
              <a:gd name="connsiteX60" fmla="*/ 1422930 w 4218987"/>
              <a:gd name="connsiteY60" fmla="*/ 184731 h 4331863"/>
              <a:gd name="connsiteX61" fmla="*/ 1885804 w 4218987"/>
              <a:gd name="connsiteY61" fmla="*/ 1018497 h 4331863"/>
              <a:gd name="connsiteX62" fmla="*/ 846522 w 4218987"/>
              <a:gd name="connsiteY62" fmla="*/ 2179910 h 4331863"/>
              <a:gd name="connsiteX63" fmla="*/ 127757 w 4218987"/>
              <a:gd name="connsiteY63" fmla="*/ 2208881 h 4331863"/>
              <a:gd name="connsiteX64" fmla="*/ 448206 w 4218987"/>
              <a:gd name="connsiteY64" fmla="*/ 1578225 h 4331863"/>
              <a:gd name="connsiteX65" fmla="*/ 624244 w 4218987"/>
              <a:gd name="connsiteY65" fmla="*/ 783278 h 433186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24244 w 4218987"/>
              <a:gd name="connsiteY58" fmla="*/ 804258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24244 w 4218987"/>
              <a:gd name="connsiteY65" fmla="*/ 804258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498006 h 4149908"/>
              <a:gd name="connsiteX1" fmla="*/ 2785542 w 4218987"/>
              <a:gd name="connsiteY1" fmla="*/ 2459127 h 4149908"/>
              <a:gd name="connsiteX2" fmla="*/ 2903529 w 4218987"/>
              <a:gd name="connsiteY2" fmla="*/ 2493280 h 4149908"/>
              <a:gd name="connsiteX3" fmla="*/ 2958558 w 4218987"/>
              <a:gd name="connsiteY3" fmla="*/ 2680607 h 4149908"/>
              <a:gd name="connsiteX4" fmla="*/ 2951347 w 4218987"/>
              <a:gd name="connsiteY4" fmla="*/ 2703780 h 4149908"/>
              <a:gd name="connsiteX5" fmla="*/ 2726972 w 4218987"/>
              <a:gd name="connsiteY5" fmla="*/ 2498006 h 4149908"/>
              <a:gd name="connsiteX6" fmla="*/ 2187259 w 4218987"/>
              <a:gd name="connsiteY6" fmla="*/ 2244498 h 4149908"/>
              <a:gd name="connsiteX7" fmla="*/ 2388933 w 4218987"/>
              <a:gd name="connsiteY7" fmla="*/ 2429454 h 4149908"/>
              <a:gd name="connsiteX8" fmla="*/ 2386834 w 4218987"/>
              <a:gd name="connsiteY8" fmla="*/ 2429985 h 4149908"/>
              <a:gd name="connsiteX9" fmla="*/ 2230026 w 4218987"/>
              <a:gd name="connsiteY9" fmla="*/ 2384969 h 4149908"/>
              <a:gd name="connsiteX10" fmla="*/ 2228909 w 4218987"/>
              <a:gd name="connsiteY10" fmla="*/ 2386294 h 4149908"/>
              <a:gd name="connsiteX11" fmla="*/ 2187259 w 4218987"/>
              <a:gd name="connsiteY11" fmla="*/ 2244498 h 4149908"/>
              <a:gd name="connsiteX12" fmla="*/ 1934983 w 4218987"/>
              <a:gd name="connsiteY12" fmla="*/ 2013136 h 4149908"/>
              <a:gd name="connsiteX13" fmla="*/ 1993087 w 4218987"/>
              <a:gd name="connsiteY13" fmla="*/ 2066423 h 4149908"/>
              <a:gd name="connsiteX14" fmla="*/ 1941766 w 4218987"/>
              <a:gd name="connsiteY14" fmla="*/ 2173388 h 4149908"/>
              <a:gd name="connsiteX15" fmla="*/ 2068585 w 4218987"/>
              <a:gd name="connsiteY15" fmla="*/ 2576268 h 4149908"/>
              <a:gd name="connsiteX16" fmla="*/ 2416619 w 4218987"/>
              <a:gd name="connsiteY16" fmla="*/ 2678546 h 4149908"/>
              <a:gd name="connsiteX17" fmla="*/ 2589184 w 4218987"/>
              <a:gd name="connsiteY17" fmla="*/ 2613103 h 4149908"/>
              <a:gd name="connsiteX18" fmla="*/ 2819784 w 4218987"/>
              <a:gd name="connsiteY18" fmla="*/ 2824586 h 4149908"/>
              <a:gd name="connsiteX19" fmla="*/ 2627084 w 4218987"/>
              <a:gd name="connsiteY19" fmla="*/ 2773585 h 4149908"/>
              <a:gd name="connsiteX20" fmla="*/ 2434618 w 4218987"/>
              <a:gd name="connsiteY20" fmla="*/ 2964481 h 4149908"/>
              <a:gd name="connsiteX21" fmla="*/ 2893365 w 4218987"/>
              <a:gd name="connsiteY21" fmla="*/ 3085541 h 4149908"/>
              <a:gd name="connsiteX22" fmla="*/ 3032143 w 4218987"/>
              <a:gd name="connsiteY22" fmla="*/ 3019340 h 4149908"/>
              <a:gd name="connsiteX23" fmla="*/ 3090634 w 4218987"/>
              <a:gd name="connsiteY23" fmla="*/ 3072982 h 4149908"/>
              <a:gd name="connsiteX24" fmla="*/ 3210914 w 4218987"/>
              <a:gd name="connsiteY24" fmla="*/ 2941829 h 4149908"/>
              <a:gd name="connsiteX25" fmla="*/ 3156792 w 4218987"/>
              <a:gd name="connsiteY25" fmla="*/ 2892193 h 4149908"/>
              <a:gd name="connsiteX26" fmla="*/ 3222229 w 4218987"/>
              <a:gd name="connsiteY26" fmla="*/ 2743555 h 4149908"/>
              <a:gd name="connsiteX27" fmla="*/ 3089478 w 4218987"/>
              <a:gd name="connsiteY27" fmla="*/ 2296356 h 4149908"/>
              <a:gd name="connsiteX28" fmla="*/ 3090209 w 4218987"/>
              <a:gd name="connsiteY28" fmla="*/ 2295500 h 4149908"/>
              <a:gd name="connsiteX29" fmla="*/ 3085067 w 4218987"/>
              <a:gd name="connsiteY29" fmla="*/ 2291726 h 4149908"/>
              <a:gd name="connsiteX30" fmla="*/ 3083320 w 4218987"/>
              <a:gd name="connsiteY30" fmla="*/ 2289893 h 4149908"/>
              <a:gd name="connsiteX31" fmla="*/ 3083018 w 4218987"/>
              <a:gd name="connsiteY31" fmla="*/ 2290222 h 4149908"/>
              <a:gd name="connsiteX32" fmla="*/ 2744891 w 4218987"/>
              <a:gd name="connsiteY32" fmla="*/ 2203401 h 4149908"/>
              <a:gd name="connsiteX33" fmla="*/ 2538260 w 4218987"/>
              <a:gd name="connsiteY33" fmla="*/ 2324939 h 4149908"/>
              <a:gd name="connsiteX34" fmla="*/ 2299616 w 4218987"/>
              <a:gd name="connsiteY34" fmla="*/ 2106078 h 4149908"/>
              <a:gd name="connsiteX35" fmla="*/ 2313553 w 4218987"/>
              <a:gd name="connsiteY35" fmla="*/ 2100064 h 4149908"/>
              <a:gd name="connsiteX36" fmla="*/ 2487357 w 4218987"/>
              <a:gd name="connsiteY36" fmla="*/ 2145930 h 4149908"/>
              <a:gd name="connsiteX37" fmla="*/ 2660620 w 4218987"/>
              <a:gd name="connsiteY37" fmla="*/ 1974081 h 4149908"/>
              <a:gd name="connsiteX38" fmla="*/ 2247647 w 4218987"/>
              <a:gd name="connsiteY38" fmla="*/ 1865100 h 4149908"/>
              <a:gd name="connsiteX39" fmla="*/ 2110842 w 4218987"/>
              <a:gd name="connsiteY39" fmla="*/ 1932954 h 4149908"/>
              <a:gd name="connsiteX40" fmla="*/ 2055263 w 4218987"/>
              <a:gd name="connsiteY40" fmla="*/ 1881983 h 4149908"/>
              <a:gd name="connsiteX41" fmla="*/ 1934983 w 4218987"/>
              <a:gd name="connsiteY41" fmla="*/ 2013136 h 4149908"/>
              <a:gd name="connsiteX42" fmla="*/ 1094802 w 4218987"/>
              <a:gd name="connsiteY42" fmla="*/ 2355648 h 4149908"/>
              <a:gd name="connsiteX43" fmla="*/ 2274949 w 4218987"/>
              <a:gd name="connsiteY43" fmla="*/ 1077873 h 4149908"/>
              <a:gd name="connsiteX44" fmla="*/ 3845776 w 4218987"/>
              <a:gd name="connsiteY44" fmla="*/ 1366811 h 4149908"/>
              <a:gd name="connsiteX45" fmla="*/ 3464840 w 4218987"/>
              <a:gd name="connsiteY45" fmla="*/ 3291124 h 4149908"/>
              <a:gd name="connsiteX46" fmla="*/ 1459992 w 4218987"/>
              <a:gd name="connsiteY46" fmla="*/ 3818549 h 4149908"/>
              <a:gd name="connsiteX47" fmla="*/ 1457332 w 4218987"/>
              <a:gd name="connsiteY47" fmla="*/ 3814552 h 4149908"/>
              <a:gd name="connsiteX48" fmla="*/ 1094802 w 4218987"/>
              <a:gd name="connsiteY48" fmla="*/ 2355648 h 4149908"/>
              <a:gd name="connsiteX49" fmla="*/ 859948 w 4218987"/>
              <a:gd name="connsiteY49" fmla="*/ 2089851 h 4149908"/>
              <a:gd name="connsiteX50" fmla="*/ 1963134 w 4218987"/>
              <a:gd name="connsiteY50" fmla="*/ 886942 h 4149908"/>
              <a:gd name="connsiteX51" fmla="*/ 2030962 w 4218987"/>
              <a:gd name="connsiteY51" fmla="*/ 884009 h 4149908"/>
              <a:gd name="connsiteX52" fmla="*/ 2172480 w 4218987"/>
              <a:gd name="connsiteY52" fmla="*/ 1013794 h 4149908"/>
              <a:gd name="connsiteX53" fmla="*/ 2175413 w 4218987"/>
              <a:gd name="connsiteY53" fmla="*/ 1081622 h 4149908"/>
              <a:gd name="connsiteX54" fmla="*/ 1072226 w 4218987"/>
              <a:gd name="connsiteY54" fmla="*/ 2284531 h 4149908"/>
              <a:gd name="connsiteX55" fmla="*/ 1004399 w 4218987"/>
              <a:gd name="connsiteY55" fmla="*/ 2287464 h 4149908"/>
              <a:gd name="connsiteX56" fmla="*/ 862881 w 4218987"/>
              <a:gd name="connsiteY56" fmla="*/ 2157678 h 4149908"/>
              <a:gd name="connsiteX57" fmla="*/ 859948 w 4218987"/>
              <a:gd name="connsiteY57" fmla="*/ 2089851 h 4149908"/>
              <a:gd name="connsiteX58" fmla="*/ 617213 w 4218987"/>
              <a:gd name="connsiteY58" fmla="*/ 646571 h 4149908"/>
              <a:gd name="connsiteX59" fmla="*/ 1193554 w 4218987"/>
              <a:gd name="connsiteY59" fmla="*/ 534417 h 4149908"/>
              <a:gd name="connsiteX60" fmla="*/ 1422930 w 4218987"/>
              <a:gd name="connsiteY60" fmla="*/ 2776 h 4149908"/>
              <a:gd name="connsiteX61" fmla="*/ 1885804 w 4218987"/>
              <a:gd name="connsiteY61" fmla="*/ 836542 h 4149908"/>
              <a:gd name="connsiteX62" fmla="*/ 846522 w 4218987"/>
              <a:gd name="connsiteY62" fmla="*/ 1997955 h 4149908"/>
              <a:gd name="connsiteX63" fmla="*/ 127757 w 4218987"/>
              <a:gd name="connsiteY63" fmla="*/ 2026926 h 4149908"/>
              <a:gd name="connsiteX64" fmla="*/ 448206 w 4218987"/>
              <a:gd name="connsiteY64" fmla="*/ 1396270 h 4149908"/>
              <a:gd name="connsiteX65" fmla="*/ 617213 w 4218987"/>
              <a:gd name="connsiteY65" fmla="*/ 646571 h 4149908"/>
              <a:gd name="connsiteX0" fmla="*/ 2726972 w 4218987"/>
              <a:gd name="connsiteY0" fmla="*/ 2558980 h 4210882"/>
              <a:gd name="connsiteX1" fmla="*/ 2785542 w 4218987"/>
              <a:gd name="connsiteY1" fmla="*/ 2520101 h 4210882"/>
              <a:gd name="connsiteX2" fmla="*/ 2903529 w 4218987"/>
              <a:gd name="connsiteY2" fmla="*/ 2554254 h 4210882"/>
              <a:gd name="connsiteX3" fmla="*/ 2958558 w 4218987"/>
              <a:gd name="connsiteY3" fmla="*/ 2741581 h 4210882"/>
              <a:gd name="connsiteX4" fmla="*/ 2951347 w 4218987"/>
              <a:gd name="connsiteY4" fmla="*/ 2764754 h 4210882"/>
              <a:gd name="connsiteX5" fmla="*/ 2726972 w 4218987"/>
              <a:gd name="connsiteY5" fmla="*/ 2558980 h 4210882"/>
              <a:gd name="connsiteX6" fmla="*/ 2187259 w 4218987"/>
              <a:gd name="connsiteY6" fmla="*/ 2305472 h 4210882"/>
              <a:gd name="connsiteX7" fmla="*/ 2388933 w 4218987"/>
              <a:gd name="connsiteY7" fmla="*/ 2490428 h 4210882"/>
              <a:gd name="connsiteX8" fmla="*/ 2386834 w 4218987"/>
              <a:gd name="connsiteY8" fmla="*/ 2490959 h 4210882"/>
              <a:gd name="connsiteX9" fmla="*/ 2230026 w 4218987"/>
              <a:gd name="connsiteY9" fmla="*/ 2445943 h 4210882"/>
              <a:gd name="connsiteX10" fmla="*/ 2228909 w 4218987"/>
              <a:gd name="connsiteY10" fmla="*/ 2447268 h 4210882"/>
              <a:gd name="connsiteX11" fmla="*/ 2187259 w 4218987"/>
              <a:gd name="connsiteY11" fmla="*/ 2305472 h 4210882"/>
              <a:gd name="connsiteX12" fmla="*/ 1934983 w 4218987"/>
              <a:gd name="connsiteY12" fmla="*/ 2074110 h 4210882"/>
              <a:gd name="connsiteX13" fmla="*/ 1993087 w 4218987"/>
              <a:gd name="connsiteY13" fmla="*/ 2127397 h 4210882"/>
              <a:gd name="connsiteX14" fmla="*/ 1941766 w 4218987"/>
              <a:gd name="connsiteY14" fmla="*/ 2234362 h 4210882"/>
              <a:gd name="connsiteX15" fmla="*/ 2068585 w 4218987"/>
              <a:gd name="connsiteY15" fmla="*/ 2637242 h 4210882"/>
              <a:gd name="connsiteX16" fmla="*/ 2416619 w 4218987"/>
              <a:gd name="connsiteY16" fmla="*/ 2739520 h 4210882"/>
              <a:gd name="connsiteX17" fmla="*/ 2589184 w 4218987"/>
              <a:gd name="connsiteY17" fmla="*/ 2674077 h 4210882"/>
              <a:gd name="connsiteX18" fmla="*/ 2819784 w 4218987"/>
              <a:gd name="connsiteY18" fmla="*/ 2885560 h 4210882"/>
              <a:gd name="connsiteX19" fmla="*/ 2627084 w 4218987"/>
              <a:gd name="connsiteY19" fmla="*/ 2834559 h 4210882"/>
              <a:gd name="connsiteX20" fmla="*/ 2434618 w 4218987"/>
              <a:gd name="connsiteY20" fmla="*/ 3025455 h 4210882"/>
              <a:gd name="connsiteX21" fmla="*/ 2893365 w 4218987"/>
              <a:gd name="connsiteY21" fmla="*/ 3146515 h 4210882"/>
              <a:gd name="connsiteX22" fmla="*/ 3032143 w 4218987"/>
              <a:gd name="connsiteY22" fmla="*/ 3080314 h 4210882"/>
              <a:gd name="connsiteX23" fmla="*/ 3090634 w 4218987"/>
              <a:gd name="connsiteY23" fmla="*/ 3133956 h 4210882"/>
              <a:gd name="connsiteX24" fmla="*/ 3210914 w 4218987"/>
              <a:gd name="connsiteY24" fmla="*/ 3002803 h 4210882"/>
              <a:gd name="connsiteX25" fmla="*/ 3156792 w 4218987"/>
              <a:gd name="connsiteY25" fmla="*/ 2953167 h 4210882"/>
              <a:gd name="connsiteX26" fmla="*/ 3222229 w 4218987"/>
              <a:gd name="connsiteY26" fmla="*/ 2804529 h 4210882"/>
              <a:gd name="connsiteX27" fmla="*/ 3089478 w 4218987"/>
              <a:gd name="connsiteY27" fmla="*/ 2357330 h 4210882"/>
              <a:gd name="connsiteX28" fmla="*/ 3090209 w 4218987"/>
              <a:gd name="connsiteY28" fmla="*/ 2356474 h 4210882"/>
              <a:gd name="connsiteX29" fmla="*/ 3085067 w 4218987"/>
              <a:gd name="connsiteY29" fmla="*/ 2352700 h 4210882"/>
              <a:gd name="connsiteX30" fmla="*/ 3083320 w 4218987"/>
              <a:gd name="connsiteY30" fmla="*/ 2350867 h 4210882"/>
              <a:gd name="connsiteX31" fmla="*/ 3083018 w 4218987"/>
              <a:gd name="connsiteY31" fmla="*/ 2351196 h 4210882"/>
              <a:gd name="connsiteX32" fmla="*/ 2744891 w 4218987"/>
              <a:gd name="connsiteY32" fmla="*/ 2264375 h 4210882"/>
              <a:gd name="connsiteX33" fmla="*/ 2538260 w 4218987"/>
              <a:gd name="connsiteY33" fmla="*/ 2385913 h 4210882"/>
              <a:gd name="connsiteX34" fmla="*/ 2299616 w 4218987"/>
              <a:gd name="connsiteY34" fmla="*/ 2167052 h 4210882"/>
              <a:gd name="connsiteX35" fmla="*/ 2313553 w 4218987"/>
              <a:gd name="connsiteY35" fmla="*/ 2161038 h 4210882"/>
              <a:gd name="connsiteX36" fmla="*/ 2487357 w 4218987"/>
              <a:gd name="connsiteY36" fmla="*/ 2206904 h 4210882"/>
              <a:gd name="connsiteX37" fmla="*/ 2660620 w 4218987"/>
              <a:gd name="connsiteY37" fmla="*/ 2035055 h 4210882"/>
              <a:gd name="connsiteX38" fmla="*/ 2247647 w 4218987"/>
              <a:gd name="connsiteY38" fmla="*/ 1926074 h 4210882"/>
              <a:gd name="connsiteX39" fmla="*/ 2110842 w 4218987"/>
              <a:gd name="connsiteY39" fmla="*/ 1993928 h 4210882"/>
              <a:gd name="connsiteX40" fmla="*/ 2055263 w 4218987"/>
              <a:gd name="connsiteY40" fmla="*/ 1942957 h 4210882"/>
              <a:gd name="connsiteX41" fmla="*/ 1934983 w 4218987"/>
              <a:gd name="connsiteY41" fmla="*/ 2074110 h 4210882"/>
              <a:gd name="connsiteX42" fmla="*/ 1094802 w 4218987"/>
              <a:gd name="connsiteY42" fmla="*/ 2416622 h 4210882"/>
              <a:gd name="connsiteX43" fmla="*/ 2274949 w 4218987"/>
              <a:gd name="connsiteY43" fmla="*/ 1138847 h 4210882"/>
              <a:gd name="connsiteX44" fmla="*/ 3845776 w 4218987"/>
              <a:gd name="connsiteY44" fmla="*/ 1427785 h 4210882"/>
              <a:gd name="connsiteX45" fmla="*/ 3464840 w 4218987"/>
              <a:gd name="connsiteY45" fmla="*/ 3352098 h 4210882"/>
              <a:gd name="connsiteX46" fmla="*/ 1459992 w 4218987"/>
              <a:gd name="connsiteY46" fmla="*/ 3879523 h 4210882"/>
              <a:gd name="connsiteX47" fmla="*/ 1457332 w 4218987"/>
              <a:gd name="connsiteY47" fmla="*/ 3875526 h 4210882"/>
              <a:gd name="connsiteX48" fmla="*/ 1094802 w 4218987"/>
              <a:gd name="connsiteY48" fmla="*/ 2416622 h 4210882"/>
              <a:gd name="connsiteX49" fmla="*/ 859948 w 4218987"/>
              <a:gd name="connsiteY49" fmla="*/ 2150825 h 4210882"/>
              <a:gd name="connsiteX50" fmla="*/ 1963134 w 4218987"/>
              <a:gd name="connsiteY50" fmla="*/ 947916 h 4210882"/>
              <a:gd name="connsiteX51" fmla="*/ 2030962 w 4218987"/>
              <a:gd name="connsiteY51" fmla="*/ 944983 h 4210882"/>
              <a:gd name="connsiteX52" fmla="*/ 2172480 w 4218987"/>
              <a:gd name="connsiteY52" fmla="*/ 1074768 h 4210882"/>
              <a:gd name="connsiteX53" fmla="*/ 2175413 w 4218987"/>
              <a:gd name="connsiteY53" fmla="*/ 1142596 h 4210882"/>
              <a:gd name="connsiteX54" fmla="*/ 1072226 w 4218987"/>
              <a:gd name="connsiteY54" fmla="*/ 2345505 h 4210882"/>
              <a:gd name="connsiteX55" fmla="*/ 1004399 w 4218987"/>
              <a:gd name="connsiteY55" fmla="*/ 2348438 h 4210882"/>
              <a:gd name="connsiteX56" fmla="*/ 862881 w 4218987"/>
              <a:gd name="connsiteY56" fmla="*/ 2218652 h 4210882"/>
              <a:gd name="connsiteX57" fmla="*/ 859948 w 4218987"/>
              <a:gd name="connsiteY57" fmla="*/ 2150825 h 4210882"/>
              <a:gd name="connsiteX58" fmla="*/ 617213 w 4218987"/>
              <a:gd name="connsiteY58" fmla="*/ 707545 h 4210882"/>
              <a:gd name="connsiteX59" fmla="*/ 1193554 w 4218987"/>
              <a:gd name="connsiteY59" fmla="*/ 595391 h 4210882"/>
              <a:gd name="connsiteX60" fmla="*/ 1591068 w 4218987"/>
              <a:gd name="connsiteY60" fmla="*/ 2547 h 4210882"/>
              <a:gd name="connsiteX61" fmla="*/ 1885804 w 4218987"/>
              <a:gd name="connsiteY61" fmla="*/ 897516 h 4210882"/>
              <a:gd name="connsiteX62" fmla="*/ 846522 w 4218987"/>
              <a:gd name="connsiteY62" fmla="*/ 2058929 h 4210882"/>
              <a:gd name="connsiteX63" fmla="*/ 127757 w 4218987"/>
              <a:gd name="connsiteY63" fmla="*/ 2087900 h 4210882"/>
              <a:gd name="connsiteX64" fmla="*/ 448206 w 4218987"/>
              <a:gd name="connsiteY64" fmla="*/ 1457244 h 4210882"/>
              <a:gd name="connsiteX65" fmla="*/ 617213 w 4218987"/>
              <a:gd name="connsiteY65" fmla="*/ 707545 h 4210882"/>
              <a:gd name="connsiteX0" fmla="*/ 2726972 w 4218987"/>
              <a:gd name="connsiteY0" fmla="*/ 2566931 h 4218833"/>
              <a:gd name="connsiteX1" fmla="*/ 2785542 w 4218987"/>
              <a:gd name="connsiteY1" fmla="*/ 2528052 h 4218833"/>
              <a:gd name="connsiteX2" fmla="*/ 2903529 w 4218987"/>
              <a:gd name="connsiteY2" fmla="*/ 2562205 h 4218833"/>
              <a:gd name="connsiteX3" fmla="*/ 2958558 w 4218987"/>
              <a:gd name="connsiteY3" fmla="*/ 2749532 h 4218833"/>
              <a:gd name="connsiteX4" fmla="*/ 2951347 w 4218987"/>
              <a:gd name="connsiteY4" fmla="*/ 2772705 h 4218833"/>
              <a:gd name="connsiteX5" fmla="*/ 2726972 w 4218987"/>
              <a:gd name="connsiteY5" fmla="*/ 2566931 h 4218833"/>
              <a:gd name="connsiteX6" fmla="*/ 2187259 w 4218987"/>
              <a:gd name="connsiteY6" fmla="*/ 2313423 h 4218833"/>
              <a:gd name="connsiteX7" fmla="*/ 2388933 w 4218987"/>
              <a:gd name="connsiteY7" fmla="*/ 2498379 h 4218833"/>
              <a:gd name="connsiteX8" fmla="*/ 2386834 w 4218987"/>
              <a:gd name="connsiteY8" fmla="*/ 2498910 h 4218833"/>
              <a:gd name="connsiteX9" fmla="*/ 2230026 w 4218987"/>
              <a:gd name="connsiteY9" fmla="*/ 2453894 h 4218833"/>
              <a:gd name="connsiteX10" fmla="*/ 2228909 w 4218987"/>
              <a:gd name="connsiteY10" fmla="*/ 2455219 h 4218833"/>
              <a:gd name="connsiteX11" fmla="*/ 2187259 w 4218987"/>
              <a:gd name="connsiteY11" fmla="*/ 2313423 h 4218833"/>
              <a:gd name="connsiteX12" fmla="*/ 1934983 w 4218987"/>
              <a:gd name="connsiteY12" fmla="*/ 2082061 h 4218833"/>
              <a:gd name="connsiteX13" fmla="*/ 1993087 w 4218987"/>
              <a:gd name="connsiteY13" fmla="*/ 2135348 h 4218833"/>
              <a:gd name="connsiteX14" fmla="*/ 1941766 w 4218987"/>
              <a:gd name="connsiteY14" fmla="*/ 2242313 h 4218833"/>
              <a:gd name="connsiteX15" fmla="*/ 2068585 w 4218987"/>
              <a:gd name="connsiteY15" fmla="*/ 2645193 h 4218833"/>
              <a:gd name="connsiteX16" fmla="*/ 2416619 w 4218987"/>
              <a:gd name="connsiteY16" fmla="*/ 2747471 h 4218833"/>
              <a:gd name="connsiteX17" fmla="*/ 2589184 w 4218987"/>
              <a:gd name="connsiteY17" fmla="*/ 2682028 h 4218833"/>
              <a:gd name="connsiteX18" fmla="*/ 2819784 w 4218987"/>
              <a:gd name="connsiteY18" fmla="*/ 2893511 h 4218833"/>
              <a:gd name="connsiteX19" fmla="*/ 2627084 w 4218987"/>
              <a:gd name="connsiteY19" fmla="*/ 2842510 h 4218833"/>
              <a:gd name="connsiteX20" fmla="*/ 2434618 w 4218987"/>
              <a:gd name="connsiteY20" fmla="*/ 3033406 h 4218833"/>
              <a:gd name="connsiteX21" fmla="*/ 2893365 w 4218987"/>
              <a:gd name="connsiteY21" fmla="*/ 3154466 h 4218833"/>
              <a:gd name="connsiteX22" fmla="*/ 3032143 w 4218987"/>
              <a:gd name="connsiteY22" fmla="*/ 3088265 h 4218833"/>
              <a:gd name="connsiteX23" fmla="*/ 3090634 w 4218987"/>
              <a:gd name="connsiteY23" fmla="*/ 3141907 h 4218833"/>
              <a:gd name="connsiteX24" fmla="*/ 3210914 w 4218987"/>
              <a:gd name="connsiteY24" fmla="*/ 3010754 h 4218833"/>
              <a:gd name="connsiteX25" fmla="*/ 3156792 w 4218987"/>
              <a:gd name="connsiteY25" fmla="*/ 2961118 h 4218833"/>
              <a:gd name="connsiteX26" fmla="*/ 3222229 w 4218987"/>
              <a:gd name="connsiteY26" fmla="*/ 2812480 h 4218833"/>
              <a:gd name="connsiteX27" fmla="*/ 3089478 w 4218987"/>
              <a:gd name="connsiteY27" fmla="*/ 2365281 h 4218833"/>
              <a:gd name="connsiteX28" fmla="*/ 3090209 w 4218987"/>
              <a:gd name="connsiteY28" fmla="*/ 2364425 h 4218833"/>
              <a:gd name="connsiteX29" fmla="*/ 3085067 w 4218987"/>
              <a:gd name="connsiteY29" fmla="*/ 2360651 h 4218833"/>
              <a:gd name="connsiteX30" fmla="*/ 3083320 w 4218987"/>
              <a:gd name="connsiteY30" fmla="*/ 2358818 h 4218833"/>
              <a:gd name="connsiteX31" fmla="*/ 3083018 w 4218987"/>
              <a:gd name="connsiteY31" fmla="*/ 2359147 h 4218833"/>
              <a:gd name="connsiteX32" fmla="*/ 2744891 w 4218987"/>
              <a:gd name="connsiteY32" fmla="*/ 2272326 h 4218833"/>
              <a:gd name="connsiteX33" fmla="*/ 2538260 w 4218987"/>
              <a:gd name="connsiteY33" fmla="*/ 2393864 h 4218833"/>
              <a:gd name="connsiteX34" fmla="*/ 2299616 w 4218987"/>
              <a:gd name="connsiteY34" fmla="*/ 2175003 h 4218833"/>
              <a:gd name="connsiteX35" fmla="*/ 2313553 w 4218987"/>
              <a:gd name="connsiteY35" fmla="*/ 2168989 h 4218833"/>
              <a:gd name="connsiteX36" fmla="*/ 2487357 w 4218987"/>
              <a:gd name="connsiteY36" fmla="*/ 2214855 h 4218833"/>
              <a:gd name="connsiteX37" fmla="*/ 2660620 w 4218987"/>
              <a:gd name="connsiteY37" fmla="*/ 2043006 h 4218833"/>
              <a:gd name="connsiteX38" fmla="*/ 2247647 w 4218987"/>
              <a:gd name="connsiteY38" fmla="*/ 1934025 h 4218833"/>
              <a:gd name="connsiteX39" fmla="*/ 2110842 w 4218987"/>
              <a:gd name="connsiteY39" fmla="*/ 2001879 h 4218833"/>
              <a:gd name="connsiteX40" fmla="*/ 2055263 w 4218987"/>
              <a:gd name="connsiteY40" fmla="*/ 1950908 h 4218833"/>
              <a:gd name="connsiteX41" fmla="*/ 1934983 w 4218987"/>
              <a:gd name="connsiteY41" fmla="*/ 2082061 h 4218833"/>
              <a:gd name="connsiteX42" fmla="*/ 1094802 w 4218987"/>
              <a:gd name="connsiteY42" fmla="*/ 2424573 h 4218833"/>
              <a:gd name="connsiteX43" fmla="*/ 2274949 w 4218987"/>
              <a:gd name="connsiteY43" fmla="*/ 1146798 h 4218833"/>
              <a:gd name="connsiteX44" fmla="*/ 3845776 w 4218987"/>
              <a:gd name="connsiteY44" fmla="*/ 1435736 h 4218833"/>
              <a:gd name="connsiteX45" fmla="*/ 3464840 w 4218987"/>
              <a:gd name="connsiteY45" fmla="*/ 3360049 h 4218833"/>
              <a:gd name="connsiteX46" fmla="*/ 1459992 w 4218987"/>
              <a:gd name="connsiteY46" fmla="*/ 3887474 h 4218833"/>
              <a:gd name="connsiteX47" fmla="*/ 1457332 w 4218987"/>
              <a:gd name="connsiteY47" fmla="*/ 3883477 h 4218833"/>
              <a:gd name="connsiteX48" fmla="*/ 1094802 w 4218987"/>
              <a:gd name="connsiteY48" fmla="*/ 2424573 h 4218833"/>
              <a:gd name="connsiteX49" fmla="*/ 859948 w 4218987"/>
              <a:gd name="connsiteY49" fmla="*/ 2158776 h 4218833"/>
              <a:gd name="connsiteX50" fmla="*/ 1963134 w 4218987"/>
              <a:gd name="connsiteY50" fmla="*/ 955867 h 4218833"/>
              <a:gd name="connsiteX51" fmla="*/ 2030962 w 4218987"/>
              <a:gd name="connsiteY51" fmla="*/ 952934 h 4218833"/>
              <a:gd name="connsiteX52" fmla="*/ 2172480 w 4218987"/>
              <a:gd name="connsiteY52" fmla="*/ 1082719 h 4218833"/>
              <a:gd name="connsiteX53" fmla="*/ 2175413 w 4218987"/>
              <a:gd name="connsiteY53" fmla="*/ 1150547 h 4218833"/>
              <a:gd name="connsiteX54" fmla="*/ 1072226 w 4218987"/>
              <a:gd name="connsiteY54" fmla="*/ 2353456 h 4218833"/>
              <a:gd name="connsiteX55" fmla="*/ 1004399 w 4218987"/>
              <a:gd name="connsiteY55" fmla="*/ 2356389 h 4218833"/>
              <a:gd name="connsiteX56" fmla="*/ 862881 w 4218987"/>
              <a:gd name="connsiteY56" fmla="*/ 2226603 h 4218833"/>
              <a:gd name="connsiteX57" fmla="*/ 859948 w 4218987"/>
              <a:gd name="connsiteY57" fmla="*/ 2158776 h 4218833"/>
              <a:gd name="connsiteX58" fmla="*/ 617213 w 4218987"/>
              <a:gd name="connsiteY58" fmla="*/ 715496 h 4218833"/>
              <a:gd name="connsiteX59" fmla="*/ 1193554 w 4218987"/>
              <a:gd name="connsiteY59" fmla="*/ 603342 h 4218833"/>
              <a:gd name="connsiteX60" fmla="*/ 1591068 w 4218987"/>
              <a:gd name="connsiteY60" fmla="*/ 10498 h 4218833"/>
              <a:gd name="connsiteX61" fmla="*/ 1885804 w 4218987"/>
              <a:gd name="connsiteY61" fmla="*/ 905467 h 4218833"/>
              <a:gd name="connsiteX62" fmla="*/ 846522 w 4218987"/>
              <a:gd name="connsiteY62" fmla="*/ 2066880 h 4218833"/>
              <a:gd name="connsiteX63" fmla="*/ 127757 w 4218987"/>
              <a:gd name="connsiteY63" fmla="*/ 2095851 h 4218833"/>
              <a:gd name="connsiteX64" fmla="*/ 448206 w 4218987"/>
              <a:gd name="connsiteY64" fmla="*/ 1465195 h 4218833"/>
              <a:gd name="connsiteX65" fmla="*/ 617213 w 4218987"/>
              <a:gd name="connsiteY65" fmla="*/ 715496 h 4218833"/>
              <a:gd name="connsiteX0" fmla="*/ 2726972 w 4218987"/>
              <a:gd name="connsiteY0" fmla="*/ 2560838 h 4212740"/>
              <a:gd name="connsiteX1" fmla="*/ 2785542 w 4218987"/>
              <a:gd name="connsiteY1" fmla="*/ 2521959 h 4212740"/>
              <a:gd name="connsiteX2" fmla="*/ 2903529 w 4218987"/>
              <a:gd name="connsiteY2" fmla="*/ 2556112 h 4212740"/>
              <a:gd name="connsiteX3" fmla="*/ 2958558 w 4218987"/>
              <a:gd name="connsiteY3" fmla="*/ 2743439 h 4212740"/>
              <a:gd name="connsiteX4" fmla="*/ 2951347 w 4218987"/>
              <a:gd name="connsiteY4" fmla="*/ 2766612 h 4212740"/>
              <a:gd name="connsiteX5" fmla="*/ 2726972 w 4218987"/>
              <a:gd name="connsiteY5" fmla="*/ 2560838 h 4212740"/>
              <a:gd name="connsiteX6" fmla="*/ 2187259 w 4218987"/>
              <a:gd name="connsiteY6" fmla="*/ 2307330 h 4212740"/>
              <a:gd name="connsiteX7" fmla="*/ 2388933 w 4218987"/>
              <a:gd name="connsiteY7" fmla="*/ 2492286 h 4212740"/>
              <a:gd name="connsiteX8" fmla="*/ 2386834 w 4218987"/>
              <a:gd name="connsiteY8" fmla="*/ 2492817 h 4212740"/>
              <a:gd name="connsiteX9" fmla="*/ 2230026 w 4218987"/>
              <a:gd name="connsiteY9" fmla="*/ 2447801 h 4212740"/>
              <a:gd name="connsiteX10" fmla="*/ 2228909 w 4218987"/>
              <a:gd name="connsiteY10" fmla="*/ 2449126 h 4212740"/>
              <a:gd name="connsiteX11" fmla="*/ 2187259 w 4218987"/>
              <a:gd name="connsiteY11" fmla="*/ 2307330 h 4212740"/>
              <a:gd name="connsiteX12" fmla="*/ 1934983 w 4218987"/>
              <a:gd name="connsiteY12" fmla="*/ 2075968 h 4212740"/>
              <a:gd name="connsiteX13" fmla="*/ 1993087 w 4218987"/>
              <a:gd name="connsiteY13" fmla="*/ 2129255 h 4212740"/>
              <a:gd name="connsiteX14" fmla="*/ 1941766 w 4218987"/>
              <a:gd name="connsiteY14" fmla="*/ 2236220 h 4212740"/>
              <a:gd name="connsiteX15" fmla="*/ 2068585 w 4218987"/>
              <a:gd name="connsiteY15" fmla="*/ 2639100 h 4212740"/>
              <a:gd name="connsiteX16" fmla="*/ 2416619 w 4218987"/>
              <a:gd name="connsiteY16" fmla="*/ 2741378 h 4212740"/>
              <a:gd name="connsiteX17" fmla="*/ 2589184 w 4218987"/>
              <a:gd name="connsiteY17" fmla="*/ 2675935 h 4212740"/>
              <a:gd name="connsiteX18" fmla="*/ 2819784 w 4218987"/>
              <a:gd name="connsiteY18" fmla="*/ 2887418 h 4212740"/>
              <a:gd name="connsiteX19" fmla="*/ 2627084 w 4218987"/>
              <a:gd name="connsiteY19" fmla="*/ 2836417 h 4212740"/>
              <a:gd name="connsiteX20" fmla="*/ 2434618 w 4218987"/>
              <a:gd name="connsiteY20" fmla="*/ 3027313 h 4212740"/>
              <a:gd name="connsiteX21" fmla="*/ 2893365 w 4218987"/>
              <a:gd name="connsiteY21" fmla="*/ 3148373 h 4212740"/>
              <a:gd name="connsiteX22" fmla="*/ 3032143 w 4218987"/>
              <a:gd name="connsiteY22" fmla="*/ 3082172 h 4212740"/>
              <a:gd name="connsiteX23" fmla="*/ 3090634 w 4218987"/>
              <a:gd name="connsiteY23" fmla="*/ 3135814 h 4212740"/>
              <a:gd name="connsiteX24" fmla="*/ 3210914 w 4218987"/>
              <a:gd name="connsiteY24" fmla="*/ 3004661 h 4212740"/>
              <a:gd name="connsiteX25" fmla="*/ 3156792 w 4218987"/>
              <a:gd name="connsiteY25" fmla="*/ 2955025 h 4212740"/>
              <a:gd name="connsiteX26" fmla="*/ 3222229 w 4218987"/>
              <a:gd name="connsiteY26" fmla="*/ 2806387 h 4212740"/>
              <a:gd name="connsiteX27" fmla="*/ 3089478 w 4218987"/>
              <a:gd name="connsiteY27" fmla="*/ 2359188 h 4212740"/>
              <a:gd name="connsiteX28" fmla="*/ 3090209 w 4218987"/>
              <a:gd name="connsiteY28" fmla="*/ 2358332 h 4212740"/>
              <a:gd name="connsiteX29" fmla="*/ 3085067 w 4218987"/>
              <a:gd name="connsiteY29" fmla="*/ 2354558 h 4212740"/>
              <a:gd name="connsiteX30" fmla="*/ 3083320 w 4218987"/>
              <a:gd name="connsiteY30" fmla="*/ 2352725 h 4212740"/>
              <a:gd name="connsiteX31" fmla="*/ 3083018 w 4218987"/>
              <a:gd name="connsiteY31" fmla="*/ 2353054 h 4212740"/>
              <a:gd name="connsiteX32" fmla="*/ 2744891 w 4218987"/>
              <a:gd name="connsiteY32" fmla="*/ 2266233 h 4212740"/>
              <a:gd name="connsiteX33" fmla="*/ 2538260 w 4218987"/>
              <a:gd name="connsiteY33" fmla="*/ 2387771 h 4212740"/>
              <a:gd name="connsiteX34" fmla="*/ 2299616 w 4218987"/>
              <a:gd name="connsiteY34" fmla="*/ 2168910 h 4212740"/>
              <a:gd name="connsiteX35" fmla="*/ 2313553 w 4218987"/>
              <a:gd name="connsiteY35" fmla="*/ 2162896 h 4212740"/>
              <a:gd name="connsiteX36" fmla="*/ 2487357 w 4218987"/>
              <a:gd name="connsiteY36" fmla="*/ 2208762 h 4212740"/>
              <a:gd name="connsiteX37" fmla="*/ 2660620 w 4218987"/>
              <a:gd name="connsiteY37" fmla="*/ 2036913 h 4212740"/>
              <a:gd name="connsiteX38" fmla="*/ 2247647 w 4218987"/>
              <a:gd name="connsiteY38" fmla="*/ 1927932 h 4212740"/>
              <a:gd name="connsiteX39" fmla="*/ 2110842 w 4218987"/>
              <a:gd name="connsiteY39" fmla="*/ 1995786 h 4212740"/>
              <a:gd name="connsiteX40" fmla="*/ 2055263 w 4218987"/>
              <a:gd name="connsiteY40" fmla="*/ 1944815 h 4212740"/>
              <a:gd name="connsiteX41" fmla="*/ 1934983 w 4218987"/>
              <a:gd name="connsiteY41" fmla="*/ 2075968 h 4212740"/>
              <a:gd name="connsiteX42" fmla="*/ 1094802 w 4218987"/>
              <a:gd name="connsiteY42" fmla="*/ 2418480 h 4212740"/>
              <a:gd name="connsiteX43" fmla="*/ 2274949 w 4218987"/>
              <a:gd name="connsiteY43" fmla="*/ 1140705 h 4212740"/>
              <a:gd name="connsiteX44" fmla="*/ 3845776 w 4218987"/>
              <a:gd name="connsiteY44" fmla="*/ 1429643 h 4212740"/>
              <a:gd name="connsiteX45" fmla="*/ 3464840 w 4218987"/>
              <a:gd name="connsiteY45" fmla="*/ 3353956 h 4212740"/>
              <a:gd name="connsiteX46" fmla="*/ 1459992 w 4218987"/>
              <a:gd name="connsiteY46" fmla="*/ 3881381 h 4212740"/>
              <a:gd name="connsiteX47" fmla="*/ 1457332 w 4218987"/>
              <a:gd name="connsiteY47" fmla="*/ 3877384 h 4212740"/>
              <a:gd name="connsiteX48" fmla="*/ 1094802 w 4218987"/>
              <a:gd name="connsiteY48" fmla="*/ 2418480 h 4212740"/>
              <a:gd name="connsiteX49" fmla="*/ 859948 w 4218987"/>
              <a:gd name="connsiteY49" fmla="*/ 2152683 h 4212740"/>
              <a:gd name="connsiteX50" fmla="*/ 1963134 w 4218987"/>
              <a:gd name="connsiteY50" fmla="*/ 949774 h 4212740"/>
              <a:gd name="connsiteX51" fmla="*/ 2030962 w 4218987"/>
              <a:gd name="connsiteY51" fmla="*/ 946841 h 4212740"/>
              <a:gd name="connsiteX52" fmla="*/ 2172480 w 4218987"/>
              <a:gd name="connsiteY52" fmla="*/ 1076626 h 4212740"/>
              <a:gd name="connsiteX53" fmla="*/ 2175413 w 4218987"/>
              <a:gd name="connsiteY53" fmla="*/ 1144454 h 4212740"/>
              <a:gd name="connsiteX54" fmla="*/ 1072226 w 4218987"/>
              <a:gd name="connsiteY54" fmla="*/ 2347363 h 4212740"/>
              <a:gd name="connsiteX55" fmla="*/ 1004399 w 4218987"/>
              <a:gd name="connsiteY55" fmla="*/ 2350296 h 4212740"/>
              <a:gd name="connsiteX56" fmla="*/ 862881 w 4218987"/>
              <a:gd name="connsiteY56" fmla="*/ 2220510 h 4212740"/>
              <a:gd name="connsiteX57" fmla="*/ 859948 w 4218987"/>
              <a:gd name="connsiteY57" fmla="*/ 2152683 h 4212740"/>
              <a:gd name="connsiteX58" fmla="*/ 617213 w 4218987"/>
              <a:gd name="connsiteY58" fmla="*/ 709403 h 4212740"/>
              <a:gd name="connsiteX59" fmla="*/ 1193554 w 4218987"/>
              <a:gd name="connsiteY59" fmla="*/ 597249 h 4212740"/>
              <a:gd name="connsiteX60" fmla="*/ 1591068 w 4218987"/>
              <a:gd name="connsiteY60" fmla="*/ 4405 h 4212740"/>
              <a:gd name="connsiteX61" fmla="*/ 1885804 w 4218987"/>
              <a:gd name="connsiteY61" fmla="*/ 899374 h 4212740"/>
              <a:gd name="connsiteX62" fmla="*/ 846522 w 4218987"/>
              <a:gd name="connsiteY62" fmla="*/ 2060787 h 4212740"/>
              <a:gd name="connsiteX63" fmla="*/ 127757 w 4218987"/>
              <a:gd name="connsiteY63" fmla="*/ 2089758 h 4212740"/>
              <a:gd name="connsiteX64" fmla="*/ 448206 w 4218987"/>
              <a:gd name="connsiteY64" fmla="*/ 1459102 h 4212740"/>
              <a:gd name="connsiteX65" fmla="*/ 617213 w 4218987"/>
              <a:gd name="connsiteY65" fmla="*/ 709403 h 4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18987" h="4212740">
                <a:moveTo>
                  <a:pt x="2726972" y="2560838"/>
                </a:moveTo>
                <a:cubicBezTo>
                  <a:pt x="2742919" y="2545669"/>
                  <a:pt x="2761036" y="2532131"/>
                  <a:pt x="2785542" y="2521959"/>
                </a:cubicBezTo>
                <a:cubicBezTo>
                  <a:pt x="2842367" y="2511454"/>
                  <a:pt x="2866050" y="2521010"/>
                  <a:pt x="2903529" y="2556112"/>
                </a:cubicBezTo>
                <a:cubicBezTo>
                  <a:pt x="2953803" y="2604223"/>
                  <a:pt x="2974773" y="2675518"/>
                  <a:pt x="2958558" y="2743439"/>
                </a:cubicBezTo>
                <a:cubicBezTo>
                  <a:pt x="2956662" y="2751378"/>
                  <a:pt x="2954293" y="2759129"/>
                  <a:pt x="2951347" y="2766612"/>
                </a:cubicBezTo>
                <a:lnTo>
                  <a:pt x="2726972" y="2560838"/>
                </a:lnTo>
                <a:close/>
                <a:moveTo>
                  <a:pt x="2187259" y="2307330"/>
                </a:moveTo>
                <a:lnTo>
                  <a:pt x="2388933" y="2492286"/>
                </a:lnTo>
                <a:lnTo>
                  <a:pt x="2386834" y="2492817"/>
                </a:lnTo>
                <a:cubicBezTo>
                  <a:pt x="2324502" y="2508724"/>
                  <a:pt x="2271072" y="2488504"/>
                  <a:pt x="2230026" y="2447801"/>
                </a:cubicBezTo>
                <a:lnTo>
                  <a:pt x="2228909" y="2449126"/>
                </a:lnTo>
                <a:cubicBezTo>
                  <a:pt x="2193714" y="2410899"/>
                  <a:pt x="2178315" y="2358663"/>
                  <a:pt x="2187259" y="2307330"/>
                </a:cubicBezTo>
                <a:close/>
                <a:moveTo>
                  <a:pt x="1934983" y="2075968"/>
                </a:moveTo>
                <a:lnTo>
                  <a:pt x="1993087" y="2129255"/>
                </a:lnTo>
                <a:cubicBezTo>
                  <a:pt x="1974652" y="2162240"/>
                  <a:pt x="1950785" y="2198446"/>
                  <a:pt x="1941766" y="2236220"/>
                </a:cubicBezTo>
                <a:cubicBezTo>
                  <a:pt x="1904674" y="2387735"/>
                  <a:pt x="1931447" y="2512849"/>
                  <a:pt x="2068585" y="2639100"/>
                </a:cubicBezTo>
                <a:cubicBezTo>
                  <a:pt x="2164747" y="2720768"/>
                  <a:pt x="2290975" y="2757863"/>
                  <a:pt x="2416619" y="2741378"/>
                </a:cubicBezTo>
                <a:cubicBezTo>
                  <a:pt x="2479450" y="2733135"/>
                  <a:pt x="2537492" y="2710222"/>
                  <a:pt x="2589184" y="2675935"/>
                </a:cubicBezTo>
                <a:lnTo>
                  <a:pt x="2819784" y="2887418"/>
                </a:lnTo>
                <a:cubicBezTo>
                  <a:pt x="2751065" y="2906608"/>
                  <a:pt x="2677341" y="2887088"/>
                  <a:pt x="2627084" y="2836417"/>
                </a:cubicBezTo>
                <a:lnTo>
                  <a:pt x="2434618" y="3027313"/>
                </a:lnTo>
                <a:cubicBezTo>
                  <a:pt x="2554238" y="3147918"/>
                  <a:pt x="2729811" y="3194250"/>
                  <a:pt x="2893365" y="3148373"/>
                </a:cubicBezTo>
                <a:cubicBezTo>
                  <a:pt x="2943893" y="3134200"/>
                  <a:pt x="2990823" y="3111914"/>
                  <a:pt x="3032143" y="3082172"/>
                </a:cubicBezTo>
                <a:lnTo>
                  <a:pt x="3090634" y="3135814"/>
                </a:lnTo>
                <a:lnTo>
                  <a:pt x="3210914" y="3004661"/>
                </a:lnTo>
                <a:lnTo>
                  <a:pt x="3156792" y="2955025"/>
                </a:lnTo>
                <a:cubicBezTo>
                  <a:pt x="3187233" y="2910677"/>
                  <a:pt x="3209343" y="2860364"/>
                  <a:pt x="3222229" y="2806387"/>
                </a:cubicBezTo>
                <a:cubicBezTo>
                  <a:pt x="3260983" y="2644060"/>
                  <a:pt x="3210346" y="2473619"/>
                  <a:pt x="3089478" y="2359188"/>
                </a:cubicBezTo>
                <a:lnTo>
                  <a:pt x="3090209" y="2358332"/>
                </a:lnTo>
                <a:cubicBezTo>
                  <a:pt x="3088590" y="2356959"/>
                  <a:pt x="3086958" y="2355602"/>
                  <a:pt x="3085067" y="2354558"/>
                </a:cubicBezTo>
                <a:lnTo>
                  <a:pt x="3083320" y="2352725"/>
                </a:lnTo>
                <a:lnTo>
                  <a:pt x="3083018" y="2353054"/>
                </a:lnTo>
                <a:cubicBezTo>
                  <a:pt x="2988175" y="2276339"/>
                  <a:pt x="2860427" y="2234599"/>
                  <a:pt x="2744891" y="2266233"/>
                </a:cubicBezTo>
                <a:cubicBezTo>
                  <a:pt x="2669329" y="2286922"/>
                  <a:pt x="2604815" y="2324138"/>
                  <a:pt x="2538260" y="2387771"/>
                </a:cubicBezTo>
                <a:lnTo>
                  <a:pt x="2299616" y="2168910"/>
                </a:lnTo>
                <a:lnTo>
                  <a:pt x="2313553" y="2162896"/>
                </a:lnTo>
                <a:cubicBezTo>
                  <a:pt x="2375518" y="2145515"/>
                  <a:pt x="2442037" y="2163069"/>
                  <a:pt x="2487357" y="2208762"/>
                </a:cubicBezTo>
                <a:lnTo>
                  <a:pt x="2660620" y="2036913"/>
                </a:lnTo>
                <a:cubicBezTo>
                  <a:pt x="2552935" y="1928342"/>
                  <a:pt x="2394881" y="1886633"/>
                  <a:pt x="2247647" y="1927932"/>
                </a:cubicBezTo>
                <a:cubicBezTo>
                  <a:pt x="2197362" y="1942037"/>
                  <a:pt x="2151035" y="1965068"/>
                  <a:pt x="2110842" y="1995786"/>
                </a:cubicBezTo>
                <a:lnTo>
                  <a:pt x="2055263" y="1944815"/>
                </a:lnTo>
                <a:lnTo>
                  <a:pt x="1934983" y="2075968"/>
                </a:lnTo>
                <a:close/>
                <a:moveTo>
                  <a:pt x="1094802" y="2418480"/>
                </a:moveTo>
                <a:lnTo>
                  <a:pt x="2274949" y="1140705"/>
                </a:lnTo>
                <a:cubicBezTo>
                  <a:pt x="3066920" y="1107715"/>
                  <a:pt x="3506098" y="1181630"/>
                  <a:pt x="3845776" y="1429643"/>
                </a:cubicBezTo>
                <a:cubicBezTo>
                  <a:pt x="4361123" y="1802856"/>
                  <a:pt x="4436743" y="2218686"/>
                  <a:pt x="3464840" y="3353956"/>
                </a:cubicBezTo>
                <a:cubicBezTo>
                  <a:pt x="2372477" y="4481621"/>
                  <a:pt x="1885659" y="4318774"/>
                  <a:pt x="1459992" y="3881381"/>
                </a:cubicBezTo>
                <a:lnTo>
                  <a:pt x="1457332" y="3877384"/>
                </a:lnTo>
                <a:cubicBezTo>
                  <a:pt x="1174687" y="3560083"/>
                  <a:pt x="1093021" y="3193236"/>
                  <a:pt x="1094802" y="2418480"/>
                </a:cubicBezTo>
                <a:close/>
                <a:moveTo>
                  <a:pt x="859948" y="2152683"/>
                </a:moveTo>
                <a:lnTo>
                  <a:pt x="1963134" y="949774"/>
                </a:lnTo>
                <a:cubicBezTo>
                  <a:pt x="1981055" y="930234"/>
                  <a:pt x="2011422" y="928920"/>
                  <a:pt x="2030962" y="946841"/>
                </a:cubicBezTo>
                <a:lnTo>
                  <a:pt x="2172480" y="1076626"/>
                </a:lnTo>
                <a:cubicBezTo>
                  <a:pt x="2192020" y="1094546"/>
                  <a:pt x="2193333" y="1124914"/>
                  <a:pt x="2175413" y="1144454"/>
                </a:cubicBezTo>
                <a:lnTo>
                  <a:pt x="1072226" y="2347363"/>
                </a:lnTo>
                <a:cubicBezTo>
                  <a:pt x="1054306" y="2366903"/>
                  <a:pt x="1023939" y="2368216"/>
                  <a:pt x="1004399" y="2350296"/>
                </a:cubicBezTo>
                <a:lnTo>
                  <a:pt x="862881" y="2220510"/>
                </a:lnTo>
                <a:cubicBezTo>
                  <a:pt x="843341" y="2202590"/>
                  <a:pt x="842028" y="2172223"/>
                  <a:pt x="859948" y="2152683"/>
                </a:cubicBezTo>
                <a:close/>
                <a:moveTo>
                  <a:pt x="617213" y="709403"/>
                </a:moveTo>
                <a:cubicBezTo>
                  <a:pt x="867493" y="482409"/>
                  <a:pt x="905041" y="540987"/>
                  <a:pt x="1193554" y="597249"/>
                </a:cubicBezTo>
                <a:cubicBezTo>
                  <a:pt x="1611640" y="667547"/>
                  <a:pt x="1434098" y="64942"/>
                  <a:pt x="1591068" y="4405"/>
                </a:cubicBezTo>
                <a:cubicBezTo>
                  <a:pt x="1728507" y="-48600"/>
                  <a:pt x="2045888" y="384303"/>
                  <a:pt x="1885804" y="899374"/>
                </a:cubicBezTo>
                <a:cubicBezTo>
                  <a:pt x="1524682" y="1293140"/>
                  <a:pt x="1207644" y="1667021"/>
                  <a:pt x="846522" y="2060787"/>
                </a:cubicBezTo>
                <a:cubicBezTo>
                  <a:pt x="455578" y="2242802"/>
                  <a:pt x="293609" y="2203716"/>
                  <a:pt x="127757" y="2089758"/>
                </a:cubicBezTo>
                <a:cubicBezTo>
                  <a:pt x="-38095" y="1975800"/>
                  <a:pt x="-136790" y="1614018"/>
                  <a:pt x="448206" y="1459102"/>
                </a:cubicBezTo>
                <a:cubicBezTo>
                  <a:pt x="669775" y="1417745"/>
                  <a:pt x="251827" y="1252233"/>
                  <a:pt x="617213" y="7094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29" name="그룹 2">
            <a:extLst>
              <a:ext uri="{FF2B5EF4-FFF2-40B4-BE49-F238E27FC236}">
                <a16:creationId xmlns:a16="http://schemas.microsoft.com/office/drawing/2014/main" id="{0029F6FF-BC75-43BC-B3DD-0DA322B2E90D}"/>
              </a:ext>
            </a:extLst>
          </p:cNvPr>
          <p:cNvGrpSpPr/>
          <p:nvPr/>
        </p:nvGrpSpPr>
        <p:grpSpPr>
          <a:xfrm>
            <a:off x="7921658" y="339509"/>
            <a:ext cx="3889330" cy="5061926"/>
            <a:chOff x="4643042" y="1883668"/>
            <a:chExt cx="3889330" cy="5061926"/>
          </a:xfrm>
        </p:grpSpPr>
        <p:sp>
          <p:nvSpPr>
            <p:cNvPr id="30" name="Isosceles Triangle 20">
              <a:extLst>
                <a:ext uri="{FF2B5EF4-FFF2-40B4-BE49-F238E27FC236}">
                  <a16:creationId xmlns:a16="http://schemas.microsoft.com/office/drawing/2014/main" id="{BDFE4D5B-53C5-4EA3-93CC-8CC113C92298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7802832" y="4317191"/>
              <a:ext cx="391806" cy="432000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347F32AB-0522-423F-A293-664085F5F470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4908164" y="3016329"/>
              <a:ext cx="360000" cy="292430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ound Same Side Corner Rectangle 2">
              <a:extLst>
                <a:ext uri="{FF2B5EF4-FFF2-40B4-BE49-F238E27FC236}">
                  <a16:creationId xmlns:a16="http://schemas.microsoft.com/office/drawing/2014/main" id="{CBD5FF82-2A2E-4687-849C-FA0714FD5DD2}"/>
                </a:ext>
              </a:extLst>
            </p:cNvPr>
            <p:cNvSpPr/>
            <p:nvPr/>
          </p:nvSpPr>
          <p:spPr>
            <a:xfrm rot="5400000" flipH="1">
              <a:off x="7799686" y="2974724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Trapezoid 6">
              <a:extLst>
                <a:ext uri="{FF2B5EF4-FFF2-40B4-BE49-F238E27FC236}">
                  <a16:creationId xmlns:a16="http://schemas.microsoft.com/office/drawing/2014/main" id="{AF7BBDDB-927C-4FC2-92E5-84E6AC0F8F78}"/>
                </a:ext>
              </a:extLst>
            </p:cNvPr>
            <p:cNvSpPr>
              <a:spLocks/>
            </p:cNvSpPr>
            <p:nvPr/>
          </p:nvSpPr>
          <p:spPr>
            <a:xfrm>
              <a:off x="8065301" y="3760778"/>
              <a:ext cx="261201" cy="261201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Rounded Rectangle 24">
              <a:extLst>
                <a:ext uri="{FF2B5EF4-FFF2-40B4-BE49-F238E27FC236}">
                  <a16:creationId xmlns:a16="http://schemas.microsoft.com/office/drawing/2014/main" id="{A6BA69F7-C1B0-403F-AC41-820EC6282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423" y="2453664"/>
              <a:ext cx="360000" cy="2785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Isosceles Triangle 7">
              <a:extLst>
                <a:ext uri="{FF2B5EF4-FFF2-40B4-BE49-F238E27FC236}">
                  <a16:creationId xmlns:a16="http://schemas.microsoft.com/office/drawing/2014/main" id="{4918B3FB-8785-4F6B-A45F-46D744EBD8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867" y="5160647"/>
              <a:ext cx="360000" cy="250845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Isosceles Triangle 2">
              <a:extLst>
                <a:ext uri="{FF2B5EF4-FFF2-40B4-BE49-F238E27FC236}">
                  <a16:creationId xmlns:a16="http://schemas.microsoft.com/office/drawing/2014/main" id="{D98DE19B-A41B-4B25-B19D-55C887EF2AF8}"/>
                </a:ext>
              </a:extLst>
            </p:cNvPr>
            <p:cNvSpPr>
              <a:spLocks/>
            </p:cNvSpPr>
            <p:nvPr/>
          </p:nvSpPr>
          <p:spPr>
            <a:xfrm rot="2498363">
              <a:off x="6068715" y="2090219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AF612D04-38BD-4A4D-8572-77B01BB3F5F8}"/>
                </a:ext>
              </a:extLst>
            </p:cNvPr>
            <p:cNvSpPr/>
            <p:nvPr/>
          </p:nvSpPr>
          <p:spPr>
            <a:xfrm rot="18900000">
              <a:off x="7164858" y="2121812"/>
              <a:ext cx="121708" cy="460964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8" name="자유형: 도형 94">
              <a:extLst>
                <a:ext uri="{FF2B5EF4-FFF2-40B4-BE49-F238E27FC236}">
                  <a16:creationId xmlns:a16="http://schemas.microsoft.com/office/drawing/2014/main" id="{2A499790-667C-4B14-9187-B79B5EBC47D9}"/>
                </a:ext>
              </a:extLst>
            </p:cNvPr>
            <p:cNvSpPr/>
            <p:nvPr/>
          </p:nvSpPr>
          <p:spPr>
            <a:xfrm rot="13500000">
              <a:off x="6532015" y="5267313"/>
              <a:ext cx="65631" cy="460327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4CF5E951-D7F7-4F9B-9325-4DBB05D2C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5712" y="5133511"/>
              <a:ext cx="129930" cy="360000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0" name="Isosceles Triangle 23">
              <a:extLst>
                <a:ext uri="{FF2B5EF4-FFF2-40B4-BE49-F238E27FC236}">
                  <a16:creationId xmlns:a16="http://schemas.microsoft.com/office/drawing/2014/main" id="{89DD39FA-32F7-47B4-9615-BD67BE4F2B6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677561" y="2634222"/>
              <a:ext cx="289043" cy="321911"/>
            </a:xfrm>
            <a:custGeom>
              <a:avLst/>
              <a:gdLst/>
              <a:ahLst/>
              <a:cxnLst/>
              <a:rect l="l" t="t" r="r" b="b"/>
              <a:pathLst>
                <a:path w="3369757" h="3752953">
                  <a:moveTo>
                    <a:pt x="3369757" y="3752953"/>
                  </a:moveTo>
                  <a:lnTo>
                    <a:pt x="2458436" y="3752953"/>
                  </a:lnTo>
                  <a:lnTo>
                    <a:pt x="1684879" y="2471479"/>
                  </a:lnTo>
                  <a:lnTo>
                    <a:pt x="911321" y="3752953"/>
                  </a:lnTo>
                  <a:lnTo>
                    <a:pt x="0" y="3752953"/>
                  </a:lnTo>
                  <a:lnTo>
                    <a:pt x="962779" y="2158018"/>
                  </a:lnTo>
                  <a:lnTo>
                    <a:pt x="164866" y="2158018"/>
                  </a:lnTo>
                  <a:lnTo>
                    <a:pt x="164866" y="1449998"/>
                  </a:lnTo>
                  <a:lnTo>
                    <a:pt x="1199503" y="1449998"/>
                  </a:lnTo>
                  <a:lnTo>
                    <a:pt x="1199503" y="1349401"/>
                  </a:lnTo>
                  <a:lnTo>
                    <a:pt x="164862" y="1349401"/>
                  </a:lnTo>
                  <a:lnTo>
                    <a:pt x="164862" y="641379"/>
                  </a:lnTo>
                  <a:lnTo>
                    <a:pt x="1199503" y="641379"/>
                  </a:lnTo>
                  <a:lnTo>
                    <a:pt x="1199503" y="0"/>
                  </a:lnTo>
                  <a:lnTo>
                    <a:pt x="2170259" y="0"/>
                  </a:lnTo>
                  <a:lnTo>
                    <a:pt x="2170259" y="641379"/>
                  </a:lnTo>
                  <a:lnTo>
                    <a:pt x="3204902" y="641379"/>
                  </a:lnTo>
                  <a:lnTo>
                    <a:pt x="3204902" y="1349401"/>
                  </a:lnTo>
                  <a:lnTo>
                    <a:pt x="2170259" y="1349401"/>
                  </a:lnTo>
                  <a:lnTo>
                    <a:pt x="2170259" y="1449998"/>
                  </a:lnTo>
                  <a:lnTo>
                    <a:pt x="3204906" y="1449998"/>
                  </a:lnTo>
                  <a:lnTo>
                    <a:pt x="3204906" y="2158018"/>
                  </a:lnTo>
                  <a:lnTo>
                    <a:pt x="2406979" y="2158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Block Arc 19">
              <a:extLst>
                <a:ext uri="{FF2B5EF4-FFF2-40B4-BE49-F238E27FC236}">
                  <a16:creationId xmlns:a16="http://schemas.microsoft.com/office/drawing/2014/main" id="{6705F0B3-4D7F-4651-B5C0-44E01B0C74E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701276" y="2198843"/>
              <a:ext cx="317666" cy="321911"/>
            </a:xfrm>
            <a:custGeom>
              <a:avLst/>
              <a:gdLst/>
              <a:ahLst/>
              <a:cxnLst/>
              <a:rect l="l" t="t" r="r" b="b"/>
              <a:pathLst>
                <a:path w="3888432" h="3940389">
                  <a:moveTo>
                    <a:pt x="3886477" y="2596624"/>
                  </a:moveTo>
                  <a:cubicBezTo>
                    <a:pt x="3863903" y="3099396"/>
                    <a:pt x="3646450" y="3585439"/>
                    <a:pt x="3260784" y="3940389"/>
                  </a:cubicBezTo>
                  <a:lnTo>
                    <a:pt x="2740134" y="3374682"/>
                  </a:lnTo>
                  <a:cubicBezTo>
                    <a:pt x="3095411" y="3047701"/>
                    <a:pt x="3214561" y="2536699"/>
                    <a:pt x="3040544" y="2086301"/>
                  </a:cubicBezTo>
                  <a:cubicBezTo>
                    <a:pt x="2946224" y="1842179"/>
                    <a:pt x="2776177" y="1642784"/>
                    <a:pt x="2561820" y="1513267"/>
                  </a:cubicBezTo>
                  <a:lnTo>
                    <a:pt x="2561820" y="2502838"/>
                  </a:lnTo>
                  <a:lnTo>
                    <a:pt x="1956545" y="2502838"/>
                  </a:lnTo>
                  <a:lnTo>
                    <a:pt x="1956545" y="1334980"/>
                  </a:lnTo>
                  <a:cubicBezTo>
                    <a:pt x="1955005" y="1334620"/>
                    <a:pt x="1953461" y="1334606"/>
                    <a:pt x="1951918" y="1334596"/>
                  </a:cubicBezTo>
                  <a:cubicBezTo>
                    <a:pt x="1865937" y="1334033"/>
                    <a:pt x="1781451" y="1342845"/>
                    <a:pt x="1700312" y="1363399"/>
                  </a:cubicBezTo>
                  <a:lnTo>
                    <a:pt x="1700312" y="2502838"/>
                  </a:lnTo>
                  <a:lnTo>
                    <a:pt x="1095037" y="2502838"/>
                  </a:lnTo>
                  <a:lnTo>
                    <a:pt x="1095037" y="1701931"/>
                  </a:lnTo>
                  <a:cubicBezTo>
                    <a:pt x="992004" y="1805496"/>
                    <a:pt x="910118" y="1931035"/>
                    <a:pt x="853532" y="2071968"/>
                  </a:cubicBezTo>
                  <a:cubicBezTo>
                    <a:pt x="673626" y="2520045"/>
                    <a:pt x="786067" y="3032565"/>
                    <a:pt x="1137028" y="3364176"/>
                  </a:cubicBezTo>
                  <a:lnTo>
                    <a:pt x="609006" y="3923009"/>
                  </a:lnTo>
                  <a:cubicBezTo>
                    <a:pt x="28464" y="3374477"/>
                    <a:pt x="-157531" y="2526691"/>
                    <a:pt x="140060" y="1785506"/>
                  </a:cubicBezTo>
                  <a:cubicBezTo>
                    <a:pt x="323894" y="1327647"/>
                    <a:pt x="669158" y="968018"/>
                    <a:pt x="1095037" y="762253"/>
                  </a:cubicBezTo>
                  <a:lnTo>
                    <a:pt x="1095037" y="0"/>
                  </a:lnTo>
                  <a:lnTo>
                    <a:pt x="1700312" y="0"/>
                  </a:lnTo>
                  <a:lnTo>
                    <a:pt x="1700312" y="583614"/>
                  </a:lnTo>
                  <a:lnTo>
                    <a:pt x="1956545" y="565812"/>
                  </a:lnTo>
                  <a:lnTo>
                    <a:pt x="1956545" y="0"/>
                  </a:lnTo>
                  <a:lnTo>
                    <a:pt x="2561820" y="0"/>
                  </a:lnTo>
                  <a:lnTo>
                    <a:pt x="2561820" y="668400"/>
                  </a:lnTo>
                  <a:cubicBezTo>
                    <a:pt x="3101312" y="847375"/>
                    <a:pt x="3545438" y="1259818"/>
                    <a:pt x="3757706" y="1809216"/>
                  </a:cubicBezTo>
                  <a:cubicBezTo>
                    <a:pt x="3829668" y="1995473"/>
                    <a:pt x="3871323" y="2187994"/>
                    <a:pt x="3884141" y="2380458"/>
                  </a:cubicBezTo>
                  <a:cubicBezTo>
                    <a:pt x="3888948" y="2452632"/>
                    <a:pt x="3889701" y="2524800"/>
                    <a:pt x="3886477" y="25966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C460B8F8-A74A-4530-BBCE-C991FE0D5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8325" y="3423002"/>
              <a:ext cx="264635" cy="321911"/>
            </a:xfrm>
            <a:custGeom>
              <a:avLst/>
              <a:gdLst/>
              <a:ahLst/>
              <a:cxnLst/>
              <a:rect l="l" t="t" r="r" b="b"/>
              <a:pathLst>
                <a:path w="3201962" h="3894964">
                  <a:moveTo>
                    <a:pt x="230584" y="0"/>
                  </a:moveTo>
                  <a:lnTo>
                    <a:pt x="393650" y="0"/>
                  </a:lnTo>
                  <a:lnTo>
                    <a:pt x="806648" y="0"/>
                  </a:lnTo>
                  <a:lnTo>
                    <a:pt x="3201962" y="0"/>
                  </a:lnTo>
                  <a:lnTo>
                    <a:pt x="3201962" y="649007"/>
                  </a:lnTo>
                  <a:lnTo>
                    <a:pt x="806648" y="649007"/>
                  </a:lnTo>
                  <a:lnTo>
                    <a:pt x="806648" y="1720444"/>
                  </a:lnTo>
                  <a:lnTo>
                    <a:pt x="3017140" y="1720444"/>
                  </a:lnTo>
                  <a:lnTo>
                    <a:pt x="3017140" y="2369451"/>
                  </a:lnTo>
                  <a:lnTo>
                    <a:pt x="806648" y="2369451"/>
                  </a:lnTo>
                  <a:lnTo>
                    <a:pt x="806648" y="2584541"/>
                  </a:lnTo>
                  <a:lnTo>
                    <a:pt x="2169844" y="2584541"/>
                  </a:lnTo>
                  <a:lnTo>
                    <a:pt x="2169844" y="3125069"/>
                  </a:lnTo>
                  <a:lnTo>
                    <a:pt x="806648" y="3125069"/>
                  </a:lnTo>
                  <a:lnTo>
                    <a:pt x="806648" y="3894964"/>
                  </a:lnTo>
                  <a:lnTo>
                    <a:pt x="230584" y="3894964"/>
                  </a:lnTo>
                  <a:lnTo>
                    <a:pt x="230584" y="3125069"/>
                  </a:lnTo>
                  <a:lnTo>
                    <a:pt x="0" y="3125069"/>
                  </a:lnTo>
                  <a:lnTo>
                    <a:pt x="0" y="2584541"/>
                  </a:lnTo>
                  <a:lnTo>
                    <a:pt x="230584" y="2584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Parallelogram 2">
              <a:extLst>
                <a:ext uri="{FF2B5EF4-FFF2-40B4-BE49-F238E27FC236}">
                  <a16:creationId xmlns:a16="http://schemas.microsoft.com/office/drawing/2014/main" id="{88694B3C-629C-4F34-B880-BE1729ACF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9891" y="3369340"/>
              <a:ext cx="266321" cy="252678"/>
            </a:xfrm>
            <a:custGeom>
              <a:avLst/>
              <a:gdLst/>
              <a:ahLst/>
              <a:cxnLst/>
              <a:rect l="l" t="t" r="r" b="b"/>
              <a:pathLst>
                <a:path w="4176743" h="3358877">
                  <a:moveTo>
                    <a:pt x="2861994" y="1951952"/>
                  </a:moveTo>
                  <a:lnTo>
                    <a:pt x="3012224" y="2510158"/>
                  </a:lnTo>
                  <a:lnTo>
                    <a:pt x="3162453" y="1951952"/>
                  </a:lnTo>
                  <a:close/>
                  <a:moveTo>
                    <a:pt x="1014290" y="1951952"/>
                  </a:moveTo>
                  <a:lnTo>
                    <a:pt x="1164519" y="2510158"/>
                  </a:lnTo>
                  <a:lnTo>
                    <a:pt x="1314749" y="1951952"/>
                  </a:lnTo>
                  <a:close/>
                  <a:moveTo>
                    <a:pt x="2685650" y="1296715"/>
                  </a:moveTo>
                  <a:lnTo>
                    <a:pt x="2764943" y="1591341"/>
                  </a:lnTo>
                  <a:lnTo>
                    <a:pt x="3259504" y="1591341"/>
                  </a:lnTo>
                  <a:lnTo>
                    <a:pt x="3338797" y="1296715"/>
                  </a:lnTo>
                  <a:close/>
                  <a:moveTo>
                    <a:pt x="1980054" y="1296715"/>
                  </a:moveTo>
                  <a:lnTo>
                    <a:pt x="1900762" y="1591341"/>
                  </a:lnTo>
                  <a:lnTo>
                    <a:pt x="2275981" y="1591341"/>
                  </a:lnTo>
                  <a:lnTo>
                    <a:pt x="2196688" y="1296715"/>
                  </a:lnTo>
                  <a:close/>
                  <a:moveTo>
                    <a:pt x="837946" y="1296715"/>
                  </a:moveTo>
                  <a:lnTo>
                    <a:pt x="917239" y="1591341"/>
                  </a:lnTo>
                  <a:lnTo>
                    <a:pt x="1411800" y="1591341"/>
                  </a:lnTo>
                  <a:lnTo>
                    <a:pt x="1491093" y="1296715"/>
                  </a:lnTo>
                  <a:close/>
                  <a:moveTo>
                    <a:pt x="2088371" y="894245"/>
                  </a:moveTo>
                  <a:lnTo>
                    <a:pt x="2077106" y="936104"/>
                  </a:lnTo>
                  <a:lnTo>
                    <a:pt x="2099637" y="936104"/>
                  </a:lnTo>
                  <a:close/>
                  <a:moveTo>
                    <a:pt x="0" y="0"/>
                  </a:moveTo>
                  <a:lnTo>
                    <a:pt x="488962" y="0"/>
                  </a:lnTo>
                  <a:lnTo>
                    <a:pt x="740895" y="936104"/>
                  </a:lnTo>
                  <a:lnTo>
                    <a:pt x="1588144" y="936104"/>
                  </a:lnTo>
                  <a:lnTo>
                    <a:pt x="1840077" y="0"/>
                  </a:lnTo>
                  <a:lnTo>
                    <a:pt x="1847704" y="0"/>
                  </a:lnTo>
                  <a:lnTo>
                    <a:pt x="2329039" y="0"/>
                  </a:lnTo>
                  <a:lnTo>
                    <a:pt x="2336666" y="0"/>
                  </a:lnTo>
                  <a:lnTo>
                    <a:pt x="2588599" y="936104"/>
                  </a:lnTo>
                  <a:lnTo>
                    <a:pt x="3435848" y="936104"/>
                  </a:lnTo>
                  <a:lnTo>
                    <a:pt x="3687781" y="0"/>
                  </a:lnTo>
                  <a:lnTo>
                    <a:pt x="4176743" y="0"/>
                  </a:lnTo>
                  <a:lnTo>
                    <a:pt x="3924810" y="936104"/>
                  </a:lnTo>
                  <a:lnTo>
                    <a:pt x="4176743" y="936104"/>
                  </a:lnTo>
                  <a:lnTo>
                    <a:pt x="4176743" y="1296715"/>
                  </a:lnTo>
                  <a:lnTo>
                    <a:pt x="3827759" y="1296715"/>
                  </a:lnTo>
                  <a:lnTo>
                    <a:pt x="3748466" y="1591341"/>
                  </a:lnTo>
                  <a:lnTo>
                    <a:pt x="4164351" y="1591341"/>
                  </a:lnTo>
                  <a:lnTo>
                    <a:pt x="4164351" y="1951952"/>
                  </a:lnTo>
                  <a:lnTo>
                    <a:pt x="3651415" y="1951952"/>
                  </a:lnTo>
                  <a:lnTo>
                    <a:pt x="3272770" y="3358877"/>
                  </a:lnTo>
                  <a:lnTo>
                    <a:pt x="3240639" y="3358877"/>
                  </a:lnTo>
                  <a:lnTo>
                    <a:pt x="2783808" y="3358877"/>
                  </a:lnTo>
                  <a:lnTo>
                    <a:pt x="2751677" y="3358877"/>
                  </a:lnTo>
                  <a:lnTo>
                    <a:pt x="2373032" y="1951952"/>
                  </a:lnTo>
                  <a:lnTo>
                    <a:pt x="1803711" y="1951952"/>
                  </a:lnTo>
                  <a:lnTo>
                    <a:pt x="1425066" y="3358877"/>
                  </a:lnTo>
                  <a:lnTo>
                    <a:pt x="1392935" y="3358877"/>
                  </a:lnTo>
                  <a:lnTo>
                    <a:pt x="936104" y="3358877"/>
                  </a:lnTo>
                  <a:lnTo>
                    <a:pt x="903973" y="3358877"/>
                  </a:lnTo>
                  <a:lnTo>
                    <a:pt x="525328" y="1951952"/>
                  </a:lnTo>
                  <a:lnTo>
                    <a:pt x="107120" y="1951952"/>
                  </a:lnTo>
                  <a:lnTo>
                    <a:pt x="107120" y="1591341"/>
                  </a:lnTo>
                  <a:lnTo>
                    <a:pt x="428277" y="1591341"/>
                  </a:lnTo>
                  <a:lnTo>
                    <a:pt x="348984" y="1296715"/>
                  </a:lnTo>
                  <a:lnTo>
                    <a:pt x="119512" y="1296715"/>
                  </a:lnTo>
                  <a:lnTo>
                    <a:pt x="119512" y="936104"/>
                  </a:lnTo>
                  <a:lnTo>
                    <a:pt x="251933" y="936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Isosceles Triangle 33">
              <a:extLst>
                <a:ext uri="{FF2B5EF4-FFF2-40B4-BE49-F238E27FC236}">
                  <a16:creationId xmlns:a16="http://schemas.microsoft.com/office/drawing/2014/main" id="{BEACD471-3EC8-43C4-AFAA-980AD57B378A}"/>
                </a:ext>
              </a:extLst>
            </p:cNvPr>
            <p:cNvSpPr>
              <a:spLocks/>
            </p:cNvSpPr>
            <p:nvPr/>
          </p:nvSpPr>
          <p:spPr>
            <a:xfrm rot="10800000">
              <a:off x="6426752" y="2062797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5" name="Rounded Rectangle 5">
              <a:extLst>
                <a:ext uri="{FF2B5EF4-FFF2-40B4-BE49-F238E27FC236}">
                  <a16:creationId xmlns:a16="http://schemas.microsoft.com/office/drawing/2014/main" id="{2F6B0680-D27E-4D6B-A220-012254F85E84}"/>
                </a:ext>
              </a:extLst>
            </p:cNvPr>
            <p:cNvSpPr>
              <a:spLocks/>
            </p:cNvSpPr>
            <p:nvPr/>
          </p:nvSpPr>
          <p:spPr>
            <a:xfrm>
              <a:off x="5365467" y="4900280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Oval 22">
              <a:extLst>
                <a:ext uri="{FF2B5EF4-FFF2-40B4-BE49-F238E27FC236}">
                  <a16:creationId xmlns:a16="http://schemas.microsoft.com/office/drawing/2014/main" id="{B4511832-A093-4716-9722-C93E4DD8D7F3}"/>
                </a:ext>
              </a:extLst>
            </p:cNvPr>
            <p:cNvSpPr>
              <a:spLocks/>
            </p:cNvSpPr>
            <p:nvPr/>
          </p:nvSpPr>
          <p:spPr>
            <a:xfrm>
              <a:off x="6138416" y="5234061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880153" h="3953697">
                  <a:moveTo>
                    <a:pt x="1455" y="3168352"/>
                  </a:moveTo>
                  <a:cubicBezTo>
                    <a:pt x="205207" y="3400679"/>
                    <a:pt x="634857" y="3494667"/>
                    <a:pt x="960501" y="3505633"/>
                  </a:cubicBezTo>
                  <a:cubicBezTo>
                    <a:pt x="1028690" y="3627447"/>
                    <a:pt x="1119686" y="3734676"/>
                    <a:pt x="1227538" y="3821974"/>
                  </a:cubicBezTo>
                  <a:cubicBezTo>
                    <a:pt x="1160267" y="3830083"/>
                    <a:pt x="1089308" y="3833153"/>
                    <a:pt x="1014889" y="3832102"/>
                  </a:cubicBezTo>
                  <a:cubicBezTo>
                    <a:pt x="621954" y="3837001"/>
                    <a:pt x="201774" y="3729237"/>
                    <a:pt x="6261" y="3480618"/>
                  </a:cubicBezTo>
                  <a:cubicBezTo>
                    <a:pt x="13084" y="3484795"/>
                    <a:pt x="14745" y="3457252"/>
                    <a:pt x="1455" y="3168352"/>
                  </a:cubicBezTo>
                  <a:close/>
                  <a:moveTo>
                    <a:pt x="3880153" y="3138359"/>
                  </a:moveTo>
                  <a:cubicBezTo>
                    <a:pt x="3866863" y="3427259"/>
                    <a:pt x="3868524" y="3454802"/>
                    <a:pt x="3875347" y="3450625"/>
                  </a:cubicBezTo>
                  <a:cubicBezTo>
                    <a:pt x="3706183" y="3641999"/>
                    <a:pt x="3368822" y="3808933"/>
                    <a:pt x="2885642" y="3802109"/>
                  </a:cubicBezTo>
                  <a:cubicBezTo>
                    <a:pt x="2813626" y="3803007"/>
                    <a:pt x="2740694" y="3800121"/>
                    <a:pt x="2668496" y="3792296"/>
                  </a:cubicBezTo>
                  <a:cubicBezTo>
                    <a:pt x="2770475" y="3703843"/>
                    <a:pt x="2855364" y="3596451"/>
                    <a:pt x="2918364" y="3475766"/>
                  </a:cubicBezTo>
                  <a:cubicBezTo>
                    <a:pt x="3244332" y="3465202"/>
                    <a:pt x="3675828" y="3371339"/>
                    <a:pt x="3880153" y="3138359"/>
                  </a:cubicBezTo>
                  <a:close/>
                  <a:moveTo>
                    <a:pt x="2029821" y="3074540"/>
                  </a:moveTo>
                  <a:cubicBezTo>
                    <a:pt x="2072358" y="3090570"/>
                    <a:pt x="2100256" y="3117016"/>
                    <a:pt x="2101178" y="3147049"/>
                  </a:cubicBezTo>
                  <a:cubicBezTo>
                    <a:pt x="2102135" y="3178198"/>
                    <a:pt x="2073853" y="3206004"/>
                    <a:pt x="2029821" y="3222855"/>
                  </a:cubicBezTo>
                  <a:close/>
                  <a:moveTo>
                    <a:pt x="1455" y="2758032"/>
                  </a:moveTo>
                  <a:cubicBezTo>
                    <a:pt x="177591" y="2958870"/>
                    <a:pt x="522539" y="3056328"/>
                    <a:pt x="823260" y="3085716"/>
                  </a:cubicBezTo>
                  <a:cubicBezTo>
                    <a:pt x="836237" y="3203756"/>
                    <a:pt x="868282" y="3316114"/>
                    <a:pt x="916781" y="3419465"/>
                  </a:cubicBezTo>
                  <a:cubicBezTo>
                    <a:pt x="553826" y="3407844"/>
                    <a:pt x="185565" y="3298305"/>
                    <a:pt x="6261" y="3070298"/>
                  </a:cubicBezTo>
                  <a:cubicBezTo>
                    <a:pt x="13084" y="3074475"/>
                    <a:pt x="14745" y="3046932"/>
                    <a:pt x="1455" y="2758032"/>
                  </a:cubicBezTo>
                  <a:close/>
                  <a:moveTo>
                    <a:pt x="3880153" y="2733869"/>
                  </a:moveTo>
                  <a:cubicBezTo>
                    <a:pt x="3866863" y="3022769"/>
                    <a:pt x="3868524" y="3050312"/>
                    <a:pt x="3875347" y="3046135"/>
                  </a:cubicBezTo>
                  <a:cubicBezTo>
                    <a:pt x="3714650" y="3227931"/>
                    <a:pt x="3402172" y="3387671"/>
                    <a:pt x="2957054" y="3395450"/>
                  </a:cubicBezTo>
                  <a:cubicBezTo>
                    <a:pt x="3001703" y="3291967"/>
                    <a:pt x="3030894" y="3180307"/>
                    <a:pt x="3041718" y="3063353"/>
                  </a:cubicBezTo>
                  <a:cubicBezTo>
                    <a:pt x="3346235" y="3035739"/>
                    <a:pt x="3700756" y="2938426"/>
                    <a:pt x="3880153" y="2733869"/>
                  </a:cubicBezTo>
                  <a:close/>
                  <a:moveTo>
                    <a:pt x="1820161" y="2670546"/>
                  </a:moveTo>
                  <a:lnTo>
                    <a:pt x="1820161" y="2807794"/>
                  </a:lnTo>
                  <a:cubicBezTo>
                    <a:pt x="1784534" y="2791726"/>
                    <a:pt x="1761919" y="2767633"/>
                    <a:pt x="1761090" y="2740643"/>
                  </a:cubicBezTo>
                  <a:cubicBezTo>
                    <a:pt x="1760228" y="2712584"/>
                    <a:pt x="1783091" y="2687237"/>
                    <a:pt x="1820161" y="2670546"/>
                  </a:cubicBezTo>
                  <a:close/>
                  <a:moveTo>
                    <a:pt x="1820161" y="2351698"/>
                  </a:moveTo>
                  <a:lnTo>
                    <a:pt x="1820161" y="2426781"/>
                  </a:lnTo>
                  <a:cubicBezTo>
                    <a:pt x="1541058" y="2454722"/>
                    <a:pt x="1332994" y="2587385"/>
                    <a:pt x="1337817" y="2744384"/>
                  </a:cubicBezTo>
                  <a:cubicBezTo>
                    <a:pt x="1342529" y="2897779"/>
                    <a:pt x="1548926" y="3024362"/>
                    <a:pt x="1820161" y="3051732"/>
                  </a:cubicBezTo>
                  <a:lnTo>
                    <a:pt x="1820161" y="3217389"/>
                  </a:lnTo>
                  <a:cubicBezTo>
                    <a:pt x="1786002" y="3201854"/>
                    <a:pt x="1763663" y="3178972"/>
                    <a:pt x="1761274" y="3153060"/>
                  </a:cubicBezTo>
                  <a:lnTo>
                    <a:pt x="1338460" y="3164281"/>
                  </a:lnTo>
                  <a:cubicBezTo>
                    <a:pt x="1352256" y="3313879"/>
                    <a:pt x="1556620" y="3434536"/>
                    <a:pt x="1820161" y="3461071"/>
                  </a:cubicBezTo>
                  <a:lnTo>
                    <a:pt x="1820161" y="3539697"/>
                  </a:lnTo>
                  <a:lnTo>
                    <a:pt x="2029821" y="3539697"/>
                  </a:lnTo>
                  <a:lnTo>
                    <a:pt x="2029821" y="3462128"/>
                  </a:lnTo>
                  <a:cubicBezTo>
                    <a:pt x="2315071" y="3436849"/>
                    <a:pt x="2529344" y="3302606"/>
                    <a:pt x="2524450" y="3143308"/>
                  </a:cubicBezTo>
                  <a:cubicBezTo>
                    <a:pt x="2519668" y="2987610"/>
                    <a:pt x="2307099" y="2859535"/>
                    <a:pt x="2029821" y="2834965"/>
                  </a:cubicBezTo>
                  <a:lnTo>
                    <a:pt x="2029821" y="2665297"/>
                  </a:lnTo>
                  <a:cubicBezTo>
                    <a:pt x="2070848" y="2680600"/>
                    <a:pt x="2098329" y="2705732"/>
                    <a:pt x="2100994" y="2734632"/>
                  </a:cubicBezTo>
                  <a:lnTo>
                    <a:pt x="2523807" y="2723411"/>
                  </a:lnTo>
                  <a:cubicBezTo>
                    <a:pt x="2509797" y="2571487"/>
                    <a:pt x="2299247" y="2449410"/>
                    <a:pt x="2029821" y="2425195"/>
                  </a:cubicBezTo>
                  <a:lnTo>
                    <a:pt x="2029821" y="2351698"/>
                  </a:lnTo>
                  <a:close/>
                  <a:moveTo>
                    <a:pt x="1455" y="2347712"/>
                  </a:moveTo>
                  <a:cubicBezTo>
                    <a:pt x="183117" y="2554851"/>
                    <a:pt x="544352" y="2652021"/>
                    <a:pt x="851373" y="2678440"/>
                  </a:cubicBezTo>
                  <a:cubicBezTo>
                    <a:pt x="827251" y="2766976"/>
                    <a:pt x="815133" y="2860130"/>
                    <a:pt x="815133" y="2956114"/>
                  </a:cubicBezTo>
                  <a:cubicBezTo>
                    <a:pt x="815133" y="2971896"/>
                    <a:pt x="815461" y="2987602"/>
                    <a:pt x="817509" y="3003166"/>
                  </a:cubicBezTo>
                  <a:cubicBezTo>
                    <a:pt x="488191" y="2976547"/>
                    <a:pt x="169203" y="2867179"/>
                    <a:pt x="6261" y="2659978"/>
                  </a:cubicBezTo>
                  <a:cubicBezTo>
                    <a:pt x="13084" y="2664155"/>
                    <a:pt x="14745" y="2636612"/>
                    <a:pt x="1455" y="2347712"/>
                  </a:cubicBezTo>
                  <a:close/>
                  <a:moveTo>
                    <a:pt x="3880153" y="2329379"/>
                  </a:moveTo>
                  <a:cubicBezTo>
                    <a:pt x="3866863" y="2618279"/>
                    <a:pt x="3868524" y="2645822"/>
                    <a:pt x="3875347" y="2641645"/>
                  </a:cubicBezTo>
                  <a:cubicBezTo>
                    <a:pt x="3725516" y="2811149"/>
                    <a:pt x="3443734" y="2961479"/>
                    <a:pt x="3045509" y="2988274"/>
                  </a:cubicBezTo>
                  <a:lnTo>
                    <a:pt x="3047133" y="2956114"/>
                  </a:lnTo>
                  <a:cubicBezTo>
                    <a:pt x="3047133" y="2854429"/>
                    <a:pt x="3033534" y="2755921"/>
                    <a:pt x="3006831" y="2662641"/>
                  </a:cubicBezTo>
                  <a:cubicBezTo>
                    <a:pt x="3318650" y="2638590"/>
                    <a:pt x="3693842" y="2541819"/>
                    <a:pt x="3880153" y="2329379"/>
                  </a:cubicBezTo>
                  <a:close/>
                  <a:moveTo>
                    <a:pt x="1931133" y="1937697"/>
                  </a:moveTo>
                  <a:cubicBezTo>
                    <a:pt x="2487898" y="1937697"/>
                    <a:pt x="2939245" y="2388994"/>
                    <a:pt x="2939245" y="2945697"/>
                  </a:cubicBezTo>
                  <a:cubicBezTo>
                    <a:pt x="2939245" y="3502400"/>
                    <a:pt x="2487898" y="3953697"/>
                    <a:pt x="1931133" y="3953697"/>
                  </a:cubicBezTo>
                  <a:cubicBezTo>
                    <a:pt x="1374368" y="3953697"/>
                    <a:pt x="923021" y="3502400"/>
                    <a:pt x="923021" y="2945697"/>
                  </a:cubicBezTo>
                  <a:cubicBezTo>
                    <a:pt x="923021" y="2388994"/>
                    <a:pt x="1374368" y="1937697"/>
                    <a:pt x="1931133" y="1937697"/>
                  </a:cubicBezTo>
                  <a:close/>
                  <a:moveTo>
                    <a:pt x="1455" y="1937392"/>
                  </a:moveTo>
                  <a:cubicBezTo>
                    <a:pt x="214734" y="2180582"/>
                    <a:pt x="675532" y="2272194"/>
                    <a:pt x="1005427" y="2276729"/>
                  </a:cubicBezTo>
                  <a:lnTo>
                    <a:pt x="1048467" y="2274995"/>
                  </a:lnTo>
                  <a:cubicBezTo>
                    <a:pt x="973036" y="2370730"/>
                    <a:pt x="913948" y="2479702"/>
                    <a:pt x="874973" y="2597837"/>
                  </a:cubicBezTo>
                  <a:cubicBezTo>
                    <a:pt x="525848" y="2578625"/>
                    <a:pt x="178686" y="2468917"/>
                    <a:pt x="6261" y="2249658"/>
                  </a:cubicBezTo>
                  <a:cubicBezTo>
                    <a:pt x="13084" y="2253835"/>
                    <a:pt x="14745" y="2226292"/>
                    <a:pt x="1455" y="1937392"/>
                  </a:cubicBezTo>
                  <a:close/>
                  <a:moveTo>
                    <a:pt x="3880153" y="1924889"/>
                  </a:moveTo>
                  <a:cubicBezTo>
                    <a:pt x="3866863" y="2213789"/>
                    <a:pt x="3868524" y="2241332"/>
                    <a:pt x="3875347" y="2237155"/>
                  </a:cubicBezTo>
                  <a:cubicBezTo>
                    <a:pt x="3717776" y="2415415"/>
                    <a:pt x="3414270" y="2572469"/>
                    <a:pt x="2982846" y="2585687"/>
                  </a:cubicBezTo>
                  <a:cubicBezTo>
                    <a:pt x="2942265" y="2466665"/>
                    <a:pt x="2881020" y="2357243"/>
                    <a:pt x="2803561" y="2261302"/>
                  </a:cubicBezTo>
                  <a:cubicBezTo>
                    <a:pt x="2828324" y="2263132"/>
                    <a:pt x="2852587" y="2263902"/>
                    <a:pt x="2876180" y="2264226"/>
                  </a:cubicBezTo>
                  <a:cubicBezTo>
                    <a:pt x="3206076" y="2259691"/>
                    <a:pt x="3666874" y="2168079"/>
                    <a:pt x="3880153" y="1924889"/>
                  </a:cubicBezTo>
                  <a:close/>
                  <a:moveTo>
                    <a:pt x="2970728" y="1742046"/>
                  </a:moveTo>
                  <a:cubicBezTo>
                    <a:pt x="3013265" y="1749515"/>
                    <a:pt x="3041163" y="1761838"/>
                    <a:pt x="3042085" y="1775832"/>
                  </a:cubicBezTo>
                  <a:cubicBezTo>
                    <a:pt x="3043042" y="1790346"/>
                    <a:pt x="3014760" y="1803303"/>
                    <a:pt x="2970728" y="1811155"/>
                  </a:cubicBezTo>
                  <a:close/>
                  <a:moveTo>
                    <a:pt x="2761068" y="1553800"/>
                  </a:moveTo>
                  <a:lnTo>
                    <a:pt x="2761068" y="1617752"/>
                  </a:lnTo>
                  <a:cubicBezTo>
                    <a:pt x="2725441" y="1610265"/>
                    <a:pt x="2702826" y="1599039"/>
                    <a:pt x="2701997" y="1586462"/>
                  </a:cubicBezTo>
                  <a:cubicBezTo>
                    <a:pt x="2701135" y="1573388"/>
                    <a:pt x="2723998" y="1561577"/>
                    <a:pt x="2761068" y="1553800"/>
                  </a:cubicBezTo>
                  <a:close/>
                  <a:moveTo>
                    <a:pt x="2761068" y="1405229"/>
                  </a:moveTo>
                  <a:lnTo>
                    <a:pt x="2761068" y="1440215"/>
                  </a:lnTo>
                  <a:cubicBezTo>
                    <a:pt x="2481965" y="1453234"/>
                    <a:pt x="2273901" y="1515050"/>
                    <a:pt x="2278724" y="1588206"/>
                  </a:cubicBezTo>
                  <a:cubicBezTo>
                    <a:pt x="2283436" y="1659682"/>
                    <a:pt x="2489833" y="1718665"/>
                    <a:pt x="2761068" y="1731418"/>
                  </a:cubicBezTo>
                  <a:lnTo>
                    <a:pt x="2761068" y="1808608"/>
                  </a:lnTo>
                  <a:cubicBezTo>
                    <a:pt x="2726909" y="1801369"/>
                    <a:pt x="2704570" y="1790707"/>
                    <a:pt x="2702181" y="1778633"/>
                  </a:cubicBezTo>
                  <a:lnTo>
                    <a:pt x="2279367" y="1783861"/>
                  </a:lnTo>
                  <a:cubicBezTo>
                    <a:pt x="2293163" y="1853568"/>
                    <a:pt x="2497527" y="1909790"/>
                    <a:pt x="2761068" y="1922154"/>
                  </a:cubicBezTo>
                  <a:lnTo>
                    <a:pt x="2761068" y="1958791"/>
                  </a:lnTo>
                  <a:lnTo>
                    <a:pt x="2970728" y="1958791"/>
                  </a:lnTo>
                  <a:lnTo>
                    <a:pt x="2970728" y="1922647"/>
                  </a:lnTo>
                  <a:cubicBezTo>
                    <a:pt x="3255978" y="1910868"/>
                    <a:pt x="3470251" y="1848316"/>
                    <a:pt x="3465357" y="1774089"/>
                  </a:cubicBezTo>
                  <a:cubicBezTo>
                    <a:pt x="3460575" y="1701540"/>
                    <a:pt x="3248006" y="1641862"/>
                    <a:pt x="2970728" y="1630413"/>
                  </a:cubicBezTo>
                  <a:lnTo>
                    <a:pt x="2970728" y="1551354"/>
                  </a:lnTo>
                  <a:cubicBezTo>
                    <a:pt x="3011755" y="1558485"/>
                    <a:pt x="3039236" y="1570195"/>
                    <a:pt x="3041901" y="1583662"/>
                  </a:cubicBezTo>
                  <a:lnTo>
                    <a:pt x="3464714" y="1578433"/>
                  </a:lnTo>
                  <a:cubicBezTo>
                    <a:pt x="3450704" y="1507642"/>
                    <a:pt x="3240154" y="1450759"/>
                    <a:pt x="2970728" y="1439476"/>
                  </a:cubicBezTo>
                  <a:lnTo>
                    <a:pt x="2970728" y="1405229"/>
                  </a:lnTo>
                  <a:close/>
                  <a:moveTo>
                    <a:pt x="2872041" y="1244391"/>
                  </a:moveTo>
                  <a:cubicBezTo>
                    <a:pt x="3428806" y="1244391"/>
                    <a:pt x="3880153" y="1453922"/>
                    <a:pt x="3880153" y="1712391"/>
                  </a:cubicBezTo>
                  <a:cubicBezTo>
                    <a:pt x="3880153" y="1970860"/>
                    <a:pt x="3428806" y="2180391"/>
                    <a:pt x="2872041" y="2180391"/>
                  </a:cubicBezTo>
                  <a:cubicBezTo>
                    <a:pt x="2823092" y="2180391"/>
                    <a:pt x="2774958" y="2178772"/>
                    <a:pt x="2727893" y="2175376"/>
                  </a:cubicBezTo>
                  <a:cubicBezTo>
                    <a:pt x="2525684" y="1968353"/>
                    <a:pt x="2243385" y="1840114"/>
                    <a:pt x="1931133" y="1840114"/>
                  </a:cubicBezTo>
                  <a:cubicBezTo>
                    <a:pt x="1612467" y="1840114"/>
                    <a:pt x="1324996" y="1973676"/>
                    <a:pt x="1122380" y="2188572"/>
                  </a:cubicBezTo>
                  <a:cubicBezTo>
                    <a:pt x="1087421" y="2190857"/>
                    <a:pt x="1051575" y="2191340"/>
                    <a:pt x="1014889" y="2190822"/>
                  </a:cubicBezTo>
                  <a:cubicBezTo>
                    <a:pt x="621954" y="2195721"/>
                    <a:pt x="201774" y="2087957"/>
                    <a:pt x="6261" y="1839338"/>
                  </a:cubicBezTo>
                  <a:cubicBezTo>
                    <a:pt x="13084" y="1843515"/>
                    <a:pt x="14745" y="1815972"/>
                    <a:pt x="1455" y="1527072"/>
                  </a:cubicBezTo>
                  <a:cubicBezTo>
                    <a:pt x="214734" y="1770262"/>
                    <a:pt x="675532" y="1861874"/>
                    <a:pt x="1005427" y="1866409"/>
                  </a:cubicBezTo>
                  <a:cubicBezTo>
                    <a:pt x="1278600" y="1862654"/>
                    <a:pt x="1641530" y="1799192"/>
                    <a:pt x="1878042" y="1637444"/>
                  </a:cubicBezTo>
                  <a:cubicBezTo>
                    <a:pt x="1954537" y="1414404"/>
                    <a:pt x="2370521" y="1244391"/>
                    <a:pt x="2872041" y="1244391"/>
                  </a:cubicBezTo>
                  <a:close/>
                  <a:moveTo>
                    <a:pt x="1455" y="1116752"/>
                  </a:moveTo>
                  <a:cubicBezTo>
                    <a:pt x="214734" y="1359942"/>
                    <a:pt x="675532" y="1451554"/>
                    <a:pt x="1005427" y="1456089"/>
                  </a:cubicBezTo>
                  <a:cubicBezTo>
                    <a:pt x="1335323" y="1451554"/>
                    <a:pt x="1796121" y="1359942"/>
                    <a:pt x="2009400" y="1116752"/>
                  </a:cubicBezTo>
                  <a:cubicBezTo>
                    <a:pt x="1996110" y="1405652"/>
                    <a:pt x="1997771" y="1433195"/>
                    <a:pt x="2004594" y="1429018"/>
                  </a:cubicBezTo>
                  <a:cubicBezTo>
                    <a:pt x="1835430" y="1620392"/>
                    <a:pt x="1498069" y="1787326"/>
                    <a:pt x="1014889" y="1780502"/>
                  </a:cubicBezTo>
                  <a:cubicBezTo>
                    <a:pt x="621954" y="1785401"/>
                    <a:pt x="201774" y="1677637"/>
                    <a:pt x="6261" y="1429018"/>
                  </a:cubicBezTo>
                  <a:cubicBezTo>
                    <a:pt x="13084" y="1433195"/>
                    <a:pt x="14745" y="1405652"/>
                    <a:pt x="1455" y="1116752"/>
                  </a:cubicBezTo>
                  <a:close/>
                  <a:moveTo>
                    <a:pt x="1455" y="706432"/>
                  </a:moveTo>
                  <a:cubicBezTo>
                    <a:pt x="214734" y="949622"/>
                    <a:pt x="675532" y="1041234"/>
                    <a:pt x="1005427" y="1045769"/>
                  </a:cubicBezTo>
                  <a:cubicBezTo>
                    <a:pt x="1335323" y="1041234"/>
                    <a:pt x="1796121" y="949622"/>
                    <a:pt x="2009400" y="706432"/>
                  </a:cubicBezTo>
                  <a:cubicBezTo>
                    <a:pt x="1996110" y="995332"/>
                    <a:pt x="1997771" y="1022875"/>
                    <a:pt x="2004594" y="1018698"/>
                  </a:cubicBezTo>
                  <a:cubicBezTo>
                    <a:pt x="1835430" y="1210072"/>
                    <a:pt x="1498069" y="1377006"/>
                    <a:pt x="1014889" y="1370182"/>
                  </a:cubicBezTo>
                  <a:cubicBezTo>
                    <a:pt x="621954" y="1375081"/>
                    <a:pt x="201774" y="1267317"/>
                    <a:pt x="6261" y="1018698"/>
                  </a:cubicBezTo>
                  <a:cubicBezTo>
                    <a:pt x="13084" y="1022875"/>
                    <a:pt x="14745" y="995332"/>
                    <a:pt x="1455" y="706432"/>
                  </a:cubicBezTo>
                  <a:close/>
                  <a:moveTo>
                    <a:pt x="1106799" y="489687"/>
                  </a:moveTo>
                  <a:cubicBezTo>
                    <a:pt x="1149336" y="497156"/>
                    <a:pt x="1177233" y="509479"/>
                    <a:pt x="1178156" y="523473"/>
                  </a:cubicBezTo>
                  <a:cubicBezTo>
                    <a:pt x="1179112" y="537987"/>
                    <a:pt x="1150831" y="550944"/>
                    <a:pt x="1106799" y="558796"/>
                  </a:cubicBezTo>
                  <a:close/>
                  <a:moveTo>
                    <a:pt x="897139" y="301441"/>
                  </a:moveTo>
                  <a:lnTo>
                    <a:pt x="897139" y="365393"/>
                  </a:lnTo>
                  <a:cubicBezTo>
                    <a:pt x="861512" y="357906"/>
                    <a:pt x="838897" y="346680"/>
                    <a:pt x="838068" y="334103"/>
                  </a:cubicBezTo>
                  <a:cubicBezTo>
                    <a:pt x="837206" y="321029"/>
                    <a:pt x="860069" y="309218"/>
                    <a:pt x="897139" y="301441"/>
                  </a:cubicBezTo>
                  <a:close/>
                  <a:moveTo>
                    <a:pt x="897139" y="152870"/>
                  </a:moveTo>
                  <a:lnTo>
                    <a:pt x="897139" y="187856"/>
                  </a:lnTo>
                  <a:cubicBezTo>
                    <a:pt x="618036" y="200875"/>
                    <a:pt x="409972" y="262691"/>
                    <a:pt x="414795" y="335847"/>
                  </a:cubicBezTo>
                  <a:cubicBezTo>
                    <a:pt x="419507" y="407323"/>
                    <a:pt x="625904" y="466306"/>
                    <a:pt x="897139" y="479059"/>
                  </a:cubicBezTo>
                  <a:lnTo>
                    <a:pt x="897139" y="556249"/>
                  </a:lnTo>
                  <a:cubicBezTo>
                    <a:pt x="862980" y="549010"/>
                    <a:pt x="840641" y="538348"/>
                    <a:pt x="838251" y="526274"/>
                  </a:cubicBezTo>
                  <a:lnTo>
                    <a:pt x="415438" y="531502"/>
                  </a:lnTo>
                  <a:cubicBezTo>
                    <a:pt x="429234" y="601209"/>
                    <a:pt x="633598" y="657431"/>
                    <a:pt x="897139" y="669795"/>
                  </a:cubicBezTo>
                  <a:lnTo>
                    <a:pt x="897139" y="706432"/>
                  </a:lnTo>
                  <a:lnTo>
                    <a:pt x="1106799" y="706432"/>
                  </a:lnTo>
                  <a:lnTo>
                    <a:pt x="1106799" y="670288"/>
                  </a:lnTo>
                  <a:cubicBezTo>
                    <a:pt x="1392049" y="658509"/>
                    <a:pt x="1606322" y="595956"/>
                    <a:pt x="1601428" y="521730"/>
                  </a:cubicBezTo>
                  <a:cubicBezTo>
                    <a:pt x="1596646" y="449181"/>
                    <a:pt x="1384077" y="389502"/>
                    <a:pt x="1106799" y="378054"/>
                  </a:cubicBezTo>
                  <a:lnTo>
                    <a:pt x="1106799" y="298995"/>
                  </a:lnTo>
                  <a:cubicBezTo>
                    <a:pt x="1147826" y="306126"/>
                    <a:pt x="1175307" y="317836"/>
                    <a:pt x="1177972" y="331303"/>
                  </a:cubicBezTo>
                  <a:lnTo>
                    <a:pt x="1600785" y="326074"/>
                  </a:lnTo>
                  <a:cubicBezTo>
                    <a:pt x="1586775" y="255283"/>
                    <a:pt x="1376225" y="198400"/>
                    <a:pt x="1106799" y="187117"/>
                  </a:cubicBezTo>
                  <a:lnTo>
                    <a:pt x="1106799" y="152870"/>
                  </a:lnTo>
                  <a:close/>
                  <a:moveTo>
                    <a:pt x="1008112" y="0"/>
                  </a:moveTo>
                  <a:cubicBezTo>
                    <a:pt x="1564877" y="0"/>
                    <a:pt x="2016224" y="209531"/>
                    <a:pt x="2016224" y="468000"/>
                  </a:cubicBezTo>
                  <a:cubicBezTo>
                    <a:pt x="2016224" y="726469"/>
                    <a:pt x="1564877" y="936000"/>
                    <a:pt x="1008112" y="936000"/>
                  </a:cubicBezTo>
                  <a:cubicBezTo>
                    <a:pt x="451347" y="936000"/>
                    <a:pt x="0" y="726469"/>
                    <a:pt x="0" y="468000"/>
                  </a:cubicBezTo>
                  <a:cubicBezTo>
                    <a:pt x="0" y="209531"/>
                    <a:pt x="451347" y="0"/>
                    <a:pt x="1008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Rounded Rectangle 25">
              <a:extLst>
                <a:ext uri="{FF2B5EF4-FFF2-40B4-BE49-F238E27FC236}">
                  <a16:creationId xmlns:a16="http://schemas.microsoft.com/office/drawing/2014/main" id="{B2F3208E-6424-48D2-885D-F412D3FCAD4A}"/>
                </a:ext>
              </a:extLst>
            </p:cNvPr>
            <p:cNvSpPr>
              <a:spLocks noChangeAspect="1"/>
            </p:cNvSpPr>
            <p:nvPr/>
          </p:nvSpPr>
          <p:spPr>
            <a:xfrm rot="1744853">
              <a:off x="4883617" y="4238835"/>
              <a:ext cx="333022" cy="354102"/>
            </a:xfrm>
            <a:custGeom>
              <a:avLst/>
              <a:gdLst/>
              <a:ahLst/>
              <a:cxnLst/>
              <a:rect l="l" t="t" r="r" b="b"/>
              <a:pathLst>
                <a:path w="3378473" h="3592322">
                  <a:moveTo>
                    <a:pt x="1018094" y="2946028"/>
                  </a:moveTo>
                  <a:cubicBezTo>
                    <a:pt x="963419" y="2976436"/>
                    <a:pt x="943746" y="3045409"/>
                    <a:pt x="974154" y="3100084"/>
                  </a:cubicBezTo>
                  <a:cubicBezTo>
                    <a:pt x="1004562" y="3154759"/>
                    <a:pt x="1073534" y="3174431"/>
                    <a:pt x="1128209" y="3144023"/>
                  </a:cubicBezTo>
                  <a:lnTo>
                    <a:pt x="1992690" y="2663238"/>
                  </a:lnTo>
                  <a:cubicBezTo>
                    <a:pt x="2047365" y="2632830"/>
                    <a:pt x="2067037" y="2563857"/>
                    <a:pt x="2036630" y="2509182"/>
                  </a:cubicBezTo>
                  <a:lnTo>
                    <a:pt x="2036630" y="2509182"/>
                  </a:lnTo>
                  <a:cubicBezTo>
                    <a:pt x="2006223" y="2454507"/>
                    <a:pt x="1937250" y="2434834"/>
                    <a:pt x="1882575" y="2465242"/>
                  </a:cubicBezTo>
                  <a:close/>
                  <a:moveTo>
                    <a:pt x="1509175" y="1968491"/>
                  </a:moveTo>
                  <a:cubicBezTo>
                    <a:pt x="1454500" y="1998899"/>
                    <a:pt x="1434828" y="2067872"/>
                    <a:pt x="1465236" y="2122547"/>
                  </a:cubicBezTo>
                  <a:cubicBezTo>
                    <a:pt x="1495644" y="2177222"/>
                    <a:pt x="1564616" y="2196894"/>
                    <a:pt x="1619291" y="2166486"/>
                  </a:cubicBezTo>
                  <a:lnTo>
                    <a:pt x="2483772" y="1685701"/>
                  </a:lnTo>
                  <a:cubicBezTo>
                    <a:pt x="2538447" y="1655293"/>
                    <a:pt x="2558119" y="1586320"/>
                    <a:pt x="2527711" y="1531645"/>
                  </a:cubicBezTo>
                  <a:lnTo>
                    <a:pt x="2527712" y="1531645"/>
                  </a:lnTo>
                  <a:cubicBezTo>
                    <a:pt x="2497304" y="1476970"/>
                    <a:pt x="2428332" y="1457297"/>
                    <a:pt x="2373656" y="1487705"/>
                  </a:cubicBezTo>
                  <a:close/>
                  <a:moveTo>
                    <a:pt x="630422" y="2325257"/>
                  </a:moveTo>
                  <a:cubicBezTo>
                    <a:pt x="593643" y="2345712"/>
                    <a:pt x="580410" y="2392109"/>
                    <a:pt x="600865" y="2428888"/>
                  </a:cubicBezTo>
                  <a:lnTo>
                    <a:pt x="749009" y="2695261"/>
                  </a:lnTo>
                  <a:cubicBezTo>
                    <a:pt x="769465" y="2732041"/>
                    <a:pt x="815862" y="2745274"/>
                    <a:pt x="852641" y="2724819"/>
                  </a:cubicBezTo>
                  <a:lnTo>
                    <a:pt x="1159964" y="2553899"/>
                  </a:lnTo>
                  <a:cubicBezTo>
                    <a:pt x="1196743" y="2533444"/>
                    <a:pt x="1209977" y="2487047"/>
                    <a:pt x="1189521" y="2450268"/>
                  </a:cubicBezTo>
                  <a:lnTo>
                    <a:pt x="1041377" y="2183895"/>
                  </a:lnTo>
                  <a:cubicBezTo>
                    <a:pt x="1020921" y="2147116"/>
                    <a:pt x="974524" y="2133882"/>
                    <a:pt x="937745" y="2154338"/>
                  </a:cubicBezTo>
                  <a:close/>
                  <a:moveTo>
                    <a:pt x="1306181" y="1603496"/>
                  </a:moveTo>
                  <a:cubicBezTo>
                    <a:pt x="1251506" y="1633904"/>
                    <a:pt x="1231834" y="1702877"/>
                    <a:pt x="1262242" y="1757552"/>
                  </a:cubicBezTo>
                  <a:cubicBezTo>
                    <a:pt x="1292649" y="1812226"/>
                    <a:pt x="1361622" y="1831898"/>
                    <a:pt x="1416297" y="1801490"/>
                  </a:cubicBezTo>
                  <a:lnTo>
                    <a:pt x="2280778" y="1320706"/>
                  </a:lnTo>
                  <a:cubicBezTo>
                    <a:pt x="2335453" y="1290298"/>
                    <a:pt x="2355125" y="1221325"/>
                    <a:pt x="2324717" y="1166650"/>
                  </a:cubicBezTo>
                  <a:lnTo>
                    <a:pt x="2324718" y="1166649"/>
                  </a:lnTo>
                  <a:cubicBezTo>
                    <a:pt x="2294310" y="1111974"/>
                    <a:pt x="2225337" y="1092302"/>
                    <a:pt x="2170662" y="1122710"/>
                  </a:cubicBezTo>
                  <a:close/>
                  <a:moveTo>
                    <a:pt x="2616548" y="868567"/>
                  </a:moveTo>
                  <a:lnTo>
                    <a:pt x="3378473" y="868567"/>
                  </a:lnTo>
                  <a:lnTo>
                    <a:pt x="3378473" y="1559146"/>
                  </a:lnTo>
                  <a:cubicBezTo>
                    <a:pt x="3378473" y="1702688"/>
                    <a:pt x="3299888" y="1827875"/>
                    <a:pt x="3182538" y="1892525"/>
                  </a:cubicBezTo>
                  <a:lnTo>
                    <a:pt x="3170499" y="1864603"/>
                  </a:lnTo>
                  <a:close/>
                  <a:moveTo>
                    <a:pt x="197868" y="1844807"/>
                  </a:moveTo>
                  <a:lnTo>
                    <a:pt x="2042125" y="819113"/>
                  </a:lnTo>
                  <a:cubicBezTo>
                    <a:pt x="2227878" y="715805"/>
                    <a:pt x="2462209" y="782640"/>
                    <a:pt x="2565518" y="968394"/>
                  </a:cubicBezTo>
                  <a:lnTo>
                    <a:pt x="3136275" y="1994648"/>
                  </a:lnTo>
                  <a:cubicBezTo>
                    <a:pt x="3239583" y="2180402"/>
                    <a:pt x="3172748" y="2414733"/>
                    <a:pt x="2986994" y="2518041"/>
                  </a:cubicBezTo>
                  <a:lnTo>
                    <a:pt x="1142737" y="3543736"/>
                  </a:lnTo>
                  <a:cubicBezTo>
                    <a:pt x="956983" y="3647044"/>
                    <a:pt x="722652" y="3580208"/>
                    <a:pt x="619344" y="3394455"/>
                  </a:cubicBezTo>
                  <a:lnTo>
                    <a:pt x="48586" y="2368200"/>
                  </a:lnTo>
                  <a:cubicBezTo>
                    <a:pt x="-54722" y="2182446"/>
                    <a:pt x="12114" y="1948115"/>
                    <a:pt x="197868" y="1844807"/>
                  </a:cubicBezTo>
                  <a:close/>
                  <a:moveTo>
                    <a:pt x="498473" y="868567"/>
                  </a:moveTo>
                  <a:lnTo>
                    <a:pt x="1753598" y="868567"/>
                  </a:lnTo>
                  <a:lnTo>
                    <a:pt x="499185" y="1566216"/>
                  </a:lnTo>
                  <a:cubicBezTo>
                    <a:pt x="498494" y="1563872"/>
                    <a:pt x="498473" y="1561512"/>
                    <a:pt x="498473" y="1559146"/>
                  </a:cubicBezTo>
                  <a:close/>
                  <a:moveTo>
                    <a:pt x="716476" y="37951"/>
                  </a:moveTo>
                  <a:cubicBezTo>
                    <a:pt x="766951" y="13629"/>
                    <a:pt x="823548" y="0"/>
                    <a:pt x="883327" y="0"/>
                  </a:cubicBezTo>
                  <a:lnTo>
                    <a:pt x="2993619" y="0"/>
                  </a:lnTo>
                  <a:cubicBezTo>
                    <a:pt x="3206168" y="0"/>
                    <a:pt x="3378473" y="172305"/>
                    <a:pt x="3378473" y="384854"/>
                  </a:cubicBezTo>
                  <a:lnTo>
                    <a:pt x="3378473" y="435947"/>
                  </a:lnTo>
                  <a:lnTo>
                    <a:pt x="498473" y="435947"/>
                  </a:lnTo>
                  <a:lnTo>
                    <a:pt x="498473" y="384854"/>
                  </a:lnTo>
                  <a:cubicBezTo>
                    <a:pt x="498473" y="252011"/>
                    <a:pt x="565780" y="134888"/>
                    <a:pt x="668151" y="65727"/>
                  </a:cubicBezTo>
                  <a:cubicBezTo>
                    <a:pt x="683507" y="55353"/>
                    <a:pt x="699651" y="46058"/>
                    <a:pt x="716476" y="379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8" name="Round Same Side Corner Rectangle 24">
              <a:extLst>
                <a:ext uri="{FF2B5EF4-FFF2-40B4-BE49-F238E27FC236}">
                  <a16:creationId xmlns:a16="http://schemas.microsoft.com/office/drawing/2014/main" id="{7013890F-8A13-44D4-B996-72853B9336C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807680" y="5210700"/>
              <a:ext cx="321911" cy="302946"/>
            </a:xfrm>
            <a:custGeom>
              <a:avLst/>
              <a:gdLst/>
              <a:ahLst/>
              <a:cxnLst/>
              <a:rect l="l" t="t" r="r" b="b"/>
              <a:pathLst>
                <a:path w="4021059" h="3784144">
                  <a:moveTo>
                    <a:pt x="1438082" y="3038644"/>
                  </a:moveTo>
                  <a:cubicBezTo>
                    <a:pt x="1438082" y="2940622"/>
                    <a:pt x="1358620" y="2861160"/>
                    <a:pt x="1260598" y="2861160"/>
                  </a:cubicBezTo>
                  <a:cubicBezTo>
                    <a:pt x="1162576" y="2861160"/>
                    <a:pt x="1083114" y="2940622"/>
                    <a:pt x="1083114" y="3038644"/>
                  </a:cubicBezTo>
                  <a:cubicBezTo>
                    <a:pt x="1083114" y="3136666"/>
                    <a:pt x="1162576" y="3216128"/>
                    <a:pt x="1260598" y="3216128"/>
                  </a:cubicBezTo>
                  <a:cubicBezTo>
                    <a:pt x="1358620" y="3216128"/>
                    <a:pt x="1438082" y="3136666"/>
                    <a:pt x="1438082" y="3038644"/>
                  </a:cubicBezTo>
                  <a:close/>
                  <a:moveTo>
                    <a:pt x="1685789" y="2848634"/>
                  </a:moveTo>
                  <a:lnTo>
                    <a:pt x="1685789" y="3784144"/>
                  </a:lnTo>
                  <a:lnTo>
                    <a:pt x="835406" y="3784144"/>
                  </a:lnTo>
                  <a:lnTo>
                    <a:pt x="835406" y="2848634"/>
                  </a:lnTo>
                  <a:cubicBezTo>
                    <a:pt x="835406" y="2715464"/>
                    <a:pt x="943362" y="2607508"/>
                    <a:pt x="1076532" y="2607508"/>
                  </a:cubicBezTo>
                  <a:lnTo>
                    <a:pt x="1444663" y="2607508"/>
                  </a:lnTo>
                  <a:cubicBezTo>
                    <a:pt x="1577833" y="2607508"/>
                    <a:pt x="1685789" y="2715464"/>
                    <a:pt x="1685789" y="2848634"/>
                  </a:cubicBezTo>
                  <a:close/>
                  <a:moveTo>
                    <a:pt x="2681691" y="1560784"/>
                  </a:moveTo>
                  <a:lnTo>
                    <a:pt x="2520278" y="1399371"/>
                  </a:lnTo>
                  <a:lnTo>
                    <a:pt x="2520278" y="1722197"/>
                  </a:lnTo>
                  <a:close/>
                  <a:moveTo>
                    <a:pt x="2690551" y="2062563"/>
                  </a:moveTo>
                  <a:lnTo>
                    <a:pt x="2571773" y="2172028"/>
                  </a:lnTo>
                  <a:lnTo>
                    <a:pt x="2571565" y="2170767"/>
                  </a:lnTo>
                  <a:cubicBezTo>
                    <a:pt x="2565295" y="2133316"/>
                    <a:pt x="2579835" y="2102890"/>
                    <a:pt x="2605809" y="2080762"/>
                  </a:cubicBezTo>
                  <a:lnTo>
                    <a:pt x="2605085" y="2080039"/>
                  </a:lnTo>
                  <a:cubicBezTo>
                    <a:pt x="2629312" y="2061231"/>
                    <a:pt x="2660801" y="2054760"/>
                    <a:pt x="2690551" y="2062563"/>
                  </a:cubicBezTo>
                  <a:close/>
                  <a:moveTo>
                    <a:pt x="2805318" y="271915"/>
                  </a:moveTo>
                  <a:cubicBezTo>
                    <a:pt x="2805318" y="213510"/>
                    <a:pt x="2757972" y="166164"/>
                    <a:pt x="2699567" y="166165"/>
                  </a:cubicBezTo>
                  <a:lnTo>
                    <a:pt x="2605985" y="166164"/>
                  </a:lnTo>
                  <a:cubicBezTo>
                    <a:pt x="2569718" y="166164"/>
                    <a:pt x="2537715" y="184420"/>
                    <a:pt x="2520278" y="213348"/>
                  </a:cubicBezTo>
                  <a:lnTo>
                    <a:pt x="2520278" y="1144667"/>
                  </a:lnTo>
                  <a:lnTo>
                    <a:pt x="2805318" y="1429706"/>
                  </a:lnTo>
                  <a:close/>
                  <a:moveTo>
                    <a:pt x="2914414" y="2183230"/>
                  </a:moveTo>
                  <a:cubicBezTo>
                    <a:pt x="2916138" y="2161337"/>
                    <a:pt x="2914974" y="2139034"/>
                    <a:pt x="2910723" y="2116871"/>
                  </a:cubicBezTo>
                  <a:cubicBezTo>
                    <a:pt x="2904917" y="2086596"/>
                    <a:pt x="2893664" y="2058206"/>
                    <a:pt x="2877586" y="2033043"/>
                  </a:cubicBezTo>
                  <a:lnTo>
                    <a:pt x="2910320" y="2002876"/>
                  </a:lnTo>
                  <a:lnTo>
                    <a:pt x="2839132" y="1925632"/>
                  </a:lnTo>
                  <a:lnTo>
                    <a:pt x="2804911" y="1957169"/>
                  </a:lnTo>
                  <a:cubicBezTo>
                    <a:pt x="2786423" y="1944693"/>
                    <a:pt x="2766308" y="1928861"/>
                    <a:pt x="2744536" y="1921686"/>
                  </a:cubicBezTo>
                  <a:cubicBezTo>
                    <a:pt x="2663685" y="1894525"/>
                    <a:pt x="2593444" y="1900720"/>
                    <a:pt x="2520278" y="1962365"/>
                  </a:cubicBezTo>
                  <a:lnTo>
                    <a:pt x="2520278" y="2377609"/>
                  </a:lnTo>
                  <a:lnTo>
                    <a:pt x="2534679" y="2403844"/>
                  </a:lnTo>
                  <a:cubicBezTo>
                    <a:pt x="2535520" y="2412330"/>
                    <a:pt x="2535725" y="2419536"/>
                    <a:pt x="2535211" y="2425889"/>
                  </a:cubicBezTo>
                  <a:cubicBezTo>
                    <a:pt x="2534104" y="2439525"/>
                    <a:pt x="2529673" y="2449229"/>
                    <a:pt x="2520278" y="2458554"/>
                  </a:cubicBezTo>
                  <a:lnTo>
                    <a:pt x="2520278" y="2643589"/>
                  </a:lnTo>
                  <a:cubicBezTo>
                    <a:pt x="2555319" y="2634093"/>
                    <a:pt x="2587477" y="2615579"/>
                    <a:pt x="2615369" y="2590681"/>
                  </a:cubicBezTo>
                  <a:lnTo>
                    <a:pt x="2615836" y="2591152"/>
                  </a:lnTo>
                  <a:cubicBezTo>
                    <a:pt x="2616723" y="2590269"/>
                    <a:pt x="2617603" y="2589375"/>
                    <a:pt x="2618311" y="2588315"/>
                  </a:cubicBezTo>
                  <a:lnTo>
                    <a:pt x="2619475" y="2587378"/>
                  </a:lnTo>
                  <a:lnTo>
                    <a:pt x="2619297" y="2587184"/>
                  </a:lnTo>
                  <a:cubicBezTo>
                    <a:pt x="2669117" y="2535196"/>
                    <a:pt x="2699996" y="2462122"/>
                    <a:pt x="2687110" y="2392597"/>
                  </a:cubicBezTo>
                  <a:cubicBezTo>
                    <a:pt x="2678683" y="2347127"/>
                    <a:pt x="2659987" y="2307337"/>
                    <a:pt x="2625854" y="2265038"/>
                  </a:cubicBezTo>
                  <a:lnTo>
                    <a:pt x="2766406" y="2135507"/>
                  </a:lnTo>
                  <a:lnTo>
                    <a:pt x="2769253" y="2144002"/>
                  </a:lnTo>
                  <a:cubicBezTo>
                    <a:pt x="2776409" y="2181310"/>
                    <a:pt x="2762789" y="2219567"/>
                    <a:pt x="2733668" y="2243962"/>
                  </a:cubicBezTo>
                  <a:lnTo>
                    <a:pt x="2826169" y="2354385"/>
                  </a:lnTo>
                  <a:cubicBezTo>
                    <a:pt x="2878065" y="2310913"/>
                    <a:pt x="2909241" y="2248912"/>
                    <a:pt x="2914414" y="2183230"/>
                  </a:cubicBezTo>
                  <a:close/>
                  <a:moveTo>
                    <a:pt x="3235338" y="2774350"/>
                  </a:moveTo>
                  <a:cubicBezTo>
                    <a:pt x="3235338" y="2877325"/>
                    <a:pt x="3151861" y="2960802"/>
                    <a:pt x="3048886" y="2960802"/>
                  </a:cubicBezTo>
                  <a:cubicBezTo>
                    <a:pt x="2945911" y="2960803"/>
                    <a:pt x="2862434" y="2877325"/>
                    <a:pt x="2862434" y="2774350"/>
                  </a:cubicBezTo>
                  <a:cubicBezTo>
                    <a:pt x="2862434" y="2671376"/>
                    <a:pt x="2945911" y="2587898"/>
                    <a:pt x="3048886" y="2587898"/>
                  </a:cubicBezTo>
                  <a:cubicBezTo>
                    <a:pt x="3151861" y="2587898"/>
                    <a:pt x="3235338" y="2671376"/>
                    <a:pt x="3235338" y="2774350"/>
                  </a:cubicBezTo>
                  <a:close/>
                  <a:moveTo>
                    <a:pt x="3606651" y="2485745"/>
                  </a:moveTo>
                  <a:lnTo>
                    <a:pt x="3292699" y="2171793"/>
                  </a:lnTo>
                  <a:lnTo>
                    <a:pt x="2520278" y="2944214"/>
                  </a:lnTo>
                  <a:lnTo>
                    <a:pt x="2520278" y="3010525"/>
                  </a:lnTo>
                  <a:lnTo>
                    <a:pt x="2808865" y="3299112"/>
                  </a:lnTo>
                  <a:cubicBezTo>
                    <a:pt x="2860660" y="3255244"/>
                    <a:pt x="2927822" y="3229604"/>
                    <a:pt x="3000972" y="3229604"/>
                  </a:cubicBezTo>
                  <a:cubicBezTo>
                    <a:pt x="3062536" y="3229604"/>
                    <a:pt x="3119856" y="3247765"/>
                    <a:pt x="3167617" y="3279410"/>
                  </a:cubicBezTo>
                  <a:lnTo>
                    <a:pt x="3587562" y="2859467"/>
                  </a:lnTo>
                  <a:cubicBezTo>
                    <a:pt x="3545449" y="2800746"/>
                    <a:pt x="3525068" y="2726637"/>
                    <a:pt x="3534396" y="2649265"/>
                  </a:cubicBezTo>
                  <a:cubicBezTo>
                    <a:pt x="3541975" y="2586391"/>
                    <a:pt x="3568098" y="2530271"/>
                    <a:pt x="3606651" y="2485745"/>
                  </a:cubicBezTo>
                  <a:close/>
                  <a:moveTo>
                    <a:pt x="4021059" y="2645448"/>
                  </a:moveTo>
                  <a:lnTo>
                    <a:pt x="2951795" y="3714712"/>
                  </a:lnTo>
                  <a:lnTo>
                    <a:pt x="2509320" y="3272237"/>
                  </a:lnTo>
                  <a:cubicBezTo>
                    <a:pt x="2467852" y="3459824"/>
                    <a:pt x="2300387" y="3599829"/>
                    <a:pt x="2100223" y="3599828"/>
                  </a:cubicBezTo>
                  <a:lnTo>
                    <a:pt x="1854311" y="3599828"/>
                  </a:lnTo>
                  <a:lnTo>
                    <a:pt x="1854311" y="2814686"/>
                  </a:lnTo>
                  <a:cubicBezTo>
                    <a:pt x="1854311" y="2634262"/>
                    <a:pt x="1708049" y="2488000"/>
                    <a:pt x="1527625" y="2488000"/>
                  </a:cubicBezTo>
                  <a:lnTo>
                    <a:pt x="1028869" y="2488000"/>
                  </a:lnTo>
                  <a:cubicBezTo>
                    <a:pt x="848445" y="2488000"/>
                    <a:pt x="702182" y="2634263"/>
                    <a:pt x="702182" y="2814687"/>
                  </a:cubicBezTo>
                  <a:lnTo>
                    <a:pt x="702182" y="3599827"/>
                  </a:lnTo>
                  <a:lnTo>
                    <a:pt x="420055" y="3599828"/>
                  </a:lnTo>
                  <a:cubicBezTo>
                    <a:pt x="188065" y="3599829"/>
                    <a:pt x="-1" y="3411763"/>
                    <a:pt x="0" y="3179773"/>
                  </a:cubicBezTo>
                  <a:lnTo>
                    <a:pt x="0" y="0"/>
                  </a:lnTo>
                  <a:lnTo>
                    <a:pt x="2520277" y="0"/>
                  </a:lnTo>
                  <a:lnTo>
                    <a:pt x="2520278" y="1"/>
                  </a:lnTo>
                  <a:lnTo>
                    <a:pt x="2669855" y="1"/>
                  </a:lnTo>
                  <a:cubicBezTo>
                    <a:pt x="2828680" y="1"/>
                    <a:pt x="2957434" y="128755"/>
                    <a:pt x="2957434" y="287580"/>
                  </a:cubicBezTo>
                  <a:lnTo>
                    <a:pt x="2957433" y="1512336"/>
                  </a:lnTo>
                  <a:cubicBezTo>
                    <a:pt x="2957434" y="1533672"/>
                    <a:pt x="2955111" y="1554464"/>
                    <a:pt x="2949906" y="1574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29E15E0-BFB2-4E49-B78D-03F27897BE6F}"/>
                </a:ext>
              </a:extLst>
            </p:cNvPr>
            <p:cNvSpPr/>
            <p:nvPr/>
          </p:nvSpPr>
          <p:spPr>
            <a:xfrm>
              <a:off x="5138024" y="2690740"/>
              <a:ext cx="303317" cy="310946"/>
            </a:xfrm>
            <a:custGeom>
              <a:avLst/>
              <a:gdLst/>
              <a:ahLst/>
              <a:cxnLst/>
              <a:rect l="l" t="t" r="r" b="b"/>
              <a:pathLst>
                <a:path w="3888432" h="3986242">
                  <a:moveTo>
                    <a:pt x="1060704" y="2277639"/>
                  </a:moveTo>
                  <a:lnTo>
                    <a:pt x="1060704" y="3485989"/>
                  </a:lnTo>
                  <a:lnTo>
                    <a:pt x="520704" y="3485989"/>
                  </a:lnTo>
                  <a:lnTo>
                    <a:pt x="520704" y="2578397"/>
                  </a:lnTo>
                  <a:close/>
                  <a:moveTo>
                    <a:pt x="1767636" y="1883906"/>
                  </a:moveTo>
                  <a:lnTo>
                    <a:pt x="1767636" y="3485989"/>
                  </a:lnTo>
                  <a:lnTo>
                    <a:pt x="1227636" y="3485989"/>
                  </a:lnTo>
                  <a:lnTo>
                    <a:pt x="1227636" y="2184664"/>
                  </a:lnTo>
                  <a:close/>
                  <a:moveTo>
                    <a:pt x="2474568" y="1490174"/>
                  </a:moveTo>
                  <a:lnTo>
                    <a:pt x="2474568" y="3485989"/>
                  </a:lnTo>
                  <a:lnTo>
                    <a:pt x="1934568" y="3485989"/>
                  </a:lnTo>
                  <a:lnTo>
                    <a:pt x="1934568" y="1790932"/>
                  </a:lnTo>
                  <a:close/>
                  <a:moveTo>
                    <a:pt x="3181500" y="1096441"/>
                  </a:moveTo>
                  <a:lnTo>
                    <a:pt x="3181500" y="3485989"/>
                  </a:lnTo>
                  <a:lnTo>
                    <a:pt x="2641500" y="3485989"/>
                  </a:lnTo>
                  <a:lnTo>
                    <a:pt x="2641500" y="1397199"/>
                  </a:lnTo>
                  <a:close/>
                  <a:moveTo>
                    <a:pt x="3888432" y="702709"/>
                  </a:moveTo>
                  <a:lnTo>
                    <a:pt x="3888432" y="3485989"/>
                  </a:lnTo>
                  <a:lnTo>
                    <a:pt x="3348432" y="3485989"/>
                  </a:lnTo>
                  <a:lnTo>
                    <a:pt x="3348432" y="1003467"/>
                  </a:lnTo>
                  <a:close/>
                  <a:moveTo>
                    <a:pt x="0" y="1427"/>
                  </a:moveTo>
                  <a:lnTo>
                    <a:pt x="360000" y="1427"/>
                  </a:lnTo>
                  <a:lnTo>
                    <a:pt x="360000" y="3626242"/>
                  </a:lnTo>
                  <a:lnTo>
                    <a:pt x="3888432" y="3626242"/>
                  </a:lnTo>
                  <a:lnTo>
                    <a:pt x="3888432" y="3986242"/>
                  </a:lnTo>
                  <a:lnTo>
                    <a:pt x="0" y="3986242"/>
                  </a:lnTo>
                  <a:lnTo>
                    <a:pt x="0" y="3889859"/>
                  </a:lnTo>
                  <a:lnTo>
                    <a:pt x="0" y="3626242"/>
                  </a:lnTo>
                  <a:close/>
                  <a:moveTo>
                    <a:pt x="3116446" y="0"/>
                  </a:moveTo>
                  <a:lnTo>
                    <a:pt x="3874383" y="16355"/>
                  </a:lnTo>
                  <a:lnTo>
                    <a:pt x="3507531" y="679701"/>
                  </a:lnTo>
                  <a:lnTo>
                    <a:pt x="3394003" y="482392"/>
                  </a:lnTo>
                  <a:lnTo>
                    <a:pt x="568716" y="2113573"/>
                  </a:lnTo>
                  <a:lnTo>
                    <a:pt x="388716" y="1801804"/>
                  </a:lnTo>
                  <a:lnTo>
                    <a:pt x="3214465" y="170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FCBF0493-E2E3-4564-B231-44D9BA55AC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4738" y="2315242"/>
              <a:ext cx="303283" cy="309176"/>
            </a:xfrm>
            <a:custGeom>
              <a:avLst/>
              <a:gdLst/>
              <a:ahLst/>
              <a:cxnLst/>
              <a:rect l="l" t="t" r="r" b="b"/>
              <a:pathLst>
                <a:path w="3908866" h="3984815">
                  <a:moveTo>
                    <a:pt x="3299723" y="2249687"/>
                  </a:move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close/>
                  <a:moveTo>
                    <a:pt x="2592791" y="1855954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close/>
                  <a:moveTo>
                    <a:pt x="1885859" y="1462222"/>
                  </a:moveTo>
                  <a:lnTo>
                    <a:pt x="2425859" y="1762980"/>
                  </a:lnTo>
                  <a:lnTo>
                    <a:pt x="2425859" y="3458037"/>
                  </a:lnTo>
                  <a:lnTo>
                    <a:pt x="1885859" y="3458037"/>
                  </a:lnTo>
                  <a:close/>
                  <a:moveTo>
                    <a:pt x="1178927" y="1068489"/>
                  </a:moveTo>
                  <a:lnTo>
                    <a:pt x="1718927" y="136924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1011995" y="975515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756196" y="9210"/>
                  </a:moveTo>
                  <a:lnTo>
                    <a:pt x="3466058" y="1521082"/>
                  </a:lnTo>
                  <a:lnTo>
                    <a:pt x="3562058" y="1349580"/>
                  </a:lnTo>
                  <a:lnTo>
                    <a:pt x="3908866" y="1993248"/>
                  </a:lnTo>
                  <a:lnTo>
                    <a:pt x="3179028" y="2033852"/>
                  </a:lnTo>
                  <a:lnTo>
                    <a:pt x="3290216" y="1835216"/>
                  </a:lnTo>
                  <a:lnTo>
                    <a:pt x="580798" y="323591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3AD550AA-01E7-45A7-A24F-DED92A0A01A3}"/>
                </a:ext>
              </a:extLst>
            </p:cNvPr>
            <p:cNvSpPr/>
            <p:nvPr/>
          </p:nvSpPr>
          <p:spPr>
            <a:xfrm>
              <a:off x="6749572" y="2097118"/>
              <a:ext cx="303317" cy="310835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Rounded Rectangle 4">
              <a:extLst>
                <a:ext uri="{FF2B5EF4-FFF2-40B4-BE49-F238E27FC236}">
                  <a16:creationId xmlns:a16="http://schemas.microsoft.com/office/drawing/2014/main" id="{4AA7E9D7-D160-4357-B30F-FD2D6FEC4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247" y="4749575"/>
              <a:ext cx="303283" cy="215055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5AB0CB10-CAB8-433E-B472-A0FB7A432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2627" y="4575623"/>
              <a:ext cx="303283" cy="303057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Rounded Rectangle 16">
              <a:extLst>
                <a:ext uri="{FF2B5EF4-FFF2-40B4-BE49-F238E27FC236}">
                  <a16:creationId xmlns:a16="http://schemas.microsoft.com/office/drawing/2014/main" id="{A59AD526-7406-46F3-B521-BFE628307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8045" y="4085825"/>
              <a:ext cx="303284" cy="213422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Round Same Side Corner Rectangle 20">
              <a:extLst>
                <a:ext uri="{FF2B5EF4-FFF2-40B4-BE49-F238E27FC236}">
                  <a16:creationId xmlns:a16="http://schemas.microsoft.com/office/drawing/2014/main" id="{D17DC7FF-CE77-4705-9B50-9CE8D6A7A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1582" y="3807091"/>
              <a:ext cx="283012" cy="303283"/>
            </a:xfrm>
            <a:custGeom>
              <a:avLst/>
              <a:gdLst/>
              <a:ahLst/>
              <a:cxnLst/>
              <a:rect l="l" t="t" r="r" b="b"/>
              <a:pathLst>
                <a:path w="3693941" h="3958524">
                  <a:moveTo>
                    <a:pt x="1259659" y="1763929"/>
                  </a:moveTo>
                  <a:lnTo>
                    <a:pt x="1093043" y="1930546"/>
                  </a:lnTo>
                  <a:lnTo>
                    <a:pt x="1097397" y="2187994"/>
                  </a:lnTo>
                  <a:lnTo>
                    <a:pt x="1266879" y="2190860"/>
                  </a:lnTo>
                  <a:close/>
                  <a:moveTo>
                    <a:pt x="1949135" y="1602992"/>
                  </a:moveTo>
                  <a:lnTo>
                    <a:pt x="1831095" y="1721032"/>
                  </a:lnTo>
                  <a:lnTo>
                    <a:pt x="1780848" y="1670785"/>
                  </a:lnTo>
                  <a:lnTo>
                    <a:pt x="1789784" y="2199254"/>
                  </a:lnTo>
                  <a:lnTo>
                    <a:pt x="1959266" y="2202120"/>
                  </a:lnTo>
                  <a:close/>
                  <a:moveTo>
                    <a:pt x="1486555" y="1537034"/>
                  </a:moveTo>
                  <a:lnTo>
                    <a:pt x="1319938" y="1703650"/>
                  </a:lnTo>
                  <a:lnTo>
                    <a:pt x="1328203" y="2192344"/>
                  </a:lnTo>
                  <a:lnTo>
                    <a:pt x="1497685" y="2195210"/>
                  </a:lnTo>
                  <a:close/>
                  <a:moveTo>
                    <a:pt x="1555241" y="1445177"/>
                  </a:moveTo>
                  <a:lnTo>
                    <a:pt x="1546449" y="1453969"/>
                  </a:lnTo>
                  <a:lnTo>
                    <a:pt x="1558993" y="2195799"/>
                  </a:lnTo>
                  <a:lnTo>
                    <a:pt x="1728476" y="2198665"/>
                  </a:lnTo>
                  <a:lnTo>
                    <a:pt x="1718495" y="1608431"/>
                  </a:lnTo>
                  <a:close/>
                  <a:moveTo>
                    <a:pt x="2176261" y="1389700"/>
                  </a:moveTo>
                  <a:lnTo>
                    <a:pt x="2009815" y="1566435"/>
                  </a:lnTo>
                  <a:lnTo>
                    <a:pt x="2020575" y="2202709"/>
                  </a:lnTo>
                  <a:lnTo>
                    <a:pt x="2190057" y="2205575"/>
                  </a:lnTo>
                  <a:close/>
                  <a:moveTo>
                    <a:pt x="2359564" y="1195064"/>
                  </a:moveTo>
                  <a:lnTo>
                    <a:pt x="2236479" y="1325759"/>
                  </a:lnTo>
                  <a:lnTo>
                    <a:pt x="2251397" y="2207956"/>
                  </a:lnTo>
                  <a:lnTo>
                    <a:pt x="2420879" y="2210822"/>
                  </a:lnTo>
                  <a:lnTo>
                    <a:pt x="2404462" y="1239962"/>
                  </a:lnTo>
                  <a:close/>
                  <a:moveTo>
                    <a:pt x="2155383" y="876720"/>
                  </a:moveTo>
                  <a:lnTo>
                    <a:pt x="2212254" y="933591"/>
                  </a:lnTo>
                  <a:lnTo>
                    <a:pt x="1826009" y="1319836"/>
                  </a:lnTo>
                  <a:lnTo>
                    <a:pt x="1563397" y="1057223"/>
                  </a:lnTo>
                  <a:lnTo>
                    <a:pt x="1560389" y="1060231"/>
                  </a:lnTo>
                  <a:lnTo>
                    <a:pt x="1557198" y="1057040"/>
                  </a:lnTo>
                  <a:lnTo>
                    <a:pt x="1092172" y="1522067"/>
                  </a:lnTo>
                  <a:lnTo>
                    <a:pt x="1091115" y="1816522"/>
                  </a:lnTo>
                  <a:lnTo>
                    <a:pt x="1091395" y="1816802"/>
                  </a:lnTo>
                  <a:lnTo>
                    <a:pt x="1565094" y="1343103"/>
                  </a:lnTo>
                  <a:lnTo>
                    <a:pt x="1829645" y="1607654"/>
                  </a:lnTo>
                  <a:lnTo>
                    <a:pt x="1971736" y="1465563"/>
                  </a:lnTo>
                  <a:lnTo>
                    <a:pt x="1971389" y="1465216"/>
                  </a:lnTo>
                  <a:lnTo>
                    <a:pt x="2357634" y="1078971"/>
                  </a:lnTo>
                  <a:lnTo>
                    <a:pt x="2414505" y="1135842"/>
                  </a:lnTo>
                  <a:lnTo>
                    <a:pt x="2411278" y="879947"/>
                  </a:lnTo>
                  <a:close/>
                  <a:moveTo>
                    <a:pt x="2527403" y="872992"/>
                  </a:moveTo>
                  <a:cubicBezTo>
                    <a:pt x="2497077" y="872479"/>
                    <a:pt x="2472908" y="896648"/>
                    <a:pt x="2473421" y="926974"/>
                  </a:cubicBezTo>
                  <a:lnTo>
                    <a:pt x="2496340" y="2282330"/>
                  </a:lnTo>
                  <a:lnTo>
                    <a:pt x="1148248" y="2259534"/>
                  </a:lnTo>
                  <a:cubicBezTo>
                    <a:pt x="1117921" y="2259021"/>
                    <a:pt x="1093753" y="2283189"/>
                    <a:pt x="1094266" y="2313516"/>
                  </a:cubicBezTo>
                  <a:cubicBezTo>
                    <a:pt x="1094778" y="2343843"/>
                    <a:pt x="1119778" y="2368843"/>
                    <a:pt x="1150105" y="2369356"/>
                  </a:cubicBezTo>
                  <a:lnTo>
                    <a:pt x="2498197" y="2392152"/>
                  </a:lnTo>
                  <a:lnTo>
                    <a:pt x="2608020" y="2394009"/>
                  </a:lnTo>
                  <a:lnTo>
                    <a:pt x="2606162" y="2284187"/>
                  </a:lnTo>
                  <a:lnTo>
                    <a:pt x="2583243" y="928832"/>
                  </a:lnTo>
                  <a:cubicBezTo>
                    <a:pt x="2582730" y="898505"/>
                    <a:pt x="2557730" y="873505"/>
                    <a:pt x="2527403" y="872992"/>
                  </a:cubicBezTo>
                  <a:close/>
                  <a:moveTo>
                    <a:pt x="1814377" y="0"/>
                  </a:moveTo>
                  <a:lnTo>
                    <a:pt x="1927791" y="0"/>
                  </a:lnTo>
                  <a:cubicBezTo>
                    <a:pt x="2022725" y="0"/>
                    <a:pt x="2099684" y="76959"/>
                    <a:pt x="2099684" y="171893"/>
                  </a:cubicBezTo>
                  <a:lnTo>
                    <a:pt x="2099684" y="220828"/>
                  </a:lnTo>
                  <a:lnTo>
                    <a:pt x="3593525" y="220828"/>
                  </a:lnTo>
                  <a:cubicBezTo>
                    <a:pt x="3636470" y="220828"/>
                    <a:pt x="3671284" y="255642"/>
                    <a:pt x="3671284" y="298587"/>
                  </a:cubicBezTo>
                  <a:lnTo>
                    <a:pt x="3671284" y="436388"/>
                  </a:lnTo>
                  <a:cubicBezTo>
                    <a:pt x="3671284" y="479333"/>
                    <a:pt x="3636470" y="514147"/>
                    <a:pt x="3593525" y="514147"/>
                  </a:cubicBezTo>
                  <a:lnTo>
                    <a:pt x="2099684" y="514147"/>
                  </a:lnTo>
                  <a:lnTo>
                    <a:pt x="2099684" y="584283"/>
                  </a:lnTo>
                  <a:lnTo>
                    <a:pt x="3485177" y="584283"/>
                  </a:lnTo>
                  <a:lnTo>
                    <a:pt x="3485177" y="2592297"/>
                  </a:lnTo>
                  <a:lnTo>
                    <a:pt x="2099684" y="2592297"/>
                  </a:lnTo>
                  <a:lnTo>
                    <a:pt x="2099684" y="2648596"/>
                  </a:lnTo>
                  <a:lnTo>
                    <a:pt x="3522641" y="2648596"/>
                  </a:lnTo>
                  <a:cubicBezTo>
                    <a:pt x="3565586" y="2648596"/>
                    <a:pt x="3600400" y="2683410"/>
                    <a:pt x="3600400" y="2726355"/>
                  </a:cubicBezTo>
                  <a:lnTo>
                    <a:pt x="3600400" y="2864156"/>
                  </a:lnTo>
                  <a:cubicBezTo>
                    <a:pt x="3600400" y="2907101"/>
                    <a:pt x="3565586" y="2941915"/>
                    <a:pt x="3522641" y="2941915"/>
                  </a:cubicBezTo>
                  <a:lnTo>
                    <a:pt x="2832113" y="2941915"/>
                  </a:lnTo>
                  <a:lnTo>
                    <a:pt x="3693941" y="3958522"/>
                  </a:lnTo>
                  <a:lnTo>
                    <a:pt x="3372650" y="3958522"/>
                  </a:lnTo>
                  <a:lnTo>
                    <a:pt x="2510822" y="2941915"/>
                  </a:lnTo>
                  <a:lnTo>
                    <a:pt x="1183121" y="2941915"/>
                  </a:lnTo>
                  <a:lnTo>
                    <a:pt x="321291" y="3958524"/>
                  </a:lnTo>
                  <a:lnTo>
                    <a:pt x="0" y="3958524"/>
                  </a:lnTo>
                  <a:lnTo>
                    <a:pt x="861830" y="2941915"/>
                  </a:lnTo>
                  <a:lnTo>
                    <a:pt x="77759" y="2941915"/>
                  </a:lnTo>
                  <a:cubicBezTo>
                    <a:pt x="34814" y="2941915"/>
                    <a:pt x="0" y="2907101"/>
                    <a:pt x="0" y="2864156"/>
                  </a:cubicBezTo>
                  <a:lnTo>
                    <a:pt x="0" y="2726355"/>
                  </a:lnTo>
                  <a:cubicBezTo>
                    <a:pt x="0" y="2683410"/>
                    <a:pt x="34814" y="2648596"/>
                    <a:pt x="77759" y="2648596"/>
                  </a:cubicBezTo>
                  <a:lnTo>
                    <a:pt x="1642484" y="2648596"/>
                  </a:lnTo>
                  <a:lnTo>
                    <a:pt x="1642484" y="2592297"/>
                  </a:lnTo>
                  <a:lnTo>
                    <a:pt x="100801" y="2592297"/>
                  </a:lnTo>
                  <a:lnTo>
                    <a:pt x="100801" y="584283"/>
                  </a:lnTo>
                  <a:lnTo>
                    <a:pt x="1642484" y="584283"/>
                  </a:lnTo>
                  <a:lnTo>
                    <a:pt x="1642484" y="514147"/>
                  </a:lnTo>
                  <a:lnTo>
                    <a:pt x="148643" y="514147"/>
                  </a:lnTo>
                  <a:cubicBezTo>
                    <a:pt x="105698" y="514147"/>
                    <a:pt x="70884" y="479333"/>
                    <a:pt x="70884" y="436388"/>
                  </a:cubicBezTo>
                  <a:lnTo>
                    <a:pt x="70884" y="298587"/>
                  </a:lnTo>
                  <a:cubicBezTo>
                    <a:pt x="70884" y="255642"/>
                    <a:pt x="105698" y="220828"/>
                    <a:pt x="148643" y="220828"/>
                  </a:cubicBezTo>
                  <a:lnTo>
                    <a:pt x="1642484" y="220828"/>
                  </a:lnTo>
                  <a:lnTo>
                    <a:pt x="1642484" y="171893"/>
                  </a:lnTo>
                  <a:cubicBezTo>
                    <a:pt x="1642484" y="76959"/>
                    <a:pt x="1719443" y="0"/>
                    <a:pt x="181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6" name="Donut 93">
              <a:extLst>
                <a:ext uri="{FF2B5EF4-FFF2-40B4-BE49-F238E27FC236}">
                  <a16:creationId xmlns:a16="http://schemas.microsoft.com/office/drawing/2014/main" id="{43211E17-72F2-4820-89CB-471477EAA373}"/>
                </a:ext>
              </a:extLst>
            </p:cNvPr>
            <p:cNvSpPr/>
            <p:nvPr/>
          </p:nvSpPr>
          <p:spPr>
            <a:xfrm>
              <a:off x="4643042" y="1883668"/>
              <a:ext cx="3889330" cy="3889330"/>
            </a:xfrm>
            <a:prstGeom prst="donut">
              <a:avLst>
                <a:gd name="adj" fmla="val 14003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7" name="Diagonal Stripe 18">
              <a:extLst>
                <a:ext uri="{FF2B5EF4-FFF2-40B4-BE49-F238E27FC236}">
                  <a16:creationId xmlns:a16="http://schemas.microsoft.com/office/drawing/2014/main" id="{A496BB39-E710-4113-A1BB-20F0A3B04E73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6168812" y="3225998"/>
              <a:ext cx="924907" cy="923531"/>
            </a:xfrm>
            <a:custGeom>
              <a:avLst/>
              <a:gdLst>
                <a:gd name="connsiteX0" fmla="*/ 2711097 w 4203112"/>
                <a:gd name="connsiteY0" fmla="*/ 2591096 h 4242998"/>
                <a:gd name="connsiteX1" fmla="*/ 2769667 w 4203112"/>
                <a:gd name="connsiteY1" fmla="*/ 2552217 h 4242998"/>
                <a:gd name="connsiteX2" fmla="*/ 2887654 w 4203112"/>
                <a:gd name="connsiteY2" fmla="*/ 2586370 h 4242998"/>
                <a:gd name="connsiteX3" fmla="*/ 2942683 w 4203112"/>
                <a:gd name="connsiteY3" fmla="*/ 2773697 h 4242998"/>
                <a:gd name="connsiteX4" fmla="*/ 2935472 w 4203112"/>
                <a:gd name="connsiteY4" fmla="*/ 2796870 h 4242998"/>
                <a:gd name="connsiteX5" fmla="*/ 2711097 w 4203112"/>
                <a:gd name="connsiteY5" fmla="*/ 2591096 h 4242998"/>
                <a:gd name="connsiteX6" fmla="*/ 2171384 w 4203112"/>
                <a:gd name="connsiteY6" fmla="*/ 2337588 h 4242998"/>
                <a:gd name="connsiteX7" fmla="*/ 2373058 w 4203112"/>
                <a:gd name="connsiteY7" fmla="*/ 2522544 h 4242998"/>
                <a:gd name="connsiteX8" fmla="*/ 2370959 w 4203112"/>
                <a:gd name="connsiteY8" fmla="*/ 2523075 h 4242998"/>
                <a:gd name="connsiteX9" fmla="*/ 2214151 w 4203112"/>
                <a:gd name="connsiteY9" fmla="*/ 2478059 h 4242998"/>
                <a:gd name="connsiteX10" fmla="*/ 2213034 w 4203112"/>
                <a:gd name="connsiteY10" fmla="*/ 2479384 h 4242998"/>
                <a:gd name="connsiteX11" fmla="*/ 2171384 w 4203112"/>
                <a:gd name="connsiteY11" fmla="*/ 2337588 h 4242998"/>
                <a:gd name="connsiteX12" fmla="*/ 1919108 w 4203112"/>
                <a:gd name="connsiteY12" fmla="*/ 2106226 h 4242998"/>
                <a:gd name="connsiteX13" fmla="*/ 1977212 w 4203112"/>
                <a:gd name="connsiteY13" fmla="*/ 2159513 h 4242998"/>
                <a:gd name="connsiteX14" fmla="*/ 1925891 w 4203112"/>
                <a:gd name="connsiteY14" fmla="*/ 2266478 h 4242998"/>
                <a:gd name="connsiteX15" fmla="*/ 2052710 w 4203112"/>
                <a:gd name="connsiteY15" fmla="*/ 2669358 h 4242998"/>
                <a:gd name="connsiteX16" fmla="*/ 2400744 w 4203112"/>
                <a:gd name="connsiteY16" fmla="*/ 2771636 h 4242998"/>
                <a:gd name="connsiteX17" fmla="*/ 2573309 w 4203112"/>
                <a:gd name="connsiteY17" fmla="*/ 2706193 h 4242998"/>
                <a:gd name="connsiteX18" fmla="*/ 2803909 w 4203112"/>
                <a:gd name="connsiteY18" fmla="*/ 2917676 h 4242998"/>
                <a:gd name="connsiteX19" fmla="*/ 2611209 w 4203112"/>
                <a:gd name="connsiteY19" fmla="*/ 2866675 h 4242998"/>
                <a:gd name="connsiteX20" fmla="*/ 2418743 w 4203112"/>
                <a:gd name="connsiteY20" fmla="*/ 3057571 h 4242998"/>
                <a:gd name="connsiteX21" fmla="*/ 2877490 w 4203112"/>
                <a:gd name="connsiteY21" fmla="*/ 3178631 h 4242998"/>
                <a:gd name="connsiteX22" fmla="*/ 3016268 w 4203112"/>
                <a:gd name="connsiteY22" fmla="*/ 3112430 h 4242998"/>
                <a:gd name="connsiteX23" fmla="*/ 3074759 w 4203112"/>
                <a:gd name="connsiteY23" fmla="*/ 3166072 h 4242998"/>
                <a:gd name="connsiteX24" fmla="*/ 3195039 w 4203112"/>
                <a:gd name="connsiteY24" fmla="*/ 3034919 h 4242998"/>
                <a:gd name="connsiteX25" fmla="*/ 3140917 w 4203112"/>
                <a:gd name="connsiteY25" fmla="*/ 2985283 h 4242998"/>
                <a:gd name="connsiteX26" fmla="*/ 3206354 w 4203112"/>
                <a:gd name="connsiteY26" fmla="*/ 2836645 h 4242998"/>
                <a:gd name="connsiteX27" fmla="*/ 3073603 w 4203112"/>
                <a:gd name="connsiteY27" fmla="*/ 2389446 h 4242998"/>
                <a:gd name="connsiteX28" fmla="*/ 3074334 w 4203112"/>
                <a:gd name="connsiteY28" fmla="*/ 2388590 h 4242998"/>
                <a:gd name="connsiteX29" fmla="*/ 3069192 w 4203112"/>
                <a:gd name="connsiteY29" fmla="*/ 2384816 h 4242998"/>
                <a:gd name="connsiteX30" fmla="*/ 3067445 w 4203112"/>
                <a:gd name="connsiteY30" fmla="*/ 2382983 h 4242998"/>
                <a:gd name="connsiteX31" fmla="*/ 3067143 w 4203112"/>
                <a:gd name="connsiteY31" fmla="*/ 2383312 h 4242998"/>
                <a:gd name="connsiteX32" fmla="*/ 2729016 w 4203112"/>
                <a:gd name="connsiteY32" fmla="*/ 2296491 h 4242998"/>
                <a:gd name="connsiteX33" fmla="*/ 2522385 w 4203112"/>
                <a:gd name="connsiteY33" fmla="*/ 2418029 h 4242998"/>
                <a:gd name="connsiteX34" fmla="*/ 2283741 w 4203112"/>
                <a:gd name="connsiteY34" fmla="*/ 2199168 h 4242998"/>
                <a:gd name="connsiteX35" fmla="*/ 2297678 w 4203112"/>
                <a:gd name="connsiteY35" fmla="*/ 2193154 h 4242998"/>
                <a:gd name="connsiteX36" fmla="*/ 2471482 w 4203112"/>
                <a:gd name="connsiteY36" fmla="*/ 2239020 h 4242998"/>
                <a:gd name="connsiteX37" fmla="*/ 2644745 w 4203112"/>
                <a:gd name="connsiteY37" fmla="*/ 2067171 h 4242998"/>
                <a:gd name="connsiteX38" fmla="*/ 2231772 w 4203112"/>
                <a:gd name="connsiteY38" fmla="*/ 1958190 h 4242998"/>
                <a:gd name="connsiteX39" fmla="*/ 2094967 w 4203112"/>
                <a:gd name="connsiteY39" fmla="*/ 2026044 h 4242998"/>
                <a:gd name="connsiteX40" fmla="*/ 2039388 w 4203112"/>
                <a:gd name="connsiteY40" fmla="*/ 1975073 h 4242998"/>
                <a:gd name="connsiteX41" fmla="*/ 1919108 w 4203112"/>
                <a:gd name="connsiteY41" fmla="*/ 2106226 h 4242998"/>
                <a:gd name="connsiteX42" fmla="*/ 1078927 w 4203112"/>
                <a:gd name="connsiteY42" fmla="*/ 2448738 h 4242998"/>
                <a:gd name="connsiteX43" fmla="*/ 2259074 w 4203112"/>
                <a:gd name="connsiteY43" fmla="*/ 1170963 h 4242998"/>
                <a:gd name="connsiteX44" fmla="*/ 3829901 w 4203112"/>
                <a:gd name="connsiteY44" fmla="*/ 1459901 h 4242998"/>
                <a:gd name="connsiteX45" fmla="*/ 3448965 w 4203112"/>
                <a:gd name="connsiteY45" fmla="*/ 3384214 h 4242998"/>
                <a:gd name="connsiteX46" fmla="*/ 1444117 w 4203112"/>
                <a:gd name="connsiteY46" fmla="*/ 3911639 h 4242998"/>
                <a:gd name="connsiteX47" fmla="*/ 1441457 w 4203112"/>
                <a:gd name="connsiteY47" fmla="*/ 3907642 h 4242998"/>
                <a:gd name="connsiteX48" fmla="*/ 1078927 w 4203112"/>
                <a:gd name="connsiteY48" fmla="*/ 2448738 h 4242998"/>
                <a:gd name="connsiteX49" fmla="*/ 844073 w 4203112"/>
                <a:gd name="connsiteY49" fmla="*/ 2182941 h 4242998"/>
                <a:gd name="connsiteX50" fmla="*/ 1947259 w 4203112"/>
                <a:gd name="connsiteY50" fmla="*/ 980032 h 4242998"/>
                <a:gd name="connsiteX51" fmla="*/ 2015087 w 4203112"/>
                <a:gd name="connsiteY51" fmla="*/ 977099 h 4242998"/>
                <a:gd name="connsiteX52" fmla="*/ 2156605 w 4203112"/>
                <a:gd name="connsiteY52" fmla="*/ 1106884 h 4242998"/>
                <a:gd name="connsiteX53" fmla="*/ 2159538 w 4203112"/>
                <a:gd name="connsiteY53" fmla="*/ 1174712 h 4242998"/>
                <a:gd name="connsiteX54" fmla="*/ 1056351 w 4203112"/>
                <a:gd name="connsiteY54" fmla="*/ 2377621 h 4242998"/>
                <a:gd name="connsiteX55" fmla="*/ 988524 w 4203112"/>
                <a:gd name="connsiteY55" fmla="*/ 2380554 h 4242998"/>
                <a:gd name="connsiteX56" fmla="*/ 847006 w 4203112"/>
                <a:gd name="connsiteY56" fmla="*/ 2250768 h 4242998"/>
                <a:gd name="connsiteX57" fmla="*/ 844073 w 4203112"/>
                <a:gd name="connsiteY57" fmla="*/ 2182941 h 4242998"/>
                <a:gd name="connsiteX58" fmla="*/ 608369 w 4203112"/>
                <a:gd name="connsiteY58" fmla="*/ 694413 h 4242998"/>
                <a:gd name="connsiteX59" fmla="*/ 1323969 w 4203112"/>
                <a:gd name="connsiteY59" fmla="*/ 580732 h 4242998"/>
                <a:gd name="connsiteX60" fmla="*/ 1407055 w 4203112"/>
                <a:gd name="connsiteY60" fmla="*/ 95866 h 4242998"/>
                <a:gd name="connsiteX61" fmla="*/ 1935243 w 4203112"/>
                <a:gd name="connsiteY61" fmla="*/ 122235 h 4242998"/>
                <a:gd name="connsiteX62" fmla="*/ 1869929 w 4203112"/>
                <a:gd name="connsiteY62" fmla="*/ 929632 h 4242998"/>
                <a:gd name="connsiteX63" fmla="*/ 830647 w 4203112"/>
                <a:gd name="connsiteY63" fmla="*/ 2091045 h 4242998"/>
                <a:gd name="connsiteX64" fmla="*/ 111882 w 4203112"/>
                <a:gd name="connsiteY64" fmla="*/ 2120016 h 4242998"/>
                <a:gd name="connsiteX65" fmla="*/ 509974 w 4203112"/>
                <a:gd name="connsiteY65" fmla="*/ 1414093 h 4242998"/>
                <a:gd name="connsiteX66" fmla="*/ 530788 w 4203112"/>
                <a:gd name="connsiteY66" fmla="*/ 798353 h 4242998"/>
                <a:gd name="connsiteX67" fmla="*/ 608369 w 4203112"/>
                <a:gd name="connsiteY67" fmla="*/ 694413 h 4242998"/>
                <a:gd name="connsiteX0" fmla="*/ 2711097 w 4203112"/>
                <a:gd name="connsiteY0" fmla="*/ 2521084 h 4172986"/>
                <a:gd name="connsiteX1" fmla="*/ 2769667 w 4203112"/>
                <a:gd name="connsiteY1" fmla="*/ 2482205 h 4172986"/>
                <a:gd name="connsiteX2" fmla="*/ 2887654 w 4203112"/>
                <a:gd name="connsiteY2" fmla="*/ 2516358 h 4172986"/>
                <a:gd name="connsiteX3" fmla="*/ 2942683 w 4203112"/>
                <a:gd name="connsiteY3" fmla="*/ 2703685 h 4172986"/>
                <a:gd name="connsiteX4" fmla="*/ 2935472 w 4203112"/>
                <a:gd name="connsiteY4" fmla="*/ 2726858 h 4172986"/>
                <a:gd name="connsiteX5" fmla="*/ 2711097 w 4203112"/>
                <a:gd name="connsiteY5" fmla="*/ 2521084 h 4172986"/>
                <a:gd name="connsiteX6" fmla="*/ 2171384 w 4203112"/>
                <a:gd name="connsiteY6" fmla="*/ 2267576 h 4172986"/>
                <a:gd name="connsiteX7" fmla="*/ 2373058 w 4203112"/>
                <a:gd name="connsiteY7" fmla="*/ 2452532 h 4172986"/>
                <a:gd name="connsiteX8" fmla="*/ 2370959 w 4203112"/>
                <a:gd name="connsiteY8" fmla="*/ 2453063 h 4172986"/>
                <a:gd name="connsiteX9" fmla="*/ 2214151 w 4203112"/>
                <a:gd name="connsiteY9" fmla="*/ 2408047 h 4172986"/>
                <a:gd name="connsiteX10" fmla="*/ 2213034 w 4203112"/>
                <a:gd name="connsiteY10" fmla="*/ 2409372 h 4172986"/>
                <a:gd name="connsiteX11" fmla="*/ 2171384 w 4203112"/>
                <a:gd name="connsiteY11" fmla="*/ 2267576 h 4172986"/>
                <a:gd name="connsiteX12" fmla="*/ 1919108 w 4203112"/>
                <a:gd name="connsiteY12" fmla="*/ 2036214 h 4172986"/>
                <a:gd name="connsiteX13" fmla="*/ 1977212 w 4203112"/>
                <a:gd name="connsiteY13" fmla="*/ 2089501 h 4172986"/>
                <a:gd name="connsiteX14" fmla="*/ 1925891 w 4203112"/>
                <a:gd name="connsiteY14" fmla="*/ 2196466 h 4172986"/>
                <a:gd name="connsiteX15" fmla="*/ 2052710 w 4203112"/>
                <a:gd name="connsiteY15" fmla="*/ 2599346 h 4172986"/>
                <a:gd name="connsiteX16" fmla="*/ 2400744 w 4203112"/>
                <a:gd name="connsiteY16" fmla="*/ 2701624 h 4172986"/>
                <a:gd name="connsiteX17" fmla="*/ 2573309 w 4203112"/>
                <a:gd name="connsiteY17" fmla="*/ 2636181 h 4172986"/>
                <a:gd name="connsiteX18" fmla="*/ 2803909 w 4203112"/>
                <a:gd name="connsiteY18" fmla="*/ 2847664 h 4172986"/>
                <a:gd name="connsiteX19" fmla="*/ 2611209 w 4203112"/>
                <a:gd name="connsiteY19" fmla="*/ 2796663 h 4172986"/>
                <a:gd name="connsiteX20" fmla="*/ 2418743 w 4203112"/>
                <a:gd name="connsiteY20" fmla="*/ 2987559 h 4172986"/>
                <a:gd name="connsiteX21" fmla="*/ 2877490 w 4203112"/>
                <a:gd name="connsiteY21" fmla="*/ 3108619 h 4172986"/>
                <a:gd name="connsiteX22" fmla="*/ 3016268 w 4203112"/>
                <a:gd name="connsiteY22" fmla="*/ 3042418 h 4172986"/>
                <a:gd name="connsiteX23" fmla="*/ 3074759 w 4203112"/>
                <a:gd name="connsiteY23" fmla="*/ 3096060 h 4172986"/>
                <a:gd name="connsiteX24" fmla="*/ 3195039 w 4203112"/>
                <a:gd name="connsiteY24" fmla="*/ 2964907 h 4172986"/>
                <a:gd name="connsiteX25" fmla="*/ 3140917 w 4203112"/>
                <a:gd name="connsiteY25" fmla="*/ 2915271 h 4172986"/>
                <a:gd name="connsiteX26" fmla="*/ 3206354 w 4203112"/>
                <a:gd name="connsiteY26" fmla="*/ 2766633 h 4172986"/>
                <a:gd name="connsiteX27" fmla="*/ 3073603 w 4203112"/>
                <a:gd name="connsiteY27" fmla="*/ 2319434 h 4172986"/>
                <a:gd name="connsiteX28" fmla="*/ 3074334 w 4203112"/>
                <a:gd name="connsiteY28" fmla="*/ 2318578 h 4172986"/>
                <a:gd name="connsiteX29" fmla="*/ 3069192 w 4203112"/>
                <a:gd name="connsiteY29" fmla="*/ 2314804 h 4172986"/>
                <a:gd name="connsiteX30" fmla="*/ 3067445 w 4203112"/>
                <a:gd name="connsiteY30" fmla="*/ 2312971 h 4172986"/>
                <a:gd name="connsiteX31" fmla="*/ 3067143 w 4203112"/>
                <a:gd name="connsiteY31" fmla="*/ 2313300 h 4172986"/>
                <a:gd name="connsiteX32" fmla="*/ 2729016 w 4203112"/>
                <a:gd name="connsiteY32" fmla="*/ 2226479 h 4172986"/>
                <a:gd name="connsiteX33" fmla="*/ 2522385 w 4203112"/>
                <a:gd name="connsiteY33" fmla="*/ 2348017 h 4172986"/>
                <a:gd name="connsiteX34" fmla="*/ 2283741 w 4203112"/>
                <a:gd name="connsiteY34" fmla="*/ 2129156 h 4172986"/>
                <a:gd name="connsiteX35" fmla="*/ 2297678 w 4203112"/>
                <a:gd name="connsiteY35" fmla="*/ 2123142 h 4172986"/>
                <a:gd name="connsiteX36" fmla="*/ 2471482 w 4203112"/>
                <a:gd name="connsiteY36" fmla="*/ 2169008 h 4172986"/>
                <a:gd name="connsiteX37" fmla="*/ 2644745 w 4203112"/>
                <a:gd name="connsiteY37" fmla="*/ 1997159 h 4172986"/>
                <a:gd name="connsiteX38" fmla="*/ 2231772 w 4203112"/>
                <a:gd name="connsiteY38" fmla="*/ 1888178 h 4172986"/>
                <a:gd name="connsiteX39" fmla="*/ 2094967 w 4203112"/>
                <a:gd name="connsiteY39" fmla="*/ 1956032 h 4172986"/>
                <a:gd name="connsiteX40" fmla="*/ 2039388 w 4203112"/>
                <a:gd name="connsiteY40" fmla="*/ 1905061 h 4172986"/>
                <a:gd name="connsiteX41" fmla="*/ 1919108 w 4203112"/>
                <a:gd name="connsiteY41" fmla="*/ 2036214 h 4172986"/>
                <a:gd name="connsiteX42" fmla="*/ 1078927 w 4203112"/>
                <a:gd name="connsiteY42" fmla="*/ 2378726 h 4172986"/>
                <a:gd name="connsiteX43" fmla="*/ 2259074 w 4203112"/>
                <a:gd name="connsiteY43" fmla="*/ 1100951 h 4172986"/>
                <a:gd name="connsiteX44" fmla="*/ 3829901 w 4203112"/>
                <a:gd name="connsiteY44" fmla="*/ 1389889 h 4172986"/>
                <a:gd name="connsiteX45" fmla="*/ 3448965 w 4203112"/>
                <a:gd name="connsiteY45" fmla="*/ 3314202 h 4172986"/>
                <a:gd name="connsiteX46" fmla="*/ 1444117 w 4203112"/>
                <a:gd name="connsiteY46" fmla="*/ 3841627 h 4172986"/>
                <a:gd name="connsiteX47" fmla="*/ 1441457 w 4203112"/>
                <a:gd name="connsiteY47" fmla="*/ 3837630 h 4172986"/>
                <a:gd name="connsiteX48" fmla="*/ 1078927 w 4203112"/>
                <a:gd name="connsiteY48" fmla="*/ 2378726 h 4172986"/>
                <a:gd name="connsiteX49" fmla="*/ 844073 w 4203112"/>
                <a:gd name="connsiteY49" fmla="*/ 2112929 h 4172986"/>
                <a:gd name="connsiteX50" fmla="*/ 1947259 w 4203112"/>
                <a:gd name="connsiteY50" fmla="*/ 910020 h 4172986"/>
                <a:gd name="connsiteX51" fmla="*/ 2015087 w 4203112"/>
                <a:gd name="connsiteY51" fmla="*/ 907087 h 4172986"/>
                <a:gd name="connsiteX52" fmla="*/ 2156605 w 4203112"/>
                <a:gd name="connsiteY52" fmla="*/ 1036872 h 4172986"/>
                <a:gd name="connsiteX53" fmla="*/ 2159538 w 4203112"/>
                <a:gd name="connsiteY53" fmla="*/ 1104700 h 4172986"/>
                <a:gd name="connsiteX54" fmla="*/ 1056351 w 4203112"/>
                <a:gd name="connsiteY54" fmla="*/ 2307609 h 4172986"/>
                <a:gd name="connsiteX55" fmla="*/ 988524 w 4203112"/>
                <a:gd name="connsiteY55" fmla="*/ 2310542 h 4172986"/>
                <a:gd name="connsiteX56" fmla="*/ 847006 w 4203112"/>
                <a:gd name="connsiteY56" fmla="*/ 2180756 h 4172986"/>
                <a:gd name="connsiteX57" fmla="*/ 844073 w 4203112"/>
                <a:gd name="connsiteY57" fmla="*/ 2112929 h 4172986"/>
                <a:gd name="connsiteX58" fmla="*/ 608369 w 4203112"/>
                <a:gd name="connsiteY58" fmla="*/ 624401 h 4172986"/>
                <a:gd name="connsiteX59" fmla="*/ 1323969 w 4203112"/>
                <a:gd name="connsiteY59" fmla="*/ 510720 h 4172986"/>
                <a:gd name="connsiteX60" fmla="*/ 1407055 w 4203112"/>
                <a:gd name="connsiteY60" fmla="*/ 25854 h 4172986"/>
                <a:gd name="connsiteX61" fmla="*/ 1845112 w 4203112"/>
                <a:gd name="connsiteY61" fmla="*/ 150503 h 4172986"/>
                <a:gd name="connsiteX62" fmla="*/ 1869929 w 4203112"/>
                <a:gd name="connsiteY62" fmla="*/ 859620 h 4172986"/>
                <a:gd name="connsiteX63" fmla="*/ 830647 w 4203112"/>
                <a:gd name="connsiteY63" fmla="*/ 2021033 h 4172986"/>
                <a:gd name="connsiteX64" fmla="*/ 111882 w 4203112"/>
                <a:gd name="connsiteY64" fmla="*/ 2050004 h 4172986"/>
                <a:gd name="connsiteX65" fmla="*/ 509974 w 4203112"/>
                <a:gd name="connsiteY65" fmla="*/ 1344081 h 4172986"/>
                <a:gd name="connsiteX66" fmla="*/ 530788 w 4203112"/>
                <a:gd name="connsiteY66" fmla="*/ 728341 h 4172986"/>
                <a:gd name="connsiteX67" fmla="*/ 608369 w 4203112"/>
                <a:gd name="connsiteY67" fmla="*/ 624401 h 4172986"/>
                <a:gd name="connsiteX0" fmla="*/ 2711097 w 4203112"/>
                <a:gd name="connsiteY0" fmla="*/ 2579505 h 4231407"/>
                <a:gd name="connsiteX1" fmla="*/ 2769667 w 4203112"/>
                <a:gd name="connsiteY1" fmla="*/ 2540626 h 4231407"/>
                <a:gd name="connsiteX2" fmla="*/ 2887654 w 4203112"/>
                <a:gd name="connsiteY2" fmla="*/ 2574779 h 4231407"/>
                <a:gd name="connsiteX3" fmla="*/ 2942683 w 4203112"/>
                <a:gd name="connsiteY3" fmla="*/ 2762106 h 4231407"/>
                <a:gd name="connsiteX4" fmla="*/ 2935472 w 4203112"/>
                <a:gd name="connsiteY4" fmla="*/ 2785279 h 4231407"/>
                <a:gd name="connsiteX5" fmla="*/ 2711097 w 4203112"/>
                <a:gd name="connsiteY5" fmla="*/ 2579505 h 4231407"/>
                <a:gd name="connsiteX6" fmla="*/ 2171384 w 4203112"/>
                <a:gd name="connsiteY6" fmla="*/ 2325997 h 4231407"/>
                <a:gd name="connsiteX7" fmla="*/ 2373058 w 4203112"/>
                <a:gd name="connsiteY7" fmla="*/ 2510953 h 4231407"/>
                <a:gd name="connsiteX8" fmla="*/ 2370959 w 4203112"/>
                <a:gd name="connsiteY8" fmla="*/ 2511484 h 4231407"/>
                <a:gd name="connsiteX9" fmla="*/ 2214151 w 4203112"/>
                <a:gd name="connsiteY9" fmla="*/ 2466468 h 4231407"/>
                <a:gd name="connsiteX10" fmla="*/ 2213034 w 4203112"/>
                <a:gd name="connsiteY10" fmla="*/ 2467793 h 4231407"/>
                <a:gd name="connsiteX11" fmla="*/ 2171384 w 4203112"/>
                <a:gd name="connsiteY11" fmla="*/ 2325997 h 4231407"/>
                <a:gd name="connsiteX12" fmla="*/ 1919108 w 4203112"/>
                <a:gd name="connsiteY12" fmla="*/ 2094635 h 4231407"/>
                <a:gd name="connsiteX13" fmla="*/ 1977212 w 4203112"/>
                <a:gd name="connsiteY13" fmla="*/ 2147922 h 4231407"/>
                <a:gd name="connsiteX14" fmla="*/ 1925891 w 4203112"/>
                <a:gd name="connsiteY14" fmla="*/ 2254887 h 4231407"/>
                <a:gd name="connsiteX15" fmla="*/ 2052710 w 4203112"/>
                <a:gd name="connsiteY15" fmla="*/ 2657767 h 4231407"/>
                <a:gd name="connsiteX16" fmla="*/ 2400744 w 4203112"/>
                <a:gd name="connsiteY16" fmla="*/ 2760045 h 4231407"/>
                <a:gd name="connsiteX17" fmla="*/ 2573309 w 4203112"/>
                <a:gd name="connsiteY17" fmla="*/ 2694602 h 4231407"/>
                <a:gd name="connsiteX18" fmla="*/ 2803909 w 4203112"/>
                <a:gd name="connsiteY18" fmla="*/ 2906085 h 4231407"/>
                <a:gd name="connsiteX19" fmla="*/ 2611209 w 4203112"/>
                <a:gd name="connsiteY19" fmla="*/ 2855084 h 4231407"/>
                <a:gd name="connsiteX20" fmla="*/ 2418743 w 4203112"/>
                <a:gd name="connsiteY20" fmla="*/ 3045980 h 4231407"/>
                <a:gd name="connsiteX21" fmla="*/ 2877490 w 4203112"/>
                <a:gd name="connsiteY21" fmla="*/ 3167040 h 4231407"/>
                <a:gd name="connsiteX22" fmla="*/ 3016268 w 4203112"/>
                <a:gd name="connsiteY22" fmla="*/ 3100839 h 4231407"/>
                <a:gd name="connsiteX23" fmla="*/ 3074759 w 4203112"/>
                <a:gd name="connsiteY23" fmla="*/ 3154481 h 4231407"/>
                <a:gd name="connsiteX24" fmla="*/ 3195039 w 4203112"/>
                <a:gd name="connsiteY24" fmla="*/ 3023328 h 4231407"/>
                <a:gd name="connsiteX25" fmla="*/ 3140917 w 4203112"/>
                <a:gd name="connsiteY25" fmla="*/ 2973692 h 4231407"/>
                <a:gd name="connsiteX26" fmla="*/ 3206354 w 4203112"/>
                <a:gd name="connsiteY26" fmla="*/ 2825054 h 4231407"/>
                <a:gd name="connsiteX27" fmla="*/ 3073603 w 4203112"/>
                <a:gd name="connsiteY27" fmla="*/ 2377855 h 4231407"/>
                <a:gd name="connsiteX28" fmla="*/ 3074334 w 4203112"/>
                <a:gd name="connsiteY28" fmla="*/ 2376999 h 4231407"/>
                <a:gd name="connsiteX29" fmla="*/ 3069192 w 4203112"/>
                <a:gd name="connsiteY29" fmla="*/ 2373225 h 4231407"/>
                <a:gd name="connsiteX30" fmla="*/ 3067445 w 4203112"/>
                <a:gd name="connsiteY30" fmla="*/ 2371392 h 4231407"/>
                <a:gd name="connsiteX31" fmla="*/ 3067143 w 4203112"/>
                <a:gd name="connsiteY31" fmla="*/ 2371721 h 4231407"/>
                <a:gd name="connsiteX32" fmla="*/ 2729016 w 4203112"/>
                <a:gd name="connsiteY32" fmla="*/ 2284900 h 4231407"/>
                <a:gd name="connsiteX33" fmla="*/ 2522385 w 4203112"/>
                <a:gd name="connsiteY33" fmla="*/ 2406438 h 4231407"/>
                <a:gd name="connsiteX34" fmla="*/ 2283741 w 4203112"/>
                <a:gd name="connsiteY34" fmla="*/ 2187577 h 4231407"/>
                <a:gd name="connsiteX35" fmla="*/ 2297678 w 4203112"/>
                <a:gd name="connsiteY35" fmla="*/ 2181563 h 4231407"/>
                <a:gd name="connsiteX36" fmla="*/ 2471482 w 4203112"/>
                <a:gd name="connsiteY36" fmla="*/ 2227429 h 4231407"/>
                <a:gd name="connsiteX37" fmla="*/ 2644745 w 4203112"/>
                <a:gd name="connsiteY37" fmla="*/ 2055580 h 4231407"/>
                <a:gd name="connsiteX38" fmla="*/ 2231772 w 4203112"/>
                <a:gd name="connsiteY38" fmla="*/ 1946599 h 4231407"/>
                <a:gd name="connsiteX39" fmla="*/ 2094967 w 4203112"/>
                <a:gd name="connsiteY39" fmla="*/ 2014453 h 4231407"/>
                <a:gd name="connsiteX40" fmla="*/ 2039388 w 4203112"/>
                <a:gd name="connsiteY40" fmla="*/ 1963482 h 4231407"/>
                <a:gd name="connsiteX41" fmla="*/ 1919108 w 4203112"/>
                <a:gd name="connsiteY41" fmla="*/ 2094635 h 4231407"/>
                <a:gd name="connsiteX42" fmla="*/ 1078927 w 4203112"/>
                <a:gd name="connsiteY42" fmla="*/ 2437147 h 4231407"/>
                <a:gd name="connsiteX43" fmla="*/ 2259074 w 4203112"/>
                <a:gd name="connsiteY43" fmla="*/ 1159372 h 4231407"/>
                <a:gd name="connsiteX44" fmla="*/ 3829901 w 4203112"/>
                <a:gd name="connsiteY44" fmla="*/ 1448310 h 4231407"/>
                <a:gd name="connsiteX45" fmla="*/ 3448965 w 4203112"/>
                <a:gd name="connsiteY45" fmla="*/ 3372623 h 4231407"/>
                <a:gd name="connsiteX46" fmla="*/ 1444117 w 4203112"/>
                <a:gd name="connsiteY46" fmla="*/ 3900048 h 4231407"/>
                <a:gd name="connsiteX47" fmla="*/ 1441457 w 4203112"/>
                <a:gd name="connsiteY47" fmla="*/ 3896051 h 4231407"/>
                <a:gd name="connsiteX48" fmla="*/ 1078927 w 4203112"/>
                <a:gd name="connsiteY48" fmla="*/ 2437147 h 4231407"/>
                <a:gd name="connsiteX49" fmla="*/ 844073 w 4203112"/>
                <a:gd name="connsiteY49" fmla="*/ 2171350 h 4231407"/>
                <a:gd name="connsiteX50" fmla="*/ 1947259 w 4203112"/>
                <a:gd name="connsiteY50" fmla="*/ 968441 h 4231407"/>
                <a:gd name="connsiteX51" fmla="*/ 2015087 w 4203112"/>
                <a:gd name="connsiteY51" fmla="*/ 965508 h 4231407"/>
                <a:gd name="connsiteX52" fmla="*/ 2156605 w 4203112"/>
                <a:gd name="connsiteY52" fmla="*/ 1095293 h 4231407"/>
                <a:gd name="connsiteX53" fmla="*/ 2159538 w 4203112"/>
                <a:gd name="connsiteY53" fmla="*/ 1163121 h 4231407"/>
                <a:gd name="connsiteX54" fmla="*/ 1056351 w 4203112"/>
                <a:gd name="connsiteY54" fmla="*/ 2366030 h 4231407"/>
                <a:gd name="connsiteX55" fmla="*/ 988524 w 4203112"/>
                <a:gd name="connsiteY55" fmla="*/ 2368963 h 4231407"/>
                <a:gd name="connsiteX56" fmla="*/ 847006 w 4203112"/>
                <a:gd name="connsiteY56" fmla="*/ 2239177 h 4231407"/>
                <a:gd name="connsiteX57" fmla="*/ 844073 w 4203112"/>
                <a:gd name="connsiteY57" fmla="*/ 2171350 h 4231407"/>
                <a:gd name="connsiteX58" fmla="*/ 608369 w 4203112"/>
                <a:gd name="connsiteY58" fmla="*/ 682822 h 4231407"/>
                <a:gd name="connsiteX59" fmla="*/ 1323969 w 4203112"/>
                <a:gd name="connsiteY59" fmla="*/ 569141 h 4231407"/>
                <a:gd name="connsiteX60" fmla="*/ 1407055 w 4203112"/>
                <a:gd name="connsiteY60" fmla="*/ 84275 h 4231407"/>
                <a:gd name="connsiteX61" fmla="*/ 1845112 w 4203112"/>
                <a:gd name="connsiteY61" fmla="*/ 208924 h 4231407"/>
                <a:gd name="connsiteX62" fmla="*/ 1869929 w 4203112"/>
                <a:gd name="connsiteY62" fmla="*/ 918041 h 4231407"/>
                <a:gd name="connsiteX63" fmla="*/ 830647 w 4203112"/>
                <a:gd name="connsiteY63" fmla="*/ 2079454 h 4231407"/>
                <a:gd name="connsiteX64" fmla="*/ 111882 w 4203112"/>
                <a:gd name="connsiteY64" fmla="*/ 2108425 h 4231407"/>
                <a:gd name="connsiteX65" fmla="*/ 509974 w 4203112"/>
                <a:gd name="connsiteY65" fmla="*/ 1402502 h 4231407"/>
                <a:gd name="connsiteX66" fmla="*/ 530788 w 4203112"/>
                <a:gd name="connsiteY66" fmla="*/ 786762 h 4231407"/>
                <a:gd name="connsiteX67" fmla="*/ 608369 w 4203112"/>
                <a:gd name="connsiteY67" fmla="*/ 682822 h 4231407"/>
                <a:gd name="connsiteX0" fmla="*/ 2711097 w 4203112"/>
                <a:gd name="connsiteY0" fmla="*/ 2591123 h 4243025"/>
                <a:gd name="connsiteX1" fmla="*/ 2769667 w 4203112"/>
                <a:gd name="connsiteY1" fmla="*/ 2552244 h 4243025"/>
                <a:gd name="connsiteX2" fmla="*/ 2887654 w 4203112"/>
                <a:gd name="connsiteY2" fmla="*/ 2586397 h 4243025"/>
                <a:gd name="connsiteX3" fmla="*/ 2942683 w 4203112"/>
                <a:gd name="connsiteY3" fmla="*/ 2773724 h 4243025"/>
                <a:gd name="connsiteX4" fmla="*/ 2935472 w 4203112"/>
                <a:gd name="connsiteY4" fmla="*/ 2796897 h 4243025"/>
                <a:gd name="connsiteX5" fmla="*/ 2711097 w 4203112"/>
                <a:gd name="connsiteY5" fmla="*/ 2591123 h 4243025"/>
                <a:gd name="connsiteX6" fmla="*/ 2171384 w 4203112"/>
                <a:gd name="connsiteY6" fmla="*/ 2337615 h 4243025"/>
                <a:gd name="connsiteX7" fmla="*/ 2373058 w 4203112"/>
                <a:gd name="connsiteY7" fmla="*/ 2522571 h 4243025"/>
                <a:gd name="connsiteX8" fmla="*/ 2370959 w 4203112"/>
                <a:gd name="connsiteY8" fmla="*/ 2523102 h 4243025"/>
                <a:gd name="connsiteX9" fmla="*/ 2214151 w 4203112"/>
                <a:gd name="connsiteY9" fmla="*/ 2478086 h 4243025"/>
                <a:gd name="connsiteX10" fmla="*/ 2213034 w 4203112"/>
                <a:gd name="connsiteY10" fmla="*/ 2479411 h 4243025"/>
                <a:gd name="connsiteX11" fmla="*/ 2171384 w 4203112"/>
                <a:gd name="connsiteY11" fmla="*/ 2337615 h 4243025"/>
                <a:gd name="connsiteX12" fmla="*/ 1919108 w 4203112"/>
                <a:gd name="connsiteY12" fmla="*/ 2106253 h 4243025"/>
                <a:gd name="connsiteX13" fmla="*/ 1977212 w 4203112"/>
                <a:gd name="connsiteY13" fmla="*/ 2159540 h 4243025"/>
                <a:gd name="connsiteX14" fmla="*/ 1925891 w 4203112"/>
                <a:gd name="connsiteY14" fmla="*/ 2266505 h 4243025"/>
                <a:gd name="connsiteX15" fmla="*/ 2052710 w 4203112"/>
                <a:gd name="connsiteY15" fmla="*/ 2669385 h 4243025"/>
                <a:gd name="connsiteX16" fmla="*/ 2400744 w 4203112"/>
                <a:gd name="connsiteY16" fmla="*/ 2771663 h 4243025"/>
                <a:gd name="connsiteX17" fmla="*/ 2573309 w 4203112"/>
                <a:gd name="connsiteY17" fmla="*/ 2706220 h 4243025"/>
                <a:gd name="connsiteX18" fmla="*/ 2803909 w 4203112"/>
                <a:gd name="connsiteY18" fmla="*/ 2917703 h 4243025"/>
                <a:gd name="connsiteX19" fmla="*/ 2611209 w 4203112"/>
                <a:gd name="connsiteY19" fmla="*/ 2866702 h 4243025"/>
                <a:gd name="connsiteX20" fmla="*/ 2418743 w 4203112"/>
                <a:gd name="connsiteY20" fmla="*/ 3057598 h 4243025"/>
                <a:gd name="connsiteX21" fmla="*/ 2877490 w 4203112"/>
                <a:gd name="connsiteY21" fmla="*/ 3178658 h 4243025"/>
                <a:gd name="connsiteX22" fmla="*/ 3016268 w 4203112"/>
                <a:gd name="connsiteY22" fmla="*/ 3112457 h 4243025"/>
                <a:gd name="connsiteX23" fmla="*/ 3074759 w 4203112"/>
                <a:gd name="connsiteY23" fmla="*/ 3166099 h 4243025"/>
                <a:gd name="connsiteX24" fmla="*/ 3195039 w 4203112"/>
                <a:gd name="connsiteY24" fmla="*/ 3034946 h 4243025"/>
                <a:gd name="connsiteX25" fmla="*/ 3140917 w 4203112"/>
                <a:gd name="connsiteY25" fmla="*/ 2985310 h 4243025"/>
                <a:gd name="connsiteX26" fmla="*/ 3206354 w 4203112"/>
                <a:gd name="connsiteY26" fmla="*/ 2836672 h 4243025"/>
                <a:gd name="connsiteX27" fmla="*/ 3073603 w 4203112"/>
                <a:gd name="connsiteY27" fmla="*/ 2389473 h 4243025"/>
                <a:gd name="connsiteX28" fmla="*/ 3074334 w 4203112"/>
                <a:gd name="connsiteY28" fmla="*/ 2388617 h 4243025"/>
                <a:gd name="connsiteX29" fmla="*/ 3069192 w 4203112"/>
                <a:gd name="connsiteY29" fmla="*/ 2384843 h 4243025"/>
                <a:gd name="connsiteX30" fmla="*/ 3067445 w 4203112"/>
                <a:gd name="connsiteY30" fmla="*/ 2383010 h 4243025"/>
                <a:gd name="connsiteX31" fmla="*/ 3067143 w 4203112"/>
                <a:gd name="connsiteY31" fmla="*/ 2383339 h 4243025"/>
                <a:gd name="connsiteX32" fmla="*/ 2729016 w 4203112"/>
                <a:gd name="connsiteY32" fmla="*/ 2296518 h 4243025"/>
                <a:gd name="connsiteX33" fmla="*/ 2522385 w 4203112"/>
                <a:gd name="connsiteY33" fmla="*/ 2418056 h 4243025"/>
                <a:gd name="connsiteX34" fmla="*/ 2283741 w 4203112"/>
                <a:gd name="connsiteY34" fmla="*/ 2199195 h 4243025"/>
                <a:gd name="connsiteX35" fmla="*/ 2297678 w 4203112"/>
                <a:gd name="connsiteY35" fmla="*/ 2193181 h 4243025"/>
                <a:gd name="connsiteX36" fmla="*/ 2471482 w 4203112"/>
                <a:gd name="connsiteY36" fmla="*/ 2239047 h 4243025"/>
                <a:gd name="connsiteX37" fmla="*/ 2644745 w 4203112"/>
                <a:gd name="connsiteY37" fmla="*/ 2067198 h 4243025"/>
                <a:gd name="connsiteX38" fmla="*/ 2231772 w 4203112"/>
                <a:gd name="connsiteY38" fmla="*/ 1958217 h 4243025"/>
                <a:gd name="connsiteX39" fmla="*/ 2094967 w 4203112"/>
                <a:gd name="connsiteY39" fmla="*/ 2026071 h 4243025"/>
                <a:gd name="connsiteX40" fmla="*/ 2039388 w 4203112"/>
                <a:gd name="connsiteY40" fmla="*/ 1975100 h 4243025"/>
                <a:gd name="connsiteX41" fmla="*/ 1919108 w 4203112"/>
                <a:gd name="connsiteY41" fmla="*/ 2106253 h 4243025"/>
                <a:gd name="connsiteX42" fmla="*/ 1078927 w 4203112"/>
                <a:gd name="connsiteY42" fmla="*/ 2448765 h 4243025"/>
                <a:gd name="connsiteX43" fmla="*/ 2259074 w 4203112"/>
                <a:gd name="connsiteY43" fmla="*/ 1170990 h 4243025"/>
                <a:gd name="connsiteX44" fmla="*/ 3829901 w 4203112"/>
                <a:gd name="connsiteY44" fmla="*/ 1459928 h 4243025"/>
                <a:gd name="connsiteX45" fmla="*/ 3448965 w 4203112"/>
                <a:gd name="connsiteY45" fmla="*/ 3384241 h 4243025"/>
                <a:gd name="connsiteX46" fmla="*/ 1444117 w 4203112"/>
                <a:gd name="connsiteY46" fmla="*/ 3911666 h 4243025"/>
                <a:gd name="connsiteX47" fmla="*/ 1441457 w 4203112"/>
                <a:gd name="connsiteY47" fmla="*/ 3907669 h 4243025"/>
                <a:gd name="connsiteX48" fmla="*/ 1078927 w 4203112"/>
                <a:gd name="connsiteY48" fmla="*/ 2448765 h 4243025"/>
                <a:gd name="connsiteX49" fmla="*/ 844073 w 4203112"/>
                <a:gd name="connsiteY49" fmla="*/ 2182968 h 4243025"/>
                <a:gd name="connsiteX50" fmla="*/ 1947259 w 4203112"/>
                <a:gd name="connsiteY50" fmla="*/ 980059 h 4243025"/>
                <a:gd name="connsiteX51" fmla="*/ 2015087 w 4203112"/>
                <a:gd name="connsiteY51" fmla="*/ 977126 h 4243025"/>
                <a:gd name="connsiteX52" fmla="*/ 2156605 w 4203112"/>
                <a:gd name="connsiteY52" fmla="*/ 1106911 h 4243025"/>
                <a:gd name="connsiteX53" fmla="*/ 2159538 w 4203112"/>
                <a:gd name="connsiteY53" fmla="*/ 1174739 h 4243025"/>
                <a:gd name="connsiteX54" fmla="*/ 1056351 w 4203112"/>
                <a:gd name="connsiteY54" fmla="*/ 2377648 h 4243025"/>
                <a:gd name="connsiteX55" fmla="*/ 988524 w 4203112"/>
                <a:gd name="connsiteY55" fmla="*/ 2380581 h 4243025"/>
                <a:gd name="connsiteX56" fmla="*/ 847006 w 4203112"/>
                <a:gd name="connsiteY56" fmla="*/ 2250795 h 4243025"/>
                <a:gd name="connsiteX57" fmla="*/ 844073 w 4203112"/>
                <a:gd name="connsiteY57" fmla="*/ 2182968 h 4243025"/>
                <a:gd name="connsiteX58" fmla="*/ 608369 w 4203112"/>
                <a:gd name="connsiteY58" fmla="*/ 694440 h 4243025"/>
                <a:gd name="connsiteX59" fmla="*/ 1323969 w 4203112"/>
                <a:gd name="connsiteY59" fmla="*/ 580759 h 4243025"/>
                <a:gd name="connsiteX60" fmla="*/ 1407055 w 4203112"/>
                <a:gd name="connsiteY60" fmla="*/ 95893 h 4243025"/>
                <a:gd name="connsiteX61" fmla="*/ 1845112 w 4203112"/>
                <a:gd name="connsiteY61" fmla="*/ 220542 h 4243025"/>
                <a:gd name="connsiteX62" fmla="*/ 1869929 w 4203112"/>
                <a:gd name="connsiteY62" fmla="*/ 929659 h 4243025"/>
                <a:gd name="connsiteX63" fmla="*/ 830647 w 4203112"/>
                <a:gd name="connsiteY63" fmla="*/ 2091072 h 4243025"/>
                <a:gd name="connsiteX64" fmla="*/ 111882 w 4203112"/>
                <a:gd name="connsiteY64" fmla="*/ 2120043 h 4243025"/>
                <a:gd name="connsiteX65" fmla="*/ 509974 w 4203112"/>
                <a:gd name="connsiteY65" fmla="*/ 1414120 h 4243025"/>
                <a:gd name="connsiteX66" fmla="*/ 530788 w 4203112"/>
                <a:gd name="connsiteY66" fmla="*/ 798380 h 4243025"/>
                <a:gd name="connsiteX67" fmla="*/ 608369 w 4203112"/>
                <a:gd name="connsiteY67" fmla="*/ 694440 h 4243025"/>
                <a:gd name="connsiteX0" fmla="*/ 2711097 w 4203112"/>
                <a:gd name="connsiteY0" fmla="*/ 2522365 h 4174267"/>
                <a:gd name="connsiteX1" fmla="*/ 2769667 w 4203112"/>
                <a:gd name="connsiteY1" fmla="*/ 2483486 h 4174267"/>
                <a:gd name="connsiteX2" fmla="*/ 2887654 w 4203112"/>
                <a:gd name="connsiteY2" fmla="*/ 2517639 h 4174267"/>
                <a:gd name="connsiteX3" fmla="*/ 2942683 w 4203112"/>
                <a:gd name="connsiteY3" fmla="*/ 2704966 h 4174267"/>
                <a:gd name="connsiteX4" fmla="*/ 2935472 w 4203112"/>
                <a:gd name="connsiteY4" fmla="*/ 2728139 h 4174267"/>
                <a:gd name="connsiteX5" fmla="*/ 2711097 w 4203112"/>
                <a:gd name="connsiteY5" fmla="*/ 2522365 h 4174267"/>
                <a:gd name="connsiteX6" fmla="*/ 2171384 w 4203112"/>
                <a:gd name="connsiteY6" fmla="*/ 2268857 h 4174267"/>
                <a:gd name="connsiteX7" fmla="*/ 2373058 w 4203112"/>
                <a:gd name="connsiteY7" fmla="*/ 2453813 h 4174267"/>
                <a:gd name="connsiteX8" fmla="*/ 2370959 w 4203112"/>
                <a:gd name="connsiteY8" fmla="*/ 2454344 h 4174267"/>
                <a:gd name="connsiteX9" fmla="*/ 2214151 w 4203112"/>
                <a:gd name="connsiteY9" fmla="*/ 2409328 h 4174267"/>
                <a:gd name="connsiteX10" fmla="*/ 2213034 w 4203112"/>
                <a:gd name="connsiteY10" fmla="*/ 2410653 h 4174267"/>
                <a:gd name="connsiteX11" fmla="*/ 2171384 w 4203112"/>
                <a:gd name="connsiteY11" fmla="*/ 2268857 h 4174267"/>
                <a:gd name="connsiteX12" fmla="*/ 1919108 w 4203112"/>
                <a:gd name="connsiteY12" fmla="*/ 2037495 h 4174267"/>
                <a:gd name="connsiteX13" fmla="*/ 1977212 w 4203112"/>
                <a:gd name="connsiteY13" fmla="*/ 2090782 h 4174267"/>
                <a:gd name="connsiteX14" fmla="*/ 1925891 w 4203112"/>
                <a:gd name="connsiteY14" fmla="*/ 2197747 h 4174267"/>
                <a:gd name="connsiteX15" fmla="*/ 2052710 w 4203112"/>
                <a:gd name="connsiteY15" fmla="*/ 2600627 h 4174267"/>
                <a:gd name="connsiteX16" fmla="*/ 2400744 w 4203112"/>
                <a:gd name="connsiteY16" fmla="*/ 2702905 h 4174267"/>
                <a:gd name="connsiteX17" fmla="*/ 2573309 w 4203112"/>
                <a:gd name="connsiteY17" fmla="*/ 2637462 h 4174267"/>
                <a:gd name="connsiteX18" fmla="*/ 2803909 w 4203112"/>
                <a:gd name="connsiteY18" fmla="*/ 2848945 h 4174267"/>
                <a:gd name="connsiteX19" fmla="*/ 2611209 w 4203112"/>
                <a:gd name="connsiteY19" fmla="*/ 2797944 h 4174267"/>
                <a:gd name="connsiteX20" fmla="*/ 2418743 w 4203112"/>
                <a:gd name="connsiteY20" fmla="*/ 2988840 h 4174267"/>
                <a:gd name="connsiteX21" fmla="*/ 2877490 w 4203112"/>
                <a:gd name="connsiteY21" fmla="*/ 3109900 h 4174267"/>
                <a:gd name="connsiteX22" fmla="*/ 3016268 w 4203112"/>
                <a:gd name="connsiteY22" fmla="*/ 3043699 h 4174267"/>
                <a:gd name="connsiteX23" fmla="*/ 3074759 w 4203112"/>
                <a:gd name="connsiteY23" fmla="*/ 3097341 h 4174267"/>
                <a:gd name="connsiteX24" fmla="*/ 3195039 w 4203112"/>
                <a:gd name="connsiteY24" fmla="*/ 2966188 h 4174267"/>
                <a:gd name="connsiteX25" fmla="*/ 3140917 w 4203112"/>
                <a:gd name="connsiteY25" fmla="*/ 2916552 h 4174267"/>
                <a:gd name="connsiteX26" fmla="*/ 3206354 w 4203112"/>
                <a:gd name="connsiteY26" fmla="*/ 2767914 h 4174267"/>
                <a:gd name="connsiteX27" fmla="*/ 3073603 w 4203112"/>
                <a:gd name="connsiteY27" fmla="*/ 2320715 h 4174267"/>
                <a:gd name="connsiteX28" fmla="*/ 3074334 w 4203112"/>
                <a:gd name="connsiteY28" fmla="*/ 2319859 h 4174267"/>
                <a:gd name="connsiteX29" fmla="*/ 3069192 w 4203112"/>
                <a:gd name="connsiteY29" fmla="*/ 2316085 h 4174267"/>
                <a:gd name="connsiteX30" fmla="*/ 3067445 w 4203112"/>
                <a:gd name="connsiteY30" fmla="*/ 2314252 h 4174267"/>
                <a:gd name="connsiteX31" fmla="*/ 3067143 w 4203112"/>
                <a:gd name="connsiteY31" fmla="*/ 2314581 h 4174267"/>
                <a:gd name="connsiteX32" fmla="*/ 2729016 w 4203112"/>
                <a:gd name="connsiteY32" fmla="*/ 2227760 h 4174267"/>
                <a:gd name="connsiteX33" fmla="*/ 2522385 w 4203112"/>
                <a:gd name="connsiteY33" fmla="*/ 2349298 h 4174267"/>
                <a:gd name="connsiteX34" fmla="*/ 2283741 w 4203112"/>
                <a:gd name="connsiteY34" fmla="*/ 2130437 h 4174267"/>
                <a:gd name="connsiteX35" fmla="*/ 2297678 w 4203112"/>
                <a:gd name="connsiteY35" fmla="*/ 2124423 h 4174267"/>
                <a:gd name="connsiteX36" fmla="*/ 2471482 w 4203112"/>
                <a:gd name="connsiteY36" fmla="*/ 2170289 h 4174267"/>
                <a:gd name="connsiteX37" fmla="*/ 2644745 w 4203112"/>
                <a:gd name="connsiteY37" fmla="*/ 1998440 h 4174267"/>
                <a:gd name="connsiteX38" fmla="*/ 2231772 w 4203112"/>
                <a:gd name="connsiteY38" fmla="*/ 1889459 h 4174267"/>
                <a:gd name="connsiteX39" fmla="*/ 2094967 w 4203112"/>
                <a:gd name="connsiteY39" fmla="*/ 1957313 h 4174267"/>
                <a:gd name="connsiteX40" fmla="*/ 2039388 w 4203112"/>
                <a:gd name="connsiteY40" fmla="*/ 1906342 h 4174267"/>
                <a:gd name="connsiteX41" fmla="*/ 1919108 w 4203112"/>
                <a:gd name="connsiteY41" fmla="*/ 2037495 h 4174267"/>
                <a:gd name="connsiteX42" fmla="*/ 1078927 w 4203112"/>
                <a:gd name="connsiteY42" fmla="*/ 2380007 h 4174267"/>
                <a:gd name="connsiteX43" fmla="*/ 2259074 w 4203112"/>
                <a:gd name="connsiteY43" fmla="*/ 1102232 h 4174267"/>
                <a:gd name="connsiteX44" fmla="*/ 3829901 w 4203112"/>
                <a:gd name="connsiteY44" fmla="*/ 1391170 h 4174267"/>
                <a:gd name="connsiteX45" fmla="*/ 3448965 w 4203112"/>
                <a:gd name="connsiteY45" fmla="*/ 3315483 h 4174267"/>
                <a:gd name="connsiteX46" fmla="*/ 1444117 w 4203112"/>
                <a:gd name="connsiteY46" fmla="*/ 3842908 h 4174267"/>
                <a:gd name="connsiteX47" fmla="*/ 1441457 w 4203112"/>
                <a:gd name="connsiteY47" fmla="*/ 3838911 h 4174267"/>
                <a:gd name="connsiteX48" fmla="*/ 1078927 w 4203112"/>
                <a:gd name="connsiteY48" fmla="*/ 2380007 h 4174267"/>
                <a:gd name="connsiteX49" fmla="*/ 844073 w 4203112"/>
                <a:gd name="connsiteY49" fmla="*/ 2114210 h 4174267"/>
                <a:gd name="connsiteX50" fmla="*/ 1947259 w 4203112"/>
                <a:gd name="connsiteY50" fmla="*/ 911301 h 4174267"/>
                <a:gd name="connsiteX51" fmla="*/ 2015087 w 4203112"/>
                <a:gd name="connsiteY51" fmla="*/ 908368 h 4174267"/>
                <a:gd name="connsiteX52" fmla="*/ 2156605 w 4203112"/>
                <a:gd name="connsiteY52" fmla="*/ 1038153 h 4174267"/>
                <a:gd name="connsiteX53" fmla="*/ 2159538 w 4203112"/>
                <a:gd name="connsiteY53" fmla="*/ 1105981 h 4174267"/>
                <a:gd name="connsiteX54" fmla="*/ 1056351 w 4203112"/>
                <a:gd name="connsiteY54" fmla="*/ 2308890 h 4174267"/>
                <a:gd name="connsiteX55" fmla="*/ 988524 w 4203112"/>
                <a:gd name="connsiteY55" fmla="*/ 2311823 h 4174267"/>
                <a:gd name="connsiteX56" fmla="*/ 847006 w 4203112"/>
                <a:gd name="connsiteY56" fmla="*/ 2182037 h 4174267"/>
                <a:gd name="connsiteX57" fmla="*/ 844073 w 4203112"/>
                <a:gd name="connsiteY57" fmla="*/ 2114210 h 4174267"/>
                <a:gd name="connsiteX58" fmla="*/ 608369 w 4203112"/>
                <a:gd name="connsiteY58" fmla="*/ 625682 h 4174267"/>
                <a:gd name="connsiteX59" fmla="*/ 1230346 w 4203112"/>
                <a:gd name="connsiteY59" fmla="*/ 529532 h 4174267"/>
                <a:gd name="connsiteX60" fmla="*/ 1407055 w 4203112"/>
                <a:gd name="connsiteY60" fmla="*/ 27135 h 4174267"/>
                <a:gd name="connsiteX61" fmla="*/ 1845112 w 4203112"/>
                <a:gd name="connsiteY61" fmla="*/ 151784 h 4174267"/>
                <a:gd name="connsiteX62" fmla="*/ 1869929 w 4203112"/>
                <a:gd name="connsiteY62" fmla="*/ 860901 h 4174267"/>
                <a:gd name="connsiteX63" fmla="*/ 830647 w 4203112"/>
                <a:gd name="connsiteY63" fmla="*/ 2022314 h 4174267"/>
                <a:gd name="connsiteX64" fmla="*/ 111882 w 4203112"/>
                <a:gd name="connsiteY64" fmla="*/ 2051285 h 4174267"/>
                <a:gd name="connsiteX65" fmla="*/ 509974 w 4203112"/>
                <a:gd name="connsiteY65" fmla="*/ 1345362 h 4174267"/>
                <a:gd name="connsiteX66" fmla="*/ 530788 w 4203112"/>
                <a:gd name="connsiteY66" fmla="*/ 729622 h 4174267"/>
                <a:gd name="connsiteX67" fmla="*/ 608369 w 4203112"/>
                <a:gd name="connsiteY67" fmla="*/ 625682 h 417426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7353 w 4183969"/>
                <a:gd name="connsiteY66" fmla="*/ 75378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2673 w 4183969"/>
                <a:gd name="connsiteY66" fmla="*/ 749490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685517 w 4177532"/>
                <a:gd name="connsiteY0" fmla="*/ 2541845 h 4193747"/>
                <a:gd name="connsiteX1" fmla="*/ 2744087 w 4177532"/>
                <a:gd name="connsiteY1" fmla="*/ 2502966 h 4193747"/>
                <a:gd name="connsiteX2" fmla="*/ 2862074 w 4177532"/>
                <a:gd name="connsiteY2" fmla="*/ 2537119 h 4193747"/>
                <a:gd name="connsiteX3" fmla="*/ 2917103 w 4177532"/>
                <a:gd name="connsiteY3" fmla="*/ 2724446 h 4193747"/>
                <a:gd name="connsiteX4" fmla="*/ 2909892 w 4177532"/>
                <a:gd name="connsiteY4" fmla="*/ 2747619 h 4193747"/>
                <a:gd name="connsiteX5" fmla="*/ 2685517 w 4177532"/>
                <a:gd name="connsiteY5" fmla="*/ 2541845 h 4193747"/>
                <a:gd name="connsiteX6" fmla="*/ 2145804 w 4177532"/>
                <a:gd name="connsiteY6" fmla="*/ 2288337 h 4193747"/>
                <a:gd name="connsiteX7" fmla="*/ 2347478 w 4177532"/>
                <a:gd name="connsiteY7" fmla="*/ 2473293 h 4193747"/>
                <a:gd name="connsiteX8" fmla="*/ 2345379 w 4177532"/>
                <a:gd name="connsiteY8" fmla="*/ 2473824 h 4193747"/>
                <a:gd name="connsiteX9" fmla="*/ 2188571 w 4177532"/>
                <a:gd name="connsiteY9" fmla="*/ 2428808 h 4193747"/>
                <a:gd name="connsiteX10" fmla="*/ 2187454 w 4177532"/>
                <a:gd name="connsiteY10" fmla="*/ 2430133 h 4193747"/>
                <a:gd name="connsiteX11" fmla="*/ 2145804 w 4177532"/>
                <a:gd name="connsiteY11" fmla="*/ 2288337 h 4193747"/>
                <a:gd name="connsiteX12" fmla="*/ 1893528 w 4177532"/>
                <a:gd name="connsiteY12" fmla="*/ 2056975 h 4193747"/>
                <a:gd name="connsiteX13" fmla="*/ 1951632 w 4177532"/>
                <a:gd name="connsiteY13" fmla="*/ 2110262 h 4193747"/>
                <a:gd name="connsiteX14" fmla="*/ 1900311 w 4177532"/>
                <a:gd name="connsiteY14" fmla="*/ 2217227 h 4193747"/>
                <a:gd name="connsiteX15" fmla="*/ 2027130 w 4177532"/>
                <a:gd name="connsiteY15" fmla="*/ 2620107 h 4193747"/>
                <a:gd name="connsiteX16" fmla="*/ 2375164 w 4177532"/>
                <a:gd name="connsiteY16" fmla="*/ 2722385 h 4193747"/>
                <a:gd name="connsiteX17" fmla="*/ 2547729 w 4177532"/>
                <a:gd name="connsiteY17" fmla="*/ 2656942 h 4193747"/>
                <a:gd name="connsiteX18" fmla="*/ 2778329 w 4177532"/>
                <a:gd name="connsiteY18" fmla="*/ 2868425 h 4193747"/>
                <a:gd name="connsiteX19" fmla="*/ 2585629 w 4177532"/>
                <a:gd name="connsiteY19" fmla="*/ 2817424 h 4193747"/>
                <a:gd name="connsiteX20" fmla="*/ 2393163 w 4177532"/>
                <a:gd name="connsiteY20" fmla="*/ 3008320 h 4193747"/>
                <a:gd name="connsiteX21" fmla="*/ 2851910 w 4177532"/>
                <a:gd name="connsiteY21" fmla="*/ 3129380 h 4193747"/>
                <a:gd name="connsiteX22" fmla="*/ 2990688 w 4177532"/>
                <a:gd name="connsiteY22" fmla="*/ 3063179 h 4193747"/>
                <a:gd name="connsiteX23" fmla="*/ 3049179 w 4177532"/>
                <a:gd name="connsiteY23" fmla="*/ 3116821 h 4193747"/>
                <a:gd name="connsiteX24" fmla="*/ 3169459 w 4177532"/>
                <a:gd name="connsiteY24" fmla="*/ 2985668 h 4193747"/>
                <a:gd name="connsiteX25" fmla="*/ 3115337 w 4177532"/>
                <a:gd name="connsiteY25" fmla="*/ 2936032 h 4193747"/>
                <a:gd name="connsiteX26" fmla="*/ 3180774 w 4177532"/>
                <a:gd name="connsiteY26" fmla="*/ 2787394 h 4193747"/>
                <a:gd name="connsiteX27" fmla="*/ 3048023 w 4177532"/>
                <a:gd name="connsiteY27" fmla="*/ 2340195 h 4193747"/>
                <a:gd name="connsiteX28" fmla="*/ 3048754 w 4177532"/>
                <a:gd name="connsiteY28" fmla="*/ 2339339 h 4193747"/>
                <a:gd name="connsiteX29" fmla="*/ 3043612 w 4177532"/>
                <a:gd name="connsiteY29" fmla="*/ 2335565 h 4193747"/>
                <a:gd name="connsiteX30" fmla="*/ 3041865 w 4177532"/>
                <a:gd name="connsiteY30" fmla="*/ 2333732 h 4193747"/>
                <a:gd name="connsiteX31" fmla="*/ 3041563 w 4177532"/>
                <a:gd name="connsiteY31" fmla="*/ 2334061 h 4193747"/>
                <a:gd name="connsiteX32" fmla="*/ 2703436 w 4177532"/>
                <a:gd name="connsiteY32" fmla="*/ 2247240 h 4193747"/>
                <a:gd name="connsiteX33" fmla="*/ 2496805 w 4177532"/>
                <a:gd name="connsiteY33" fmla="*/ 2368778 h 4193747"/>
                <a:gd name="connsiteX34" fmla="*/ 2258161 w 4177532"/>
                <a:gd name="connsiteY34" fmla="*/ 2149917 h 4193747"/>
                <a:gd name="connsiteX35" fmla="*/ 2272098 w 4177532"/>
                <a:gd name="connsiteY35" fmla="*/ 2143903 h 4193747"/>
                <a:gd name="connsiteX36" fmla="*/ 2445902 w 4177532"/>
                <a:gd name="connsiteY36" fmla="*/ 2189769 h 4193747"/>
                <a:gd name="connsiteX37" fmla="*/ 2619165 w 4177532"/>
                <a:gd name="connsiteY37" fmla="*/ 2017920 h 4193747"/>
                <a:gd name="connsiteX38" fmla="*/ 2206192 w 4177532"/>
                <a:gd name="connsiteY38" fmla="*/ 1908939 h 4193747"/>
                <a:gd name="connsiteX39" fmla="*/ 2069387 w 4177532"/>
                <a:gd name="connsiteY39" fmla="*/ 1976793 h 4193747"/>
                <a:gd name="connsiteX40" fmla="*/ 2013808 w 4177532"/>
                <a:gd name="connsiteY40" fmla="*/ 1925822 h 4193747"/>
                <a:gd name="connsiteX41" fmla="*/ 1893528 w 4177532"/>
                <a:gd name="connsiteY41" fmla="*/ 2056975 h 4193747"/>
                <a:gd name="connsiteX42" fmla="*/ 1053347 w 4177532"/>
                <a:gd name="connsiteY42" fmla="*/ 2399487 h 4193747"/>
                <a:gd name="connsiteX43" fmla="*/ 2233494 w 4177532"/>
                <a:gd name="connsiteY43" fmla="*/ 1121712 h 4193747"/>
                <a:gd name="connsiteX44" fmla="*/ 3804321 w 4177532"/>
                <a:gd name="connsiteY44" fmla="*/ 1410650 h 4193747"/>
                <a:gd name="connsiteX45" fmla="*/ 3423385 w 4177532"/>
                <a:gd name="connsiteY45" fmla="*/ 3334963 h 4193747"/>
                <a:gd name="connsiteX46" fmla="*/ 1418537 w 4177532"/>
                <a:gd name="connsiteY46" fmla="*/ 3862388 h 4193747"/>
                <a:gd name="connsiteX47" fmla="*/ 1415877 w 4177532"/>
                <a:gd name="connsiteY47" fmla="*/ 3858391 h 4193747"/>
                <a:gd name="connsiteX48" fmla="*/ 1053347 w 4177532"/>
                <a:gd name="connsiteY48" fmla="*/ 2399487 h 4193747"/>
                <a:gd name="connsiteX49" fmla="*/ 818493 w 4177532"/>
                <a:gd name="connsiteY49" fmla="*/ 2133690 h 4193747"/>
                <a:gd name="connsiteX50" fmla="*/ 1921679 w 4177532"/>
                <a:gd name="connsiteY50" fmla="*/ 930781 h 4193747"/>
                <a:gd name="connsiteX51" fmla="*/ 1989507 w 4177532"/>
                <a:gd name="connsiteY51" fmla="*/ 927848 h 4193747"/>
                <a:gd name="connsiteX52" fmla="*/ 2131025 w 4177532"/>
                <a:gd name="connsiteY52" fmla="*/ 1057633 h 4193747"/>
                <a:gd name="connsiteX53" fmla="*/ 2133958 w 4177532"/>
                <a:gd name="connsiteY53" fmla="*/ 1125461 h 4193747"/>
                <a:gd name="connsiteX54" fmla="*/ 1030771 w 4177532"/>
                <a:gd name="connsiteY54" fmla="*/ 2328370 h 4193747"/>
                <a:gd name="connsiteX55" fmla="*/ 962944 w 4177532"/>
                <a:gd name="connsiteY55" fmla="*/ 2331303 h 4193747"/>
                <a:gd name="connsiteX56" fmla="*/ 821426 w 4177532"/>
                <a:gd name="connsiteY56" fmla="*/ 2201517 h 4193747"/>
                <a:gd name="connsiteX57" fmla="*/ 818493 w 4177532"/>
                <a:gd name="connsiteY57" fmla="*/ 2133690 h 4193747"/>
                <a:gd name="connsiteX58" fmla="*/ 582789 w 4177532"/>
                <a:gd name="connsiteY58" fmla="*/ 645162 h 4193747"/>
                <a:gd name="connsiteX59" fmla="*/ 1204766 w 4177532"/>
                <a:gd name="connsiteY59" fmla="*/ 549012 h 4193747"/>
                <a:gd name="connsiteX60" fmla="*/ 1381475 w 4177532"/>
                <a:gd name="connsiteY60" fmla="*/ 46615 h 4193747"/>
                <a:gd name="connsiteX61" fmla="*/ 1819532 w 4177532"/>
                <a:gd name="connsiteY61" fmla="*/ 171264 h 4193747"/>
                <a:gd name="connsiteX62" fmla="*/ 1844349 w 4177532"/>
                <a:gd name="connsiteY62" fmla="*/ 880381 h 4193747"/>
                <a:gd name="connsiteX63" fmla="*/ 805067 w 4177532"/>
                <a:gd name="connsiteY63" fmla="*/ 2041794 h 4193747"/>
                <a:gd name="connsiteX64" fmla="*/ 86302 w 4177532"/>
                <a:gd name="connsiteY64" fmla="*/ 2070765 h 4193747"/>
                <a:gd name="connsiteX65" fmla="*/ 406751 w 4177532"/>
                <a:gd name="connsiteY65" fmla="*/ 1440109 h 4193747"/>
                <a:gd name="connsiteX66" fmla="*/ 582789 w 4177532"/>
                <a:gd name="connsiteY66" fmla="*/ 645162 h 4193747"/>
                <a:gd name="connsiteX0" fmla="*/ 2706143 w 4198158"/>
                <a:gd name="connsiteY0" fmla="*/ 2541845 h 4193747"/>
                <a:gd name="connsiteX1" fmla="*/ 2764713 w 4198158"/>
                <a:gd name="connsiteY1" fmla="*/ 2502966 h 4193747"/>
                <a:gd name="connsiteX2" fmla="*/ 2882700 w 4198158"/>
                <a:gd name="connsiteY2" fmla="*/ 2537119 h 4193747"/>
                <a:gd name="connsiteX3" fmla="*/ 2937729 w 4198158"/>
                <a:gd name="connsiteY3" fmla="*/ 2724446 h 4193747"/>
                <a:gd name="connsiteX4" fmla="*/ 2930518 w 4198158"/>
                <a:gd name="connsiteY4" fmla="*/ 2747619 h 4193747"/>
                <a:gd name="connsiteX5" fmla="*/ 2706143 w 4198158"/>
                <a:gd name="connsiteY5" fmla="*/ 2541845 h 4193747"/>
                <a:gd name="connsiteX6" fmla="*/ 2166430 w 4198158"/>
                <a:gd name="connsiteY6" fmla="*/ 2288337 h 4193747"/>
                <a:gd name="connsiteX7" fmla="*/ 2368104 w 4198158"/>
                <a:gd name="connsiteY7" fmla="*/ 2473293 h 4193747"/>
                <a:gd name="connsiteX8" fmla="*/ 2366005 w 4198158"/>
                <a:gd name="connsiteY8" fmla="*/ 2473824 h 4193747"/>
                <a:gd name="connsiteX9" fmla="*/ 2209197 w 4198158"/>
                <a:gd name="connsiteY9" fmla="*/ 2428808 h 4193747"/>
                <a:gd name="connsiteX10" fmla="*/ 2208080 w 4198158"/>
                <a:gd name="connsiteY10" fmla="*/ 2430133 h 4193747"/>
                <a:gd name="connsiteX11" fmla="*/ 2166430 w 4198158"/>
                <a:gd name="connsiteY11" fmla="*/ 2288337 h 4193747"/>
                <a:gd name="connsiteX12" fmla="*/ 1914154 w 4198158"/>
                <a:gd name="connsiteY12" fmla="*/ 2056975 h 4193747"/>
                <a:gd name="connsiteX13" fmla="*/ 1972258 w 4198158"/>
                <a:gd name="connsiteY13" fmla="*/ 2110262 h 4193747"/>
                <a:gd name="connsiteX14" fmla="*/ 1920937 w 4198158"/>
                <a:gd name="connsiteY14" fmla="*/ 2217227 h 4193747"/>
                <a:gd name="connsiteX15" fmla="*/ 2047756 w 4198158"/>
                <a:gd name="connsiteY15" fmla="*/ 2620107 h 4193747"/>
                <a:gd name="connsiteX16" fmla="*/ 2395790 w 4198158"/>
                <a:gd name="connsiteY16" fmla="*/ 2722385 h 4193747"/>
                <a:gd name="connsiteX17" fmla="*/ 2568355 w 4198158"/>
                <a:gd name="connsiteY17" fmla="*/ 2656942 h 4193747"/>
                <a:gd name="connsiteX18" fmla="*/ 2798955 w 4198158"/>
                <a:gd name="connsiteY18" fmla="*/ 2868425 h 4193747"/>
                <a:gd name="connsiteX19" fmla="*/ 2606255 w 4198158"/>
                <a:gd name="connsiteY19" fmla="*/ 2817424 h 4193747"/>
                <a:gd name="connsiteX20" fmla="*/ 2413789 w 4198158"/>
                <a:gd name="connsiteY20" fmla="*/ 3008320 h 4193747"/>
                <a:gd name="connsiteX21" fmla="*/ 2872536 w 4198158"/>
                <a:gd name="connsiteY21" fmla="*/ 3129380 h 4193747"/>
                <a:gd name="connsiteX22" fmla="*/ 3011314 w 4198158"/>
                <a:gd name="connsiteY22" fmla="*/ 3063179 h 4193747"/>
                <a:gd name="connsiteX23" fmla="*/ 3069805 w 4198158"/>
                <a:gd name="connsiteY23" fmla="*/ 3116821 h 4193747"/>
                <a:gd name="connsiteX24" fmla="*/ 3190085 w 4198158"/>
                <a:gd name="connsiteY24" fmla="*/ 2985668 h 4193747"/>
                <a:gd name="connsiteX25" fmla="*/ 3135963 w 4198158"/>
                <a:gd name="connsiteY25" fmla="*/ 2936032 h 4193747"/>
                <a:gd name="connsiteX26" fmla="*/ 3201400 w 4198158"/>
                <a:gd name="connsiteY26" fmla="*/ 2787394 h 4193747"/>
                <a:gd name="connsiteX27" fmla="*/ 3068649 w 4198158"/>
                <a:gd name="connsiteY27" fmla="*/ 2340195 h 4193747"/>
                <a:gd name="connsiteX28" fmla="*/ 3069380 w 4198158"/>
                <a:gd name="connsiteY28" fmla="*/ 2339339 h 4193747"/>
                <a:gd name="connsiteX29" fmla="*/ 3064238 w 4198158"/>
                <a:gd name="connsiteY29" fmla="*/ 2335565 h 4193747"/>
                <a:gd name="connsiteX30" fmla="*/ 3062491 w 4198158"/>
                <a:gd name="connsiteY30" fmla="*/ 2333732 h 4193747"/>
                <a:gd name="connsiteX31" fmla="*/ 3062189 w 4198158"/>
                <a:gd name="connsiteY31" fmla="*/ 2334061 h 4193747"/>
                <a:gd name="connsiteX32" fmla="*/ 2724062 w 4198158"/>
                <a:gd name="connsiteY32" fmla="*/ 2247240 h 4193747"/>
                <a:gd name="connsiteX33" fmla="*/ 2517431 w 4198158"/>
                <a:gd name="connsiteY33" fmla="*/ 2368778 h 4193747"/>
                <a:gd name="connsiteX34" fmla="*/ 2278787 w 4198158"/>
                <a:gd name="connsiteY34" fmla="*/ 2149917 h 4193747"/>
                <a:gd name="connsiteX35" fmla="*/ 2292724 w 4198158"/>
                <a:gd name="connsiteY35" fmla="*/ 2143903 h 4193747"/>
                <a:gd name="connsiteX36" fmla="*/ 2466528 w 4198158"/>
                <a:gd name="connsiteY36" fmla="*/ 2189769 h 4193747"/>
                <a:gd name="connsiteX37" fmla="*/ 2639791 w 4198158"/>
                <a:gd name="connsiteY37" fmla="*/ 2017920 h 4193747"/>
                <a:gd name="connsiteX38" fmla="*/ 2226818 w 4198158"/>
                <a:gd name="connsiteY38" fmla="*/ 1908939 h 4193747"/>
                <a:gd name="connsiteX39" fmla="*/ 2090013 w 4198158"/>
                <a:gd name="connsiteY39" fmla="*/ 1976793 h 4193747"/>
                <a:gd name="connsiteX40" fmla="*/ 2034434 w 4198158"/>
                <a:gd name="connsiteY40" fmla="*/ 1925822 h 4193747"/>
                <a:gd name="connsiteX41" fmla="*/ 1914154 w 4198158"/>
                <a:gd name="connsiteY41" fmla="*/ 2056975 h 4193747"/>
                <a:gd name="connsiteX42" fmla="*/ 1073973 w 4198158"/>
                <a:gd name="connsiteY42" fmla="*/ 2399487 h 4193747"/>
                <a:gd name="connsiteX43" fmla="*/ 2254120 w 4198158"/>
                <a:gd name="connsiteY43" fmla="*/ 1121712 h 4193747"/>
                <a:gd name="connsiteX44" fmla="*/ 3824947 w 4198158"/>
                <a:gd name="connsiteY44" fmla="*/ 1410650 h 4193747"/>
                <a:gd name="connsiteX45" fmla="*/ 3444011 w 4198158"/>
                <a:gd name="connsiteY45" fmla="*/ 3334963 h 4193747"/>
                <a:gd name="connsiteX46" fmla="*/ 1439163 w 4198158"/>
                <a:gd name="connsiteY46" fmla="*/ 3862388 h 4193747"/>
                <a:gd name="connsiteX47" fmla="*/ 1436503 w 4198158"/>
                <a:gd name="connsiteY47" fmla="*/ 3858391 h 4193747"/>
                <a:gd name="connsiteX48" fmla="*/ 1073973 w 4198158"/>
                <a:gd name="connsiteY48" fmla="*/ 2399487 h 4193747"/>
                <a:gd name="connsiteX49" fmla="*/ 839119 w 4198158"/>
                <a:gd name="connsiteY49" fmla="*/ 2133690 h 4193747"/>
                <a:gd name="connsiteX50" fmla="*/ 1942305 w 4198158"/>
                <a:gd name="connsiteY50" fmla="*/ 930781 h 4193747"/>
                <a:gd name="connsiteX51" fmla="*/ 2010133 w 4198158"/>
                <a:gd name="connsiteY51" fmla="*/ 927848 h 4193747"/>
                <a:gd name="connsiteX52" fmla="*/ 2151651 w 4198158"/>
                <a:gd name="connsiteY52" fmla="*/ 1057633 h 4193747"/>
                <a:gd name="connsiteX53" fmla="*/ 2154584 w 4198158"/>
                <a:gd name="connsiteY53" fmla="*/ 1125461 h 4193747"/>
                <a:gd name="connsiteX54" fmla="*/ 1051397 w 4198158"/>
                <a:gd name="connsiteY54" fmla="*/ 2328370 h 4193747"/>
                <a:gd name="connsiteX55" fmla="*/ 983570 w 4198158"/>
                <a:gd name="connsiteY55" fmla="*/ 2331303 h 4193747"/>
                <a:gd name="connsiteX56" fmla="*/ 842052 w 4198158"/>
                <a:gd name="connsiteY56" fmla="*/ 2201517 h 4193747"/>
                <a:gd name="connsiteX57" fmla="*/ 839119 w 4198158"/>
                <a:gd name="connsiteY57" fmla="*/ 2133690 h 4193747"/>
                <a:gd name="connsiteX58" fmla="*/ 603415 w 4198158"/>
                <a:gd name="connsiteY58" fmla="*/ 645162 h 4193747"/>
                <a:gd name="connsiteX59" fmla="*/ 1225392 w 4198158"/>
                <a:gd name="connsiteY59" fmla="*/ 549012 h 4193747"/>
                <a:gd name="connsiteX60" fmla="*/ 1402101 w 4198158"/>
                <a:gd name="connsiteY60" fmla="*/ 46615 h 4193747"/>
                <a:gd name="connsiteX61" fmla="*/ 1840158 w 4198158"/>
                <a:gd name="connsiteY61" fmla="*/ 171264 h 4193747"/>
                <a:gd name="connsiteX62" fmla="*/ 1864975 w 4198158"/>
                <a:gd name="connsiteY62" fmla="*/ 880381 h 4193747"/>
                <a:gd name="connsiteX63" fmla="*/ 825693 w 4198158"/>
                <a:gd name="connsiteY63" fmla="*/ 2041794 h 4193747"/>
                <a:gd name="connsiteX64" fmla="*/ 106928 w 4198158"/>
                <a:gd name="connsiteY64" fmla="*/ 2070765 h 4193747"/>
                <a:gd name="connsiteX65" fmla="*/ 427377 w 4198158"/>
                <a:gd name="connsiteY65" fmla="*/ 1440109 h 4193747"/>
                <a:gd name="connsiteX66" fmla="*/ 603415 w 4198158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498676 h 4150578"/>
                <a:gd name="connsiteX1" fmla="*/ 2785542 w 4218987"/>
                <a:gd name="connsiteY1" fmla="*/ 2459797 h 4150578"/>
                <a:gd name="connsiteX2" fmla="*/ 2903529 w 4218987"/>
                <a:gd name="connsiteY2" fmla="*/ 2493950 h 4150578"/>
                <a:gd name="connsiteX3" fmla="*/ 2958558 w 4218987"/>
                <a:gd name="connsiteY3" fmla="*/ 2681277 h 4150578"/>
                <a:gd name="connsiteX4" fmla="*/ 2951347 w 4218987"/>
                <a:gd name="connsiteY4" fmla="*/ 2704450 h 4150578"/>
                <a:gd name="connsiteX5" fmla="*/ 2726972 w 4218987"/>
                <a:gd name="connsiteY5" fmla="*/ 2498676 h 4150578"/>
                <a:gd name="connsiteX6" fmla="*/ 2187259 w 4218987"/>
                <a:gd name="connsiteY6" fmla="*/ 2245168 h 4150578"/>
                <a:gd name="connsiteX7" fmla="*/ 2388933 w 4218987"/>
                <a:gd name="connsiteY7" fmla="*/ 2430124 h 4150578"/>
                <a:gd name="connsiteX8" fmla="*/ 2386834 w 4218987"/>
                <a:gd name="connsiteY8" fmla="*/ 2430655 h 4150578"/>
                <a:gd name="connsiteX9" fmla="*/ 2230026 w 4218987"/>
                <a:gd name="connsiteY9" fmla="*/ 2385639 h 4150578"/>
                <a:gd name="connsiteX10" fmla="*/ 2228909 w 4218987"/>
                <a:gd name="connsiteY10" fmla="*/ 2386964 h 4150578"/>
                <a:gd name="connsiteX11" fmla="*/ 2187259 w 4218987"/>
                <a:gd name="connsiteY11" fmla="*/ 2245168 h 4150578"/>
                <a:gd name="connsiteX12" fmla="*/ 1934983 w 4218987"/>
                <a:gd name="connsiteY12" fmla="*/ 2013806 h 4150578"/>
                <a:gd name="connsiteX13" fmla="*/ 1993087 w 4218987"/>
                <a:gd name="connsiteY13" fmla="*/ 2067093 h 4150578"/>
                <a:gd name="connsiteX14" fmla="*/ 1941766 w 4218987"/>
                <a:gd name="connsiteY14" fmla="*/ 2174058 h 4150578"/>
                <a:gd name="connsiteX15" fmla="*/ 2068585 w 4218987"/>
                <a:gd name="connsiteY15" fmla="*/ 2576938 h 4150578"/>
                <a:gd name="connsiteX16" fmla="*/ 2416619 w 4218987"/>
                <a:gd name="connsiteY16" fmla="*/ 2679216 h 4150578"/>
                <a:gd name="connsiteX17" fmla="*/ 2589184 w 4218987"/>
                <a:gd name="connsiteY17" fmla="*/ 2613773 h 4150578"/>
                <a:gd name="connsiteX18" fmla="*/ 2819784 w 4218987"/>
                <a:gd name="connsiteY18" fmla="*/ 2825256 h 4150578"/>
                <a:gd name="connsiteX19" fmla="*/ 2627084 w 4218987"/>
                <a:gd name="connsiteY19" fmla="*/ 2774255 h 4150578"/>
                <a:gd name="connsiteX20" fmla="*/ 2434618 w 4218987"/>
                <a:gd name="connsiteY20" fmla="*/ 2965151 h 4150578"/>
                <a:gd name="connsiteX21" fmla="*/ 2893365 w 4218987"/>
                <a:gd name="connsiteY21" fmla="*/ 3086211 h 4150578"/>
                <a:gd name="connsiteX22" fmla="*/ 3032143 w 4218987"/>
                <a:gd name="connsiteY22" fmla="*/ 3020010 h 4150578"/>
                <a:gd name="connsiteX23" fmla="*/ 3090634 w 4218987"/>
                <a:gd name="connsiteY23" fmla="*/ 3073652 h 4150578"/>
                <a:gd name="connsiteX24" fmla="*/ 3210914 w 4218987"/>
                <a:gd name="connsiteY24" fmla="*/ 2942499 h 4150578"/>
                <a:gd name="connsiteX25" fmla="*/ 3156792 w 4218987"/>
                <a:gd name="connsiteY25" fmla="*/ 2892863 h 4150578"/>
                <a:gd name="connsiteX26" fmla="*/ 3222229 w 4218987"/>
                <a:gd name="connsiteY26" fmla="*/ 2744225 h 4150578"/>
                <a:gd name="connsiteX27" fmla="*/ 3089478 w 4218987"/>
                <a:gd name="connsiteY27" fmla="*/ 2297026 h 4150578"/>
                <a:gd name="connsiteX28" fmla="*/ 3090209 w 4218987"/>
                <a:gd name="connsiteY28" fmla="*/ 2296170 h 4150578"/>
                <a:gd name="connsiteX29" fmla="*/ 3085067 w 4218987"/>
                <a:gd name="connsiteY29" fmla="*/ 2292396 h 4150578"/>
                <a:gd name="connsiteX30" fmla="*/ 3083320 w 4218987"/>
                <a:gd name="connsiteY30" fmla="*/ 2290563 h 4150578"/>
                <a:gd name="connsiteX31" fmla="*/ 3083018 w 4218987"/>
                <a:gd name="connsiteY31" fmla="*/ 2290892 h 4150578"/>
                <a:gd name="connsiteX32" fmla="*/ 2744891 w 4218987"/>
                <a:gd name="connsiteY32" fmla="*/ 2204071 h 4150578"/>
                <a:gd name="connsiteX33" fmla="*/ 2538260 w 4218987"/>
                <a:gd name="connsiteY33" fmla="*/ 2325609 h 4150578"/>
                <a:gd name="connsiteX34" fmla="*/ 2299616 w 4218987"/>
                <a:gd name="connsiteY34" fmla="*/ 2106748 h 4150578"/>
                <a:gd name="connsiteX35" fmla="*/ 2313553 w 4218987"/>
                <a:gd name="connsiteY35" fmla="*/ 2100734 h 4150578"/>
                <a:gd name="connsiteX36" fmla="*/ 2487357 w 4218987"/>
                <a:gd name="connsiteY36" fmla="*/ 2146600 h 4150578"/>
                <a:gd name="connsiteX37" fmla="*/ 2660620 w 4218987"/>
                <a:gd name="connsiteY37" fmla="*/ 1974751 h 4150578"/>
                <a:gd name="connsiteX38" fmla="*/ 2247647 w 4218987"/>
                <a:gd name="connsiteY38" fmla="*/ 1865770 h 4150578"/>
                <a:gd name="connsiteX39" fmla="*/ 2110842 w 4218987"/>
                <a:gd name="connsiteY39" fmla="*/ 1933624 h 4150578"/>
                <a:gd name="connsiteX40" fmla="*/ 2055263 w 4218987"/>
                <a:gd name="connsiteY40" fmla="*/ 1882653 h 4150578"/>
                <a:gd name="connsiteX41" fmla="*/ 1934983 w 4218987"/>
                <a:gd name="connsiteY41" fmla="*/ 2013806 h 4150578"/>
                <a:gd name="connsiteX42" fmla="*/ 1094802 w 4218987"/>
                <a:gd name="connsiteY42" fmla="*/ 2356318 h 4150578"/>
                <a:gd name="connsiteX43" fmla="*/ 2274949 w 4218987"/>
                <a:gd name="connsiteY43" fmla="*/ 1078543 h 4150578"/>
                <a:gd name="connsiteX44" fmla="*/ 3845776 w 4218987"/>
                <a:gd name="connsiteY44" fmla="*/ 1367481 h 4150578"/>
                <a:gd name="connsiteX45" fmla="*/ 3464840 w 4218987"/>
                <a:gd name="connsiteY45" fmla="*/ 3291794 h 4150578"/>
                <a:gd name="connsiteX46" fmla="*/ 1459992 w 4218987"/>
                <a:gd name="connsiteY46" fmla="*/ 3819219 h 4150578"/>
                <a:gd name="connsiteX47" fmla="*/ 1457332 w 4218987"/>
                <a:gd name="connsiteY47" fmla="*/ 3815222 h 4150578"/>
                <a:gd name="connsiteX48" fmla="*/ 1094802 w 4218987"/>
                <a:gd name="connsiteY48" fmla="*/ 2356318 h 4150578"/>
                <a:gd name="connsiteX49" fmla="*/ 859948 w 4218987"/>
                <a:gd name="connsiteY49" fmla="*/ 2090521 h 4150578"/>
                <a:gd name="connsiteX50" fmla="*/ 1963134 w 4218987"/>
                <a:gd name="connsiteY50" fmla="*/ 887612 h 4150578"/>
                <a:gd name="connsiteX51" fmla="*/ 2030962 w 4218987"/>
                <a:gd name="connsiteY51" fmla="*/ 884679 h 4150578"/>
                <a:gd name="connsiteX52" fmla="*/ 2172480 w 4218987"/>
                <a:gd name="connsiteY52" fmla="*/ 1014464 h 4150578"/>
                <a:gd name="connsiteX53" fmla="*/ 2175413 w 4218987"/>
                <a:gd name="connsiteY53" fmla="*/ 1082292 h 4150578"/>
                <a:gd name="connsiteX54" fmla="*/ 1072226 w 4218987"/>
                <a:gd name="connsiteY54" fmla="*/ 2285201 h 4150578"/>
                <a:gd name="connsiteX55" fmla="*/ 1004399 w 4218987"/>
                <a:gd name="connsiteY55" fmla="*/ 2288134 h 4150578"/>
                <a:gd name="connsiteX56" fmla="*/ 862881 w 4218987"/>
                <a:gd name="connsiteY56" fmla="*/ 2158348 h 4150578"/>
                <a:gd name="connsiteX57" fmla="*/ 859948 w 4218987"/>
                <a:gd name="connsiteY57" fmla="*/ 2090521 h 4150578"/>
                <a:gd name="connsiteX58" fmla="*/ 624244 w 4218987"/>
                <a:gd name="connsiteY58" fmla="*/ 601993 h 4150578"/>
                <a:gd name="connsiteX59" fmla="*/ 1246221 w 4218987"/>
                <a:gd name="connsiteY59" fmla="*/ 505843 h 4150578"/>
                <a:gd name="connsiteX60" fmla="*/ 1422930 w 4218987"/>
                <a:gd name="connsiteY60" fmla="*/ 3446 h 4150578"/>
                <a:gd name="connsiteX61" fmla="*/ 1885804 w 4218987"/>
                <a:gd name="connsiteY61" fmla="*/ 837212 h 4150578"/>
                <a:gd name="connsiteX62" fmla="*/ 846522 w 4218987"/>
                <a:gd name="connsiteY62" fmla="*/ 1998625 h 4150578"/>
                <a:gd name="connsiteX63" fmla="*/ 127757 w 4218987"/>
                <a:gd name="connsiteY63" fmla="*/ 2027596 h 4150578"/>
                <a:gd name="connsiteX64" fmla="*/ 448206 w 4218987"/>
                <a:gd name="connsiteY64" fmla="*/ 1396940 h 4150578"/>
                <a:gd name="connsiteX65" fmla="*/ 624244 w 4218987"/>
                <a:gd name="connsiteY65" fmla="*/ 601993 h 4150578"/>
                <a:gd name="connsiteX0" fmla="*/ 2726972 w 4218987"/>
                <a:gd name="connsiteY0" fmla="*/ 2657094 h 4308996"/>
                <a:gd name="connsiteX1" fmla="*/ 2785542 w 4218987"/>
                <a:gd name="connsiteY1" fmla="*/ 2618215 h 4308996"/>
                <a:gd name="connsiteX2" fmla="*/ 2903529 w 4218987"/>
                <a:gd name="connsiteY2" fmla="*/ 2652368 h 4308996"/>
                <a:gd name="connsiteX3" fmla="*/ 2958558 w 4218987"/>
                <a:gd name="connsiteY3" fmla="*/ 2839695 h 4308996"/>
                <a:gd name="connsiteX4" fmla="*/ 2951347 w 4218987"/>
                <a:gd name="connsiteY4" fmla="*/ 2862868 h 4308996"/>
                <a:gd name="connsiteX5" fmla="*/ 2726972 w 4218987"/>
                <a:gd name="connsiteY5" fmla="*/ 2657094 h 4308996"/>
                <a:gd name="connsiteX6" fmla="*/ 2187259 w 4218987"/>
                <a:gd name="connsiteY6" fmla="*/ 2403586 h 4308996"/>
                <a:gd name="connsiteX7" fmla="*/ 2388933 w 4218987"/>
                <a:gd name="connsiteY7" fmla="*/ 2588542 h 4308996"/>
                <a:gd name="connsiteX8" fmla="*/ 2386834 w 4218987"/>
                <a:gd name="connsiteY8" fmla="*/ 2589073 h 4308996"/>
                <a:gd name="connsiteX9" fmla="*/ 2230026 w 4218987"/>
                <a:gd name="connsiteY9" fmla="*/ 2544057 h 4308996"/>
                <a:gd name="connsiteX10" fmla="*/ 2228909 w 4218987"/>
                <a:gd name="connsiteY10" fmla="*/ 2545382 h 4308996"/>
                <a:gd name="connsiteX11" fmla="*/ 2187259 w 4218987"/>
                <a:gd name="connsiteY11" fmla="*/ 2403586 h 4308996"/>
                <a:gd name="connsiteX12" fmla="*/ 1934983 w 4218987"/>
                <a:gd name="connsiteY12" fmla="*/ 2172224 h 4308996"/>
                <a:gd name="connsiteX13" fmla="*/ 1993087 w 4218987"/>
                <a:gd name="connsiteY13" fmla="*/ 2225511 h 4308996"/>
                <a:gd name="connsiteX14" fmla="*/ 1941766 w 4218987"/>
                <a:gd name="connsiteY14" fmla="*/ 2332476 h 4308996"/>
                <a:gd name="connsiteX15" fmla="*/ 2068585 w 4218987"/>
                <a:gd name="connsiteY15" fmla="*/ 2735356 h 4308996"/>
                <a:gd name="connsiteX16" fmla="*/ 2416619 w 4218987"/>
                <a:gd name="connsiteY16" fmla="*/ 2837634 h 4308996"/>
                <a:gd name="connsiteX17" fmla="*/ 2589184 w 4218987"/>
                <a:gd name="connsiteY17" fmla="*/ 2772191 h 4308996"/>
                <a:gd name="connsiteX18" fmla="*/ 2819784 w 4218987"/>
                <a:gd name="connsiteY18" fmla="*/ 2983674 h 4308996"/>
                <a:gd name="connsiteX19" fmla="*/ 2627084 w 4218987"/>
                <a:gd name="connsiteY19" fmla="*/ 2932673 h 4308996"/>
                <a:gd name="connsiteX20" fmla="*/ 2434618 w 4218987"/>
                <a:gd name="connsiteY20" fmla="*/ 3123569 h 4308996"/>
                <a:gd name="connsiteX21" fmla="*/ 2893365 w 4218987"/>
                <a:gd name="connsiteY21" fmla="*/ 3244629 h 4308996"/>
                <a:gd name="connsiteX22" fmla="*/ 3032143 w 4218987"/>
                <a:gd name="connsiteY22" fmla="*/ 3178428 h 4308996"/>
                <a:gd name="connsiteX23" fmla="*/ 3090634 w 4218987"/>
                <a:gd name="connsiteY23" fmla="*/ 3232070 h 4308996"/>
                <a:gd name="connsiteX24" fmla="*/ 3210914 w 4218987"/>
                <a:gd name="connsiteY24" fmla="*/ 3100917 h 4308996"/>
                <a:gd name="connsiteX25" fmla="*/ 3156792 w 4218987"/>
                <a:gd name="connsiteY25" fmla="*/ 3051281 h 4308996"/>
                <a:gd name="connsiteX26" fmla="*/ 3222229 w 4218987"/>
                <a:gd name="connsiteY26" fmla="*/ 2902643 h 4308996"/>
                <a:gd name="connsiteX27" fmla="*/ 3089478 w 4218987"/>
                <a:gd name="connsiteY27" fmla="*/ 2455444 h 4308996"/>
                <a:gd name="connsiteX28" fmla="*/ 3090209 w 4218987"/>
                <a:gd name="connsiteY28" fmla="*/ 2454588 h 4308996"/>
                <a:gd name="connsiteX29" fmla="*/ 3085067 w 4218987"/>
                <a:gd name="connsiteY29" fmla="*/ 2450814 h 4308996"/>
                <a:gd name="connsiteX30" fmla="*/ 3083320 w 4218987"/>
                <a:gd name="connsiteY30" fmla="*/ 2448981 h 4308996"/>
                <a:gd name="connsiteX31" fmla="*/ 3083018 w 4218987"/>
                <a:gd name="connsiteY31" fmla="*/ 2449310 h 4308996"/>
                <a:gd name="connsiteX32" fmla="*/ 2744891 w 4218987"/>
                <a:gd name="connsiteY32" fmla="*/ 2362489 h 4308996"/>
                <a:gd name="connsiteX33" fmla="*/ 2538260 w 4218987"/>
                <a:gd name="connsiteY33" fmla="*/ 2484027 h 4308996"/>
                <a:gd name="connsiteX34" fmla="*/ 2299616 w 4218987"/>
                <a:gd name="connsiteY34" fmla="*/ 2265166 h 4308996"/>
                <a:gd name="connsiteX35" fmla="*/ 2313553 w 4218987"/>
                <a:gd name="connsiteY35" fmla="*/ 2259152 h 4308996"/>
                <a:gd name="connsiteX36" fmla="*/ 2487357 w 4218987"/>
                <a:gd name="connsiteY36" fmla="*/ 2305018 h 4308996"/>
                <a:gd name="connsiteX37" fmla="*/ 2660620 w 4218987"/>
                <a:gd name="connsiteY37" fmla="*/ 2133169 h 4308996"/>
                <a:gd name="connsiteX38" fmla="*/ 2247647 w 4218987"/>
                <a:gd name="connsiteY38" fmla="*/ 2024188 h 4308996"/>
                <a:gd name="connsiteX39" fmla="*/ 2110842 w 4218987"/>
                <a:gd name="connsiteY39" fmla="*/ 2092042 h 4308996"/>
                <a:gd name="connsiteX40" fmla="*/ 2055263 w 4218987"/>
                <a:gd name="connsiteY40" fmla="*/ 2041071 h 4308996"/>
                <a:gd name="connsiteX41" fmla="*/ 1934983 w 4218987"/>
                <a:gd name="connsiteY41" fmla="*/ 2172224 h 4308996"/>
                <a:gd name="connsiteX42" fmla="*/ 1094802 w 4218987"/>
                <a:gd name="connsiteY42" fmla="*/ 2514736 h 4308996"/>
                <a:gd name="connsiteX43" fmla="*/ 2274949 w 4218987"/>
                <a:gd name="connsiteY43" fmla="*/ 1236961 h 4308996"/>
                <a:gd name="connsiteX44" fmla="*/ 3845776 w 4218987"/>
                <a:gd name="connsiteY44" fmla="*/ 1525899 h 4308996"/>
                <a:gd name="connsiteX45" fmla="*/ 3464840 w 4218987"/>
                <a:gd name="connsiteY45" fmla="*/ 3450212 h 4308996"/>
                <a:gd name="connsiteX46" fmla="*/ 1459992 w 4218987"/>
                <a:gd name="connsiteY46" fmla="*/ 3977637 h 4308996"/>
                <a:gd name="connsiteX47" fmla="*/ 1457332 w 4218987"/>
                <a:gd name="connsiteY47" fmla="*/ 3973640 h 4308996"/>
                <a:gd name="connsiteX48" fmla="*/ 1094802 w 4218987"/>
                <a:gd name="connsiteY48" fmla="*/ 2514736 h 4308996"/>
                <a:gd name="connsiteX49" fmla="*/ 859948 w 4218987"/>
                <a:gd name="connsiteY49" fmla="*/ 2248939 h 4308996"/>
                <a:gd name="connsiteX50" fmla="*/ 1963134 w 4218987"/>
                <a:gd name="connsiteY50" fmla="*/ 1046030 h 4308996"/>
                <a:gd name="connsiteX51" fmla="*/ 2030962 w 4218987"/>
                <a:gd name="connsiteY51" fmla="*/ 1043097 h 4308996"/>
                <a:gd name="connsiteX52" fmla="*/ 2172480 w 4218987"/>
                <a:gd name="connsiteY52" fmla="*/ 1172882 h 4308996"/>
                <a:gd name="connsiteX53" fmla="*/ 2175413 w 4218987"/>
                <a:gd name="connsiteY53" fmla="*/ 1240710 h 4308996"/>
                <a:gd name="connsiteX54" fmla="*/ 1072226 w 4218987"/>
                <a:gd name="connsiteY54" fmla="*/ 2443619 h 4308996"/>
                <a:gd name="connsiteX55" fmla="*/ 1004399 w 4218987"/>
                <a:gd name="connsiteY55" fmla="*/ 2446552 h 4308996"/>
                <a:gd name="connsiteX56" fmla="*/ 862881 w 4218987"/>
                <a:gd name="connsiteY56" fmla="*/ 2316766 h 4308996"/>
                <a:gd name="connsiteX57" fmla="*/ 859948 w 4218987"/>
                <a:gd name="connsiteY57" fmla="*/ 2248939 h 4308996"/>
                <a:gd name="connsiteX58" fmla="*/ 624244 w 4218987"/>
                <a:gd name="connsiteY58" fmla="*/ 760411 h 4308996"/>
                <a:gd name="connsiteX59" fmla="*/ 1246221 w 4218987"/>
                <a:gd name="connsiteY59" fmla="*/ 664261 h 4308996"/>
                <a:gd name="connsiteX60" fmla="*/ 1422930 w 4218987"/>
                <a:gd name="connsiteY60" fmla="*/ 161864 h 4308996"/>
                <a:gd name="connsiteX61" fmla="*/ 1885804 w 4218987"/>
                <a:gd name="connsiteY61" fmla="*/ 995630 h 4308996"/>
                <a:gd name="connsiteX62" fmla="*/ 846522 w 4218987"/>
                <a:gd name="connsiteY62" fmla="*/ 2157043 h 4308996"/>
                <a:gd name="connsiteX63" fmla="*/ 127757 w 4218987"/>
                <a:gd name="connsiteY63" fmla="*/ 2186014 h 4308996"/>
                <a:gd name="connsiteX64" fmla="*/ 448206 w 4218987"/>
                <a:gd name="connsiteY64" fmla="*/ 1555358 h 4308996"/>
                <a:gd name="connsiteX65" fmla="*/ 624244 w 4218987"/>
                <a:gd name="connsiteY65" fmla="*/ 760411 h 4308996"/>
                <a:gd name="connsiteX0" fmla="*/ 2726972 w 4218987"/>
                <a:gd name="connsiteY0" fmla="*/ 2714720 h 4366622"/>
                <a:gd name="connsiteX1" fmla="*/ 2785542 w 4218987"/>
                <a:gd name="connsiteY1" fmla="*/ 2675841 h 4366622"/>
                <a:gd name="connsiteX2" fmla="*/ 2903529 w 4218987"/>
                <a:gd name="connsiteY2" fmla="*/ 2709994 h 4366622"/>
                <a:gd name="connsiteX3" fmla="*/ 2958558 w 4218987"/>
                <a:gd name="connsiteY3" fmla="*/ 2897321 h 4366622"/>
                <a:gd name="connsiteX4" fmla="*/ 2951347 w 4218987"/>
                <a:gd name="connsiteY4" fmla="*/ 2920494 h 4366622"/>
                <a:gd name="connsiteX5" fmla="*/ 2726972 w 4218987"/>
                <a:gd name="connsiteY5" fmla="*/ 2714720 h 4366622"/>
                <a:gd name="connsiteX6" fmla="*/ 2187259 w 4218987"/>
                <a:gd name="connsiteY6" fmla="*/ 2461212 h 4366622"/>
                <a:gd name="connsiteX7" fmla="*/ 2388933 w 4218987"/>
                <a:gd name="connsiteY7" fmla="*/ 2646168 h 4366622"/>
                <a:gd name="connsiteX8" fmla="*/ 2386834 w 4218987"/>
                <a:gd name="connsiteY8" fmla="*/ 2646699 h 4366622"/>
                <a:gd name="connsiteX9" fmla="*/ 2230026 w 4218987"/>
                <a:gd name="connsiteY9" fmla="*/ 2601683 h 4366622"/>
                <a:gd name="connsiteX10" fmla="*/ 2228909 w 4218987"/>
                <a:gd name="connsiteY10" fmla="*/ 2603008 h 4366622"/>
                <a:gd name="connsiteX11" fmla="*/ 2187259 w 4218987"/>
                <a:gd name="connsiteY11" fmla="*/ 2461212 h 4366622"/>
                <a:gd name="connsiteX12" fmla="*/ 1934983 w 4218987"/>
                <a:gd name="connsiteY12" fmla="*/ 2229850 h 4366622"/>
                <a:gd name="connsiteX13" fmla="*/ 1993087 w 4218987"/>
                <a:gd name="connsiteY13" fmla="*/ 2283137 h 4366622"/>
                <a:gd name="connsiteX14" fmla="*/ 1941766 w 4218987"/>
                <a:gd name="connsiteY14" fmla="*/ 2390102 h 4366622"/>
                <a:gd name="connsiteX15" fmla="*/ 2068585 w 4218987"/>
                <a:gd name="connsiteY15" fmla="*/ 2792982 h 4366622"/>
                <a:gd name="connsiteX16" fmla="*/ 2416619 w 4218987"/>
                <a:gd name="connsiteY16" fmla="*/ 2895260 h 4366622"/>
                <a:gd name="connsiteX17" fmla="*/ 2589184 w 4218987"/>
                <a:gd name="connsiteY17" fmla="*/ 2829817 h 4366622"/>
                <a:gd name="connsiteX18" fmla="*/ 2819784 w 4218987"/>
                <a:gd name="connsiteY18" fmla="*/ 3041300 h 4366622"/>
                <a:gd name="connsiteX19" fmla="*/ 2627084 w 4218987"/>
                <a:gd name="connsiteY19" fmla="*/ 2990299 h 4366622"/>
                <a:gd name="connsiteX20" fmla="*/ 2434618 w 4218987"/>
                <a:gd name="connsiteY20" fmla="*/ 3181195 h 4366622"/>
                <a:gd name="connsiteX21" fmla="*/ 2893365 w 4218987"/>
                <a:gd name="connsiteY21" fmla="*/ 3302255 h 4366622"/>
                <a:gd name="connsiteX22" fmla="*/ 3032143 w 4218987"/>
                <a:gd name="connsiteY22" fmla="*/ 3236054 h 4366622"/>
                <a:gd name="connsiteX23" fmla="*/ 3090634 w 4218987"/>
                <a:gd name="connsiteY23" fmla="*/ 3289696 h 4366622"/>
                <a:gd name="connsiteX24" fmla="*/ 3210914 w 4218987"/>
                <a:gd name="connsiteY24" fmla="*/ 3158543 h 4366622"/>
                <a:gd name="connsiteX25" fmla="*/ 3156792 w 4218987"/>
                <a:gd name="connsiteY25" fmla="*/ 3108907 h 4366622"/>
                <a:gd name="connsiteX26" fmla="*/ 3222229 w 4218987"/>
                <a:gd name="connsiteY26" fmla="*/ 2960269 h 4366622"/>
                <a:gd name="connsiteX27" fmla="*/ 3089478 w 4218987"/>
                <a:gd name="connsiteY27" fmla="*/ 2513070 h 4366622"/>
                <a:gd name="connsiteX28" fmla="*/ 3090209 w 4218987"/>
                <a:gd name="connsiteY28" fmla="*/ 2512214 h 4366622"/>
                <a:gd name="connsiteX29" fmla="*/ 3085067 w 4218987"/>
                <a:gd name="connsiteY29" fmla="*/ 2508440 h 4366622"/>
                <a:gd name="connsiteX30" fmla="*/ 3083320 w 4218987"/>
                <a:gd name="connsiteY30" fmla="*/ 2506607 h 4366622"/>
                <a:gd name="connsiteX31" fmla="*/ 3083018 w 4218987"/>
                <a:gd name="connsiteY31" fmla="*/ 2506936 h 4366622"/>
                <a:gd name="connsiteX32" fmla="*/ 2744891 w 4218987"/>
                <a:gd name="connsiteY32" fmla="*/ 2420115 h 4366622"/>
                <a:gd name="connsiteX33" fmla="*/ 2538260 w 4218987"/>
                <a:gd name="connsiteY33" fmla="*/ 2541653 h 4366622"/>
                <a:gd name="connsiteX34" fmla="*/ 2299616 w 4218987"/>
                <a:gd name="connsiteY34" fmla="*/ 2322792 h 4366622"/>
                <a:gd name="connsiteX35" fmla="*/ 2313553 w 4218987"/>
                <a:gd name="connsiteY35" fmla="*/ 2316778 h 4366622"/>
                <a:gd name="connsiteX36" fmla="*/ 2487357 w 4218987"/>
                <a:gd name="connsiteY36" fmla="*/ 2362644 h 4366622"/>
                <a:gd name="connsiteX37" fmla="*/ 2660620 w 4218987"/>
                <a:gd name="connsiteY37" fmla="*/ 2190795 h 4366622"/>
                <a:gd name="connsiteX38" fmla="*/ 2247647 w 4218987"/>
                <a:gd name="connsiteY38" fmla="*/ 2081814 h 4366622"/>
                <a:gd name="connsiteX39" fmla="*/ 2110842 w 4218987"/>
                <a:gd name="connsiteY39" fmla="*/ 2149668 h 4366622"/>
                <a:gd name="connsiteX40" fmla="*/ 2055263 w 4218987"/>
                <a:gd name="connsiteY40" fmla="*/ 2098697 h 4366622"/>
                <a:gd name="connsiteX41" fmla="*/ 1934983 w 4218987"/>
                <a:gd name="connsiteY41" fmla="*/ 2229850 h 4366622"/>
                <a:gd name="connsiteX42" fmla="*/ 1094802 w 4218987"/>
                <a:gd name="connsiteY42" fmla="*/ 2572362 h 4366622"/>
                <a:gd name="connsiteX43" fmla="*/ 2274949 w 4218987"/>
                <a:gd name="connsiteY43" fmla="*/ 1294587 h 4366622"/>
                <a:gd name="connsiteX44" fmla="*/ 3845776 w 4218987"/>
                <a:gd name="connsiteY44" fmla="*/ 1583525 h 4366622"/>
                <a:gd name="connsiteX45" fmla="*/ 3464840 w 4218987"/>
                <a:gd name="connsiteY45" fmla="*/ 3507838 h 4366622"/>
                <a:gd name="connsiteX46" fmla="*/ 1459992 w 4218987"/>
                <a:gd name="connsiteY46" fmla="*/ 4035263 h 4366622"/>
                <a:gd name="connsiteX47" fmla="*/ 1457332 w 4218987"/>
                <a:gd name="connsiteY47" fmla="*/ 4031266 h 4366622"/>
                <a:gd name="connsiteX48" fmla="*/ 1094802 w 4218987"/>
                <a:gd name="connsiteY48" fmla="*/ 2572362 h 4366622"/>
                <a:gd name="connsiteX49" fmla="*/ 859948 w 4218987"/>
                <a:gd name="connsiteY49" fmla="*/ 2306565 h 4366622"/>
                <a:gd name="connsiteX50" fmla="*/ 1963134 w 4218987"/>
                <a:gd name="connsiteY50" fmla="*/ 1103656 h 4366622"/>
                <a:gd name="connsiteX51" fmla="*/ 2030962 w 4218987"/>
                <a:gd name="connsiteY51" fmla="*/ 1100723 h 4366622"/>
                <a:gd name="connsiteX52" fmla="*/ 2172480 w 4218987"/>
                <a:gd name="connsiteY52" fmla="*/ 1230508 h 4366622"/>
                <a:gd name="connsiteX53" fmla="*/ 2175413 w 4218987"/>
                <a:gd name="connsiteY53" fmla="*/ 1298336 h 4366622"/>
                <a:gd name="connsiteX54" fmla="*/ 1072226 w 4218987"/>
                <a:gd name="connsiteY54" fmla="*/ 2501245 h 4366622"/>
                <a:gd name="connsiteX55" fmla="*/ 1004399 w 4218987"/>
                <a:gd name="connsiteY55" fmla="*/ 2504178 h 4366622"/>
                <a:gd name="connsiteX56" fmla="*/ 862881 w 4218987"/>
                <a:gd name="connsiteY56" fmla="*/ 2374392 h 4366622"/>
                <a:gd name="connsiteX57" fmla="*/ 859948 w 4218987"/>
                <a:gd name="connsiteY57" fmla="*/ 2306565 h 4366622"/>
                <a:gd name="connsiteX58" fmla="*/ 624244 w 4218987"/>
                <a:gd name="connsiteY58" fmla="*/ 818037 h 4366622"/>
                <a:gd name="connsiteX59" fmla="*/ 1246221 w 4218987"/>
                <a:gd name="connsiteY59" fmla="*/ 721887 h 4366622"/>
                <a:gd name="connsiteX60" fmla="*/ 1422930 w 4218987"/>
                <a:gd name="connsiteY60" fmla="*/ 219490 h 4366622"/>
                <a:gd name="connsiteX61" fmla="*/ 1885804 w 4218987"/>
                <a:gd name="connsiteY61" fmla="*/ 1053256 h 4366622"/>
                <a:gd name="connsiteX62" fmla="*/ 846522 w 4218987"/>
                <a:gd name="connsiteY62" fmla="*/ 2214669 h 4366622"/>
                <a:gd name="connsiteX63" fmla="*/ 127757 w 4218987"/>
                <a:gd name="connsiteY63" fmla="*/ 2243640 h 4366622"/>
                <a:gd name="connsiteX64" fmla="*/ 448206 w 4218987"/>
                <a:gd name="connsiteY64" fmla="*/ 1612984 h 4366622"/>
                <a:gd name="connsiteX65" fmla="*/ 624244 w 4218987"/>
                <a:gd name="connsiteY65" fmla="*/ 818037 h 4366622"/>
                <a:gd name="connsiteX0" fmla="*/ 2726972 w 4218987"/>
                <a:gd name="connsiteY0" fmla="*/ 2679961 h 4331863"/>
                <a:gd name="connsiteX1" fmla="*/ 2785542 w 4218987"/>
                <a:gd name="connsiteY1" fmla="*/ 2641082 h 4331863"/>
                <a:gd name="connsiteX2" fmla="*/ 2903529 w 4218987"/>
                <a:gd name="connsiteY2" fmla="*/ 2675235 h 4331863"/>
                <a:gd name="connsiteX3" fmla="*/ 2958558 w 4218987"/>
                <a:gd name="connsiteY3" fmla="*/ 2862562 h 4331863"/>
                <a:gd name="connsiteX4" fmla="*/ 2951347 w 4218987"/>
                <a:gd name="connsiteY4" fmla="*/ 2885735 h 4331863"/>
                <a:gd name="connsiteX5" fmla="*/ 2726972 w 4218987"/>
                <a:gd name="connsiteY5" fmla="*/ 2679961 h 4331863"/>
                <a:gd name="connsiteX6" fmla="*/ 2187259 w 4218987"/>
                <a:gd name="connsiteY6" fmla="*/ 2426453 h 4331863"/>
                <a:gd name="connsiteX7" fmla="*/ 2388933 w 4218987"/>
                <a:gd name="connsiteY7" fmla="*/ 2611409 h 4331863"/>
                <a:gd name="connsiteX8" fmla="*/ 2386834 w 4218987"/>
                <a:gd name="connsiteY8" fmla="*/ 2611940 h 4331863"/>
                <a:gd name="connsiteX9" fmla="*/ 2230026 w 4218987"/>
                <a:gd name="connsiteY9" fmla="*/ 2566924 h 4331863"/>
                <a:gd name="connsiteX10" fmla="*/ 2228909 w 4218987"/>
                <a:gd name="connsiteY10" fmla="*/ 2568249 h 4331863"/>
                <a:gd name="connsiteX11" fmla="*/ 2187259 w 4218987"/>
                <a:gd name="connsiteY11" fmla="*/ 2426453 h 4331863"/>
                <a:gd name="connsiteX12" fmla="*/ 1934983 w 4218987"/>
                <a:gd name="connsiteY12" fmla="*/ 2195091 h 4331863"/>
                <a:gd name="connsiteX13" fmla="*/ 1993087 w 4218987"/>
                <a:gd name="connsiteY13" fmla="*/ 2248378 h 4331863"/>
                <a:gd name="connsiteX14" fmla="*/ 1941766 w 4218987"/>
                <a:gd name="connsiteY14" fmla="*/ 2355343 h 4331863"/>
                <a:gd name="connsiteX15" fmla="*/ 2068585 w 4218987"/>
                <a:gd name="connsiteY15" fmla="*/ 2758223 h 4331863"/>
                <a:gd name="connsiteX16" fmla="*/ 2416619 w 4218987"/>
                <a:gd name="connsiteY16" fmla="*/ 2860501 h 4331863"/>
                <a:gd name="connsiteX17" fmla="*/ 2589184 w 4218987"/>
                <a:gd name="connsiteY17" fmla="*/ 2795058 h 4331863"/>
                <a:gd name="connsiteX18" fmla="*/ 2819784 w 4218987"/>
                <a:gd name="connsiteY18" fmla="*/ 3006541 h 4331863"/>
                <a:gd name="connsiteX19" fmla="*/ 2627084 w 4218987"/>
                <a:gd name="connsiteY19" fmla="*/ 2955540 h 4331863"/>
                <a:gd name="connsiteX20" fmla="*/ 2434618 w 4218987"/>
                <a:gd name="connsiteY20" fmla="*/ 3146436 h 4331863"/>
                <a:gd name="connsiteX21" fmla="*/ 2893365 w 4218987"/>
                <a:gd name="connsiteY21" fmla="*/ 3267496 h 4331863"/>
                <a:gd name="connsiteX22" fmla="*/ 3032143 w 4218987"/>
                <a:gd name="connsiteY22" fmla="*/ 3201295 h 4331863"/>
                <a:gd name="connsiteX23" fmla="*/ 3090634 w 4218987"/>
                <a:gd name="connsiteY23" fmla="*/ 3254937 h 4331863"/>
                <a:gd name="connsiteX24" fmla="*/ 3210914 w 4218987"/>
                <a:gd name="connsiteY24" fmla="*/ 3123784 h 4331863"/>
                <a:gd name="connsiteX25" fmla="*/ 3156792 w 4218987"/>
                <a:gd name="connsiteY25" fmla="*/ 3074148 h 4331863"/>
                <a:gd name="connsiteX26" fmla="*/ 3222229 w 4218987"/>
                <a:gd name="connsiteY26" fmla="*/ 2925510 h 4331863"/>
                <a:gd name="connsiteX27" fmla="*/ 3089478 w 4218987"/>
                <a:gd name="connsiteY27" fmla="*/ 2478311 h 4331863"/>
                <a:gd name="connsiteX28" fmla="*/ 3090209 w 4218987"/>
                <a:gd name="connsiteY28" fmla="*/ 2477455 h 4331863"/>
                <a:gd name="connsiteX29" fmla="*/ 3085067 w 4218987"/>
                <a:gd name="connsiteY29" fmla="*/ 2473681 h 4331863"/>
                <a:gd name="connsiteX30" fmla="*/ 3083320 w 4218987"/>
                <a:gd name="connsiteY30" fmla="*/ 2471848 h 4331863"/>
                <a:gd name="connsiteX31" fmla="*/ 3083018 w 4218987"/>
                <a:gd name="connsiteY31" fmla="*/ 2472177 h 4331863"/>
                <a:gd name="connsiteX32" fmla="*/ 2744891 w 4218987"/>
                <a:gd name="connsiteY32" fmla="*/ 2385356 h 4331863"/>
                <a:gd name="connsiteX33" fmla="*/ 2538260 w 4218987"/>
                <a:gd name="connsiteY33" fmla="*/ 2506894 h 4331863"/>
                <a:gd name="connsiteX34" fmla="*/ 2299616 w 4218987"/>
                <a:gd name="connsiteY34" fmla="*/ 2288033 h 4331863"/>
                <a:gd name="connsiteX35" fmla="*/ 2313553 w 4218987"/>
                <a:gd name="connsiteY35" fmla="*/ 2282019 h 4331863"/>
                <a:gd name="connsiteX36" fmla="*/ 2487357 w 4218987"/>
                <a:gd name="connsiteY36" fmla="*/ 2327885 h 4331863"/>
                <a:gd name="connsiteX37" fmla="*/ 2660620 w 4218987"/>
                <a:gd name="connsiteY37" fmla="*/ 2156036 h 4331863"/>
                <a:gd name="connsiteX38" fmla="*/ 2247647 w 4218987"/>
                <a:gd name="connsiteY38" fmla="*/ 2047055 h 4331863"/>
                <a:gd name="connsiteX39" fmla="*/ 2110842 w 4218987"/>
                <a:gd name="connsiteY39" fmla="*/ 2114909 h 4331863"/>
                <a:gd name="connsiteX40" fmla="*/ 2055263 w 4218987"/>
                <a:gd name="connsiteY40" fmla="*/ 2063938 h 4331863"/>
                <a:gd name="connsiteX41" fmla="*/ 1934983 w 4218987"/>
                <a:gd name="connsiteY41" fmla="*/ 2195091 h 4331863"/>
                <a:gd name="connsiteX42" fmla="*/ 1094802 w 4218987"/>
                <a:gd name="connsiteY42" fmla="*/ 2537603 h 4331863"/>
                <a:gd name="connsiteX43" fmla="*/ 2274949 w 4218987"/>
                <a:gd name="connsiteY43" fmla="*/ 1259828 h 4331863"/>
                <a:gd name="connsiteX44" fmla="*/ 3845776 w 4218987"/>
                <a:gd name="connsiteY44" fmla="*/ 1548766 h 4331863"/>
                <a:gd name="connsiteX45" fmla="*/ 3464840 w 4218987"/>
                <a:gd name="connsiteY45" fmla="*/ 3473079 h 4331863"/>
                <a:gd name="connsiteX46" fmla="*/ 1459992 w 4218987"/>
                <a:gd name="connsiteY46" fmla="*/ 4000504 h 4331863"/>
                <a:gd name="connsiteX47" fmla="*/ 1457332 w 4218987"/>
                <a:gd name="connsiteY47" fmla="*/ 3996507 h 4331863"/>
                <a:gd name="connsiteX48" fmla="*/ 1094802 w 4218987"/>
                <a:gd name="connsiteY48" fmla="*/ 2537603 h 4331863"/>
                <a:gd name="connsiteX49" fmla="*/ 859948 w 4218987"/>
                <a:gd name="connsiteY49" fmla="*/ 2271806 h 4331863"/>
                <a:gd name="connsiteX50" fmla="*/ 1963134 w 4218987"/>
                <a:gd name="connsiteY50" fmla="*/ 1068897 h 4331863"/>
                <a:gd name="connsiteX51" fmla="*/ 2030962 w 4218987"/>
                <a:gd name="connsiteY51" fmla="*/ 1065964 h 4331863"/>
                <a:gd name="connsiteX52" fmla="*/ 2172480 w 4218987"/>
                <a:gd name="connsiteY52" fmla="*/ 1195749 h 4331863"/>
                <a:gd name="connsiteX53" fmla="*/ 2175413 w 4218987"/>
                <a:gd name="connsiteY53" fmla="*/ 1263577 h 4331863"/>
                <a:gd name="connsiteX54" fmla="*/ 1072226 w 4218987"/>
                <a:gd name="connsiteY54" fmla="*/ 2466486 h 4331863"/>
                <a:gd name="connsiteX55" fmla="*/ 1004399 w 4218987"/>
                <a:gd name="connsiteY55" fmla="*/ 2469419 h 4331863"/>
                <a:gd name="connsiteX56" fmla="*/ 862881 w 4218987"/>
                <a:gd name="connsiteY56" fmla="*/ 2339633 h 4331863"/>
                <a:gd name="connsiteX57" fmla="*/ 859948 w 4218987"/>
                <a:gd name="connsiteY57" fmla="*/ 2271806 h 4331863"/>
                <a:gd name="connsiteX58" fmla="*/ 624244 w 4218987"/>
                <a:gd name="connsiteY58" fmla="*/ 783278 h 4331863"/>
                <a:gd name="connsiteX59" fmla="*/ 1246221 w 4218987"/>
                <a:gd name="connsiteY59" fmla="*/ 687128 h 4331863"/>
                <a:gd name="connsiteX60" fmla="*/ 1422930 w 4218987"/>
                <a:gd name="connsiteY60" fmla="*/ 184731 h 4331863"/>
                <a:gd name="connsiteX61" fmla="*/ 1885804 w 4218987"/>
                <a:gd name="connsiteY61" fmla="*/ 1018497 h 4331863"/>
                <a:gd name="connsiteX62" fmla="*/ 846522 w 4218987"/>
                <a:gd name="connsiteY62" fmla="*/ 2179910 h 4331863"/>
                <a:gd name="connsiteX63" fmla="*/ 127757 w 4218987"/>
                <a:gd name="connsiteY63" fmla="*/ 2208881 h 4331863"/>
                <a:gd name="connsiteX64" fmla="*/ 448206 w 4218987"/>
                <a:gd name="connsiteY64" fmla="*/ 1578225 h 4331863"/>
                <a:gd name="connsiteX65" fmla="*/ 624244 w 4218987"/>
                <a:gd name="connsiteY65" fmla="*/ 783278 h 433186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24244 w 4218987"/>
                <a:gd name="connsiteY58" fmla="*/ 804258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24244 w 4218987"/>
                <a:gd name="connsiteY65" fmla="*/ 804258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498006 h 4149908"/>
                <a:gd name="connsiteX1" fmla="*/ 2785542 w 4218987"/>
                <a:gd name="connsiteY1" fmla="*/ 2459127 h 4149908"/>
                <a:gd name="connsiteX2" fmla="*/ 2903529 w 4218987"/>
                <a:gd name="connsiteY2" fmla="*/ 2493280 h 4149908"/>
                <a:gd name="connsiteX3" fmla="*/ 2958558 w 4218987"/>
                <a:gd name="connsiteY3" fmla="*/ 2680607 h 4149908"/>
                <a:gd name="connsiteX4" fmla="*/ 2951347 w 4218987"/>
                <a:gd name="connsiteY4" fmla="*/ 2703780 h 4149908"/>
                <a:gd name="connsiteX5" fmla="*/ 2726972 w 4218987"/>
                <a:gd name="connsiteY5" fmla="*/ 2498006 h 4149908"/>
                <a:gd name="connsiteX6" fmla="*/ 2187259 w 4218987"/>
                <a:gd name="connsiteY6" fmla="*/ 2244498 h 4149908"/>
                <a:gd name="connsiteX7" fmla="*/ 2388933 w 4218987"/>
                <a:gd name="connsiteY7" fmla="*/ 2429454 h 4149908"/>
                <a:gd name="connsiteX8" fmla="*/ 2386834 w 4218987"/>
                <a:gd name="connsiteY8" fmla="*/ 2429985 h 4149908"/>
                <a:gd name="connsiteX9" fmla="*/ 2230026 w 4218987"/>
                <a:gd name="connsiteY9" fmla="*/ 2384969 h 4149908"/>
                <a:gd name="connsiteX10" fmla="*/ 2228909 w 4218987"/>
                <a:gd name="connsiteY10" fmla="*/ 2386294 h 4149908"/>
                <a:gd name="connsiteX11" fmla="*/ 2187259 w 4218987"/>
                <a:gd name="connsiteY11" fmla="*/ 2244498 h 4149908"/>
                <a:gd name="connsiteX12" fmla="*/ 1934983 w 4218987"/>
                <a:gd name="connsiteY12" fmla="*/ 2013136 h 4149908"/>
                <a:gd name="connsiteX13" fmla="*/ 1993087 w 4218987"/>
                <a:gd name="connsiteY13" fmla="*/ 2066423 h 4149908"/>
                <a:gd name="connsiteX14" fmla="*/ 1941766 w 4218987"/>
                <a:gd name="connsiteY14" fmla="*/ 2173388 h 4149908"/>
                <a:gd name="connsiteX15" fmla="*/ 2068585 w 4218987"/>
                <a:gd name="connsiteY15" fmla="*/ 2576268 h 4149908"/>
                <a:gd name="connsiteX16" fmla="*/ 2416619 w 4218987"/>
                <a:gd name="connsiteY16" fmla="*/ 2678546 h 4149908"/>
                <a:gd name="connsiteX17" fmla="*/ 2589184 w 4218987"/>
                <a:gd name="connsiteY17" fmla="*/ 2613103 h 4149908"/>
                <a:gd name="connsiteX18" fmla="*/ 2819784 w 4218987"/>
                <a:gd name="connsiteY18" fmla="*/ 2824586 h 4149908"/>
                <a:gd name="connsiteX19" fmla="*/ 2627084 w 4218987"/>
                <a:gd name="connsiteY19" fmla="*/ 2773585 h 4149908"/>
                <a:gd name="connsiteX20" fmla="*/ 2434618 w 4218987"/>
                <a:gd name="connsiteY20" fmla="*/ 2964481 h 4149908"/>
                <a:gd name="connsiteX21" fmla="*/ 2893365 w 4218987"/>
                <a:gd name="connsiteY21" fmla="*/ 3085541 h 4149908"/>
                <a:gd name="connsiteX22" fmla="*/ 3032143 w 4218987"/>
                <a:gd name="connsiteY22" fmla="*/ 3019340 h 4149908"/>
                <a:gd name="connsiteX23" fmla="*/ 3090634 w 4218987"/>
                <a:gd name="connsiteY23" fmla="*/ 3072982 h 4149908"/>
                <a:gd name="connsiteX24" fmla="*/ 3210914 w 4218987"/>
                <a:gd name="connsiteY24" fmla="*/ 2941829 h 4149908"/>
                <a:gd name="connsiteX25" fmla="*/ 3156792 w 4218987"/>
                <a:gd name="connsiteY25" fmla="*/ 2892193 h 4149908"/>
                <a:gd name="connsiteX26" fmla="*/ 3222229 w 4218987"/>
                <a:gd name="connsiteY26" fmla="*/ 2743555 h 4149908"/>
                <a:gd name="connsiteX27" fmla="*/ 3089478 w 4218987"/>
                <a:gd name="connsiteY27" fmla="*/ 2296356 h 4149908"/>
                <a:gd name="connsiteX28" fmla="*/ 3090209 w 4218987"/>
                <a:gd name="connsiteY28" fmla="*/ 2295500 h 4149908"/>
                <a:gd name="connsiteX29" fmla="*/ 3085067 w 4218987"/>
                <a:gd name="connsiteY29" fmla="*/ 2291726 h 4149908"/>
                <a:gd name="connsiteX30" fmla="*/ 3083320 w 4218987"/>
                <a:gd name="connsiteY30" fmla="*/ 2289893 h 4149908"/>
                <a:gd name="connsiteX31" fmla="*/ 3083018 w 4218987"/>
                <a:gd name="connsiteY31" fmla="*/ 2290222 h 4149908"/>
                <a:gd name="connsiteX32" fmla="*/ 2744891 w 4218987"/>
                <a:gd name="connsiteY32" fmla="*/ 2203401 h 4149908"/>
                <a:gd name="connsiteX33" fmla="*/ 2538260 w 4218987"/>
                <a:gd name="connsiteY33" fmla="*/ 2324939 h 4149908"/>
                <a:gd name="connsiteX34" fmla="*/ 2299616 w 4218987"/>
                <a:gd name="connsiteY34" fmla="*/ 2106078 h 4149908"/>
                <a:gd name="connsiteX35" fmla="*/ 2313553 w 4218987"/>
                <a:gd name="connsiteY35" fmla="*/ 2100064 h 4149908"/>
                <a:gd name="connsiteX36" fmla="*/ 2487357 w 4218987"/>
                <a:gd name="connsiteY36" fmla="*/ 2145930 h 4149908"/>
                <a:gd name="connsiteX37" fmla="*/ 2660620 w 4218987"/>
                <a:gd name="connsiteY37" fmla="*/ 1974081 h 4149908"/>
                <a:gd name="connsiteX38" fmla="*/ 2247647 w 4218987"/>
                <a:gd name="connsiteY38" fmla="*/ 1865100 h 4149908"/>
                <a:gd name="connsiteX39" fmla="*/ 2110842 w 4218987"/>
                <a:gd name="connsiteY39" fmla="*/ 1932954 h 4149908"/>
                <a:gd name="connsiteX40" fmla="*/ 2055263 w 4218987"/>
                <a:gd name="connsiteY40" fmla="*/ 1881983 h 4149908"/>
                <a:gd name="connsiteX41" fmla="*/ 1934983 w 4218987"/>
                <a:gd name="connsiteY41" fmla="*/ 2013136 h 4149908"/>
                <a:gd name="connsiteX42" fmla="*/ 1094802 w 4218987"/>
                <a:gd name="connsiteY42" fmla="*/ 2355648 h 4149908"/>
                <a:gd name="connsiteX43" fmla="*/ 2274949 w 4218987"/>
                <a:gd name="connsiteY43" fmla="*/ 1077873 h 4149908"/>
                <a:gd name="connsiteX44" fmla="*/ 3845776 w 4218987"/>
                <a:gd name="connsiteY44" fmla="*/ 1366811 h 4149908"/>
                <a:gd name="connsiteX45" fmla="*/ 3464840 w 4218987"/>
                <a:gd name="connsiteY45" fmla="*/ 3291124 h 4149908"/>
                <a:gd name="connsiteX46" fmla="*/ 1459992 w 4218987"/>
                <a:gd name="connsiteY46" fmla="*/ 3818549 h 4149908"/>
                <a:gd name="connsiteX47" fmla="*/ 1457332 w 4218987"/>
                <a:gd name="connsiteY47" fmla="*/ 3814552 h 4149908"/>
                <a:gd name="connsiteX48" fmla="*/ 1094802 w 4218987"/>
                <a:gd name="connsiteY48" fmla="*/ 2355648 h 4149908"/>
                <a:gd name="connsiteX49" fmla="*/ 859948 w 4218987"/>
                <a:gd name="connsiteY49" fmla="*/ 2089851 h 4149908"/>
                <a:gd name="connsiteX50" fmla="*/ 1963134 w 4218987"/>
                <a:gd name="connsiteY50" fmla="*/ 886942 h 4149908"/>
                <a:gd name="connsiteX51" fmla="*/ 2030962 w 4218987"/>
                <a:gd name="connsiteY51" fmla="*/ 884009 h 4149908"/>
                <a:gd name="connsiteX52" fmla="*/ 2172480 w 4218987"/>
                <a:gd name="connsiteY52" fmla="*/ 1013794 h 4149908"/>
                <a:gd name="connsiteX53" fmla="*/ 2175413 w 4218987"/>
                <a:gd name="connsiteY53" fmla="*/ 1081622 h 4149908"/>
                <a:gd name="connsiteX54" fmla="*/ 1072226 w 4218987"/>
                <a:gd name="connsiteY54" fmla="*/ 2284531 h 4149908"/>
                <a:gd name="connsiteX55" fmla="*/ 1004399 w 4218987"/>
                <a:gd name="connsiteY55" fmla="*/ 2287464 h 4149908"/>
                <a:gd name="connsiteX56" fmla="*/ 862881 w 4218987"/>
                <a:gd name="connsiteY56" fmla="*/ 2157678 h 4149908"/>
                <a:gd name="connsiteX57" fmla="*/ 859948 w 4218987"/>
                <a:gd name="connsiteY57" fmla="*/ 2089851 h 4149908"/>
                <a:gd name="connsiteX58" fmla="*/ 617213 w 4218987"/>
                <a:gd name="connsiteY58" fmla="*/ 646571 h 4149908"/>
                <a:gd name="connsiteX59" fmla="*/ 1193554 w 4218987"/>
                <a:gd name="connsiteY59" fmla="*/ 534417 h 4149908"/>
                <a:gd name="connsiteX60" fmla="*/ 1422930 w 4218987"/>
                <a:gd name="connsiteY60" fmla="*/ 2776 h 4149908"/>
                <a:gd name="connsiteX61" fmla="*/ 1885804 w 4218987"/>
                <a:gd name="connsiteY61" fmla="*/ 836542 h 4149908"/>
                <a:gd name="connsiteX62" fmla="*/ 846522 w 4218987"/>
                <a:gd name="connsiteY62" fmla="*/ 1997955 h 4149908"/>
                <a:gd name="connsiteX63" fmla="*/ 127757 w 4218987"/>
                <a:gd name="connsiteY63" fmla="*/ 2026926 h 4149908"/>
                <a:gd name="connsiteX64" fmla="*/ 448206 w 4218987"/>
                <a:gd name="connsiteY64" fmla="*/ 1396270 h 4149908"/>
                <a:gd name="connsiteX65" fmla="*/ 617213 w 4218987"/>
                <a:gd name="connsiteY65" fmla="*/ 646571 h 4149908"/>
                <a:gd name="connsiteX0" fmla="*/ 2726972 w 4218987"/>
                <a:gd name="connsiteY0" fmla="*/ 2558980 h 4210882"/>
                <a:gd name="connsiteX1" fmla="*/ 2785542 w 4218987"/>
                <a:gd name="connsiteY1" fmla="*/ 2520101 h 4210882"/>
                <a:gd name="connsiteX2" fmla="*/ 2903529 w 4218987"/>
                <a:gd name="connsiteY2" fmla="*/ 2554254 h 4210882"/>
                <a:gd name="connsiteX3" fmla="*/ 2958558 w 4218987"/>
                <a:gd name="connsiteY3" fmla="*/ 2741581 h 4210882"/>
                <a:gd name="connsiteX4" fmla="*/ 2951347 w 4218987"/>
                <a:gd name="connsiteY4" fmla="*/ 2764754 h 4210882"/>
                <a:gd name="connsiteX5" fmla="*/ 2726972 w 4218987"/>
                <a:gd name="connsiteY5" fmla="*/ 2558980 h 4210882"/>
                <a:gd name="connsiteX6" fmla="*/ 2187259 w 4218987"/>
                <a:gd name="connsiteY6" fmla="*/ 2305472 h 4210882"/>
                <a:gd name="connsiteX7" fmla="*/ 2388933 w 4218987"/>
                <a:gd name="connsiteY7" fmla="*/ 2490428 h 4210882"/>
                <a:gd name="connsiteX8" fmla="*/ 2386834 w 4218987"/>
                <a:gd name="connsiteY8" fmla="*/ 2490959 h 4210882"/>
                <a:gd name="connsiteX9" fmla="*/ 2230026 w 4218987"/>
                <a:gd name="connsiteY9" fmla="*/ 2445943 h 4210882"/>
                <a:gd name="connsiteX10" fmla="*/ 2228909 w 4218987"/>
                <a:gd name="connsiteY10" fmla="*/ 2447268 h 4210882"/>
                <a:gd name="connsiteX11" fmla="*/ 2187259 w 4218987"/>
                <a:gd name="connsiteY11" fmla="*/ 2305472 h 4210882"/>
                <a:gd name="connsiteX12" fmla="*/ 1934983 w 4218987"/>
                <a:gd name="connsiteY12" fmla="*/ 2074110 h 4210882"/>
                <a:gd name="connsiteX13" fmla="*/ 1993087 w 4218987"/>
                <a:gd name="connsiteY13" fmla="*/ 2127397 h 4210882"/>
                <a:gd name="connsiteX14" fmla="*/ 1941766 w 4218987"/>
                <a:gd name="connsiteY14" fmla="*/ 2234362 h 4210882"/>
                <a:gd name="connsiteX15" fmla="*/ 2068585 w 4218987"/>
                <a:gd name="connsiteY15" fmla="*/ 2637242 h 4210882"/>
                <a:gd name="connsiteX16" fmla="*/ 2416619 w 4218987"/>
                <a:gd name="connsiteY16" fmla="*/ 2739520 h 4210882"/>
                <a:gd name="connsiteX17" fmla="*/ 2589184 w 4218987"/>
                <a:gd name="connsiteY17" fmla="*/ 2674077 h 4210882"/>
                <a:gd name="connsiteX18" fmla="*/ 2819784 w 4218987"/>
                <a:gd name="connsiteY18" fmla="*/ 2885560 h 4210882"/>
                <a:gd name="connsiteX19" fmla="*/ 2627084 w 4218987"/>
                <a:gd name="connsiteY19" fmla="*/ 2834559 h 4210882"/>
                <a:gd name="connsiteX20" fmla="*/ 2434618 w 4218987"/>
                <a:gd name="connsiteY20" fmla="*/ 3025455 h 4210882"/>
                <a:gd name="connsiteX21" fmla="*/ 2893365 w 4218987"/>
                <a:gd name="connsiteY21" fmla="*/ 3146515 h 4210882"/>
                <a:gd name="connsiteX22" fmla="*/ 3032143 w 4218987"/>
                <a:gd name="connsiteY22" fmla="*/ 3080314 h 4210882"/>
                <a:gd name="connsiteX23" fmla="*/ 3090634 w 4218987"/>
                <a:gd name="connsiteY23" fmla="*/ 3133956 h 4210882"/>
                <a:gd name="connsiteX24" fmla="*/ 3210914 w 4218987"/>
                <a:gd name="connsiteY24" fmla="*/ 3002803 h 4210882"/>
                <a:gd name="connsiteX25" fmla="*/ 3156792 w 4218987"/>
                <a:gd name="connsiteY25" fmla="*/ 2953167 h 4210882"/>
                <a:gd name="connsiteX26" fmla="*/ 3222229 w 4218987"/>
                <a:gd name="connsiteY26" fmla="*/ 2804529 h 4210882"/>
                <a:gd name="connsiteX27" fmla="*/ 3089478 w 4218987"/>
                <a:gd name="connsiteY27" fmla="*/ 2357330 h 4210882"/>
                <a:gd name="connsiteX28" fmla="*/ 3090209 w 4218987"/>
                <a:gd name="connsiteY28" fmla="*/ 2356474 h 4210882"/>
                <a:gd name="connsiteX29" fmla="*/ 3085067 w 4218987"/>
                <a:gd name="connsiteY29" fmla="*/ 2352700 h 4210882"/>
                <a:gd name="connsiteX30" fmla="*/ 3083320 w 4218987"/>
                <a:gd name="connsiteY30" fmla="*/ 2350867 h 4210882"/>
                <a:gd name="connsiteX31" fmla="*/ 3083018 w 4218987"/>
                <a:gd name="connsiteY31" fmla="*/ 2351196 h 4210882"/>
                <a:gd name="connsiteX32" fmla="*/ 2744891 w 4218987"/>
                <a:gd name="connsiteY32" fmla="*/ 2264375 h 4210882"/>
                <a:gd name="connsiteX33" fmla="*/ 2538260 w 4218987"/>
                <a:gd name="connsiteY33" fmla="*/ 2385913 h 4210882"/>
                <a:gd name="connsiteX34" fmla="*/ 2299616 w 4218987"/>
                <a:gd name="connsiteY34" fmla="*/ 2167052 h 4210882"/>
                <a:gd name="connsiteX35" fmla="*/ 2313553 w 4218987"/>
                <a:gd name="connsiteY35" fmla="*/ 2161038 h 4210882"/>
                <a:gd name="connsiteX36" fmla="*/ 2487357 w 4218987"/>
                <a:gd name="connsiteY36" fmla="*/ 2206904 h 4210882"/>
                <a:gd name="connsiteX37" fmla="*/ 2660620 w 4218987"/>
                <a:gd name="connsiteY37" fmla="*/ 2035055 h 4210882"/>
                <a:gd name="connsiteX38" fmla="*/ 2247647 w 4218987"/>
                <a:gd name="connsiteY38" fmla="*/ 1926074 h 4210882"/>
                <a:gd name="connsiteX39" fmla="*/ 2110842 w 4218987"/>
                <a:gd name="connsiteY39" fmla="*/ 1993928 h 4210882"/>
                <a:gd name="connsiteX40" fmla="*/ 2055263 w 4218987"/>
                <a:gd name="connsiteY40" fmla="*/ 1942957 h 4210882"/>
                <a:gd name="connsiteX41" fmla="*/ 1934983 w 4218987"/>
                <a:gd name="connsiteY41" fmla="*/ 2074110 h 4210882"/>
                <a:gd name="connsiteX42" fmla="*/ 1094802 w 4218987"/>
                <a:gd name="connsiteY42" fmla="*/ 2416622 h 4210882"/>
                <a:gd name="connsiteX43" fmla="*/ 2274949 w 4218987"/>
                <a:gd name="connsiteY43" fmla="*/ 1138847 h 4210882"/>
                <a:gd name="connsiteX44" fmla="*/ 3845776 w 4218987"/>
                <a:gd name="connsiteY44" fmla="*/ 1427785 h 4210882"/>
                <a:gd name="connsiteX45" fmla="*/ 3464840 w 4218987"/>
                <a:gd name="connsiteY45" fmla="*/ 3352098 h 4210882"/>
                <a:gd name="connsiteX46" fmla="*/ 1459992 w 4218987"/>
                <a:gd name="connsiteY46" fmla="*/ 3879523 h 4210882"/>
                <a:gd name="connsiteX47" fmla="*/ 1457332 w 4218987"/>
                <a:gd name="connsiteY47" fmla="*/ 3875526 h 4210882"/>
                <a:gd name="connsiteX48" fmla="*/ 1094802 w 4218987"/>
                <a:gd name="connsiteY48" fmla="*/ 2416622 h 4210882"/>
                <a:gd name="connsiteX49" fmla="*/ 859948 w 4218987"/>
                <a:gd name="connsiteY49" fmla="*/ 2150825 h 4210882"/>
                <a:gd name="connsiteX50" fmla="*/ 1963134 w 4218987"/>
                <a:gd name="connsiteY50" fmla="*/ 947916 h 4210882"/>
                <a:gd name="connsiteX51" fmla="*/ 2030962 w 4218987"/>
                <a:gd name="connsiteY51" fmla="*/ 944983 h 4210882"/>
                <a:gd name="connsiteX52" fmla="*/ 2172480 w 4218987"/>
                <a:gd name="connsiteY52" fmla="*/ 1074768 h 4210882"/>
                <a:gd name="connsiteX53" fmla="*/ 2175413 w 4218987"/>
                <a:gd name="connsiteY53" fmla="*/ 1142596 h 4210882"/>
                <a:gd name="connsiteX54" fmla="*/ 1072226 w 4218987"/>
                <a:gd name="connsiteY54" fmla="*/ 2345505 h 4210882"/>
                <a:gd name="connsiteX55" fmla="*/ 1004399 w 4218987"/>
                <a:gd name="connsiteY55" fmla="*/ 2348438 h 4210882"/>
                <a:gd name="connsiteX56" fmla="*/ 862881 w 4218987"/>
                <a:gd name="connsiteY56" fmla="*/ 2218652 h 4210882"/>
                <a:gd name="connsiteX57" fmla="*/ 859948 w 4218987"/>
                <a:gd name="connsiteY57" fmla="*/ 2150825 h 4210882"/>
                <a:gd name="connsiteX58" fmla="*/ 617213 w 4218987"/>
                <a:gd name="connsiteY58" fmla="*/ 707545 h 4210882"/>
                <a:gd name="connsiteX59" fmla="*/ 1193554 w 4218987"/>
                <a:gd name="connsiteY59" fmla="*/ 595391 h 4210882"/>
                <a:gd name="connsiteX60" fmla="*/ 1591068 w 4218987"/>
                <a:gd name="connsiteY60" fmla="*/ 2547 h 4210882"/>
                <a:gd name="connsiteX61" fmla="*/ 1885804 w 4218987"/>
                <a:gd name="connsiteY61" fmla="*/ 897516 h 4210882"/>
                <a:gd name="connsiteX62" fmla="*/ 846522 w 4218987"/>
                <a:gd name="connsiteY62" fmla="*/ 2058929 h 4210882"/>
                <a:gd name="connsiteX63" fmla="*/ 127757 w 4218987"/>
                <a:gd name="connsiteY63" fmla="*/ 2087900 h 4210882"/>
                <a:gd name="connsiteX64" fmla="*/ 448206 w 4218987"/>
                <a:gd name="connsiteY64" fmla="*/ 1457244 h 4210882"/>
                <a:gd name="connsiteX65" fmla="*/ 617213 w 4218987"/>
                <a:gd name="connsiteY65" fmla="*/ 707545 h 4210882"/>
                <a:gd name="connsiteX0" fmla="*/ 2726972 w 4218987"/>
                <a:gd name="connsiteY0" fmla="*/ 2566931 h 4218833"/>
                <a:gd name="connsiteX1" fmla="*/ 2785542 w 4218987"/>
                <a:gd name="connsiteY1" fmla="*/ 2528052 h 4218833"/>
                <a:gd name="connsiteX2" fmla="*/ 2903529 w 4218987"/>
                <a:gd name="connsiteY2" fmla="*/ 2562205 h 4218833"/>
                <a:gd name="connsiteX3" fmla="*/ 2958558 w 4218987"/>
                <a:gd name="connsiteY3" fmla="*/ 2749532 h 4218833"/>
                <a:gd name="connsiteX4" fmla="*/ 2951347 w 4218987"/>
                <a:gd name="connsiteY4" fmla="*/ 2772705 h 4218833"/>
                <a:gd name="connsiteX5" fmla="*/ 2726972 w 4218987"/>
                <a:gd name="connsiteY5" fmla="*/ 2566931 h 4218833"/>
                <a:gd name="connsiteX6" fmla="*/ 2187259 w 4218987"/>
                <a:gd name="connsiteY6" fmla="*/ 2313423 h 4218833"/>
                <a:gd name="connsiteX7" fmla="*/ 2388933 w 4218987"/>
                <a:gd name="connsiteY7" fmla="*/ 2498379 h 4218833"/>
                <a:gd name="connsiteX8" fmla="*/ 2386834 w 4218987"/>
                <a:gd name="connsiteY8" fmla="*/ 2498910 h 4218833"/>
                <a:gd name="connsiteX9" fmla="*/ 2230026 w 4218987"/>
                <a:gd name="connsiteY9" fmla="*/ 2453894 h 4218833"/>
                <a:gd name="connsiteX10" fmla="*/ 2228909 w 4218987"/>
                <a:gd name="connsiteY10" fmla="*/ 2455219 h 4218833"/>
                <a:gd name="connsiteX11" fmla="*/ 2187259 w 4218987"/>
                <a:gd name="connsiteY11" fmla="*/ 2313423 h 4218833"/>
                <a:gd name="connsiteX12" fmla="*/ 1934983 w 4218987"/>
                <a:gd name="connsiteY12" fmla="*/ 2082061 h 4218833"/>
                <a:gd name="connsiteX13" fmla="*/ 1993087 w 4218987"/>
                <a:gd name="connsiteY13" fmla="*/ 2135348 h 4218833"/>
                <a:gd name="connsiteX14" fmla="*/ 1941766 w 4218987"/>
                <a:gd name="connsiteY14" fmla="*/ 2242313 h 4218833"/>
                <a:gd name="connsiteX15" fmla="*/ 2068585 w 4218987"/>
                <a:gd name="connsiteY15" fmla="*/ 2645193 h 4218833"/>
                <a:gd name="connsiteX16" fmla="*/ 2416619 w 4218987"/>
                <a:gd name="connsiteY16" fmla="*/ 2747471 h 4218833"/>
                <a:gd name="connsiteX17" fmla="*/ 2589184 w 4218987"/>
                <a:gd name="connsiteY17" fmla="*/ 2682028 h 4218833"/>
                <a:gd name="connsiteX18" fmla="*/ 2819784 w 4218987"/>
                <a:gd name="connsiteY18" fmla="*/ 2893511 h 4218833"/>
                <a:gd name="connsiteX19" fmla="*/ 2627084 w 4218987"/>
                <a:gd name="connsiteY19" fmla="*/ 2842510 h 4218833"/>
                <a:gd name="connsiteX20" fmla="*/ 2434618 w 4218987"/>
                <a:gd name="connsiteY20" fmla="*/ 3033406 h 4218833"/>
                <a:gd name="connsiteX21" fmla="*/ 2893365 w 4218987"/>
                <a:gd name="connsiteY21" fmla="*/ 3154466 h 4218833"/>
                <a:gd name="connsiteX22" fmla="*/ 3032143 w 4218987"/>
                <a:gd name="connsiteY22" fmla="*/ 3088265 h 4218833"/>
                <a:gd name="connsiteX23" fmla="*/ 3090634 w 4218987"/>
                <a:gd name="connsiteY23" fmla="*/ 3141907 h 4218833"/>
                <a:gd name="connsiteX24" fmla="*/ 3210914 w 4218987"/>
                <a:gd name="connsiteY24" fmla="*/ 3010754 h 4218833"/>
                <a:gd name="connsiteX25" fmla="*/ 3156792 w 4218987"/>
                <a:gd name="connsiteY25" fmla="*/ 2961118 h 4218833"/>
                <a:gd name="connsiteX26" fmla="*/ 3222229 w 4218987"/>
                <a:gd name="connsiteY26" fmla="*/ 2812480 h 4218833"/>
                <a:gd name="connsiteX27" fmla="*/ 3089478 w 4218987"/>
                <a:gd name="connsiteY27" fmla="*/ 2365281 h 4218833"/>
                <a:gd name="connsiteX28" fmla="*/ 3090209 w 4218987"/>
                <a:gd name="connsiteY28" fmla="*/ 2364425 h 4218833"/>
                <a:gd name="connsiteX29" fmla="*/ 3085067 w 4218987"/>
                <a:gd name="connsiteY29" fmla="*/ 2360651 h 4218833"/>
                <a:gd name="connsiteX30" fmla="*/ 3083320 w 4218987"/>
                <a:gd name="connsiteY30" fmla="*/ 2358818 h 4218833"/>
                <a:gd name="connsiteX31" fmla="*/ 3083018 w 4218987"/>
                <a:gd name="connsiteY31" fmla="*/ 2359147 h 4218833"/>
                <a:gd name="connsiteX32" fmla="*/ 2744891 w 4218987"/>
                <a:gd name="connsiteY32" fmla="*/ 2272326 h 4218833"/>
                <a:gd name="connsiteX33" fmla="*/ 2538260 w 4218987"/>
                <a:gd name="connsiteY33" fmla="*/ 2393864 h 4218833"/>
                <a:gd name="connsiteX34" fmla="*/ 2299616 w 4218987"/>
                <a:gd name="connsiteY34" fmla="*/ 2175003 h 4218833"/>
                <a:gd name="connsiteX35" fmla="*/ 2313553 w 4218987"/>
                <a:gd name="connsiteY35" fmla="*/ 2168989 h 4218833"/>
                <a:gd name="connsiteX36" fmla="*/ 2487357 w 4218987"/>
                <a:gd name="connsiteY36" fmla="*/ 2214855 h 4218833"/>
                <a:gd name="connsiteX37" fmla="*/ 2660620 w 4218987"/>
                <a:gd name="connsiteY37" fmla="*/ 2043006 h 4218833"/>
                <a:gd name="connsiteX38" fmla="*/ 2247647 w 4218987"/>
                <a:gd name="connsiteY38" fmla="*/ 1934025 h 4218833"/>
                <a:gd name="connsiteX39" fmla="*/ 2110842 w 4218987"/>
                <a:gd name="connsiteY39" fmla="*/ 2001879 h 4218833"/>
                <a:gd name="connsiteX40" fmla="*/ 2055263 w 4218987"/>
                <a:gd name="connsiteY40" fmla="*/ 1950908 h 4218833"/>
                <a:gd name="connsiteX41" fmla="*/ 1934983 w 4218987"/>
                <a:gd name="connsiteY41" fmla="*/ 2082061 h 4218833"/>
                <a:gd name="connsiteX42" fmla="*/ 1094802 w 4218987"/>
                <a:gd name="connsiteY42" fmla="*/ 2424573 h 4218833"/>
                <a:gd name="connsiteX43" fmla="*/ 2274949 w 4218987"/>
                <a:gd name="connsiteY43" fmla="*/ 1146798 h 4218833"/>
                <a:gd name="connsiteX44" fmla="*/ 3845776 w 4218987"/>
                <a:gd name="connsiteY44" fmla="*/ 1435736 h 4218833"/>
                <a:gd name="connsiteX45" fmla="*/ 3464840 w 4218987"/>
                <a:gd name="connsiteY45" fmla="*/ 3360049 h 4218833"/>
                <a:gd name="connsiteX46" fmla="*/ 1459992 w 4218987"/>
                <a:gd name="connsiteY46" fmla="*/ 3887474 h 4218833"/>
                <a:gd name="connsiteX47" fmla="*/ 1457332 w 4218987"/>
                <a:gd name="connsiteY47" fmla="*/ 3883477 h 4218833"/>
                <a:gd name="connsiteX48" fmla="*/ 1094802 w 4218987"/>
                <a:gd name="connsiteY48" fmla="*/ 2424573 h 4218833"/>
                <a:gd name="connsiteX49" fmla="*/ 859948 w 4218987"/>
                <a:gd name="connsiteY49" fmla="*/ 2158776 h 4218833"/>
                <a:gd name="connsiteX50" fmla="*/ 1963134 w 4218987"/>
                <a:gd name="connsiteY50" fmla="*/ 955867 h 4218833"/>
                <a:gd name="connsiteX51" fmla="*/ 2030962 w 4218987"/>
                <a:gd name="connsiteY51" fmla="*/ 952934 h 4218833"/>
                <a:gd name="connsiteX52" fmla="*/ 2172480 w 4218987"/>
                <a:gd name="connsiteY52" fmla="*/ 1082719 h 4218833"/>
                <a:gd name="connsiteX53" fmla="*/ 2175413 w 4218987"/>
                <a:gd name="connsiteY53" fmla="*/ 1150547 h 4218833"/>
                <a:gd name="connsiteX54" fmla="*/ 1072226 w 4218987"/>
                <a:gd name="connsiteY54" fmla="*/ 2353456 h 4218833"/>
                <a:gd name="connsiteX55" fmla="*/ 1004399 w 4218987"/>
                <a:gd name="connsiteY55" fmla="*/ 2356389 h 4218833"/>
                <a:gd name="connsiteX56" fmla="*/ 862881 w 4218987"/>
                <a:gd name="connsiteY56" fmla="*/ 2226603 h 4218833"/>
                <a:gd name="connsiteX57" fmla="*/ 859948 w 4218987"/>
                <a:gd name="connsiteY57" fmla="*/ 2158776 h 4218833"/>
                <a:gd name="connsiteX58" fmla="*/ 617213 w 4218987"/>
                <a:gd name="connsiteY58" fmla="*/ 715496 h 4218833"/>
                <a:gd name="connsiteX59" fmla="*/ 1193554 w 4218987"/>
                <a:gd name="connsiteY59" fmla="*/ 603342 h 4218833"/>
                <a:gd name="connsiteX60" fmla="*/ 1591068 w 4218987"/>
                <a:gd name="connsiteY60" fmla="*/ 10498 h 4218833"/>
                <a:gd name="connsiteX61" fmla="*/ 1885804 w 4218987"/>
                <a:gd name="connsiteY61" fmla="*/ 905467 h 4218833"/>
                <a:gd name="connsiteX62" fmla="*/ 846522 w 4218987"/>
                <a:gd name="connsiteY62" fmla="*/ 2066880 h 4218833"/>
                <a:gd name="connsiteX63" fmla="*/ 127757 w 4218987"/>
                <a:gd name="connsiteY63" fmla="*/ 2095851 h 4218833"/>
                <a:gd name="connsiteX64" fmla="*/ 448206 w 4218987"/>
                <a:gd name="connsiteY64" fmla="*/ 1465195 h 4218833"/>
                <a:gd name="connsiteX65" fmla="*/ 617213 w 4218987"/>
                <a:gd name="connsiteY65" fmla="*/ 715496 h 4218833"/>
                <a:gd name="connsiteX0" fmla="*/ 2726972 w 4218987"/>
                <a:gd name="connsiteY0" fmla="*/ 2560838 h 4212740"/>
                <a:gd name="connsiteX1" fmla="*/ 2785542 w 4218987"/>
                <a:gd name="connsiteY1" fmla="*/ 2521959 h 4212740"/>
                <a:gd name="connsiteX2" fmla="*/ 2903529 w 4218987"/>
                <a:gd name="connsiteY2" fmla="*/ 2556112 h 4212740"/>
                <a:gd name="connsiteX3" fmla="*/ 2958558 w 4218987"/>
                <a:gd name="connsiteY3" fmla="*/ 2743439 h 4212740"/>
                <a:gd name="connsiteX4" fmla="*/ 2951347 w 4218987"/>
                <a:gd name="connsiteY4" fmla="*/ 2766612 h 4212740"/>
                <a:gd name="connsiteX5" fmla="*/ 2726972 w 4218987"/>
                <a:gd name="connsiteY5" fmla="*/ 2560838 h 4212740"/>
                <a:gd name="connsiteX6" fmla="*/ 2187259 w 4218987"/>
                <a:gd name="connsiteY6" fmla="*/ 2307330 h 4212740"/>
                <a:gd name="connsiteX7" fmla="*/ 2388933 w 4218987"/>
                <a:gd name="connsiteY7" fmla="*/ 2492286 h 4212740"/>
                <a:gd name="connsiteX8" fmla="*/ 2386834 w 4218987"/>
                <a:gd name="connsiteY8" fmla="*/ 2492817 h 4212740"/>
                <a:gd name="connsiteX9" fmla="*/ 2230026 w 4218987"/>
                <a:gd name="connsiteY9" fmla="*/ 2447801 h 4212740"/>
                <a:gd name="connsiteX10" fmla="*/ 2228909 w 4218987"/>
                <a:gd name="connsiteY10" fmla="*/ 2449126 h 4212740"/>
                <a:gd name="connsiteX11" fmla="*/ 2187259 w 4218987"/>
                <a:gd name="connsiteY11" fmla="*/ 2307330 h 4212740"/>
                <a:gd name="connsiteX12" fmla="*/ 1934983 w 4218987"/>
                <a:gd name="connsiteY12" fmla="*/ 2075968 h 4212740"/>
                <a:gd name="connsiteX13" fmla="*/ 1993087 w 4218987"/>
                <a:gd name="connsiteY13" fmla="*/ 2129255 h 4212740"/>
                <a:gd name="connsiteX14" fmla="*/ 1941766 w 4218987"/>
                <a:gd name="connsiteY14" fmla="*/ 2236220 h 4212740"/>
                <a:gd name="connsiteX15" fmla="*/ 2068585 w 4218987"/>
                <a:gd name="connsiteY15" fmla="*/ 2639100 h 4212740"/>
                <a:gd name="connsiteX16" fmla="*/ 2416619 w 4218987"/>
                <a:gd name="connsiteY16" fmla="*/ 2741378 h 4212740"/>
                <a:gd name="connsiteX17" fmla="*/ 2589184 w 4218987"/>
                <a:gd name="connsiteY17" fmla="*/ 2675935 h 4212740"/>
                <a:gd name="connsiteX18" fmla="*/ 2819784 w 4218987"/>
                <a:gd name="connsiteY18" fmla="*/ 2887418 h 4212740"/>
                <a:gd name="connsiteX19" fmla="*/ 2627084 w 4218987"/>
                <a:gd name="connsiteY19" fmla="*/ 2836417 h 4212740"/>
                <a:gd name="connsiteX20" fmla="*/ 2434618 w 4218987"/>
                <a:gd name="connsiteY20" fmla="*/ 3027313 h 4212740"/>
                <a:gd name="connsiteX21" fmla="*/ 2893365 w 4218987"/>
                <a:gd name="connsiteY21" fmla="*/ 3148373 h 4212740"/>
                <a:gd name="connsiteX22" fmla="*/ 3032143 w 4218987"/>
                <a:gd name="connsiteY22" fmla="*/ 3082172 h 4212740"/>
                <a:gd name="connsiteX23" fmla="*/ 3090634 w 4218987"/>
                <a:gd name="connsiteY23" fmla="*/ 3135814 h 4212740"/>
                <a:gd name="connsiteX24" fmla="*/ 3210914 w 4218987"/>
                <a:gd name="connsiteY24" fmla="*/ 3004661 h 4212740"/>
                <a:gd name="connsiteX25" fmla="*/ 3156792 w 4218987"/>
                <a:gd name="connsiteY25" fmla="*/ 2955025 h 4212740"/>
                <a:gd name="connsiteX26" fmla="*/ 3222229 w 4218987"/>
                <a:gd name="connsiteY26" fmla="*/ 2806387 h 4212740"/>
                <a:gd name="connsiteX27" fmla="*/ 3089478 w 4218987"/>
                <a:gd name="connsiteY27" fmla="*/ 2359188 h 4212740"/>
                <a:gd name="connsiteX28" fmla="*/ 3090209 w 4218987"/>
                <a:gd name="connsiteY28" fmla="*/ 2358332 h 4212740"/>
                <a:gd name="connsiteX29" fmla="*/ 3085067 w 4218987"/>
                <a:gd name="connsiteY29" fmla="*/ 2354558 h 4212740"/>
                <a:gd name="connsiteX30" fmla="*/ 3083320 w 4218987"/>
                <a:gd name="connsiteY30" fmla="*/ 2352725 h 4212740"/>
                <a:gd name="connsiteX31" fmla="*/ 3083018 w 4218987"/>
                <a:gd name="connsiteY31" fmla="*/ 2353054 h 4212740"/>
                <a:gd name="connsiteX32" fmla="*/ 2744891 w 4218987"/>
                <a:gd name="connsiteY32" fmla="*/ 2266233 h 4212740"/>
                <a:gd name="connsiteX33" fmla="*/ 2538260 w 4218987"/>
                <a:gd name="connsiteY33" fmla="*/ 2387771 h 4212740"/>
                <a:gd name="connsiteX34" fmla="*/ 2299616 w 4218987"/>
                <a:gd name="connsiteY34" fmla="*/ 2168910 h 4212740"/>
                <a:gd name="connsiteX35" fmla="*/ 2313553 w 4218987"/>
                <a:gd name="connsiteY35" fmla="*/ 2162896 h 4212740"/>
                <a:gd name="connsiteX36" fmla="*/ 2487357 w 4218987"/>
                <a:gd name="connsiteY36" fmla="*/ 2208762 h 4212740"/>
                <a:gd name="connsiteX37" fmla="*/ 2660620 w 4218987"/>
                <a:gd name="connsiteY37" fmla="*/ 2036913 h 4212740"/>
                <a:gd name="connsiteX38" fmla="*/ 2247647 w 4218987"/>
                <a:gd name="connsiteY38" fmla="*/ 1927932 h 4212740"/>
                <a:gd name="connsiteX39" fmla="*/ 2110842 w 4218987"/>
                <a:gd name="connsiteY39" fmla="*/ 1995786 h 4212740"/>
                <a:gd name="connsiteX40" fmla="*/ 2055263 w 4218987"/>
                <a:gd name="connsiteY40" fmla="*/ 1944815 h 4212740"/>
                <a:gd name="connsiteX41" fmla="*/ 1934983 w 4218987"/>
                <a:gd name="connsiteY41" fmla="*/ 2075968 h 4212740"/>
                <a:gd name="connsiteX42" fmla="*/ 1094802 w 4218987"/>
                <a:gd name="connsiteY42" fmla="*/ 2418480 h 4212740"/>
                <a:gd name="connsiteX43" fmla="*/ 2274949 w 4218987"/>
                <a:gd name="connsiteY43" fmla="*/ 1140705 h 4212740"/>
                <a:gd name="connsiteX44" fmla="*/ 3845776 w 4218987"/>
                <a:gd name="connsiteY44" fmla="*/ 1429643 h 4212740"/>
                <a:gd name="connsiteX45" fmla="*/ 3464840 w 4218987"/>
                <a:gd name="connsiteY45" fmla="*/ 3353956 h 4212740"/>
                <a:gd name="connsiteX46" fmla="*/ 1459992 w 4218987"/>
                <a:gd name="connsiteY46" fmla="*/ 3881381 h 4212740"/>
                <a:gd name="connsiteX47" fmla="*/ 1457332 w 4218987"/>
                <a:gd name="connsiteY47" fmla="*/ 3877384 h 4212740"/>
                <a:gd name="connsiteX48" fmla="*/ 1094802 w 4218987"/>
                <a:gd name="connsiteY48" fmla="*/ 2418480 h 4212740"/>
                <a:gd name="connsiteX49" fmla="*/ 859948 w 4218987"/>
                <a:gd name="connsiteY49" fmla="*/ 2152683 h 4212740"/>
                <a:gd name="connsiteX50" fmla="*/ 1963134 w 4218987"/>
                <a:gd name="connsiteY50" fmla="*/ 949774 h 4212740"/>
                <a:gd name="connsiteX51" fmla="*/ 2030962 w 4218987"/>
                <a:gd name="connsiteY51" fmla="*/ 946841 h 4212740"/>
                <a:gd name="connsiteX52" fmla="*/ 2172480 w 4218987"/>
                <a:gd name="connsiteY52" fmla="*/ 1076626 h 4212740"/>
                <a:gd name="connsiteX53" fmla="*/ 2175413 w 4218987"/>
                <a:gd name="connsiteY53" fmla="*/ 1144454 h 4212740"/>
                <a:gd name="connsiteX54" fmla="*/ 1072226 w 4218987"/>
                <a:gd name="connsiteY54" fmla="*/ 2347363 h 4212740"/>
                <a:gd name="connsiteX55" fmla="*/ 1004399 w 4218987"/>
                <a:gd name="connsiteY55" fmla="*/ 2350296 h 4212740"/>
                <a:gd name="connsiteX56" fmla="*/ 862881 w 4218987"/>
                <a:gd name="connsiteY56" fmla="*/ 2220510 h 4212740"/>
                <a:gd name="connsiteX57" fmla="*/ 859948 w 4218987"/>
                <a:gd name="connsiteY57" fmla="*/ 2152683 h 4212740"/>
                <a:gd name="connsiteX58" fmla="*/ 617213 w 4218987"/>
                <a:gd name="connsiteY58" fmla="*/ 709403 h 4212740"/>
                <a:gd name="connsiteX59" fmla="*/ 1193554 w 4218987"/>
                <a:gd name="connsiteY59" fmla="*/ 597249 h 4212740"/>
                <a:gd name="connsiteX60" fmla="*/ 1591068 w 4218987"/>
                <a:gd name="connsiteY60" fmla="*/ 4405 h 4212740"/>
                <a:gd name="connsiteX61" fmla="*/ 1885804 w 4218987"/>
                <a:gd name="connsiteY61" fmla="*/ 899374 h 4212740"/>
                <a:gd name="connsiteX62" fmla="*/ 846522 w 4218987"/>
                <a:gd name="connsiteY62" fmla="*/ 2060787 h 4212740"/>
                <a:gd name="connsiteX63" fmla="*/ 127757 w 4218987"/>
                <a:gd name="connsiteY63" fmla="*/ 2089758 h 4212740"/>
                <a:gd name="connsiteX64" fmla="*/ 448206 w 4218987"/>
                <a:gd name="connsiteY64" fmla="*/ 1459102 h 4212740"/>
                <a:gd name="connsiteX65" fmla="*/ 617213 w 4218987"/>
                <a:gd name="connsiteY65" fmla="*/ 709403 h 421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18987" h="4212740">
                  <a:moveTo>
                    <a:pt x="2726972" y="2560838"/>
                  </a:moveTo>
                  <a:cubicBezTo>
                    <a:pt x="2742919" y="2545669"/>
                    <a:pt x="2761036" y="2532131"/>
                    <a:pt x="2785542" y="2521959"/>
                  </a:cubicBezTo>
                  <a:cubicBezTo>
                    <a:pt x="2842367" y="2511454"/>
                    <a:pt x="2866050" y="2521010"/>
                    <a:pt x="2903529" y="2556112"/>
                  </a:cubicBezTo>
                  <a:cubicBezTo>
                    <a:pt x="2953803" y="2604223"/>
                    <a:pt x="2974773" y="2675518"/>
                    <a:pt x="2958558" y="2743439"/>
                  </a:cubicBezTo>
                  <a:cubicBezTo>
                    <a:pt x="2956662" y="2751378"/>
                    <a:pt x="2954293" y="2759129"/>
                    <a:pt x="2951347" y="2766612"/>
                  </a:cubicBezTo>
                  <a:lnTo>
                    <a:pt x="2726972" y="2560838"/>
                  </a:lnTo>
                  <a:close/>
                  <a:moveTo>
                    <a:pt x="2187259" y="2307330"/>
                  </a:moveTo>
                  <a:lnTo>
                    <a:pt x="2388933" y="2492286"/>
                  </a:lnTo>
                  <a:lnTo>
                    <a:pt x="2386834" y="2492817"/>
                  </a:lnTo>
                  <a:cubicBezTo>
                    <a:pt x="2324502" y="2508724"/>
                    <a:pt x="2271072" y="2488504"/>
                    <a:pt x="2230026" y="2447801"/>
                  </a:cubicBezTo>
                  <a:lnTo>
                    <a:pt x="2228909" y="2449126"/>
                  </a:lnTo>
                  <a:cubicBezTo>
                    <a:pt x="2193714" y="2410899"/>
                    <a:pt x="2178315" y="2358663"/>
                    <a:pt x="2187259" y="2307330"/>
                  </a:cubicBezTo>
                  <a:close/>
                  <a:moveTo>
                    <a:pt x="1934983" y="2075968"/>
                  </a:moveTo>
                  <a:lnTo>
                    <a:pt x="1993087" y="2129255"/>
                  </a:lnTo>
                  <a:cubicBezTo>
                    <a:pt x="1974652" y="2162240"/>
                    <a:pt x="1950785" y="2198446"/>
                    <a:pt x="1941766" y="2236220"/>
                  </a:cubicBezTo>
                  <a:cubicBezTo>
                    <a:pt x="1904674" y="2387735"/>
                    <a:pt x="1931447" y="2512849"/>
                    <a:pt x="2068585" y="2639100"/>
                  </a:cubicBezTo>
                  <a:cubicBezTo>
                    <a:pt x="2164747" y="2720768"/>
                    <a:pt x="2290975" y="2757863"/>
                    <a:pt x="2416619" y="2741378"/>
                  </a:cubicBezTo>
                  <a:cubicBezTo>
                    <a:pt x="2479450" y="2733135"/>
                    <a:pt x="2537492" y="2710222"/>
                    <a:pt x="2589184" y="2675935"/>
                  </a:cubicBezTo>
                  <a:lnTo>
                    <a:pt x="2819784" y="2887418"/>
                  </a:lnTo>
                  <a:cubicBezTo>
                    <a:pt x="2751065" y="2906608"/>
                    <a:pt x="2677341" y="2887088"/>
                    <a:pt x="2627084" y="2836417"/>
                  </a:cubicBezTo>
                  <a:lnTo>
                    <a:pt x="2434618" y="3027313"/>
                  </a:lnTo>
                  <a:cubicBezTo>
                    <a:pt x="2554238" y="3147918"/>
                    <a:pt x="2729811" y="3194250"/>
                    <a:pt x="2893365" y="3148373"/>
                  </a:cubicBezTo>
                  <a:cubicBezTo>
                    <a:pt x="2943893" y="3134200"/>
                    <a:pt x="2990823" y="3111914"/>
                    <a:pt x="3032143" y="3082172"/>
                  </a:cubicBezTo>
                  <a:lnTo>
                    <a:pt x="3090634" y="3135814"/>
                  </a:lnTo>
                  <a:lnTo>
                    <a:pt x="3210914" y="3004661"/>
                  </a:lnTo>
                  <a:lnTo>
                    <a:pt x="3156792" y="2955025"/>
                  </a:lnTo>
                  <a:cubicBezTo>
                    <a:pt x="3187233" y="2910677"/>
                    <a:pt x="3209343" y="2860364"/>
                    <a:pt x="3222229" y="2806387"/>
                  </a:cubicBezTo>
                  <a:cubicBezTo>
                    <a:pt x="3260983" y="2644060"/>
                    <a:pt x="3210346" y="2473619"/>
                    <a:pt x="3089478" y="2359188"/>
                  </a:cubicBezTo>
                  <a:lnTo>
                    <a:pt x="3090209" y="2358332"/>
                  </a:lnTo>
                  <a:cubicBezTo>
                    <a:pt x="3088590" y="2356959"/>
                    <a:pt x="3086958" y="2355602"/>
                    <a:pt x="3085067" y="2354558"/>
                  </a:cubicBezTo>
                  <a:lnTo>
                    <a:pt x="3083320" y="2352725"/>
                  </a:lnTo>
                  <a:lnTo>
                    <a:pt x="3083018" y="2353054"/>
                  </a:lnTo>
                  <a:cubicBezTo>
                    <a:pt x="2988175" y="2276339"/>
                    <a:pt x="2860427" y="2234599"/>
                    <a:pt x="2744891" y="2266233"/>
                  </a:cubicBezTo>
                  <a:cubicBezTo>
                    <a:pt x="2669329" y="2286922"/>
                    <a:pt x="2604815" y="2324138"/>
                    <a:pt x="2538260" y="2387771"/>
                  </a:cubicBezTo>
                  <a:lnTo>
                    <a:pt x="2299616" y="2168910"/>
                  </a:lnTo>
                  <a:lnTo>
                    <a:pt x="2313553" y="2162896"/>
                  </a:lnTo>
                  <a:cubicBezTo>
                    <a:pt x="2375518" y="2145515"/>
                    <a:pt x="2442037" y="2163069"/>
                    <a:pt x="2487357" y="2208762"/>
                  </a:cubicBezTo>
                  <a:lnTo>
                    <a:pt x="2660620" y="2036913"/>
                  </a:lnTo>
                  <a:cubicBezTo>
                    <a:pt x="2552935" y="1928342"/>
                    <a:pt x="2394881" y="1886633"/>
                    <a:pt x="2247647" y="1927932"/>
                  </a:cubicBezTo>
                  <a:cubicBezTo>
                    <a:pt x="2197362" y="1942037"/>
                    <a:pt x="2151035" y="1965068"/>
                    <a:pt x="2110842" y="1995786"/>
                  </a:cubicBezTo>
                  <a:lnTo>
                    <a:pt x="2055263" y="1944815"/>
                  </a:lnTo>
                  <a:lnTo>
                    <a:pt x="1934983" y="2075968"/>
                  </a:lnTo>
                  <a:close/>
                  <a:moveTo>
                    <a:pt x="1094802" y="2418480"/>
                  </a:moveTo>
                  <a:lnTo>
                    <a:pt x="2274949" y="1140705"/>
                  </a:lnTo>
                  <a:cubicBezTo>
                    <a:pt x="3066920" y="1107715"/>
                    <a:pt x="3506098" y="1181630"/>
                    <a:pt x="3845776" y="1429643"/>
                  </a:cubicBezTo>
                  <a:cubicBezTo>
                    <a:pt x="4361123" y="1802856"/>
                    <a:pt x="4436743" y="2218686"/>
                    <a:pt x="3464840" y="3353956"/>
                  </a:cubicBezTo>
                  <a:cubicBezTo>
                    <a:pt x="2372477" y="4481621"/>
                    <a:pt x="1885659" y="4318774"/>
                    <a:pt x="1459992" y="3881381"/>
                  </a:cubicBezTo>
                  <a:lnTo>
                    <a:pt x="1457332" y="3877384"/>
                  </a:lnTo>
                  <a:cubicBezTo>
                    <a:pt x="1174687" y="3560083"/>
                    <a:pt x="1093021" y="3193236"/>
                    <a:pt x="1094802" y="2418480"/>
                  </a:cubicBezTo>
                  <a:close/>
                  <a:moveTo>
                    <a:pt x="859948" y="2152683"/>
                  </a:moveTo>
                  <a:lnTo>
                    <a:pt x="1963134" y="949774"/>
                  </a:lnTo>
                  <a:cubicBezTo>
                    <a:pt x="1981055" y="930234"/>
                    <a:pt x="2011422" y="928920"/>
                    <a:pt x="2030962" y="946841"/>
                  </a:cubicBezTo>
                  <a:lnTo>
                    <a:pt x="2172480" y="1076626"/>
                  </a:lnTo>
                  <a:cubicBezTo>
                    <a:pt x="2192020" y="1094546"/>
                    <a:pt x="2193333" y="1124914"/>
                    <a:pt x="2175413" y="1144454"/>
                  </a:cubicBezTo>
                  <a:lnTo>
                    <a:pt x="1072226" y="2347363"/>
                  </a:lnTo>
                  <a:cubicBezTo>
                    <a:pt x="1054306" y="2366903"/>
                    <a:pt x="1023939" y="2368216"/>
                    <a:pt x="1004399" y="2350296"/>
                  </a:cubicBezTo>
                  <a:lnTo>
                    <a:pt x="862881" y="2220510"/>
                  </a:lnTo>
                  <a:cubicBezTo>
                    <a:pt x="843341" y="2202590"/>
                    <a:pt x="842028" y="2172223"/>
                    <a:pt x="859948" y="2152683"/>
                  </a:cubicBezTo>
                  <a:close/>
                  <a:moveTo>
                    <a:pt x="617213" y="709403"/>
                  </a:moveTo>
                  <a:cubicBezTo>
                    <a:pt x="867493" y="482409"/>
                    <a:pt x="905041" y="540987"/>
                    <a:pt x="1193554" y="597249"/>
                  </a:cubicBezTo>
                  <a:cubicBezTo>
                    <a:pt x="1611640" y="667547"/>
                    <a:pt x="1434098" y="64942"/>
                    <a:pt x="1591068" y="4405"/>
                  </a:cubicBezTo>
                  <a:cubicBezTo>
                    <a:pt x="1728507" y="-48600"/>
                    <a:pt x="2045888" y="384303"/>
                    <a:pt x="1885804" y="899374"/>
                  </a:cubicBezTo>
                  <a:cubicBezTo>
                    <a:pt x="1524682" y="1293140"/>
                    <a:pt x="1207644" y="1667021"/>
                    <a:pt x="846522" y="2060787"/>
                  </a:cubicBezTo>
                  <a:cubicBezTo>
                    <a:pt x="455578" y="2242802"/>
                    <a:pt x="293609" y="2203716"/>
                    <a:pt x="127757" y="2089758"/>
                  </a:cubicBezTo>
                  <a:cubicBezTo>
                    <a:pt x="-38095" y="1975800"/>
                    <a:pt x="-136790" y="1614018"/>
                    <a:pt x="448206" y="1459102"/>
                  </a:cubicBezTo>
                  <a:cubicBezTo>
                    <a:pt x="669775" y="1417745"/>
                    <a:pt x="251827" y="1252233"/>
                    <a:pt x="617213" y="7094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328784F-A55C-412C-AABD-EA81393A2435}"/>
                </a:ext>
              </a:extLst>
            </p:cNvPr>
            <p:cNvGrpSpPr/>
            <p:nvPr/>
          </p:nvGrpSpPr>
          <p:grpSpPr>
            <a:xfrm>
              <a:off x="5300752" y="2500289"/>
              <a:ext cx="2591331" cy="2607234"/>
              <a:chOff x="5300752" y="2500289"/>
              <a:chExt cx="2591331" cy="2607234"/>
            </a:xfrm>
          </p:grpSpPr>
          <p:sp>
            <p:nvSpPr>
              <p:cNvPr id="63" name="Freeform 43">
                <a:extLst>
                  <a:ext uri="{FF2B5EF4-FFF2-40B4-BE49-F238E27FC236}">
                    <a16:creationId xmlns:a16="http://schemas.microsoft.com/office/drawing/2014/main" id="{84E1B072-FEA2-45F6-8828-1560F72A2C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13300" y="3403957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Rectangle 15">
                <a:extLst>
                  <a:ext uri="{FF2B5EF4-FFF2-40B4-BE49-F238E27FC236}">
                    <a16:creationId xmlns:a16="http://schemas.microsoft.com/office/drawing/2014/main" id="{5F29E16A-6F36-4016-9BC0-EA90DB82BD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18883" y="4118203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Rectangle 1">
                <a:extLst>
                  <a:ext uri="{FF2B5EF4-FFF2-40B4-BE49-F238E27FC236}">
                    <a16:creationId xmlns:a16="http://schemas.microsoft.com/office/drawing/2014/main" id="{21DEA0A3-05E8-43D2-A123-1F569CEF5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2101" y="2500289"/>
                <a:ext cx="36069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Trapezoid 11">
                <a:extLst>
                  <a:ext uri="{FF2B5EF4-FFF2-40B4-BE49-F238E27FC236}">
                    <a16:creationId xmlns:a16="http://schemas.microsoft.com/office/drawing/2014/main" id="{209CCFF4-DC41-40D0-85D4-C826D3A446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7120153" y="2790149"/>
                <a:ext cx="321995" cy="388199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Rounded Rectangle 1">
                <a:extLst>
                  <a:ext uri="{FF2B5EF4-FFF2-40B4-BE49-F238E27FC236}">
                    <a16:creationId xmlns:a16="http://schemas.microsoft.com/office/drawing/2014/main" id="{B5E5150E-17AC-4B99-A21E-CD24B341D4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26252" y="4441985"/>
                <a:ext cx="213327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3">
                <a:extLst>
                  <a:ext uri="{FF2B5EF4-FFF2-40B4-BE49-F238E27FC236}">
                    <a16:creationId xmlns:a16="http://schemas.microsoft.com/office/drawing/2014/main" id="{FE199107-A3CF-4E65-AC84-1384C1B3D8B2}"/>
                  </a:ext>
                </a:extLst>
              </p:cNvPr>
              <p:cNvSpPr/>
              <p:nvPr/>
            </p:nvSpPr>
            <p:spPr>
              <a:xfrm rot="3600000">
                <a:off x="5723732" y="4346824"/>
                <a:ext cx="148530" cy="438548"/>
              </a:xfrm>
              <a:custGeom>
                <a:avLst/>
                <a:gdLst/>
                <a:ahLst/>
                <a:cxnLst/>
                <a:rect l="l" t="t" r="r" b="b"/>
                <a:pathLst>
                  <a:path w="1327763" h="3920353">
                    <a:moveTo>
                      <a:pt x="483881" y="2840232"/>
                    </a:moveTo>
                    <a:lnTo>
                      <a:pt x="843881" y="2840232"/>
                    </a:lnTo>
                    <a:lnTo>
                      <a:pt x="843881" y="3920353"/>
                    </a:lnTo>
                    <a:lnTo>
                      <a:pt x="483881" y="3920353"/>
                    </a:lnTo>
                    <a:close/>
                    <a:moveTo>
                      <a:pt x="757697" y="168239"/>
                    </a:moveTo>
                    <a:lnTo>
                      <a:pt x="757697" y="384263"/>
                    </a:lnTo>
                    <a:lnTo>
                      <a:pt x="930062" y="384263"/>
                    </a:lnTo>
                    <a:lnTo>
                      <a:pt x="930062" y="168239"/>
                    </a:lnTo>
                    <a:close/>
                    <a:moveTo>
                      <a:pt x="432932" y="168239"/>
                    </a:moveTo>
                    <a:lnTo>
                      <a:pt x="432932" y="384263"/>
                    </a:lnTo>
                    <a:lnTo>
                      <a:pt x="605297" y="384263"/>
                    </a:lnTo>
                    <a:lnTo>
                      <a:pt x="605297" y="168239"/>
                    </a:lnTo>
                    <a:close/>
                    <a:moveTo>
                      <a:pt x="168643" y="0"/>
                    </a:moveTo>
                    <a:lnTo>
                      <a:pt x="1159119" y="0"/>
                    </a:lnTo>
                    <a:lnTo>
                      <a:pt x="1159119" y="539093"/>
                    </a:lnTo>
                    <a:lnTo>
                      <a:pt x="1327763" y="539093"/>
                    </a:lnTo>
                    <a:lnTo>
                      <a:pt x="1327763" y="2245406"/>
                    </a:lnTo>
                    <a:lnTo>
                      <a:pt x="1318300" y="2245406"/>
                    </a:lnTo>
                    <a:lnTo>
                      <a:pt x="1127664" y="2719000"/>
                    </a:lnTo>
                    <a:lnTo>
                      <a:pt x="200100" y="2719000"/>
                    </a:lnTo>
                    <a:lnTo>
                      <a:pt x="9464" y="2245406"/>
                    </a:lnTo>
                    <a:lnTo>
                      <a:pt x="0" y="2245406"/>
                    </a:lnTo>
                    <a:lnTo>
                      <a:pt x="0" y="539093"/>
                    </a:lnTo>
                    <a:lnTo>
                      <a:pt x="168643" y="5390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Block Arc 21">
                <a:extLst>
                  <a:ext uri="{FF2B5EF4-FFF2-40B4-BE49-F238E27FC236}">
                    <a16:creationId xmlns:a16="http://schemas.microsoft.com/office/drawing/2014/main" id="{5A1F6C1A-48B5-4EE8-9229-217273E85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0452" y="4620657"/>
                <a:ext cx="234896" cy="321911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2">
                <a:extLst>
                  <a:ext uri="{FF2B5EF4-FFF2-40B4-BE49-F238E27FC236}">
                    <a16:creationId xmlns:a16="http://schemas.microsoft.com/office/drawing/2014/main" id="{67706082-DA79-4B19-AA24-0DA6523D6A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4319" y="2765284"/>
                <a:ext cx="219540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2700676" h="3960000">
                    <a:moveTo>
                      <a:pt x="1602689" y="2463003"/>
                    </a:moveTo>
                    <a:lnTo>
                      <a:pt x="1602689" y="2950470"/>
                    </a:lnTo>
                    <a:cubicBezTo>
                      <a:pt x="1687205" y="2891119"/>
                      <a:pt x="1739253" y="2801128"/>
                      <a:pt x="1737291" y="2701504"/>
                    </a:cubicBezTo>
                    <a:cubicBezTo>
                      <a:pt x="1735404" y="2605672"/>
                      <a:pt x="1683918" y="2520125"/>
                      <a:pt x="1602689" y="2463003"/>
                    </a:cubicBezTo>
                    <a:close/>
                    <a:moveTo>
                      <a:pt x="1098689" y="1009338"/>
                    </a:moveTo>
                    <a:cubicBezTo>
                      <a:pt x="1013764" y="1068693"/>
                      <a:pt x="961418" y="1158910"/>
                      <a:pt x="963385" y="1258814"/>
                    </a:cubicBezTo>
                    <a:cubicBezTo>
                      <a:pt x="965278" y="1354920"/>
                      <a:pt x="1017053" y="1440682"/>
                      <a:pt x="1098689" y="1497792"/>
                    </a:cubicBezTo>
                    <a:close/>
                    <a:moveTo>
                      <a:pt x="1098689" y="0"/>
                    </a:moveTo>
                    <a:lnTo>
                      <a:pt x="1602689" y="0"/>
                    </a:lnTo>
                    <a:lnTo>
                      <a:pt x="1602689" y="144043"/>
                    </a:lnTo>
                    <a:cubicBezTo>
                      <a:pt x="2202506" y="238198"/>
                      <a:pt x="2667631" y="666545"/>
                      <a:pt x="2699027" y="1197644"/>
                    </a:cubicBezTo>
                    <a:lnTo>
                      <a:pt x="1736872" y="1237476"/>
                    </a:lnTo>
                    <a:cubicBezTo>
                      <a:pt x="1731432" y="1145454"/>
                      <a:pt x="1680559" y="1064195"/>
                      <a:pt x="1602689" y="1009004"/>
                    </a:cubicBezTo>
                    <a:lnTo>
                      <a:pt x="1602689" y="1597155"/>
                    </a:lnTo>
                    <a:cubicBezTo>
                      <a:pt x="2220011" y="1694259"/>
                      <a:pt x="2689768" y="2143644"/>
                      <a:pt x="2700490" y="2688223"/>
                    </a:cubicBezTo>
                    <a:cubicBezTo>
                      <a:pt x="2711466" y="3245591"/>
                      <a:pt x="2237928" y="3716553"/>
                      <a:pt x="1602689" y="3815701"/>
                    </a:cubicBezTo>
                    <a:lnTo>
                      <a:pt x="1602689" y="3960000"/>
                    </a:lnTo>
                    <a:lnTo>
                      <a:pt x="1098689" y="3960000"/>
                    </a:lnTo>
                    <a:lnTo>
                      <a:pt x="1098689" y="3816404"/>
                    </a:lnTo>
                    <a:cubicBezTo>
                      <a:pt x="498535" y="3722456"/>
                      <a:pt x="33057" y="3293981"/>
                      <a:pt x="1649" y="2762674"/>
                    </a:cubicBezTo>
                    <a:lnTo>
                      <a:pt x="963804" y="2722842"/>
                    </a:lnTo>
                    <a:cubicBezTo>
                      <a:pt x="969260" y="2815132"/>
                      <a:pt x="1020413" y="2896595"/>
                      <a:pt x="1098689" y="2951760"/>
                    </a:cubicBezTo>
                    <a:lnTo>
                      <a:pt x="1098689" y="2363252"/>
                    </a:lnTo>
                    <a:cubicBezTo>
                      <a:pt x="481020" y="2266398"/>
                      <a:pt x="10912" y="1816880"/>
                      <a:pt x="186" y="1272095"/>
                    </a:cubicBezTo>
                    <a:cubicBezTo>
                      <a:pt x="-10794" y="714522"/>
                      <a:pt x="463097" y="243418"/>
                      <a:pt x="1098689" y="144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Rectangle 44">
                <a:extLst>
                  <a:ext uri="{FF2B5EF4-FFF2-40B4-BE49-F238E27FC236}">
                    <a16:creationId xmlns:a16="http://schemas.microsoft.com/office/drawing/2014/main" id="{27521827-B4D5-464A-BF87-344FEFA6CC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1902" y="4180221"/>
                <a:ext cx="269642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1930109" h="2304256">
                    <a:moveTo>
                      <a:pt x="499032" y="360040"/>
                    </a:moveTo>
                    <a:lnTo>
                      <a:pt x="499032" y="1016070"/>
                    </a:lnTo>
                    <a:lnTo>
                      <a:pt x="1258521" y="1016070"/>
                    </a:lnTo>
                    <a:cubicBezTo>
                      <a:pt x="1368910" y="1012801"/>
                      <a:pt x="1469808" y="952440"/>
                      <a:pt x="1526552" y="856603"/>
                    </a:cubicBezTo>
                    <a:cubicBezTo>
                      <a:pt x="1587011" y="754492"/>
                      <a:pt x="1588055" y="627797"/>
                      <a:pt x="1529286" y="524704"/>
                    </a:cubicBezTo>
                    <a:cubicBezTo>
                      <a:pt x="1473114" y="426166"/>
                      <a:pt x="1370550" y="363662"/>
                      <a:pt x="1257894" y="360040"/>
                    </a:cubicBezTo>
                    <a:close/>
                    <a:moveTo>
                      <a:pt x="138992" y="0"/>
                    </a:moveTo>
                    <a:lnTo>
                      <a:pt x="180856" y="0"/>
                    </a:lnTo>
                    <a:lnTo>
                      <a:pt x="499032" y="0"/>
                    </a:lnTo>
                    <a:lnTo>
                      <a:pt x="1260856" y="0"/>
                    </a:lnTo>
                    <a:lnTo>
                      <a:pt x="1260856" y="1730"/>
                    </a:lnTo>
                    <a:cubicBezTo>
                      <a:pt x="1500773" y="7202"/>
                      <a:pt x="1720550" y="138412"/>
                      <a:pt x="1839840" y="347673"/>
                    </a:cubicBezTo>
                    <a:cubicBezTo>
                      <a:pt x="1962203" y="562326"/>
                      <a:pt x="1960030" y="826119"/>
                      <a:pt x="1834148" y="1038727"/>
                    </a:cubicBezTo>
                    <a:cubicBezTo>
                      <a:pt x="1717086" y="1236437"/>
                      <a:pt x="1509773" y="1361631"/>
                      <a:pt x="1282539" y="1373428"/>
                    </a:cubicBezTo>
                    <a:lnTo>
                      <a:pt x="1282539" y="1376110"/>
                    </a:lnTo>
                    <a:lnTo>
                      <a:pt x="499032" y="1376110"/>
                    </a:lnTo>
                    <a:lnTo>
                      <a:pt x="499032" y="1533934"/>
                    </a:lnTo>
                    <a:lnTo>
                      <a:pt x="1296144" y="1533934"/>
                    </a:lnTo>
                    <a:lnTo>
                      <a:pt x="1296144" y="1821966"/>
                    </a:lnTo>
                    <a:lnTo>
                      <a:pt x="499032" y="1821966"/>
                    </a:lnTo>
                    <a:lnTo>
                      <a:pt x="499032" y="2304256"/>
                    </a:lnTo>
                    <a:lnTo>
                      <a:pt x="138992" y="2304256"/>
                    </a:lnTo>
                    <a:lnTo>
                      <a:pt x="138992" y="1821966"/>
                    </a:lnTo>
                    <a:lnTo>
                      <a:pt x="0" y="1821966"/>
                    </a:lnTo>
                    <a:lnTo>
                      <a:pt x="0" y="1533934"/>
                    </a:lnTo>
                    <a:lnTo>
                      <a:pt x="138992" y="1533934"/>
                    </a:lnTo>
                    <a:lnTo>
                      <a:pt x="138992" y="1376110"/>
                    </a:lnTo>
                    <a:lnTo>
                      <a:pt x="0" y="1376110"/>
                    </a:lnTo>
                    <a:lnTo>
                      <a:pt x="0" y="1016070"/>
                    </a:lnTo>
                    <a:lnTo>
                      <a:pt x="138992" y="10160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Rectangle 50">
                <a:extLst>
                  <a:ext uri="{FF2B5EF4-FFF2-40B4-BE49-F238E27FC236}">
                    <a16:creationId xmlns:a16="http://schemas.microsoft.com/office/drawing/2014/main" id="{B6E1BB65-0868-4ED9-B3AF-EDFD72F722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7707" y="4890486"/>
                <a:ext cx="321911" cy="184379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Isosceles Triangle 22">
                <a:extLst>
                  <a:ext uri="{FF2B5EF4-FFF2-40B4-BE49-F238E27FC236}">
                    <a16:creationId xmlns:a16="http://schemas.microsoft.com/office/drawing/2014/main" id="{E9FA62D3-75A4-44FF-9CE5-8ABE8712884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5337370" y="3381502"/>
                <a:ext cx="370260" cy="370198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Pie 2">
                <a:extLst>
                  <a:ext uri="{FF2B5EF4-FFF2-40B4-BE49-F238E27FC236}">
                    <a16:creationId xmlns:a16="http://schemas.microsoft.com/office/drawing/2014/main" id="{F05FCACD-F589-45F3-8B72-FC7116CC30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33" y="2580386"/>
                <a:ext cx="308447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15">
                <a:extLst>
                  <a:ext uri="{FF2B5EF4-FFF2-40B4-BE49-F238E27FC236}">
                    <a16:creationId xmlns:a16="http://schemas.microsoft.com/office/drawing/2014/main" id="{240D8E8A-AFD4-49D0-A10F-FDD9B8E23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0752" y="3818808"/>
                <a:ext cx="303283" cy="239127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Donut 21">
                <a:extLst>
                  <a:ext uri="{FF2B5EF4-FFF2-40B4-BE49-F238E27FC236}">
                    <a16:creationId xmlns:a16="http://schemas.microsoft.com/office/drawing/2014/main" id="{F78D19E7-3C41-4CB5-BF05-5420D4B67E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34074" y="3807091"/>
                <a:ext cx="258009" cy="258009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ound Same Side Corner Rectangle 3">
                <a:extLst>
                  <a:ext uri="{FF2B5EF4-FFF2-40B4-BE49-F238E27FC236}">
                    <a16:creationId xmlns:a16="http://schemas.microsoft.com/office/drawing/2014/main" id="{1E6BC248-C779-4055-A890-14EADF802D7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522500" y="3061334"/>
                <a:ext cx="301605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Donut 2">
                <a:extLst>
                  <a:ext uri="{FF2B5EF4-FFF2-40B4-BE49-F238E27FC236}">
                    <a16:creationId xmlns:a16="http://schemas.microsoft.com/office/drawing/2014/main" id="{59FF9BFD-2E96-44C1-95CC-77913284E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631" y="4804240"/>
                <a:ext cx="278971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19">
                <a:extLst>
                  <a:ext uri="{FF2B5EF4-FFF2-40B4-BE49-F238E27FC236}">
                    <a16:creationId xmlns:a16="http://schemas.microsoft.com/office/drawing/2014/main" id="{0C2FB985-87DA-44F6-8EB1-A7C4E7E8B8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341" y="4679392"/>
                <a:ext cx="235534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Rectangle 3">
                <a:extLst>
                  <a:ext uri="{FF2B5EF4-FFF2-40B4-BE49-F238E27FC236}">
                    <a16:creationId xmlns:a16="http://schemas.microsoft.com/office/drawing/2014/main" id="{18B7F27D-8414-48E8-BE82-821EF2CA8B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387" y="2541701"/>
                <a:ext cx="295950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Rounded Rectangle 25">
                <a:extLst>
                  <a:ext uri="{FF2B5EF4-FFF2-40B4-BE49-F238E27FC236}">
                    <a16:creationId xmlns:a16="http://schemas.microsoft.com/office/drawing/2014/main" id="{EA1A672B-B2AB-46B5-BFAC-C579B7450C8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744853">
                <a:off x="7406985" y="3082965"/>
                <a:ext cx="333022" cy="354102"/>
              </a:xfrm>
              <a:custGeom>
                <a:avLst/>
                <a:gdLst/>
                <a:ahLst/>
                <a:cxnLst/>
                <a:rect l="l" t="t" r="r" b="b"/>
                <a:pathLst>
                  <a:path w="3378473" h="3592322">
                    <a:moveTo>
                      <a:pt x="1018094" y="2946028"/>
                    </a:moveTo>
                    <a:cubicBezTo>
                      <a:pt x="963419" y="2976436"/>
                      <a:pt x="943746" y="3045409"/>
                      <a:pt x="974154" y="3100084"/>
                    </a:cubicBezTo>
                    <a:cubicBezTo>
                      <a:pt x="1004562" y="3154759"/>
                      <a:pt x="1073534" y="3174431"/>
                      <a:pt x="1128209" y="3144023"/>
                    </a:cubicBezTo>
                    <a:lnTo>
                      <a:pt x="1992690" y="2663238"/>
                    </a:lnTo>
                    <a:cubicBezTo>
                      <a:pt x="2047365" y="2632830"/>
                      <a:pt x="2067037" y="2563857"/>
                      <a:pt x="2036630" y="2509182"/>
                    </a:cubicBezTo>
                    <a:lnTo>
                      <a:pt x="2036630" y="2509182"/>
                    </a:lnTo>
                    <a:cubicBezTo>
                      <a:pt x="2006223" y="2454507"/>
                      <a:pt x="1937250" y="2434834"/>
                      <a:pt x="1882575" y="2465242"/>
                    </a:cubicBezTo>
                    <a:close/>
                    <a:moveTo>
                      <a:pt x="1509175" y="1968491"/>
                    </a:moveTo>
                    <a:cubicBezTo>
                      <a:pt x="1454500" y="1998899"/>
                      <a:pt x="1434828" y="2067872"/>
                      <a:pt x="1465236" y="2122547"/>
                    </a:cubicBezTo>
                    <a:cubicBezTo>
                      <a:pt x="1495644" y="2177222"/>
                      <a:pt x="1564616" y="2196894"/>
                      <a:pt x="1619291" y="2166486"/>
                    </a:cubicBezTo>
                    <a:lnTo>
                      <a:pt x="2483772" y="1685701"/>
                    </a:lnTo>
                    <a:cubicBezTo>
                      <a:pt x="2538447" y="1655293"/>
                      <a:pt x="2558119" y="1586320"/>
                      <a:pt x="2527711" y="1531645"/>
                    </a:cubicBezTo>
                    <a:lnTo>
                      <a:pt x="2527712" y="1531645"/>
                    </a:lnTo>
                    <a:cubicBezTo>
                      <a:pt x="2497304" y="1476970"/>
                      <a:pt x="2428332" y="1457297"/>
                      <a:pt x="2373656" y="1487705"/>
                    </a:cubicBezTo>
                    <a:close/>
                    <a:moveTo>
                      <a:pt x="630422" y="2325257"/>
                    </a:moveTo>
                    <a:cubicBezTo>
                      <a:pt x="593643" y="2345712"/>
                      <a:pt x="580410" y="2392109"/>
                      <a:pt x="600865" y="2428888"/>
                    </a:cubicBezTo>
                    <a:lnTo>
                      <a:pt x="749009" y="2695261"/>
                    </a:lnTo>
                    <a:cubicBezTo>
                      <a:pt x="769465" y="2732041"/>
                      <a:pt x="815862" y="2745274"/>
                      <a:pt x="852641" y="2724819"/>
                    </a:cubicBezTo>
                    <a:lnTo>
                      <a:pt x="1159964" y="2553899"/>
                    </a:lnTo>
                    <a:cubicBezTo>
                      <a:pt x="1196743" y="2533444"/>
                      <a:pt x="1209977" y="2487047"/>
                      <a:pt x="1189521" y="2450268"/>
                    </a:cubicBezTo>
                    <a:lnTo>
                      <a:pt x="1041377" y="2183895"/>
                    </a:lnTo>
                    <a:cubicBezTo>
                      <a:pt x="1020921" y="2147116"/>
                      <a:pt x="974524" y="2133882"/>
                      <a:pt x="937745" y="2154338"/>
                    </a:cubicBezTo>
                    <a:close/>
                    <a:moveTo>
                      <a:pt x="1306181" y="1603496"/>
                    </a:moveTo>
                    <a:cubicBezTo>
                      <a:pt x="1251506" y="1633904"/>
                      <a:pt x="1231834" y="1702877"/>
                      <a:pt x="1262242" y="1757552"/>
                    </a:cubicBezTo>
                    <a:cubicBezTo>
                      <a:pt x="1292649" y="1812226"/>
                      <a:pt x="1361622" y="1831898"/>
                      <a:pt x="1416297" y="1801490"/>
                    </a:cubicBezTo>
                    <a:lnTo>
                      <a:pt x="2280778" y="1320706"/>
                    </a:lnTo>
                    <a:cubicBezTo>
                      <a:pt x="2335453" y="1290298"/>
                      <a:pt x="2355125" y="1221325"/>
                      <a:pt x="2324717" y="1166650"/>
                    </a:cubicBezTo>
                    <a:lnTo>
                      <a:pt x="2324718" y="1166649"/>
                    </a:lnTo>
                    <a:cubicBezTo>
                      <a:pt x="2294310" y="1111974"/>
                      <a:pt x="2225337" y="1092302"/>
                      <a:pt x="2170662" y="1122710"/>
                    </a:cubicBezTo>
                    <a:close/>
                    <a:moveTo>
                      <a:pt x="2616548" y="868567"/>
                    </a:moveTo>
                    <a:lnTo>
                      <a:pt x="3378473" y="868567"/>
                    </a:lnTo>
                    <a:lnTo>
                      <a:pt x="3378473" y="1559146"/>
                    </a:lnTo>
                    <a:cubicBezTo>
                      <a:pt x="3378473" y="1702688"/>
                      <a:pt x="3299888" y="1827875"/>
                      <a:pt x="3182538" y="1892525"/>
                    </a:cubicBezTo>
                    <a:lnTo>
                      <a:pt x="3170499" y="1864603"/>
                    </a:lnTo>
                    <a:close/>
                    <a:moveTo>
                      <a:pt x="197868" y="1844807"/>
                    </a:moveTo>
                    <a:lnTo>
                      <a:pt x="2042125" y="819113"/>
                    </a:lnTo>
                    <a:cubicBezTo>
                      <a:pt x="2227878" y="715805"/>
                      <a:pt x="2462209" y="782640"/>
                      <a:pt x="2565518" y="968394"/>
                    </a:cubicBezTo>
                    <a:lnTo>
                      <a:pt x="3136275" y="1994648"/>
                    </a:lnTo>
                    <a:cubicBezTo>
                      <a:pt x="3239583" y="2180402"/>
                      <a:pt x="3172748" y="2414733"/>
                      <a:pt x="2986994" y="2518041"/>
                    </a:cubicBezTo>
                    <a:lnTo>
                      <a:pt x="1142737" y="3543736"/>
                    </a:lnTo>
                    <a:cubicBezTo>
                      <a:pt x="956983" y="3647044"/>
                      <a:pt x="722652" y="3580208"/>
                      <a:pt x="619344" y="3394455"/>
                    </a:cubicBezTo>
                    <a:lnTo>
                      <a:pt x="48586" y="2368200"/>
                    </a:lnTo>
                    <a:cubicBezTo>
                      <a:pt x="-54722" y="2182446"/>
                      <a:pt x="12114" y="1948115"/>
                      <a:pt x="197868" y="1844807"/>
                    </a:cubicBezTo>
                    <a:close/>
                    <a:moveTo>
                      <a:pt x="498473" y="868567"/>
                    </a:moveTo>
                    <a:lnTo>
                      <a:pt x="1753598" y="868567"/>
                    </a:lnTo>
                    <a:lnTo>
                      <a:pt x="499185" y="1566216"/>
                    </a:lnTo>
                    <a:cubicBezTo>
                      <a:pt x="498494" y="1563872"/>
                      <a:pt x="498473" y="1561512"/>
                      <a:pt x="498473" y="1559146"/>
                    </a:cubicBezTo>
                    <a:close/>
                    <a:moveTo>
                      <a:pt x="716476" y="37951"/>
                    </a:moveTo>
                    <a:cubicBezTo>
                      <a:pt x="766951" y="13629"/>
                      <a:pt x="823548" y="0"/>
                      <a:pt x="883327" y="0"/>
                    </a:cubicBezTo>
                    <a:lnTo>
                      <a:pt x="2993619" y="0"/>
                    </a:lnTo>
                    <a:cubicBezTo>
                      <a:pt x="3206168" y="0"/>
                      <a:pt x="3378473" y="172305"/>
                      <a:pt x="3378473" y="384854"/>
                    </a:cubicBezTo>
                    <a:lnTo>
                      <a:pt x="3378473" y="435947"/>
                    </a:lnTo>
                    <a:lnTo>
                      <a:pt x="498473" y="435947"/>
                    </a:lnTo>
                    <a:lnTo>
                      <a:pt x="498473" y="384854"/>
                    </a:lnTo>
                    <a:cubicBezTo>
                      <a:pt x="498473" y="252011"/>
                      <a:pt x="565780" y="134888"/>
                      <a:pt x="668151" y="65727"/>
                    </a:cubicBezTo>
                    <a:cubicBezTo>
                      <a:pt x="683507" y="55353"/>
                      <a:pt x="699651" y="46058"/>
                      <a:pt x="716476" y="379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0" name="자유형: 도형 96">
              <a:extLst>
                <a:ext uri="{FF2B5EF4-FFF2-40B4-BE49-F238E27FC236}">
                  <a16:creationId xmlns:a16="http://schemas.microsoft.com/office/drawing/2014/main" id="{8A1F743C-EB41-41D0-8CA5-A611ABF5E92D}"/>
                </a:ext>
              </a:extLst>
            </p:cNvPr>
            <p:cNvSpPr/>
            <p:nvPr/>
          </p:nvSpPr>
          <p:spPr>
            <a:xfrm rot="8348922">
              <a:off x="8190529" y="4836264"/>
              <a:ext cx="281140" cy="2109330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Donut 4">
              <a:extLst>
                <a:ext uri="{FF2B5EF4-FFF2-40B4-BE49-F238E27FC236}">
                  <a16:creationId xmlns:a16="http://schemas.microsoft.com/office/drawing/2014/main" id="{A5C84022-877A-4A03-BCC3-65F218EF7550}"/>
                </a:ext>
              </a:extLst>
            </p:cNvPr>
            <p:cNvSpPr/>
            <p:nvPr/>
          </p:nvSpPr>
          <p:spPr>
            <a:xfrm>
              <a:off x="5174578" y="2407953"/>
              <a:ext cx="2840760" cy="2840760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2" name="Round Same Side Corner Rectangle 5">
              <a:extLst>
                <a:ext uri="{FF2B5EF4-FFF2-40B4-BE49-F238E27FC236}">
                  <a16:creationId xmlns:a16="http://schemas.microsoft.com/office/drawing/2014/main" id="{652461E6-2CA7-4FD7-8EA1-86E283C72F84}"/>
                </a:ext>
              </a:extLst>
            </p:cNvPr>
            <p:cNvSpPr/>
            <p:nvPr/>
          </p:nvSpPr>
          <p:spPr>
            <a:xfrm rot="8399802">
              <a:off x="7327780" y="4855936"/>
              <a:ext cx="457200" cy="281857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D0CF993-C9B5-4D1B-A4D9-E544C150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32" y="1113843"/>
            <a:ext cx="4950156" cy="1640201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17FA233-3D5E-4515-8942-1D90A878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72" y="2917164"/>
            <a:ext cx="5731587" cy="141116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D6E1F34-5E0C-4607-8649-8C2B9D12A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832" y="4415094"/>
            <a:ext cx="2067094" cy="23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21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D80B7B4-69A8-4AC5-9970-20E9E28B494F}"/>
              </a:ext>
            </a:extLst>
          </p:cNvPr>
          <p:cNvSpPr/>
          <p:nvPr/>
        </p:nvSpPr>
        <p:spPr>
          <a:xfrm rot="10800000">
            <a:off x="-1719048" y="-89988"/>
            <a:ext cx="13709991" cy="7670800"/>
          </a:xfrm>
          <a:custGeom>
            <a:avLst/>
            <a:gdLst>
              <a:gd name="connsiteX0" fmla="*/ 306741 w 13709991"/>
              <a:gd name="connsiteY0" fmla="*/ 494563 h 7457571"/>
              <a:gd name="connsiteX1" fmla="*/ 2757841 w 13709991"/>
              <a:gd name="connsiteY1" fmla="*/ 1535963 h 7457571"/>
              <a:gd name="connsiteX2" fmla="*/ 3634141 w 13709991"/>
              <a:gd name="connsiteY2" fmla="*/ 3479063 h 7457571"/>
              <a:gd name="connsiteX3" fmla="*/ 5399441 w 13709991"/>
              <a:gd name="connsiteY3" fmla="*/ 4139463 h 7457571"/>
              <a:gd name="connsiteX4" fmla="*/ 6466241 w 13709991"/>
              <a:gd name="connsiteY4" fmla="*/ 5511063 h 7457571"/>
              <a:gd name="connsiteX5" fmla="*/ 8295041 w 13709991"/>
              <a:gd name="connsiteY5" fmla="*/ 5574563 h 7457571"/>
              <a:gd name="connsiteX6" fmla="*/ 9679341 w 13709991"/>
              <a:gd name="connsiteY6" fmla="*/ 6831863 h 7457571"/>
              <a:gd name="connsiteX7" fmla="*/ 12867041 w 13709991"/>
              <a:gd name="connsiteY7" fmla="*/ 7441463 h 7457571"/>
              <a:gd name="connsiteX8" fmla="*/ 13476641 w 13709991"/>
              <a:gd name="connsiteY8" fmla="*/ 6222263 h 7457571"/>
              <a:gd name="connsiteX9" fmla="*/ 13463941 w 13709991"/>
              <a:gd name="connsiteY9" fmla="*/ 532663 h 7457571"/>
              <a:gd name="connsiteX10" fmla="*/ 10530241 w 13709991"/>
              <a:gd name="connsiteY10" fmla="*/ 240563 h 7457571"/>
              <a:gd name="connsiteX11" fmla="*/ 306741 w 13709991"/>
              <a:gd name="connsiteY11" fmla="*/ 494563 h 745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09991" h="7457571">
                <a:moveTo>
                  <a:pt x="306741" y="494563"/>
                </a:moveTo>
                <a:cubicBezTo>
                  <a:pt x="-988659" y="710463"/>
                  <a:pt x="2203274" y="1038546"/>
                  <a:pt x="2757841" y="1535963"/>
                </a:cubicBezTo>
                <a:cubicBezTo>
                  <a:pt x="3312408" y="2033380"/>
                  <a:pt x="3193874" y="3045146"/>
                  <a:pt x="3634141" y="3479063"/>
                </a:cubicBezTo>
                <a:cubicBezTo>
                  <a:pt x="4074408" y="3912980"/>
                  <a:pt x="4927424" y="3800796"/>
                  <a:pt x="5399441" y="4139463"/>
                </a:cubicBezTo>
                <a:cubicBezTo>
                  <a:pt x="5871458" y="4478130"/>
                  <a:pt x="5983641" y="5271880"/>
                  <a:pt x="6466241" y="5511063"/>
                </a:cubicBezTo>
                <a:cubicBezTo>
                  <a:pt x="6948841" y="5750246"/>
                  <a:pt x="7759524" y="5354430"/>
                  <a:pt x="8295041" y="5574563"/>
                </a:cubicBezTo>
                <a:cubicBezTo>
                  <a:pt x="8830558" y="5794696"/>
                  <a:pt x="8917341" y="6520713"/>
                  <a:pt x="9679341" y="6831863"/>
                </a:cubicBezTo>
                <a:cubicBezTo>
                  <a:pt x="10441341" y="7143013"/>
                  <a:pt x="12234158" y="7543063"/>
                  <a:pt x="12867041" y="7441463"/>
                </a:cubicBezTo>
                <a:cubicBezTo>
                  <a:pt x="13499924" y="7339863"/>
                  <a:pt x="13377158" y="7373730"/>
                  <a:pt x="13476641" y="6222263"/>
                </a:cubicBezTo>
                <a:cubicBezTo>
                  <a:pt x="13576124" y="5070796"/>
                  <a:pt x="13955008" y="1529613"/>
                  <a:pt x="13463941" y="532663"/>
                </a:cubicBezTo>
                <a:cubicBezTo>
                  <a:pt x="12972874" y="-464287"/>
                  <a:pt x="12716758" y="244796"/>
                  <a:pt x="10530241" y="240563"/>
                </a:cubicBezTo>
                <a:cubicBezTo>
                  <a:pt x="8343724" y="236330"/>
                  <a:pt x="1602141" y="278663"/>
                  <a:pt x="306741" y="49456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Graphic 47">
            <a:extLst>
              <a:ext uri="{FF2B5EF4-FFF2-40B4-BE49-F238E27FC236}">
                <a16:creationId xmlns:a16="http://schemas.microsoft.com/office/drawing/2014/main" id="{BD440962-94ED-4226-82EE-314DBE114CED}"/>
              </a:ext>
            </a:extLst>
          </p:cNvPr>
          <p:cNvSpPr/>
          <p:nvPr/>
        </p:nvSpPr>
        <p:spPr>
          <a:xfrm rot="19563303">
            <a:off x="4702321" y="4635031"/>
            <a:ext cx="9488164" cy="1531834"/>
          </a:xfrm>
          <a:custGeom>
            <a:avLst/>
            <a:gdLst>
              <a:gd name="connsiteX0" fmla="*/ 20836 w 9488164"/>
              <a:gd name="connsiteY0" fmla="*/ 1531834 h 1531834"/>
              <a:gd name="connsiteX1" fmla="*/ 1734 w 9488164"/>
              <a:gd name="connsiteY1" fmla="*/ 1517988 h 1531834"/>
              <a:gd name="connsiteX2" fmla="*/ 12323 w 9488164"/>
              <a:gd name="connsiteY2" fmla="*/ 1487527 h 1531834"/>
              <a:gd name="connsiteX3" fmla="*/ 108873 w 9488164"/>
              <a:gd name="connsiteY3" fmla="*/ 1440912 h 1531834"/>
              <a:gd name="connsiteX4" fmla="*/ 136074 w 9488164"/>
              <a:gd name="connsiteY4" fmla="*/ 1452912 h 1531834"/>
              <a:gd name="connsiteX5" fmla="*/ 125277 w 9488164"/>
              <a:gd name="connsiteY5" fmla="*/ 1483142 h 1531834"/>
              <a:gd name="connsiteX6" fmla="*/ 29142 w 9488164"/>
              <a:gd name="connsiteY6" fmla="*/ 1529527 h 1531834"/>
              <a:gd name="connsiteX7" fmla="*/ 20836 w 9488164"/>
              <a:gd name="connsiteY7" fmla="*/ 1531834 h 1531834"/>
              <a:gd name="connsiteX8" fmla="*/ 9467388 w 9488164"/>
              <a:gd name="connsiteY8" fmla="*/ 1523065 h 1531834"/>
              <a:gd name="connsiteX9" fmla="*/ 9464481 w 9488164"/>
              <a:gd name="connsiteY9" fmla="*/ 1522834 h 1531834"/>
              <a:gd name="connsiteX10" fmla="*/ 9361287 w 9488164"/>
              <a:gd name="connsiteY10" fmla="*/ 1504373 h 1531834"/>
              <a:gd name="connsiteX11" fmla="*/ 9344468 w 9488164"/>
              <a:gd name="connsiteY11" fmla="*/ 1477604 h 1531834"/>
              <a:gd name="connsiteX12" fmla="*/ 9368554 w 9488164"/>
              <a:gd name="connsiteY12" fmla="*/ 1458912 h 1531834"/>
              <a:gd name="connsiteX13" fmla="*/ 9470295 w 9488164"/>
              <a:gd name="connsiteY13" fmla="*/ 1477142 h 1531834"/>
              <a:gd name="connsiteX14" fmla="*/ 9487944 w 9488164"/>
              <a:gd name="connsiteY14" fmla="*/ 1503219 h 1531834"/>
              <a:gd name="connsiteX15" fmla="*/ 9467388 w 9488164"/>
              <a:gd name="connsiteY15" fmla="*/ 1523065 h 1531834"/>
              <a:gd name="connsiteX16" fmla="*/ 9263075 w 9488164"/>
              <a:gd name="connsiteY16" fmla="*/ 1482912 h 1531834"/>
              <a:gd name="connsiteX17" fmla="*/ 9258715 w 9488164"/>
              <a:gd name="connsiteY17" fmla="*/ 1482450 h 1531834"/>
              <a:gd name="connsiteX18" fmla="*/ 9157181 w 9488164"/>
              <a:gd name="connsiteY18" fmla="*/ 1457296 h 1531834"/>
              <a:gd name="connsiteX19" fmla="*/ 9141817 w 9488164"/>
              <a:gd name="connsiteY19" fmla="*/ 1429604 h 1531834"/>
              <a:gd name="connsiteX20" fmla="*/ 9166733 w 9488164"/>
              <a:gd name="connsiteY20" fmla="*/ 1412527 h 1531834"/>
              <a:gd name="connsiteX21" fmla="*/ 9267228 w 9488164"/>
              <a:gd name="connsiteY21" fmla="*/ 1437450 h 1531834"/>
              <a:gd name="connsiteX22" fmla="*/ 9283424 w 9488164"/>
              <a:gd name="connsiteY22" fmla="*/ 1464681 h 1531834"/>
              <a:gd name="connsiteX23" fmla="*/ 9263075 w 9488164"/>
              <a:gd name="connsiteY23" fmla="*/ 1482912 h 1531834"/>
              <a:gd name="connsiteX24" fmla="*/ 213106 w 9488164"/>
              <a:gd name="connsiteY24" fmla="*/ 1439989 h 1531834"/>
              <a:gd name="connsiteX25" fmla="*/ 194004 w 9488164"/>
              <a:gd name="connsiteY25" fmla="*/ 1425912 h 1531834"/>
              <a:gd name="connsiteX26" fmla="*/ 205008 w 9488164"/>
              <a:gd name="connsiteY26" fmla="*/ 1395681 h 1531834"/>
              <a:gd name="connsiteX27" fmla="*/ 301143 w 9488164"/>
              <a:gd name="connsiteY27" fmla="*/ 1350682 h 1531834"/>
              <a:gd name="connsiteX28" fmla="*/ 328343 w 9488164"/>
              <a:gd name="connsiteY28" fmla="*/ 1363143 h 1531834"/>
              <a:gd name="connsiteX29" fmla="*/ 317131 w 9488164"/>
              <a:gd name="connsiteY29" fmla="*/ 1393374 h 1531834"/>
              <a:gd name="connsiteX30" fmla="*/ 221204 w 9488164"/>
              <a:gd name="connsiteY30" fmla="*/ 1438373 h 1531834"/>
              <a:gd name="connsiteX31" fmla="*/ 213106 w 9488164"/>
              <a:gd name="connsiteY31" fmla="*/ 1439989 h 1531834"/>
              <a:gd name="connsiteX32" fmla="*/ 9061670 w 9488164"/>
              <a:gd name="connsiteY32" fmla="*/ 1429835 h 1531834"/>
              <a:gd name="connsiteX33" fmla="*/ 9056271 w 9488164"/>
              <a:gd name="connsiteY33" fmla="*/ 1429143 h 1531834"/>
              <a:gd name="connsiteX34" fmla="*/ 8955776 w 9488164"/>
              <a:gd name="connsiteY34" fmla="*/ 1397989 h 1531834"/>
              <a:gd name="connsiteX35" fmla="*/ 8941657 w 9488164"/>
              <a:gd name="connsiteY35" fmla="*/ 1369374 h 1531834"/>
              <a:gd name="connsiteX36" fmla="*/ 8967403 w 9488164"/>
              <a:gd name="connsiteY36" fmla="*/ 1353682 h 1531834"/>
              <a:gd name="connsiteX37" fmla="*/ 9066861 w 9488164"/>
              <a:gd name="connsiteY37" fmla="*/ 1384374 h 1531834"/>
              <a:gd name="connsiteX38" fmla="*/ 9081603 w 9488164"/>
              <a:gd name="connsiteY38" fmla="*/ 1412527 h 1531834"/>
              <a:gd name="connsiteX39" fmla="*/ 9061670 w 9488164"/>
              <a:gd name="connsiteY39" fmla="*/ 1429835 h 1531834"/>
              <a:gd name="connsiteX40" fmla="*/ 8862132 w 9488164"/>
              <a:gd name="connsiteY40" fmla="*/ 1365451 h 1531834"/>
              <a:gd name="connsiteX41" fmla="*/ 8855904 w 9488164"/>
              <a:gd name="connsiteY41" fmla="*/ 1364297 h 1531834"/>
              <a:gd name="connsiteX42" fmla="*/ 8756861 w 9488164"/>
              <a:gd name="connsiteY42" fmla="*/ 1328528 h 1531834"/>
              <a:gd name="connsiteX43" fmla="*/ 8743780 w 9488164"/>
              <a:gd name="connsiteY43" fmla="*/ 1299221 h 1531834"/>
              <a:gd name="connsiteX44" fmla="*/ 8770150 w 9488164"/>
              <a:gd name="connsiteY44" fmla="*/ 1284682 h 1531834"/>
              <a:gd name="connsiteX45" fmla="*/ 8868361 w 9488164"/>
              <a:gd name="connsiteY45" fmla="*/ 1320220 h 1531834"/>
              <a:gd name="connsiteX46" fmla="*/ 8881858 w 9488164"/>
              <a:gd name="connsiteY46" fmla="*/ 1349066 h 1531834"/>
              <a:gd name="connsiteX47" fmla="*/ 8862132 w 9488164"/>
              <a:gd name="connsiteY47" fmla="*/ 1365451 h 1531834"/>
              <a:gd name="connsiteX48" fmla="*/ 405168 w 9488164"/>
              <a:gd name="connsiteY48" fmla="*/ 1350451 h 1531834"/>
              <a:gd name="connsiteX49" fmla="*/ 386066 w 9488164"/>
              <a:gd name="connsiteY49" fmla="*/ 1336143 h 1531834"/>
              <a:gd name="connsiteX50" fmla="*/ 397278 w 9488164"/>
              <a:gd name="connsiteY50" fmla="*/ 1305913 h 1531834"/>
              <a:gd name="connsiteX51" fmla="*/ 493621 w 9488164"/>
              <a:gd name="connsiteY51" fmla="*/ 1261836 h 1531834"/>
              <a:gd name="connsiteX52" fmla="*/ 520613 w 9488164"/>
              <a:gd name="connsiteY52" fmla="*/ 1274529 h 1531834"/>
              <a:gd name="connsiteX53" fmla="*/ 509193 w 9488164"/>
              <a:gd name="connsiteY53" fmla="*/ 1304528 h 1531834"/>
              <a:gd name="connsiteX54" fmla="*/ 413058 w 9488164"/>
              <a:gd name="connsiteY54" fmla="*/ 1348605 h 1531834"/>
              <a:gd name="connsiteX55" fmla="*/ 405168 w 9488164"/>
              <a:gd name="connsiteY55" fmla="*/ 1350451 h 1531834"/>
              <a:gd name="connsiteX56" fmla="*/ 8665502 w 9488164"/>
              <a:gd name="connsiteY56" fmla="*/ 1291836 h 1531834"/>
              <a:gd name="connsiteX57" fmla="*/ 8658651 w 9488164"/>
              <a:gd name="connsiteY57" fmla="*/ 1290451 h 1531834"/>
              <a:gd name="connsiteX58" fmla="*/ 8560854 w 9488164"/>
              <a:gd name="connsiteY58" fmla="*/ 1250990 h 1531834"/>
              <a:gd name="connsiteX59" fmla="*/ 8548604 w 9488164"/>
              <a:gd name="connsiteY59" fmla="*/ 1221221 h 1531834"/>
              <a:gd name="connsiteX60" fmla="*/ 8575389 w 9488164"/>
              <a:gd name="connsiteY60" fmla="*/ 1207606 h 1531834"/>
              <a:gd name="connsiteX61" fmla="*/ 8672562 w 9488164"/>
              <a:gd name="connsiteY61" fmla="*/ 1246836 h 1531834"/>
              <a:gd name="connsiteX62" fmla="*/ 8685228 w 9488164"/>
              <a:gd name="connsiteY62" fmla="*/ 1276375 h 1531834"/>
              <a:gd name="connsiteX63" fmla="*/ 8665502 w 9488164"/>
              <a:gd name="connsiteY63" fmla="*/ 1291836 h 1531834"/>
              <a:gd name="connsiteX64" fmla="*/ 597853 w 9488164"/>
              <a:gd name="connsiteY64" fmla="*/ 1262759 h 1531834"/>
              <a:gd name="connsiteX65" fmla="*/ 578543 w 9488164"/>
              <a:gd name="connsiteY65" fmla="*/ 1248452 h 1531834"/>
              <a:gd name="connsiteX66" fmla="*/ 589963 w 9488164"/>
              <a:gd name="connsiteY66" fmla="*/ 1218452 h 1531834"/>
              <a:gd name="connsiteX67" fmla="*/ 686513 w 9488164"/>
              <a:gd name="connsiteY67" fmla="*/ 1175068 h 1531834"/>
              <a:gd name="connsiteX68" fmla="*/ 713506 w 9488164"/>
              <a:gd name="connsiteY68" fmla="*/ 1187760 h 1531834"/>
              <a:gd name="connsiteX69" fmla="*/ 701878 w 9488164"/>
              <a:gd name="connsiteY69" fmla="*/ 1217760 h 1531834"/>
              <a:gd name="connsiteX70" fmla="*/ 605536 w 9488164"/>
              <a:gd name="connsiteY70" fmla="*/ 1260913 h 1531834"/>
              <a:gd name="connsiteX71" fmla="*/ 597853 w 9488164"/>
              <a:gd name="connsiteY71" fmla="*/ 1262759 h 1531834"/>
              <a:gd name="connsiteX72" fmla="*/ 8470949 w 9488164"/>
              <a:gd name="connsiteY72" fmla="*/ 1211760 h 1531834"/>
              <a:gd name="connsiteX73" fmla="*/ 8463473 w 9488164"/>
              <a:gd name="connsiteY73" fmla="*/ 1210144 h 1531834"/>
              <a:gd name="connsiteX74" fmla="*/ 8366716 w 9488164"/>
              <a:gd name="connsiteY74" fmla="*/ 1168145 h 1531834"/>
              <a:gd name="connsiteX75" fmla="*/ 8355089 w 9488164"/>
              <a:gd name="connsiteY75" fmla="*/ 1138145 h 1531834"/>
              <a:gd name="connsiteX76" fmla="*/ 8382081 w 9488164"/>
              <a:gd name="connsiteY76" fmla="*/ 1125222 h 1531834"/>
              <a:gd name="connsiteX77" fmla="*/ 8478631 w 9488164"/>
              <a:gd name="connsiteY77" fmla="*/ 1166991 h 1531834"/>
              <a:gd name="connsiteX78" fmla="*/ 8490466 w 9488164"/>
              <a:gd name="connsiteY78" fmla="*/ 1196760 h 1531834"/>
              <a:gd name="connsiteX79" fmla="*/ 8470949 w 9488164"/>
              <a:gd name="connsiteY79" fmla="*/ 1211760 h 1531834"/>
              <a:gd name="connsiteX80" fmla="*/ 790954 w 9488164"/>
              <a:gd name="connsiteY80" fmla="*/ 1176683 h 1531834"/>
              <a:gd name="connsiteX81" fmla="*/ 771644 w 9488164"/>
              <a:gd name="connsiteY81" fmla="*/ 1162145 h 1531834"/>
              <a:gd name="connsiteX82" fmla="*/ 783271 w 9488164"/>
              <a:gd name="connsiteY82" fmla="*/ 1132145 h 1531834"/>
              <a:gd name="connsiteX83" fmla="*/ 880029 w 9488164"/>
              <a:gd name="connsiteY83" fmla="*/ 1089684 h 1531834"/>
              <a:gd name="connsiteX84" fmla="*/ 907022 w 9488164"/>
              <a:gd name="connsiteY84" fmla="*/ 1102607 h 1531834"/>
              <a:gd name="connsiteX85" fmla="*/ 895394 w 9488164"/>
              <a:gd name="connsiteY85" fmla="*/ 1132607 h 1531834"/>
              <a:gd name="connsiteX86" fmla="*/ 798844 w 9488164"/>
              <a:gd name="connsiteY86" fmla="*/ 1175068 h 1531834"/>
              <a:gd name="connsiteX87" fmla="*/ 790954 w 9488164"/>
              <a:gd name="connsiteY87" fmla="*/ 1176683 h 1531834"/>
              <a:gd name="connsiteX88" fmla="*/ 8277849 w 9488164"/>
              <a:gd name="connsiteY88" fmla="*/ 1127068 h 1531834"/>
              <a:gd name="connsiteX89" fmla="*/ 8270166 w 9488164"/>
              <a:gd name="connsiteY89" fmla="*/ 1125453 h 1531834"/>
              <a:gd name="connsiteX90" fmla="*/ 8174031 w 9488164"/>
              <a:gd name="connsiteY90" fmla="*/ 1082069 h 1531834"/>
              <a:gd name="connsiteX91" fmla="*/ 8162611 w 9488164"/>
              <a:gd name="connsiteY91" fmla="*/ 1052069 h 1531834"/>
              <a:gd name="connsiteX92" fmla="*/ 8189604 w 9488164"/>
              <a:gd name="connsiteY92" fmla="*/ 1039377 h 1531834"/>
              <a:gd name="connsiteX93" fmla="*/ 8285738 w 9488164"/>
              <a:gd name="connsiteY93" fmla="*/ 1082761 h 1531834"/>
              <a:gd name="connsiteX94" fmla="*/ 8297159 w 9488164"/>
              <a:gd name="connsiteY94" fmla="*/ 1112761 h 1531834"/>
              <a:gd name="connsiteX95" fmla="*/ 8277849 w 9488164"/>
              <a:gd name="connsiteY95" fmla="*/ 1127068 h 1531834"/>
              <a:gd name="connsiteX96" fmla="*/ 984469 w 9488164"/>
              <a:gd name="connsiteY96" fmla="*/ 1091992 h 1531834"/>
              <a:gd name="connsiteX97" fmla="*/ 965159 w 9488164"/>
              <a:gd name="connsiteY97" fmla="*/ 1077222 h 1531834"/>
              <a:gd name="connsiteX98" fmla="*/ 976994 w 9488164"/>
              <a:gd name="connsiteY98" fmla="*/ 1047453 h 1531834"/>
              <a:gd name="connsiteX99" fmla="*/ 1073960 w 9488164"/>
              <a:gd name="connsiteY99" fmla="*/ 1005685 h 1531834"/>
              <a:gd name="connsiteX100" fmla="*/ 1100745 w 9488164"/>
              <a:gd name="connsiteY100" fmla="*/ 1019069 h 1531834"/>
              <a:gd name="connsiteX101" fmla="*/ 1088910 w 9488164"/>
              <a:gd name="connsiteY101" fmla="*/ 1048838 h 1531834"/>
              <a:gd name="connsiteX102" fmla="*/ 991944 w 9488164"/>
              <a:gd name="connsiteY102" fmla="*/ 1090376 h 1531834"/>
              <a:gd name="connsiteX103" fmla="*/ 984469 w 9488164"/>
              <a:gd name="connsiteY103" fmla="*/ 1091992 h 1531834"/>
              <a:gd name="connsiteX104" fmla="*/ 8085787 w 9488164"/>
              <a:gd name="connsiteY104" fmla="*/ 1039838 h 1531834"/>
              <a:gd name="connsiteX105" fmla="*/ 8077896 w 9488164"/>
              <a:gd name="connsiteY105" fmla="*/ 1037992 h 1531834"/>
              <a:gd name="connsiteX106" fmla="*/ 7981969 w 9488164"/>
              <a:gd name="connsiteY106" fmla="*/ 993915 h 1531834"/>
              <a:gd name="connsiteX107" fmla="*/ 7970757 w 9488164"/>
              <a:gd name="connsiteY107" fmla="*/ 963685 h 1531834"/>
              <a:gd name="connsiteX108" fmla="*/ 7997957 w 9488164"/>
              <a:gd name="connsiteY108" fmla="*/ 951223 h 1531834"/>
              <a:gd name="connsiteX109" fmla="*/ 8093884 w 9488164"/>
              <a:gd name="connsiteY109" fmla="*/ 995300 h 1531834"/>
              <a:gd name="connsiteX110" fmla="*/ 8105097 w 9488164"/>
              <a:gd name="connsiteY110" fmla="*/ 1025530 h 1531834"/>
              <a:gd name="connsiteX111" fmla="*/ 8085787 w 9488164"/>
              <a:gd name="connsiteY111" fmla="*/ 1039838 h 1531834"/>
              <a:gd name="connsiteX112" fmla="*/ 1178608 w 9488164"/>
              <a:gd name="connsiteY112" fmla="*/ 1009146 h 1531834"/>
              <a:gd name="connsiteX113" fmla="*/ 1159298 w 9488164"/>
              <a:gd name="connsiteY113" fmla="*/ 994377 h 1531834"/>
              <a:gd name="connsiteX114" fmla="*/ 1171341 w 9488164"/>
              <a:gd name="connsiteY114" fmla="*/ 964608 h 1531834"/>
              <a:gd name="connsiteX115" fmla="*/ 1268721 w 9488164"/>
              <a:gd name="connsiteY115" fmla="*/ 923762 h 1531834"/>
              <a:gd name="connsiteX116" fmla="*/ 1295506 w 9488164"/>
              <a:gd name="connsiteY116" fmla="*/ 937147 h 1531834"/>
              <a:gd name="connsiteX117" fmla="*/ 1283463 w 9488164"/>
              <a:gd name="connsiteY117" fmla="*/ 966916 h 1531834"/>
              <a:gd name="connsiteX118" fmla="*/ 1186290 w 9488164"/>
              <a:gd name="connsiteY118" fmla="*/ 1007761 h 1531834"/>
              <a:gd name="connsiteX119" fmla="*/ 1178608 w 9488164"/>
              <a:gd name="connsiteY119" fmla="*/ 1009146 h 1531834"/>
              <a:gd name="connsiteX120" fmla="*/ 7893932 w 9488164"/>
              <a:gd name="connsiteY120" fmla="*/ 951685 h 1531834"/>
              <a:gd name="connsiteX121" fmla="*/ 7886041 w 9488164"/>
              <a:gd name="connsiteY121" fmla="*/ 949839 h 1531834"/>
              <a:gd name="connsiteX122" fmla="*/ 7790114 w 9488164"/>
              <a:gd name="connsiteY122" fmla="*/ 905993 h 1531834"/>
              <a:gd name="connsiteX123" fmla="*/ 7778902 w 9488164"/>
              <a:gd name="connsiteY123" fmla="*/ 875993 h 1531834"/>
              <a:gd name="connsiteX124" fmla="*/ 7805895 w 9488164"/>
              <a:gd name="connsiteY124" fmla="*/ 863301 h 1531834"/>
              <a:gd name="connsiteX125" fmla="*/ 7901822 w 9488164"/>
              <a:gd name="connsiteY125" fmla="*/ 907147 h 1531834"/>
              <a:gd name="connsiteX126" fmla="*/ 7913034 w 9488164"/>
              <a:gd name="connsiteY126" fmla="*/ 937377 h 1531834"/>
              <a:gd name="connsiteX127" fmla="*/ 7893932 w 9488164"/>
              <a:gd name="connsiteY127" fmla="*/ 951685 h 1531834"/>
              <a:gd name="connsiteX128" fmla="*/ 1373162 w 9488164"/>
              <a:gd name="connsiteY128" fmla="*/ 927685 h 1531834"/>
              <a:gd name="connsiteX129" fmla="*/ 1353644 w 9488164"/>
              <a:gd name="connsiteY129" fmla="*/ 912685 h 1531834"/>
              <a:gd name="connsiteX130" fmla="*/ 1365894 w 9488164"/>
              <a:gd name="connsiteY130" fmla="*/ 882916 h 1531834"/>
              <a:gd name="connsiteX131" fmla="*/ 1463483 w 9488164"/>
              <a:gd name="connsiteY131" fmla="*/ 842763 h 1531834"/>
              <a:gd name="connsiteX132" fmla="*/ 1490060 w 9488164"/>
              <a:gd name="connsiteY132" fmla="*/ 856378 h 1531834"/>
              <a:gd name="connsiteX133" fmla="*/ 1477810 w 9488164"/>
              <a:gd name="connsiteY133" fmla="*/ 885916 h 1531834"/>
              <a:gd name="connsiteX134" fmla="*/ 1380429 w 9488164"/>
              <a:gd name="connsiteY134" fmla="*/ 925839 h 1531834"/>
              <a:gd name="connsiteX135" fmla="*/ 1373162 w 9488164"/>
              <a:gd name="connsiteY135" fmla="*/ 927685 h 1531834"/>
              <a:gd name="connsiteX136" fmla="*/ 7701870 w 9488164"/>
              <a:gd name="connsiteY136" fmla="*/ 864224 h 1531834"/>
              <a:gd name="connsiteX137" fmla="*/ 7693979 w 9488164"/>
              <a:gd name="connsiteY137" fmla="*/ 862609 h 1531834"/>
              <a:gd name="connsiteX138" fmla="*/ 7597845 w 9488164"/>
              <a:gd name="connsiteY138" fmla="*/ 819455 h 1531834"/>
              <a:gd name="connsiteX139" fmla="*/ 7586217 w 9488164"/>
              <a:gd name="connsiteY139" fmla="*/ 789455 h 1531834"/>
              <a:gd name="connsiteX140" fmla="*/ 7613210 w 9488164"/>
              <a:gd name="connsiteY140" fmla="*/ 776532 h 1531834"/>
              <a:gd name="connsiteX141" fmla="*/ 7709552 w 9488164"/>
              <a:gd name="connsiteY141" fmla="*/ 819686 h 1531834"/>
              <a:gd name="connsiteX142" fmla="*/ 7720972 w 9488164"/>
              <a:gd name="connsiteY142" fmla="*/ 849686 h 1531834"/>
              <a:gd name="connsiteX143" fmla="*/ 7701870 w 9488164"/>
              <a:gd name="connsiteY143" fmla="*/ 864224 h 1531834"/>
              <a:gd name="connsiteX144" fmla="*/ 1568338 w 9488164"/>
              <a:gd name="connsiteY144" fmla="*/ 848070 h 1531834"/>
              <a:gd name="connsiteX145" fmla="*/ 1548821 w 9488164"/>
              <a:gd name="connsiteY145" fmla="*/ 832840 h 1531834"/>
              <a:gd name="connsiteX146" fmla="*/ 1561279 w 9488164"/>
              <a:gd name="connsiteY146" fmla="*/ 803301 h 1531834"/>
              <a:gd name="connsiteX147" fmla="*/ 1659075 w 9488164"/>
              <a:gd name="connsiteY147" fmla="*/ 764071 h 1531834"/>
              <a:gd name="connsiteX148" fmla="*/ 1685652 w 9488164"/>
              <a:gd name="connsiteY148" fmla="*/ 777917 h 1531834"/>
              <a:gd name="connsiteX149" fmla="*/ 1672986 w 9488164"/>
              <a:gd name="connsiteY149" fmla="*/ 807455 h 1531834"/>
              <a:gd name="connsiteX150" fmla="*/ 1575398 w 9488164"/>
              <a:gd name="connsiteY150" fmla="*/ 846686 h 1531834"/>
              <a:gd name="connsiteX151" fmla="*/ 1568338 w 9488164"/>
              <a:gd name="connsiteY151" fmla="*/ 848070 h 1531834"/>
              <a:gd name="connsiteX152" fmla="*/ 7509184 w 9488164"/>
              <a:gd name="connsiteY152" fmla="*/ 778609 h 1531834"/>
              <a:gd name="connsiteX153" fmla="*/ 7501502 w 9488164"/>
              <a:gd name="connsiteY153" fmla="*/ 776994 h 1531834"/>
              <a:gd name="connsiteX154" fmla="*/ 7404952 w 9488164"/>
              <a:gd name="connsiteY154" fmla="*/ 735225 h 1531834"/>
              <a:gd name="connsiteX155" fmla="*/ 7393117 w 9488164"/>
              <a:gd name="connsiteY155" fmla="*/ 705456 h 1531834"/>
              <a:gd name="connsiteX156" fmla="*/ 7419902 w 9488164"/>
              <a:gd name="connsiteY156" fmla="*/ 692302 h 1531834"/>
              <a:gd name="connsiteX157" fmla="*/ 7516660 w 9488164"/>
              <a:gd name="connsiteY157" fmla="*/ 734302 h 1531834"/>
              <a:gd name="connsiteX158" fmla="*/ 7528287 w 9488164"/>
              <a:gd name="connsiteY158" fmla="*/ 764302 h 1531834"/>
              <a:gd name="connsiteX159" fmla="*/ 7509184 w 9488164"/>
              <a:gd name="connsiteY159" fmla="*/ 778609 h 1531834"/>
              <a:gd name="connsiteX160" fmla="*/ 1763930 w 9488164"/>
              <a:gd name="connsiteY160" fmla="*/ 770071 h 1531834"/>
              <a:gd name="connsiteX161" fmla="*/ 1744413 w 9488164"/>
              <a:gd name="connsiteY161" fmla="*/ 754610 h 1531834"/>
              <a:gd name="connsiteX162" fmla="*/ 1757078 w 9488164"/>
              <a:gd name="connsiteY162" fmla="*/ 725071 h 1531834"/>
              <a:gd name="connsiteX163" fmla="*/ 1855290 w 9488164"/>
              <a:gd name="connsiteY163" fmla="*/ 686764 h 1531834"/>
              <a:gd name="connsiteX164" fmla="*/ 1881659 w 9488164"/>
              <a:gd name="connsiteY164" fmla="*/ 701071 h 1531834"/>
              <a:gd name="connsiteX165" fmla="*/ 1868786 w 9488164"/>
              <a:gd name="connsiteY165" fmla="*/ 730379 h 1531834"/>
              <a:gd name="connsiteX166" fmla="*/ 1770782 w 9488164"/>
              <a:gd name="connsiteY166" fmla="*/ 768686 h 1531834"/>
              <a:gd name="connsiteX167" fmla="*/ 1763930 w 9488164"/>
              <a:gd name="connsiteY167" fmla="*/ 770071 h 1531834"/>
              <a:gd name="connsiteX168" fmla="*/ 7315462 w 9488164"/>
              <a:gd name="connsiteY168" fmla="*/ 695764 h 1531834"/>
              <a:gd name="connsiteX169" fmla="*/ 7308194 w 9488164"/>
              <a:gd name="connsiteY169" fmla="*/ 694379 h 1531834"/>
              <a:gd name="connsiteX170" fmla="*/ 7211021 w 9488164"/>
              <a:gd name="connsiteY170" fmla="*/ 654456 h 1531834"/>
              <a:gd name="connsiteX171" fmla="*/ 7198563 w 9488164"/>
              <a:gd name="connsiteY171" fmla="*/ 624918 h 1531834"/>
              <a:gd name="connsiteX172" fmla="*/ 7225140 w 9488164"/>
              <a:gd name="connsiteY172" fmla="*/ 611072 h 1531834"/>
              <a:gd name="connsiteX173" fmla="*/ 7322521 w 9488164"/>
              <a:gd name="connsiteY173" fmla="*/ 651226 h 1531834"/>
              <a:gd name="connsiteX174" fmla="*/ 7334564 w 9488164"/>
              <a:gd name="connsiteY174" fmla="*/ 680995 h 1531834"/>
              <a:gd name="connsiteX175" fmla="*/ 7315462 w 9488164"/>
              <a:gd name="connsiteY175" fmla="*/ 695764 h 1531834"/>
              <a:gd name="connsiteX176" fmla="*/ 1960353 w 9488164"/>
              <a:gd name="connsiteY176" fmla="*/ 694148 h 1531834"/>
              <a:gd name="connsiteX177" fmla="*/ 1940627 w 9488164"/>
              <a:gd name="connsiteY177" fmla="*/ 678687 h 1531834"/>
              <a:gd name="connsiteX178" fmla="*/ 1953501 w 9488164"/>
              <a:gd name="connsiteY178" fmla="*/ 649380 h 1531834"/>
              <a:gd name="connsiteX179" fmla="*/ 2051920 w 9488164"/>
              <a:gd name="connsiteY179" fmla="*/ 611995 h 1531834"/>
              <a:gd name="connsiteX180" fmla="*/ 2078289 w 9488164"/>
              <a:gd name="connsiteY180" fmla="*/ 626534 h 1531834"/>
              <a:gd name="connsiteX181" fmla="*/ 2065208 w 9488164"/>
              <a:gd name="connsiteY181" fmla="*/ 655841 h 1531834"/>
              <a:gd name="connsiteX182" fmla="*/ 1966997 w 9488164"/>
              <a:gd name="connsiteY182" fmla="*/ 692995 h 1531834"/>
              <a:gd name="connsiteX183" fmla="*/ 1960353 w 9488164"/>
              <a:gd name="connsiteY183" fmla="*/ 694148 h 1531834"/>
              <a:gd name="connsiteX184" fmla="*/ 2157191 w 9488164"/>
              <a:gd name="connsiteY184" fmla="*/ 620303 h 1531834"/>
              <a:gd name="connsiteX185" fmla="*/ 2137465 w 9488164"/>
              <a:gd name="connsiteY185" fmla="*/ 604611 h 1531834"/>
              <a:gd name="connsiteX186" fmla="*/ 2150546 w 9488164"/>
              <a:gd name="connsiteY186" fmla="*/ 575534 h 1531834"/>
              <a:gd name="connsiteX187" fmla="*/ 2248965 w 9488164"/>
              <a:gd name="connsiteY187" fmla="*/ 539534 h 1531834"/>
              <a:gd name="connsiteX188" fmla="*/ 2275127 w 9488164"/>
              <a:gd name="connsiteY188" fmla="*/ 554303 h 1531834"/>
              <a:gd name="connsiteX189" fmla="*/ 2261839 w 9488164"/>
              <a:gd name="connsiteY189" fmla="*/ 583380 h 1531834"/>
              <a:gd name="connsiteX190" fmla="*/ 2163627 w 9488164"/>
              <a:gd name="connsiteY190" fmla="*/ 619380 h 1531834"/>
              <a:gd name="connsiteX191" fmla="*/ 2157191 w 9488164"/>
              <a:gd name="connsiteY191" fmla="*/ 620303 h 1531834"/>
              <a:gd name="connsiteX192" fmla="*/ 7120492 w 9488164"/>
              <a:gd name="connsiteY192" fmla="*/ 616611 h 1531834"/>
              <a:gd name="connsiteX193" fmla="*/ 7113640 w 9488164"/>
              <a:gd name="connsiteY193" fmla="*/ 615226 h 1531834"/>
              <a:gd name="connsiteX194" fmla="*/ 7015845 w 9488164"/>
              <a:gd name="connsiteY194" fmla="*/ 577149 h 1531834"/>
              <a:gd name="connsiteX195" fmla="*/ 7002971 w 9488164"/>
              <a:gd name="connsiteY195" fmla="*/ 547842 h 1531834"/>
              <a:gd name="connsiteX196" fmla="*/ 7029341 w 9488164"/>
              <a:gd name="connsiteY196" fmla="*/ 533534 h 1531834"/>
              <a:gd name="connsiteX197" fmla="*/ 7127552 w 9488164"/>
              <a:gd name="connsiteY197" fmla="*/ 571611 h 1531834"/>
              <a:gd name="connsiteX198" fmla="*/ 7140218 w 9488164"/>
              <a:gd name="connsiteY198" fmla="*/ 601149 h 1531834"/>
              <a:gd name="connsiteX199" fmla="*/ 7120492 w 9488164"/>
              <a:gd name="connsiteY199" fmla="*/ 616611 h 1531834"/>
              <a:gd name="connsiteX200" fmla="*/ 2354236 w 9488164"/>
              <a:gd name="connsiteY200" fmla="*/ 548765 h 1531834"/>
              <a:gd name="connsiteX201" fmla="*/ 2334511 w 9488164"/>
              <a:gd name="connsiteY201" fmla="*/ 532611 h 1531834"/>
              <a:gd name="connsiteX202" fmla="*/ 2348007 w 9488164"/>
              <a:gd name="connsiteY202" fmla="*/ 503535 h 1531834"/>
              <a:gd name="connsiteX203" fmla="*/ 2447256 w 9488164"/>
              <a:gd name="connsiteY203" fmla="*/ 468458 h 1531834"/>
              <a:gd name="connsiteX204" fmla="*/ 2473211 w 9488164"/>
              <a:gd name="connsiteY204" fmla="*/ 483458 h 1531834"/>
              <a:gd name="connsiteX205" fmla="*/ 2459714 w 9488164"/>
              <a:gd name="connsiteY205" fmla="*/ 512304 h 1531834"/>
              <a:gd name="connsiteX206" fmla="*/ 2360673 w 9488164"/>
              <a:gd name="connsiteY206" fmla="*/ 547150 h 1531834"/>
              <a:gd name="connsiteX207" fmla="*/ 2354236 w 9488164"/>
              <a:gd name="connsiteY207" fmla="*/ 548765 h 1531834"/>
              <a:gd name="connsiteX208" fmla="*/ 6924278 w 9488164"/>
              <a:gd name="connsiteY208" fmla="*/ 541611 h 1531834"/>
              <a:gd name="connsiteX209" fmla="*/ 6917633 w 9488164"/>
              <a:gd name="connsiteY209" fmla="*/ 540457 h 1531834"/>
              <a:gd name="connsiteX210" fmla="*/ 6819215 w 9488164"/>
              <a:gd name="connsiteY210" fmla="*/ 504688 h 1531834"/>
              <a:gd name="connsiteX211" fmla="*/ 6805718 w 9488164"/>
              <a:gd name="connsiteY211" fmla="*/ 475612 h 1531834"/>
              <a:gd name="connsiteX212" fmla="*/ 6831880 w 9488164"/>
              <a:gd name="connsiteY212" fmla="*/ 460612 h 1531834"/>
              <a:gd name="connsiteX213" fmla="*/ 6930714 w 9488164"/>
              <a:gd name="connsiteY213" fmla="*/ 496381 h 1531834"/>
              <a:gd name="connsiteX214" fmla="*/ 6943795 w 9488164"/>
              <a:gd name="connsiteY214" fmla="*/ 525457 h 1531834"/>
              <a:gd name="connsiteX215" fmla="*/ 6924278 w 9488164"/>
              <a:gd name="connsiteY215" fmla="*/ 541611 h 1531834"/>
              <a:gd name="connsiteX216" fmla="*/ 2552942 w 9488164"/>
              <a:gd name="connsiteY216" fmla="*/ 479304 h 1531834"/>
              <a:gd name="connsiteX217" fmla="*/ 2533010 w 9488164"/>
              <a:gd name="connsiteY217" fmla="*/ 462919 h 1531834"/>
              <a:gd name="connsiteX218" fmla="*/ 2546713 w 9488164"/>
              <a:gd name="connsiteY218" fmla="*/ 434074 h 1531834"/>
              <a:gd name="connsiteX219" fmla="*/ 2646171 w 9488164"/>
              <a:gd name="connsiteY219" fmla="*/ 400382 h 1531834"/>
              <a:gd name="connsiteX220" fmla="*/ 2672125 w 9488164"/>
              <a:gd name="connsiteY220" fmla="*/ 415843 h 1531834"/>
              <a:gd name="connsiteX221" fmla="*/ 2658213 w 9488164"/>
              <a:gd name="connsiteY221" fmla="*/ 444689 h 1531834"/>
              <a:gd name="connsiteX222" fmla="*/ 2558964 w 9488164"/>
              <a:gd name="connsiteY222" fmla="*/ 478150 h 1531834"/>
              <a:gd name="connsiteX223" fmla="*/ 2552942 w 9488164"/>
              <a:gd name="connsiteY223" fmla="*/ 479304 h 1531834"/>
              <a:gd name="connsiteX224" fmla="*/ 6726609 w 9488164"/>
              <a:gd name="connsiteY224" fmla="*/ 471227 h 1531834"/>
              <a:gd name="connsiteX225" fmla="*/ 6720588 w 9488164"/>
              <a:gd name="connsiteY225" fmla="*/ 470304 h 1531834"/>
              <a:gd name="connsiteX226" fmla="*/ 6621339 w 9488164"/>
              <a:gd name="connsiteY226" fmla="*/ 437074 h 1531834"/>
              <a:gd name="connsiteX227" fmla="*/ 6607219 w 9488164"/>
              <a:gd name="connsiteY227" fmla="*/ 408458 h 1531834"/>
              <a:gd name="connsiteX228" fmla="*/ 6632966 w 9488164"/>
              <a:gd name="connsiteY228" fmla="*/ 392766 h 1531834"/>
              <a:gd name="connsiteX229" fmla="*/ 6732631 w 9488164"/>
              <a:gd name="connsiteY229" fmla="*/ 425997 h 1531834"/>
              <a:gd name="connsiteX230" fmla="*/ 6746335 w 9488164"/>
              <a:gd name="connsiteY230" fmla="*/ 454843 h 1531834"/>
              <a:gd name="connsiteX231" fmla="*/ 6726609 w 9488164"/>
              <a:gd name="connsiteY231" fmla="*/ 471227 h 1531834"/>
              <a:gd name="connsiteX232" fmla="*/ 2751857 w 9488164"/>
              <a:gd name="connsiteY232" fmla="*/ 412843 h 1531834"/>
              <a:gd name="connsiteX233" fmla="*/ 2731924 w 9488164"/>
              <a:gd name="connsiteY233" fmla="*/ 396228 h 1531834"/>
              <a:gd name="connsiteX234" fmla="*/ 2746043 w 9488164"/>
              <a:gd name="connsiteY234" fmla="*/ 367613 h 1531834"/>
              <a:gd name="connsiteX235" fmla="*/ 2845915 w 9488164"/>
              <a:gd name="connsiteY235" fmla="*/ 335536 h 1531834"/>
              <a:gd name="connsiteX236" fmla="*/ 2871662 w 9488164"/>
              <a:gd name="connsiteY236" fmla="*/ 351459 h 1531834"/>
              <a:gd name="connsiteX237" fmla="*/ 2857335 w 9488164"/>
              <a:gd name="connsiteY237" fmla="*/ 380074 h 1531834"/>
              <a:gd name="connsiteX238" fmla="*/ 2757670 w 9488164"/>
              <a:gd name="connsiteY238" fmla="*/ 412151 h 1531834"/>
              <a:gd name="connsiteX239" fmla="*/ 2751857 w 9488164"/>
              <a:gd name="connsiteY239" fmla="*/ 412843 h 1531834"/>
              <a:gd name="connsiteX240" fmla="*/ 6527695 w 9488164"/>
              <a:gd name="connsiteY240" fmla="*/ 405920 h 1531834"/>
              <a:gd name="connsiteX241" fmla="*/ 6522089 w 9488164"/>
              <a:gd name="connsiteY241" fmla="*/ 404997 h 1531834"/>
              <a:gd name="connsiteX242" fmla="*/ 6422216 w 9488164"/>
              <a:gd name="connsiteY242" fmla="*/ 374305 h 1531834"/>
              <a:gd name="connsiteX243" fmla="*/ 6407474 w 9488164"/>
              <a:gd name="connsiteY243" fmla="*/ 345920 h 1531834"/>
              <a:gd name="connsiteX244" fmla="*/ 6433014 w 9488164"/>
              <a:gd name="connsiteY244" fmla="*/ 329536 h 1531834"/>
              <a:gd name="connsiteX245" fmla="*/ 6533301 w 9488164"/>
              <a:gd name="connsiteY245" fmla="*/ 360228 h 1531834"/>
              <a:gd name="connsiteX246" fmla="*/ 6547628 w 9488164"/>
              <a:gd name="connsiteY246" fmla="*/ 388612 h 1531834"/>
              <a:gd name="connsiteX247" fmla="*/ 6527695 w 9488164"/>
              <a:gd name="connsiteY247" fmla="*/ 405920 h 1531834"/>
              <a:gd name="connsiteX248" fmla="*/ 2951809 w 9488164"/>
              <a:gd name="connsiteY248" fmla="*/ 349382 h 1531834"/>
              <a:gd name="connsiteX249" fmla="*/ 2931876 w 9488164"/>
              <a:gd name="connsiteY249" fmla="*/ 332536 h 1531834"/>
              <a:gd name="connsiteX250" fmla="*/ 2946410 w 9488164"/>
              <a:gd name="connsiteY250" fmla="*/ 304151 h 1531834"/>
              <a:gd name="connsiteX251" fmla="*/ 3046906 w 9488164"/>
              <a:gd name="connsiteY251" fmla="*/ 273690 h 1531834"/>
              <a:gd name="connsiteX252" fmla="*/ 3072445 w 9488164"/>
              <a:gd name="connsiteY252" fmla="*/ 290075 h 1531834"/>
              <a:gd name="connsiteX253" fmla="*/ 3057703 w 9488164"/>
              <a:gd name="connsiteY253" fmla="*/ 318459 h 1531834"/>
              <a:gd name="connsiteX254" fmla="*/ 2957623 w 9488164"/>
              <a:gd name="connsiteY254" fmla="*/ 348920 h 1531834"/>
              <a:gd name="connsiteX255" fmla="*/ 2951809 w 9488164"/>
              <a:gd name="connsiteY255" fmla="*/ 349382 h 1531834"/>
              <a:gd name="connsiteX256" fmla="*/ 6327328 w 9488164"/>
              <a:gd name="connsiteY256" fmla="*/ 345920 h 1531834"/>
              <a:gd name="connsiteX257" fmla="*/ 6322137 w 9488164"/>
              <a:gd name="connsiteY257" fmla="*/ 345228 h 1531834"/>
              <a:gd name="connsiteX258" fmla="*/ 6221642 w 9488164"/>
              <a:gd name="connsiteY258" fmla="*/ 317305 h 1531834"/>
              <a:gd name="connsiteX259" fmla="*/ 6206484 w 9488164"/>
              <a:gd name="connsiteY259" fmla="*/ 289382 h 1531834"/>
              <a:gd name="connsiteX260" fmla="*/ 6231608 w 9488164"/>
              <a:gd name="connsiteY260" fmla="*/ 272536 h 1531834"/>
              <a:gd name="connsiteX261" fmla="*/ 6332519 w 9488164"/>
              <a:gd name="connsiteY261" fmla="*/ 300690 h 1531834"/>
              <a:gd name="connsiteX262" fmla="*/ 6347468 w 9488164"/>
              <a:gd name="connsiteY262" fmla="*/ 328844 h 1531834"/>
              <a:gd name="connsiteX263" fmla="*/ 6327328 w 9488164"/>
              <a:gd name="connsiteY263" fmla="*/ 345920 h 1531834"/>
              <a:gd name="connsiteX264" fmla="*/ 6125507 w 9488164"/>
              <a:gd name="connsiteY264" fmla="*/ 291229 h 1531834"/>
              <a:gd name="connsiteX265" fmla="*/ 6120731 w 9488164"/>
              <a:gd name="connsiteY265" fmla="*/ 290536 h 1531834"/>
              <a:gd name="connsiteX266" fmla="*/ 6019821 w 9488164"/>
              <a:gd name="connsiteY266" fmla="*/ 265152 h 1531834"/>
              <a:gd name="connsiteX267" fmla="*/ 6004040 w 9488164"/>
              <a:gd name="connsiteY267" fmla="*/ 237690 h 1531834"/>
              <a:gd name="connsiteX268" fmla="*/ 6028749 w 9488164"/>
              <a:gd name="connsiteY268" fmla="*/ 220152 h 1531834"/>
              <a:gd name="connsiteX269" fmla="*/ 6130282 w 9488164"/>
              <a:gd name="connsiteY269" fmla="*/ 245537 h 1531834"/>
              <a:gd name="connsiteX270" fmla="*/ 6145854 w 9488164"/>
              <a:gd name="connsiteY270" fmla="*/ 273229 h 1531834"/>
              <a:gd name="connsiteX271" fmla="*/ 6125507 w 9488164"/>
              <a:gd name="connsiteY271" fmla="*/ 291229 h 1531834"/>
              <a:gd name="connsiteX272" fmla="*/ 3152592 w 9488164"/>
              <a:gd name="connsiteY272" fmla="*/ 289613 h 1531834"/>
              <a:gd name="connsiteX273" fmla="*/ 3132451 w 9488164"/>
              <a:gd name="connsiteY273" fmla="*/ 272306 h 1531834"/>
              <a:gd name="connsiteX274" fmla="*/ 3147401 w 9488164"/>
              <a:gd name="connsiteY274" fmla="*/ 244152 h 1531834"/>
              <a:gd name="connsiteX275" fmla="*/ 3248311 w 9488164"/>
              <a:gd name="connsiteY275" fmla="*/ 215537 h 1531834"/>
              <a:gd name="connsiteX276" fmla="*/ 3273435 w 9488164"/>
              <a:gd name="connsiteY276" fmla="*/ 232383 h 1531834"/>
              <a:gd name="connsiteX277" fmla="*/ 3258278 w 9488164"/>
              <a:gd name="connsiteY277" fmla="*/ 260306 h 1531834"/>
              <a:gd name="connsiteX278" fmla="*/ 3157783 w 9488164"/>
              <a:gd name="connsiteY278" fmla="*/ 288690 h 1531834"/>
              <a:gd name="connsiteX279" fmla="*/ 3152592 w 9488164"/>
              <a:gd name="connsiteY279" fmla="*/ 289613 h 1531834"/>
              <a:gd name="connsiteX280" fmla="*/ 5922855 w 9488164"/>
              <a:gd name="connsiteY280" fmla="*/ 241844 h 1531834"/>
              <a:gd name="connsiteX281" fmla="*/ 5918702 w 9488164"/>
              <a:gd name="connsiteY281" fmla="*/ 241383 h 1531834"/>
              <a:gd name="connsiteX282" fmla="*/ 5817169 w 9488164"/>
              <a:gd name="connsiteY282" fmla="*/ 218768 h 1531834"/>
              <a:gd name="connsiteX283" fmla="*/ 5800766 w 9488164"/>
              <a:gd name="connsiteY283" fmla="*/ 191768 h 1531834"/>
              <a:gd name="connsiteX284" fmla="*/ 5825059 w 9488164"/>
              <a:gd name="connsiteY284" fmla="*/ 173537 h 1531834"/>
              <a:gd name="connsiteX285" fmla="*/ 5927008 w 9488164"/>
              <a:gd name="connsiteY285" fmla="*/ 196152 h 1531834"/>
              <a:gd name="connsiteX286" fmla="*/ 5943203 w 9488164"/>
              <a:gd name="connsiteY286" fmla="*/ 223383 h 1531834"/>
              <a:gd name="connsiteX287" fmla="*/ 5922855 w 9488164"/>
              <a:gd name="connsiteY287" fmla="*/ 241844 h 1531834"/>
              <a:gd name="connsiteX288" fmla="*/ 3354205 w 9488164"/>
              <a:gd name="connsiteY288" fmla="*/ 233537 h 1531834"/>
              <a:gd name="connsiteX289" fmla="*/ 3334065 w 9488164"/>
              <a:gd name="connsiteY289" fmla="*/ 215768 h 1531834"/>
              <a:gd name="connsiteX290" fmla="*/ 3349429 w 9488164"/>
              <a:gd name="connsiteY290" fmla="*/ 187845 h 1531834"/>
              <a:gd name="connsiteX291" fmla="*/ 3450963 w 9488164"/>
              <a:gd name="connsiteY291" fmla="*/ 161537 h 1531834"/>
              <a:gd name="connsiteX292" fmla="*/ 3475879 w 9488164"/>
              <a:gd name="connsiteY292" fmla="*/ 178845 h 1531834"/>
              <a:gd name="connsiteX293" fmla="*/ 3460306 w 9488164"/>
              <a:gd name="connsiteY293" fmla="*/ 206537 h 1531834"/>
              <a:gd name="connsiteX294" fmla="*/ 3359396 w 9488164"/>
              <a:gd name="connsiteY294" fmla="*/ 232614 h 1531834"/>
              <a:gd name="connsiteX295" fmla="*/ 3354205 w 9488164"/>
              <a:gd name="connsiteY295" fmla="*/ 233537 h 1531834"/>
              <a:gd name="connsiteX296" fmla="*/ 5719165 w 9488164"/>
              <a:gd name="connsiteY296" fmla="*/ 197768 h 1531834"/>
              <a:gd name="connsiteX297" fmla="*/ 5715428 w 9488164"/>
              <a:gd name="connsiteY297" fmla="*/ 197306 h 1531834"/>
              <a:gd name="connsiteX298" fmla="*/ 5613479 w 9488164"/>
              <a:gd name="connsiteY298" fmla="*/ 177229 h 1531834"/>
              <a:gd name="connsiteX299" fmla="*/ 5596453 w 9488164"/>
              <a:gd name="connsiteY299" fmla="*/ 150691 h 1531834"/>
              <a:gd name="connsiteX300" fmla="*/ 5620331 w 9488164"/>
              <a:gd name="connsiteY300" fmla="*/ 131768 h 1531834"/>
              <a:gd name="connsiteX301" fmla="*/ 5722695 w 9488164"/>
              <a:gd name="connsiteY301" fmla="*/ 151845 h 1531834"/>
              <a:gd name="connsiteX302" fmla="*/ 5739306 w 9488164"/>
              <a:gd name="connsiteY302" fmla="*/ 178614 h 1531834"/>
              <a:gd name="connsiteX303" fmla="*/ 5719165 w 9488164"/>
              <a:gd name="connsiteY303" fmla="*/ 197768 h 1531834"/>
              <a:gd name="connsiteX304" fmla="*/ 3556857 w 9488164"/>
              <a:gd name="connsiteY304" fmla="*/ 182537 h 1531834"/>
              <a:gd name="connsiteX305" fmla="*/ 3536509 w 9488164"/>
              <a:gd name="connsiteY305" fmla="*/ 164306 h 1531834"/>
              <a:gd name="connsiteX306" fmla="*/ 3552496 w 9488164"/>
              <a:gd name="connsiteY306" fmla="*/ 136845 h 1531834"/>
              <a:gd name="connsiteX307" fmla="*/ 3654445 w 9488164"/>
              <a:gd name="connsiteY307" fmla="*/ 113307 h 1531834"/>
              <a:gd name="connsiteX308" fmla="*/ 3678946 w 9488164"/>
              <a:gd name="connsiteY308" fmla="*/ 131307 h 1531834"/>
              <a:gd name="connsiteX309" fmla="*/ 3662750 w 9488164"/>
              <a:gd name="connsiteY309" fmla="*/ 158537 h 1531834"/>
              <a:gd name="connsiteX310" fmla="*/ 3561217 w 9488164"/>
              <a:gd name="connsiteY310" fmla="*/ 182076 h 1531834"/>
              <a:gd name="connsiteX311" fmla="*/ 3556857 w 9488164"/>
              <a:gd name="connsiteY311" fmla="*/ 182537 h 1531834"/>
              <a:gd name="connsiteX312" fmla="*/ 5514645 w 9488164"/>
              <a:gd name="connsiteY312" fmla="*/ 158999 h 1531834"/>
              <a:gd name="connsiteX313" fmla="*/ 5511323 w 9488164"/>
              <a:gd name="connsiteY313" fmla="*/ 158768 h 1531834"/>
              <a:gd name="connsiteX314" fmla="*/ 5408959 w 9488164"/>
              <a:gd name="connsiteY314" fmla="*/ 141460 h 1531834"/>
              <a:gd name="connsiteX315" fmla="*/ 5391518 w 9488164"/>
              <a:gd name="connsiteY315" fmla="*/ 115384 h 1531834"/>
              <a:gd name="connsiteX316" fmla="*/ 5414980 w 9488164"/>
              <a:gd name="connsiteY316" fmla="*/ 95999 h 1531834"/>
              <a:gd name="connsiteX317" fmla="*/ 5517759 w 9488164"/>
              <a:gd name="connsiteY317" fmla="*/ 113538 h 1531834"/>
              <a:gd name="connsiteX318" fmla="*/ 5534993 w 9488164"/>
              <a:gd name="connsiteY318" fmla="*/ 139845 h 1531834"/>
              <a:gd name="connsiteX319" fmla="*/ 5514645 w 9488164"/>
              <a:gd name="connsiteY319" fmla="*/ 158999 h 1531834"/>
              <a:gd name="connsiteX320" fmla="*/ 3760546 w 9488164"/>
              <a:gd name="connsiteY320" fmla="*/ 136845 h 1531834"/>
              <a:gd name="connsiteX321" fmla="*/ 3740198 w 9488164"/>
              <a:gd name="connsiteY321" fmla="*/ 117922 h 1531834"/>
              <a:gd name="connsiteX322" fmla="*/ 3756809 w 9488164"/>
              <a:gd name="connsiteY322" fmla="*/ 90922 h 1531834"/>
              <a:gd name="connsiteX323" fmla="*/ 3859380 w 9488164"/>
              <a:gd name="connsiteY323" fmla="*/ 70615 h 1531834"/>
              <a:gd name="connsiteX324" fmla="*/ 3883259 w 9488164"/>
              <a:gd name="connsiteY324" fmla="*/ 89538 h 1531834"/>
              <a:gd name="connsiteX325" fmla="*/ 3866232 w 9488164"/>
              <a:gd name="connsiteY325" fmla="*/ 116076 h 1531834"/>
              <a:gd name="connsiteX326" fmla="*/ 3764284 w 9488164"/>
              <a:gd name="connsiteY326" fmla="*/ 136384 h 1531834"/>
              <a:gd name="connsiteX327" fmla="*/ 3760546 w 9488164"/>
              <a:gd name="connsiteY327" fmla="*/ 136845 h 1531834"/>
              <a:gd name="connsiteX328" fmla="*/ 5309294 w 9488164"/>
              <a:gd name="connsiteY328" fmla="*/ 125307 h 1531834"/>
              <a:gd name="connsiteX329" fmla="*/ 5306387 w 9488164"/>
              <a:gd name="connsiteY329" fmla="*/ 125076 h 1531834"/>
              <a:gd name="connsiteX330" fmla="*/ 5203816 w 9488164"/>
              <a:gd name="connsiteY330" fmla="*/ 110076 h 1531834"/>
              <a:gd name="connsiteX331" fmla="*/ 5185752 w 9488164"/>
              <a:gd name="connsiteY331" fmla="*/ 84230 h 1531834"/>
              <a:gd name="connsiteX332" fmla="*/ 5209007 w 9488164"/>
              <a:gd name="connsiteY332" fmla="*/ 64153 h 1531834"/>
              <a:gd name="connsiteX333" fmla="*/ 5312201 w 9488164"/>
              <a:gd name="connsiteY333" fmla="*/ 79153 h 1531834"/>
              <a:gd name="connsiteX334" fmla="*/ 5330058 w 9488164"/>
              <a:gd name="connsiteY334" fmla="*/ 105230 h 1531834"/>
              <a:gd name="connsiteX335" fmla="*/ 5309294 w 9488164"/>
              <a:gd name="connsiteY335" fmla="*/ 125307 h 1531834"/>
              <a:gd name="connsiteX336" fmla="*/ 3965482 w 9488164"/>
              <a:gd name="connsiteY336" fmla="*/ 98307 h 1531834"/>
              <a:gd name="connsiteX337" fmla="*/ 3944926 w 9488164"/>
              <a:gd name="connsiteY337" fmla="*/ 78692 h 1531834"/>
              <a:gd name="connsiteX338" fmla="*/ 3962367 w 9488164"/>
              <a:gd name="connsiteY338" fmla="*/ 52384 h 1531834"/>
              <a:gd name="connsiteX339" fmla="*/ 4065769 w 9488164"/>
              <a:gd name="connsiteY339" fmla="*/ 36000 h 1531834"/>
              <a:gd name="connsiteX340" fmla="*/ 4089024 w 9488164"/>
              <a:gd name="connsiteY340" fmla="*/ 55846 h 1531834"/>
              <a:gd name="connsiteX341" fmla="*/ 4071168 w 9488164"/>
              <a:gd name="connsiteY341" fmla="*/ 81692 h 1531834"/>
              <a:gd name="connsiteX342" fmla="*/ 3968596 w 9488164"/>
              <a:gd name="connsiteY342" fmla="*/ 97845 h 1531834"/>
              <a:gd name="connsiteX343" fmla="*/ 3965482 w 9488164"/>
              <a:gd name="connsiteY343" fmla="*/ 98307 h 1531834"/>
              <a:gd name="connsiteX344" fmla="*/ 5103320 w 9488164"/>
              <a:gd name="connsiteY344" fmla="*/ 96692 h 1531834"/>
              <a:gd name="connsiteX345" fmla="*/ 5100829 w 9488164"/>
              <a:gd name="connsiteY345" fmla="*/ 96461 h 1531834"/>
              <a:gd name="connsiteX346" fmla="*/ 4997842 w 9488164"/>
              <a:gd name="connsiteY346" fmla="*/ 83999 h 1531834"/>
              <a:gd name="connsiteX347" fmla="*/ 4979363 w 9488164"/>
              <a:gd name="connsiteY347" fmla="*/ 58615 h 1531834"/>
              <a:gd name="connsiteX348" fmla="*/ 5002202 w 9488164"/>
              <a:gd name="connsiteY348" fmla="*/ 38077 h 1531834"/>
              <a:gd name="connsiteX349" fmla="*/ 5105604 w 9488164"/>
              <a:gd name="connsiteY349" fmla="*/ 50538 h 1531834"/>
              <a:gd name="connsiteX350" fmla="*/ 5123876 w 9488164"/>
              <a:gd name="connsiteY350" fmla="*/ 76153 h 1531834"/>
              <a:gd name="connsiteX351" fmla="*/ 5103320 w 9488164"/>
              <a:gd name="connsiteY351" fmla="*/ 96692 h 1531834"/>
              <a:gd name="connsiteX352" fmla="*/ 4896931 w 9488164"/>
              <a:gd name="connsiteY352" fmla="*/ 72923 h 1531834"/>
              <a:gd name="connsiteX353" fmla="*/ 4895063 w 9488164"/>
              <a:gd name="connsiteY353" fmla="*/ 72923 h 1531834"/>
              <a:gd name="connsiteX354" fmla="*/ 4791868 w 9488164"/>
              <a:gd name="connsiteY354" fmla="*/ 62769 h 1531834"/>
              <a:gd name="connsiteX355" fmla="*/ 4772973 w 9488164"/>
              <a:gd name="connsiteY355" fmla="*/ 37846 h 1531834"/>
              <a:gd name="connsiteX356" fmla="*/ 4795398 w 9488164"/>
              <a:gd name="connsiteY356" fmla="*/ 16846 h 1531834"/>
              <a:gd name="connsiteX357" fmla="*/ 4899008 w 9488164"/>
              <a:gd name="connsiteY357" fmla="*/ 27000 h 1531834"/>
              <a:gd name="connsiteX358" fmla="*/ 4917695 w 9488164"/>
              <a:gd name="connsiteY358" fmla="*/ 52153 h 1531834"/>
              <a:gd name="connsiteX359" fmla="*/ 4896931 w 9488164"/>
              <a:gd name="connsiteY359" fmla="*/ 72923 h 1531834"/>
              <a:gd name="connsiteX360" fmla="*/ 4171663 w 9488164"/>
              <a:gd name="connsiteY360" fmla="*/ 68307 h 1531834"/>
              <a:gd name="connsiteX361" fmla="*/ 4151107 w 9488164"/>
              <a:gd name="connsiteY361" fmla="*/ 47769 h 1531834"/>
              <a:gd name="connsiteX362" fmla="*/ 4169587 w 9488164"/>
              <a:gd name="connsiteY362" fmla="*/ 22384 h 1531834"/>
              <a:gd name="connsiteX363" fmla="*/ 4273612 w 9488164"/>
              <a:gd name="connsiteY363" fmla="*/ 11308 h 1531834"/>
              <a:gd name="connsiteX364" fmla="*/ 4296036 w 9488164"/>
              <a:gd name="connsiteY364" fmla="*/ 32538 h 1531834"/>
              <a:gd name="connsiteX365" fmla="*/ 4276934 w 9488164"/>
              <a:gd name="connsiteY365" fmla="*/ 57461 h 1531834"/>
              <a:gd name="connsiteX366" fmla="*/ 4173947 w 9488164"/>
              <a:gd name="connsiteY366" fmla="*/ 68307 h 1531834"/>
              <a:gd name="connsiteX367" fmla="*/ 4171663 w 9488164"/>
              <a:gd name="connsiteY367" fmla="*/ 68307 h 1531834"/>
              <a:gd name="connsiteX368" fmla="*/ 4690127 w 9488164"/>
              <a:gd name="connsiteY368" fmla="*/ 53538 h 1531834"/>
              <a:gd name="connsiteX369" fmla="*/ 4688466 w 9488164"/>
              <a:gd name="connsiteY369" fmla="*/ 53538 h 1531834"/>
              <a:gd name="connsiteX370" fmla="*/ 4663135 w 9488164"/>
              <a:gd name="connsiteY370" fmla="*/ 51461 h 1531834"/>
              <a:gd name="connsiteX371" fmla="*/ 4585687 w 9488164"/>
              <a:gd name="connsiteY371" fmla="*/ 47077 h 1531834"/>
              <a:gd name="connsiteX372" fmla="*/ 4565547 w 9488164"/>
              <a:gd name="connsiteY372" fmla="*/ 23308 h 1531834"/>
              <a:gd name="connsiteX373" fmla="*/ 4586310 w 9488164"/>
              <a:gd name="connsiteY373" fmla="*/ 923 h 1531834"/>
              <a:gd name="connsiteX374" fmla="*/ 4586933 w 9488164"/>
              <a:gd name="connsiteY374" fmla="*/ 923 h 1531834"/>
              <a:gd name="connsiteX375" fmla="*/ 4666042 w 9488164"/>
              <a:gd name="connsiteY375" fmla="*/ 5308 h 1531834"/>
              <a:gd name="connsiteX376" fmla="*/ 4691373 w 9488164"/>
              <a:gd name="connsiteY376" fmla="*/ 7385 h 1531834"/>
              <a:gd name="connsiteX377" fmla="*/ 4710476 w 9488164"/>
              <a:gd name="connsiteY377" fmla="*/ 32077 h 1531834"/>
              <a:gd name="connsiteX378" fmla="*/ 4690127 w 9488164"/>
              <a:gd name="connsiteY378" fmla="*/ 53538 h 1531834"/>
              <a:gd name="connsiteX379" fmla="*/ 4378675 w 9488164"/>
              <a:gd name="connsiteY379" fmla="*/ 49846 h 1531834"/>
              <a:gd name="connsiteX380" fmla="*/ 4357912 w 9488164"/>
              <a:gd name="connsiteY380" fmla="*/ 27923 h 1531834"/>
              <a:gd name="connsiteX381" fmla="*/ 4377637 w 9488164"/>
              <a:gd name="connsiteY381" fmla="*/ 3692 h 1531834"/>
              <a:gd name="connsiteX382" fmla="*/ 4482285 w 9488164"/>
              <a:gd name="connsiteY382" fmla="*/ 0 h 1531834"/>
              <a:gd name="connsiteX383" fmla="*/ 4482493 w 9488164"/>
              <a:gd name="connsiteY383" fmla="*/ 0 h 1531834"/>
              <a:gd name="connsiteX384" fmla="*/ 4503256 w 9488164"/>
              <a:gd name="connsiteY384" fmla="*/ 22846 h 1531834"/>
              <a:gd name="connsiteX385" fmla="*/ 4482700 w 9488164"/>
              <a:gd name="connsiteY385" fmla="*/ 46153 h 1531834"/>
              <a:gd name="connsiteX386" fmla="*/ 4379713 w 9488164"/>
              <a:gd name="connsiteY386" fmla="*/ 49846 h 1531834"/>
              <a:gd name="connsiteX387" fmla="*/ 4378675 w 9488164"/>
              <a:gd name="connsiteY387" fmla="*/ 49846 h 153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</a:cxnLst>
            <a:rect l="l" t="t" r="r" b="b"/>
            <a:pathLst>
              <a:path w="9488164" h="1531834">
                <a:moveTo>
                  <a:pt x="20836" y="1531834"/>
                </a:moveTo>
                <a:cubicBezTo>
                  <a:pt x="12946" y="1531834"/>
                  <a:pt x="5264" y="1526757"/>
                  <a:pt x="1734" y="1517988"/>
                </a:cubicBezTo>
                <a:cubicBezTo>
                  <a:pt x="-2834" y="1506450"/>
                  <a:pt x="1942" y="1492604"/>
                  <a:pt x="12323" y="1487527"/>
                </a:cubicBezTo>
                <a:cubicBezTo>
                  <a:pt x="12323" y="1487527"/>
                  <a:pt x="46375" y="1470912"/>
                  <a:pt x="108873" y="1440912"/>
                </a:cubicBezTo>
                <a:cubicBezTo>
                  <a:pt x="119463" y="1435835"/>
                  <a:pt x="131713" y="1441373"/>
                  <a:pt x="136074" y="1452912"/>
                </a:cubicBezTo>
                <a:cubicBezTo>
                  <a:pt x="140642" y="1464681"/>
                  <a:pt x="135658" y="1478065"/>
                  <a:pt x="125277" y="1483142"/>
                </a:cubicBezTo>
                <a:cubicBezTo>
                  <a:pt x="62986" y="1512911"/>
                  <a:pt x="29349" y="1529527"/>
                  <a:pt x="29142" y="1529527"/>
                </a:cubicBezTo>
                <a:cubicBezTo>
                  <a:pt x="26442" y="1531142"/>
                  <a:pt x="23743" y="1531834"/>
                  <a:pt x="20836" y="1531834"/>
                </a:cubicBezTo>
                <a:close/>
                <a:moveTo>
                  <a:pt x="9467388" y="1523065"/>
                </a:moveTo>
                <a:cubicBezTo>
                  <a:pt x="9466350" y="1523065"/>
                  <a:pt x="9465311" y="1523065"/>
                  <a:pt x="9464481" y="1522834"/>
                </a:cubicBezTo>
                <a:cubicBezTo>
                  <a:pt x="9430222" y="1517296"/>
                  <a:pt x="9395546" y="1511065"/>
                  <a:pt x="9361287" y="1504373"/>
                </a:cubicBezTo>
                <a:cubicBezTo>
                  <a:pt x="9350074" y="1502065"/>
                  <a:pt x="9342392" y="1490296"/>
                  <a:pt x="9344468" y="1477604"/>
                </a:cubicBezTo>
                <a:cubicBezTo>
                  <a:pt x="9346337" y="1465142"/>
                  <a:pt x="9357342" y="1456604"/>
                  <a:pt x="9368554" y="1458912"/>
                </a:cubicBezTo>
                <a:cubicBezTo>
                  <a:pt x="9402191" y="1465604"/>
                  <a:pt x="9436450" y="1471604"/>
                  <a:pt x="9470295" y="1477142"/>
                </a:cubicBezTo>
                <a:cubicBezTo>
                  <a:pt x="9481715" y="1478988"/>
                  <a:pt x="9489605" y="1490758"/>
                  <a:pt x="9487944" y="1503219"/>
                </a:cubicBezTo>
                <a:cubicBezTo>
                  <a:pt x="9486490" y="1514757"/>
                  <a:pt x="9477562" y="1523065"/>
                  <a:pt x="9467388" y="1523065"/>
                </a:cubicBezTo>
                <a:close/>
                <a:moveTo>
                  <a:pt x="9263075" y="1482912"/>
                </a:moveTo>
                <a:cubicBezTo>
                  <a:pt x="9261622" y="1482912"/>
                  <a:pt x="9260169" y="1482681"/>
                  <a:pt x="9258715" y="1482450"/>
                </a:cubicBezTo>
                <a:cubicBezTo>
                  <a:pt x="9225078" y="1474604"/>
                  <a:pt x="9190819" y="1466065"/>
                  <a:pt x="9157181" y="1457296"/>
                </a:cubicBezTo>
                <a:cubicBezTo>
                  <a:pt x="9145969" y="1454296"/>
                  <a:pt x="9139117" y="1441835"/>
                  <a:pt x="9141817" y="1429604"/>
                </a:cubicBezTo>
                <a:cubicBezTo>
                  <a:pt x="9144516" y="1417374"/>
                  <a:pt x="9155728" y="1409528"/>
                  <a:pt x="9166733" y="1412527"/>
                </a:cubicBezTo>
                <a:cubicBezTo>
                  <a:pt x="9199954" y="1421297"/>
                  <a:pt x="9233799" y="1429604"/>
                  <a:pt x="9267228" y="1437450"/>
                </a:cubicBezTo>
                <a:cubicBezTo>
                  <a:pt x="9278440" y="1439989"/>
                  <a:pt x="9285707" y="1452219"/>
                  <a:pt x="9283424" y="1464681"/>
                </a:cubicBezTo>
                <a:cubicBezTo>
                  <a:pt x="9281347" y="1475527"/>
                  <a:pt x="9272626" y="1482912"/>
                  <a:pt x="9263075" y="1482912"/>
                </a:cubicBezTo>
                <a:close/>
                <a:moveTo>
                  <a:pt x="213106" y="1439989"/>
                </a:moveTo>
                <a:cubicBezTo>
                  <a:pt x="205008" y="1439989"/>
                  <a:pt x="197326" y="1434681"/>
                  <a:pt x="194004" y="1425912"/>
                </a:cubicBezTo>
                <a:cubicBezTo>
                  <a:pt x="189436" y="1414143"/>
                  <a:pt x="194419" y="1400528"/>
                  <a:pt x="205008" y="1395681"/>
                </a:cubicBezTo>
                <a:cubicBezTo>
                  <a:pt x="234077" y="1382066"/>
                  <a:pt x="266261" y="1366836"/>
                  <a:pt x="301143" y="1350682"/>
                </a:cubicBezTo>
                <a:cubicBezTo>
                  <a:pt x="311733" y="1345836"/>
                  <a:pt x="323776" y="1351374"/>
                  <a:pt x="328343" y="1363143"/>
                </a:cubicBezTo>
                <a:cubicBezTo>
                  <a:pt x="332704" y="1374912"/>
                  <a:pt x="327721" y="1388297"/>
                  <a:pt x="317131" y="1393374"/>
                </a:cubicBezTo>
                <a:cubicBezTo>
                  <a:pt x="282249" y="1409528"/>
                  <a:pt x="250273" y="1424527"/>
                  <a:pt x="221204" y="1438373"/>
                </a:cubicBezTo>
                <a:cubicBezTo>
                  <a:pt x="218505" y="1439296"/>
                  <a:pt x="215805" y="1439989"/>
                  <a:pt x="213106" y="1439989"/>
                </a:cubicBezTo>
                <a:close/>
                <a:moveTo>
                  <a:pt x="9061670" y="1429835"/>
                </a:moveTo>
                <a:cubicBezTo>
                  <a:pt x="9060008" y="1429835"/>
                  <a:pt x="9058140" y="1429604"/>
                  <a:pt x="9056271" y="1429143"/>
                </a:cubicBezTo>
                <a:cubicBezTo>
                  <a:pt x="9022634" y="1419220"/>
                  <a:pt x="8989205" y="1408835"/>
                  <a:pt x="8955776" y="1397989"/>
                </a:cubicBezTo>
                <a:cubicBezTo>
                  <a:pt x="8944771" y="1394528"/>
                  <a:pt x="8938542" y="1381605"/>
                  <a:pt x="8941657" y="1369374"/>
                </a:cubicBezTo>
                <a:cubicBezTo>
                  <a:pt x="8944771" y="1357143"/>
                  <a:pt x="8956399" y="1349989"/>
                  <a:pt x="8967403" y="1353682"/>
                </a:cubicBezTo>
                <a:cubicBezTo>
                  <a:pt x="9000625" y="1364297"/>
                  <a:pt x="9033639" y="1374682"/>
                  <a:pt x="9066861" y="1384374"/>
                </a:cubicBezTo>
                <a:cubicBezTo>
                  <a:pt x="9077865" y="1387605"/>
                  <a:pt x="9084509" y="1400297"/>
                  <a:pt x="9081603" y="1412527"/>
                </a:cubicBezTo>
                <a:cubicBezTo>
                  <a:pt x="9079111" y="1423143"/>
                  <a:pt x="9070805" y="1429835"/>
                  <a:pt x="9061670" y="1429835"/>
                </a:cubicBezTo>
                <a:close/>
                <a:moveTo>
                  <a:pt x="8862132" y="1365451"/>
                </a:moveTo>
                <a:cubicBezTo>
                  <a:pt x="8860056" y="1365451"/>
                  <a:pt x="8857980" y="1365220"/>
                  <a:pt x="8855904" y="1364297"/>
                </a:cubicBezTo>
                <a:cubicBezTo>
                  <a:pt x="8822890" y="1352759"/>
                  <a:pt x="8789875" y="1340759"/>
                  <a:pt x="8756861" y="1328528"/>
                </a:cubicBezTo>
                <a:cubicBezTo>
                  <a:pt x="8746065" y="1324374"/>
                  <a:pt x="8740251" y="1311451"/>
                  <a:pt x="8743780" y="1299221"/>
                </a:cubicBezTo>
                <a:cubicBezTo>
                  <a:pt x="8747518" y="1287221"/>
                  <a:pt x="8759146" y="1280759"/>
                  <a:pt x="8770150" y="1284682"/>
                </a:cubicBezTo>
                <a:cubicBezTo>
                  <a:pt x="8802956" y="1296913"/>
                  <a:pt x="8835555" y="1308913"/>
                  <a:pt x="8868361" y="1320220"/>
                </a:cubicBezTo>
                <a:cubicBezTo>
                  <a:pt x="8879366" y="1324144"/>
                  <a:pt x="8885387" y="1337066"/>
                  <a:pt x="8881858" y="1349066"/>
                </a:cubicBezTo>
                <a:cubicBezTo>
                  <a:pt x="8879159" y="1358989"/>
                  <a:pt x="8871061" y="1365451"/>
                  <a:pt x="8862132" y="1365451"/>
                </a:cubicBezTo>
                <a:close/>
                <a:moveTo>
                  <a:pt x="405168" y="1350451"/>
                </a:moveTo>
                <a:cubicBezTo>
                  <a:pt x="397071" y="1350451"/>
                  <a:pt x="389180" y="1345143"/>
                  <a:pt x="386066" y="1336143"/>
                </a:cubicBezTo>
                <a:cubicBezTo>
                  <a:pt x="381706" y="1324374"/>
                  <a:pt x="386689" y="1310759"/>
                  <a:pt x="397278" y="1305913"/>
                </a:cubicBezTo>
                <a:cubicBezTo>
                  <a:pt x="427801" y="1291836"/>
                  <a:pt x="459984" y="1277067"/>
                  <a:pt x="493621" y="1261836"/>
                </a:cubicBezTo>
                <a:cubicBezTo>
                  <a:pt x="504210" y="1256990"/>
                  <a:pt x="516461" y="1262759"/>
                  <a:pt x="520613" y="1274529"/>
                </a:cubicBezTo>
                <a:cubicBezTo>
                  <a:pt x="524974" y="1286298"/>
                  <a:pt x="519783" y="1299682"/>
                  <a:pt x="509193" y="1304528"/>
                </a:cubicBezTo>
                <a:cubicBezTo>
                  <a:pt x="475557" y="1319759"/>
                  <a:pt x="443581" y="1334528"/>
                  <a:pt x="413058" y="1348605"/>
                </a:cubicBezTo>
                <a:cubicBezTo>
                  <a:pt x="410567" y="1349989"/>
                  <a:pt x="407868" y="1350451"/>
                  <a:pt x="405168" y="1350451"/>
                </a:cubicBezTo>
                <a:close/>
                <a:moveTo>
                  <a:pt x="8665502" y="1291836"/>
                </a:moveTo>
                <a:cubicBezTo>
                  <a:pt x="8663219" y="1291836"/>
                  <a:pt x="8660934" y="1291375"/>
                  <a:pt x="8658651" y="1290451"/>
                </a:cubicBezTo>
                <a:cubicBezTo>
                  <a:pt x="8626052" y="1277529"/>
                  <a:pt x="8593453" y="1264375"/>
                  <a:pt x="8560854" y="1250990"/>
                </a:cubicBezTo>
                <a:cubicBezTo>
                  <a:pt x="8550057" y="1246606"/>
                  <a:pt x="8544659" y="1233221"/>
                  <a:pt x="8548604" y="1221221"/>
                </a:cubicBezTo>
                <a:cubicBezTo>
                  <a:pt x="8552549" y="1209221"/>
                  <a:pt x="8564592" y="1203221"/>
                  <a:pt x="8575389" y="1207606"/>
                </a:cubicBezTo>
                <a:cubicBezTo>
                  <a:pt x="8607988" y="1220991"/>
                  <a:pt x="8640379" y="1234144"/>
                  <a:pt x="8672562" y="1246836"/>
                </a:cubicBezTo>
                <a:cubicBezTo>
                  <a:pt x="8683359" y="1250990"/>
                  <a:pt x="8688965" y="1264375"/>
                  <a:pt x="8685228" y="1276375"/>
                </a:cubicBezTo>
                <a:cubicBezTo>
                  <a:pt x="8682113" y="1286067"/>
                  <a:pt x="8674015" y="1291836"/>
                  <a:pt x="8665502" y="1291836"/>
                </a:cubicBezTo>
                <a:close/>
                <a:moveTo>
                  <a:pt x="597853" y="1262759"/>
                </a:moveTo>
                <a:cubicBezTo>
                  <a:pt x="589548" y="1262759"/>
                  <a:pt x="581866" y="1257221"/>
                  <a:pt x="578543" y="1248452"/>
                </a:cubicBezTo>
                <a:cubicBezTo>
                  <a:pt x="574183" y="1236683"/>
                  <a:pt x="579374" y="1223067"/>
                  <a:pt x="589963" y="1218452"/>
                </a:cubicBezTo>
                <a:cubicBezTo>
                  <a:pt x="621109" y="1204375"/>
                  <a:pt x="653292" y="1190068"/>
                  <a:pt x="686513" y="1175068"/>
                </a:cubicBezTo>
                <a:cubicBezTo>
                  <a:pt x="697103" y="1170452"/>
                  <a:pt x="709146" y="1175991"/>
                  <a:pt x="713506" y="1187760"/>
                </a:cubicBezTo>
                <a:cubicBezTo>
                  <a:pt x="717866" y="1199529"/>
                  <a:pt x="712675" y="1213144"/>
                  <a:pt x="701878" y="1217760"/>
                </a:cubicBezTo>
                <a:cubicBezTo>
                  <a:pt x="668864" y="1232529"/>
                  <a:pt x="636681" y="1246836"/>
                  <a:pt x="605536" y="1260913"/>
                </a:cubicBezTo>
                <a:cubicBezTo>
                  <a:pt x="603044" y="1262298"/>
                  <a:pt x="600345" y="1262759"/>
                  <a:pt x="597853" y="1262759"/>
                </a:cubicBezTo>
                <a:close/>
                <a:moveTo>
                  <a:pt x="8470949" y="1211760"/>
                </a:moveTo>
                <a:cubicBezTo>
                  <a:pt x="8468457" y="1211760"/>
                  <a:pt x="8465966" y="1211298"/>
                  <a:pt x="8463473" y="1210144"/>
                </a:cubicBezTo>
                <a:cubicBezTo>
                  <a:pt x="8431290" y="1196298"/>
                  <a:pt x="8399107" y="1182452"/>
                  <a:pt x="8366716" y="1168145"/>
                </a:cubicBezTo>
                <a:cubicBezTo>
                  <a:pt x="8356127" y="1163529"/>
                  <a:pt x="8350728" y="1150145"/>
                  <a:pt x="8355089" y="1138145"/>
                </a:cubicBezTo>
                <a:cubicBezTo>
                  <a:pt x="8359241" y="1126376"/>
                  <a:pt x="8371284" y="1120607"/>
                  <a:pt x="8382081" y="1125222"/>
                </a:cubicBezTo>
                <a:cubicBezTo>
                  <a:pt x="8414472" y="1139299"/>
                  <a:pt x="8446448" y="1153376"/>
                  <a:pt x="8478631" y="1166991"/>
                </a:cubicBezTo>
                <a:cubicBezTo>
                  <a:pt x="8489428" y="1171606"/>
                  <a:pt x="8494619" y="1184991"/>
                  <a:pt x="8490466" y="1196760"/>
                </a:cubicBezTo>
                <a:cubicBezTo>
                  <a:pt x="8487144" y="1206221"/>
                  <a:pt x="8479254" y="1211760"/>
                  <a:pt x="8470949" y="1211760"/>
                </a:cubicBezTo>
                <a:close/>
                <a:moveTo>
                  <a:pt x="790954" y="1176683"/>
                </a:moveTo>
                <a:cubicBezTo>
                  <a:pt x="782648" y="1176683"/>
                  <a:pt x="774966" y="1171145"/>
                  <a:pt x="771644" y="1162145"/>
                </a:cubicBezTo>
                <a:cubicBezTo>
                  <a:pt x="767491" y="1150376"/>
                  <a:pt x="772682" y="1136991"/>
                  <a:pt x="783271" y="1132145"/>
                </a:cubicBezTo>
                <a:cubicBezTo>
                  <a:pt x="814832" y="1118299"/>
                  <a:pt x="847015" y="1103991"/>
                  <a:pt x="880029" y="1089684"/>
                </a:cubicBezTo>
                <a:cubicBezTo>
                  <a:pt x="890826" y="1085069"/>
                  <a:pt x="902661" y="1090838"/>
                  <a:pt x="907022" y="1102607"/>
                </a:cubicBezTo>
                <a:cubicBezTo>
                  <a:pt x="911174" y="1114376"/>
                  <a:pt x="905983" y="1127760"/>
                  <a:pt x="895394" y="1132607"/>
                </a:cubicBezTo>
                <a:cubicBezTo>
                  <a:pt x="862380" y="1146914"/>
                  <a:pt x="830197" y="1161222"/>
                  <a:pt x="798844" y="1175068"/>
                </a:cubicBezTo>
                <a:cubicBezTo>
                  <a:pt x="796145" y="1175991"/>
                  <a:pt x="793445" y="1176683"/>
                  <a:pt x="790954" y="1176683"/>
                </a:cubicBezTo>
                <a:close/>
                <a:moveTo>
                  <a:pt x="8277849" y="1127068"/>
                </a:moveTo>
                <a:cubicBezTo>
                  <a:pt x="8275149" y="1127068"/>
                  <a:pt x="8272658" y="1126607"/>
                  <a:pt x="8270166" y="1125453"/>
                </a:cubicBezTo>
                <a:cubicBezTo>
                  <a:pt x="8238190" y="1111145"/>
                  <a:pt x="8206215" y="1096607"/>
                  <a:pt x="8174031" y="1082069"/>
                </a:cubicBezTo>
                <a:cubicBezTo>
                  <a:pt x="8163442" y="1077222"/>
                  <a:pt x="8158251" y="1063838"/>
                  <a:pt x="8162611" y="1052069"/>
                </a:cubicBezTo>
                <a:cubicBezTo>
                  <a:pt x="8166971" y="1040300"/>
                  <a:pt x="8179222" y="1034761"/>
                  <a:pt x="8189604" y="1039377"/>
                </a:cubicBezTo>
                <a:cubicBezTo>
                  <a:pt x="8221787" y="1053915"/>
                  <a:pt x="8253763" y="1068453"/>
                  <a:pt x="8285738" y="1082761"/>
                </a:cubicBezTo>
                <a:cubicBezTo>
                  <a:pt x="8296328" y="1087607"/>
                  <a:pt x="8301519" y="1100991"/>
                  <a:pt x="8297159" y="1112761"/>
                </a:cubicBezTo>
                <a:cubicBezTo>
                  <a:pt x="8293836" y="1121761"/>
                  <a:pt x="8286154" y="1127068"/>
                  <a:pt x="8277849" y="1127068"/>
                </a:cubicBezTo>
                <a:close/>
                <a:moveTo>
                  <a:pt x="984469" y="1091992"/>
                </a:moveTo>
                <a:cubicBezTo>
                  <a:pt x="976164" y="1091992"/>
                  <a:pt x="968274" y="1086453"/>
                  <a:pt x="965159" y="1077222"/>
                </a:cubicBezTo>
                <a:cubicBezTo>
                  <a:pt x="961007" y="1065453"/>
                  <a:pt x="966197" y="1052069"/>
                  <a:pt x="976994" y="1047453"/>
                </a:cubicBezTo>
                <a:cubicBezTo>
                  <a:pt x="1008763" y="1033607"/>
                  <a:pt x="1041154" y="1019761"/>
                  <a:pt x="1073960" y="1005685"/>
                </a:cubicBezTo>
                <a:cubicBezTo>
                  <a:pt x="1084757" y="1001069"/>
                  <a:pt x="1096592" y="1007069"/>
                  <a:pt x="1100745" y="1019069"/>
                </a:cubicBezTo>
                <a:cubicBezTo>
                  <a:pt x="1104898" y="1030838"/>
                  <a:pt x="1099499" y="1044223"/>
                  <a:pt x="1088910" y="1048838"/>
                </a:cubicBezTo>
                <a:cubicBezTo>
                  <a:pt x="1056103" y="1062915"/>
                  <a:pt x="1023712" y="1076761"/>
                  <a:pt x="991944" y="1090376"/>
                </a:cubicBezTo>
                <a:cubicBezTo>
                  <a:pt x="989453" y="1091530"/>
                  <a:pt x="986961" y="1091992"/>
                  <a:pt x="984469" y="1091992"/>
                </a:cubicBezTo>
                <a:close/>
                <a:moveTo>
                  <a:pt x="8085787" y="1039838"/>
                </a:moveTo>
                <a:cubicBezTo>
                  <a:pt x="8083087" y="1039838"/>
                  <a:pt x="8080388" y="1039377"/>
                  <a:pt x="8077896" y="1037992"/>
                </a:cubicBezTo>
                <a:lnTo>
                  <a:pt x="7981969" y="993915"/>
                </a:lnTo>
                <a:cubicBezTo>
                  <a:pt x="7971380" y="989069"/>
                  <a:pt x="7966397" y="975454"/>
                  <a:pt x="7970757" y="963685"/>
                </a:cubicBezTo>
                <a:cubicBezTo>
                  <a:pt x="7975117" y="951916"/>
                  <a:pt x="7987367" y="946377"/>
                  <a:pt x="7997957" y="951223"/>
                </a:cubicBezTo>
                <a:lnTo>
                  <a:pt x="8093884" y="995300"/>
                </a:lnTo>
                <a:cubicBezTo>
                  <a:pt x="8104474" y="1000146"/>
                  <a:pt x="8109457" y="1013531"/>
                  <a:pt x="8105097" y="1025530"/>
                </a:cubicBezTo>
                <a:cubicBezTo>
                  <a:pt x="8101774" y="1034530"/>
                  <a:pt x="8093884" y="1039838"/>
                  <a:pt x="8085787" y="1039838"/>
                </a:cubicBezTo>
                <a:close/>
                <a:moveTo>
                  <a:pt x="1178608" y="1009146"/>
                </a:moveTo>
                <a:cubicBezTo>
                  <a:pt x="1170303" y="1009146"/>
                  <a:pt x="1162412" y="1003377"/>
                  <a:pt x="1159298" y="994377"/>
                </a:cubicBezTo>
                <a:cubicBezTo>
                  <a:pt x="1155145" y="982377"/>
                  <a:pt x="1160544" y="969223"/>
                  <a:pt x="1171341" y="964608"/>
                </a:cubicBezTo>
                <a:cubicBezTo>
                  <a:pt x="1203316" y="950993"/>
                  <a:pt x="1235707" y="937377"/>
                  <a:pt x="1268721" y="923762"/>
                </a:cubicBezTo>
                <a:cubicBezTo>
                  <a:pt x="1279518" y="919147"/>
                  <a:pt x="1291354" y="925377"/>
                  <a:pt x="1295506" y="937147"/>
                </a:cubicBezTo>
                <a:cubicBezTo>
                  <a:pt x="1299451" y="949146"/>
                  <a:pt x="1294053" y="962300"/>
                  <a:pt x="1283463" y="966916"/>
                </a:cubicBezTo>
                <a:cubicBezTo>
                  <a:pt x="1250657" y="980531"/>
                  <a:pt x="1218266" y="994377"/>
                  <a:pt x="1186290" y="1007761"/>
                </a:cubicBezTo>
                <a:cubicBezTo>
                  <a:pt x="1183384" y="1008684"/>
                  <a:pt x="1180892" y="1009146"/>
                  <a:pt x="1178608" y="1009146"/>
                </a:cubicBezTo>
                <a:close/>
                <a:moveTo>
                  <a:pt x="7893932" y="951685"/>
                </a:moveTo>
                <a:cubicBezTo>
                  <a:pt x="7891232" y="951685"/>
                  <a:pt x="7888534" y="951223"/>
                  <a:pt x="7886041" y="949839"/>
                </a:cubicBezTo>
                <a:cubicBezTo>
                  <a:pt x="7854273" y="935300"/>
                  <a:pt x="7822298" y="920531"/>
                  <a:pt x="7790114" y="905993"/>
                </a:cubicBezTo>
                <a:cubicBezTo>
                  <a:pt x="7779525" y="901147"/>
                  <a:pt x="7774542" y="887762"/>
                  <a:pt x="7778902" y="875993"/>
                </a:cubicBezTo>
                <a:cubicBezTo>
                  <a:pt x="7783263" y="864224"/>
                  <a:pt x="7795305" y="858455"/>
                  <a:pt x="7805895" y="863301"/>
                </a:cubicBezTo>
                <a:cubicBezTo>
                  <a:pt x="7838078" y="878070"/>
                  <a:pt x="7870054" y="892608"/>
                  <a:pt x="7901822" y="907147"/>
                </a:cubicBezTo>
                <a:cubicBezTo>
                  <a:pt x="7912411" y="911993"/>
                  <a:pt x="7917395" y="925608"/>
                  <a:pt x="7913034" y="937377"/>
                </a:cubicBezTo>
                <a:cubicBezTo>
                  <a:pt x="7909920" y="946377"/>
                  <a:pt x="7902030" y="951685"/>
                  <a:pt x="7893932" y="951685"/>
                </a:cubicBezTo>
                <a:close/>
                <a:moveTo>
                  <a:pt x="1373162" y="927685"/>
                </a:moveTo>
                <a:cubicBezTo>
                  <a:pt x="1364649" y="927685"/>
                  <a:pt x="1356758" y="921916"/>
                  <a:pt x="1353644" y="912685"/>
                </a:cubicBezTo>
                <a:cubicBezTo>
                  <a:pt x="1349699" y="900685"/>
                  <a:pt x="1355097" y="887532"/>
                  <a:pt x="1365894" y="882916"/>
                </a:cubicBezTo>
                <a:cubicBezTo>
                  <a:pt x="1398078" y="869532"/>
                  <a:pt x="1430677" y="856147"/>
                  <a:pt x="1463483" y="842763"/>
                </a:cubicBezTo>
                <a:cubicBezTo>
                  <a:pt x="1474280" y="838378"/>
                  <a:pt x="1486115" y="844609"/>
                  <a:pt x="1490060" y="856378"/>
                </a:cubicBezTo>
                <a:cubicBezTo>
                  <a:pt x="1494005" y="868378"/>
                  <a:pt x="1488399" y="881532"/>
                  <a:pt x="1477810" y="885916"/>
                </a:cubicBezTo>
                <a:cubicBezTo>
                  <a:pt x="1445003" y="899301"/>
                  <a:pt x="1412612" y="912685"/>
                  <a:pt x="1380429" y="925839"/>
                </a:cubicBezTo>
                <a:cubicBezTo>
                  <a:pt x="1377937" y="927224"/>
                  <a:pt x="1375446" y="927685"/>
                  <a:pt x="1373162" y="927685"/>
                </a:cubicBezTo>
                <a:close/>
                <a:moveTo>
                  <a:pt x="7701870" y="864224"/>
                </a:moveTo>
                <a:cubicBezTo>
                  <a:pt x="7699170" y="864224"/>
                  <a:pt x="7696679" y="863763"/>
                  <a:pt x="7693979" y="862609"/>
                </a:cubicBezTo>
                <a:cubicBezTo>
                  <a:pt x="7662211" y="848301"/>
                  <a:pt x="7630236" y="833993"/>
                  <a:pt x="7597845" y="819455"/>
                </a:cubicBezTo>
                <a:cubicBezTo>
                  <a:pt x="7587255" y="814609"/>
                  <a:pt x="7582064" y="801225"/>
                  <a:pt x="7586217" y="789455"/>
                </a:cubicBezTo>
                <a:cubicBezTo>
                  <a:pt x="7590578" y="777686"/>
                  <a:pt x="7602620" y="771917"/>
                  <a:pt x="7613210" y="776532"/>
                </a:cubicBezTo>
                <a:cubicBezTo>
                  <a:pt x="7645601" y="791071"/>
                  <a:pt x="7677784" y="805378"/>
                  <a:pt x="7709552" y="819686"/>
                </a:cubicBezTo>
                <a:cubicBezTo>
                  <a:pt x="7720141" y="824532"/>
                  <a:pt x="7725332" y="837917"/>
                  <a:pt x="7720972" y="849686"/>
                </a:cubicBezTo>
                <a:cubicBezTo>
                  <a:pt x="7717858" y="858916"/>
                  <a:pt x="7710175" y="864224"/>
                  <a:pt x="7701870" y="864224"/>
                </a:cubicBezTo>
                <a:close/>
                <a:moveTo>
                  <a:pt x="1568338" y="848070"/>
                </a:moveTo>
                <a:cubicBezTo>
                  <a:pt x="1559825" y="848070"/>
                  <a:pt x="1551935" y="842301"/>
                  <a:pt x="1548821" y="832840"/>
                </a:cubicBezTo>
                <a:cubicBezTo>
                  <a:pt x="1544876" y="820840"/>
                  <a:pt x="1550482" y="807686"/>
                  <a:pt x="1561279" y="803301"/>
                </a:cubicBezTo>
                <a:cubicBezTo>
                  <a:pt x="1593670" y="790148"/>
                  <a:pt x="1626268" y="777225"/>
                  <a:pt x="1659075" y="764071"/>
                </a:cubicBezTo>
                <a:cubicBezTo>
                  <a:pt x="1669872" y="759686"/>
                  <a:pt x="1681707" y="765917"/>
                  <a:pt x="1685652" y="777917"/>
                </a:cubicBezTo>
                <a:cubicBezTo>
                  <a:pt x="1689597" y="789917"/>
                  <a:pt x="1683783" y="803071"/>
                  <a:pt x="1672986" y="807455"/>
                </a:cubicBezTo>
                <a:cubicBezTo>
                  <a:pt x="1640180" y="820609"/>
                  <a:pt x="1607581" y="833532"/>
                  <a:pt x="1575398" y="846686"/>
                </a:cubicBezTo>
                <a:cubicBezTo>
                  <a:pt x="1572906" y="847609"/>
                  <a:pt x="1570622" y="848070"/>
                  <a:pt x="1568338" y="848070"/>
                </a:cubicBezTo>
                <a:close/>
                <a:moveTo>
                  <a:pt x="7509184" y="778609"/>
                </a:moveTo>
                <a:cubicBezTo>
                  <a:pt x="7506693" y="778609"/>
                  <a:pt x="7503994" y="778148"/>
                  <a:pt x="7501502" y="776994"/>
                </a:cubicBezTo>
                <a:cubicBezTo>
                  <a:pt x="7469526" y="763148"/>
                  <a:pt x="7437551" y="749071"/>
                  <a:pt x="7404952" y="735225"/>
                </a:cubicBezTo>
                <a:cubicBezTo>
                  <a:pt x="7394155" y="730610"/>
                  <a:pt x="7388964" y="717225"/>
                  <a:pt x="7393117" y="705456"/>
                </a:cubicBezTo>
                <a:cubicBezTo>
                  <a:pt x="7397270" y="693456"/>
                  <a:pt x="7409312" y="687687"/>
                  <a:pt x="7419902" y="692302"/>
                </a:cubicBezTo>
                <a:cubicBezTo>
                  <a:pt x="7452501" y="706148"/>
                  <a:pt x="7484684" y="720225"/>
                  <a:pt x="7516660" y="734302"/>
                </a:cubicBezTo>
                <a:cubicBezTo>
                  <a:pt x="7527249" y="738917"/>
                  <a:pt x="7532647" y="752302"/>
                  <a:pt x="7528287" y="764302"/>
                </a:cubicBezTo>
                <a:cubicBezTo>
                  <a:pt x="7525380" y="773071"/>
                  <a:pt x="7517490" y="778609"/>
                  <a:pt x="7509184" y="778609"/>
                </a:cubicBezTo>
                <a:close/>
                <a:moveTo>
                  <a:pt x="1763930" y="770071"/>
                </a:moveTo>
                <a:cubicBezTo>
                  <a:pt x="1755417" y="770071"/>
                  <a:pt x="1747320" y="764071"/>
                  <a:pt x="1744413" y="754610"/>
                </a:cubicBezTo>
                <a:cubicBezTo>
                  <a:pt x="1740675" y="742610"/>
                  <a:pt x="1746281" y="729456"/>
                  <a:pt x="1757078" y="725071"/>
                </a:cubicBezTo>
                <a:cubicBezTo>
                  <a:pt x="1789677" y="712379"/>
                  <a:pt x="1822276" y="699456"/>
                  <a:pt x="1855290" y="686764"/>
                </a:cubicBezTo>
                <a:cubicBezTo>
                  <a:pt x="1866087" y="682610"/>
                  <a:pt x="1877922" y="688841"/>
                  <a:pt x="1881659" y="701071"/>
                </a:cubicBezTo>
                <a:cubicBezTo>
                  <a:pt x="1885397" y="713071"/>
                  <a:pt x="1879790" y="726225"/>
                  <a:pt x="1868786" y="730379"/>
                </a:cubicBezTo>
                <a:cubicBezTo>
                  <a:pt x="1835980" y="743071"/>
                  <a:pt x="1803173" y="755763"/>
                  <a:pt x="1770782" y="768686"/>
                </a:cubicBezTo>
                <a:cubicBezTo>
                  <a:pt x="1768498" y="769609"/>
                  <a:pt x="1766214" y="770071"/>
                  <a:pt x="1763930" y="770071"/>
                </a:cubicBezTo>
                <a:close/>
                <a:moveTo>
                  <a:pt x="7315462" y="695764"/>
                </a:moveTo>
                <a:cubicBezTo>
                  <a:pt x="7312970" y="695764"/>
                  <a:pt x="7310478" y="695302"/>
                  <a:pt x="7308194" y="694379"/>
                </a:cubicBezTo>
                <a:cubicBezTo>
                  <a:pt x="7276218" y="680995"/>
                  <a:pt x="7243827" y="667610"/>
                  <a:pt x="7211021" y="654456"/>
                </a:cubicBezTo>
                <a:cubicBezTo>
                  <a:pt x="7200224" y="650072"/>
                  <a:pt x="7194618" y="636918"/>
                  <a:pt x="7198563" y="624918"/>
                </a:cubicBezTo>
                <a:cubicBezTo>
                  <a:pt x="7202508" y="612918"/>
                  <a:pt x="7214551" y="606918"/>
                  <a:pt x="7225140" y="611072"/>
                </a:cubicBezTo>
                <a:cubicBezTo>
                  <a:pt x="7257946" y="624457"/>
                  <a:pt x="7290337" y="637841"/>
                  <a:pt x="7322521" y="651226"/>
                </a:cubicBezTo>
                <a:cubicBezTo>
                  <a:pt x="7333318" y="655610"/>
                  <a:pt x="7338716" y="668995"/>
                  <a:pt x="7334564" y="680995"/>
                </a:cubicBezTo>
                <a:cubicBezTo>
                  <a:pt x="7331864" y="689995"/>
                  <a:pt x="7323975" y="695764"/>
                  <a:pt x="7315462" y="695764"/>
                </a:cubicBezTo>
                <a:close/>
                <a:moveTo>
                  <a:pt x="1960353" y="694148"/>
                </a:moveTo>
                <a:cubicBezTo>
                  <a:pt x="1951632" y="694148"/>
                  <a:pt x="1943742" y="688148"/>
                  <a:pt x="1940627" y="678687"/>
                </a:cubicBezTo>
                <a:cubicBezTo>
                  <a:pt x="1936890" y="666687"/>
                  <a:pt x="1942704" y="653533"/>
                  <a:pt x="1953501" y="649380"/>
                </a:cubicBezTo>
                <a:cubicBezTo>
                  <a:pt x="1986100" y="636918"/>
                  <a:pt x="2019113" y="624457"/>
                  <a:pt x="2051920" y="611995"/>
                </a:cubicBezTo>
                <a:cubicBezTo>
                  <a:pt x="2062717" y="607841"/>
                  <a:pt x="2074552" y="614303"/>
                  <a:pt x="2078289" y="626534"/>
                </a:cubicBezTo>
                <a:cubicBezTo>
                  <a:pt x="2082027" y="638533"/>
                  <a:pt x="2076213" y="651687"/>
                  <a:pt x="2065208" y="655841"/>
                </a:cubicBezTo>
                <a:cubicBezTo>
                  <a:pt x="2032402" y="668302"/>
                  <a:pt x="1999596" y="680533"/>
                  <a:pt x="1966997" y="692995"/>
                </a:cubicBezTo>
                <a:cubicBezTo>
                  <a:pt x="1964713" y="693687"/>
                  <a:pt x="1962429" y="694148"/>
                  <a:pt x="1960353" y="694148"/>
                </a:cubicBezTo>
                <a:close/>
                <a:moveTo>
                  <a:pt x="2157191" y="620303"/>
                </a:moveTo>
                <a:cubicBezTo>
                  <a:pt x="2148470" y="620303"/>
                  <a:pt x="2140372" y="614303"/>
                  <a:pt x="2137465" y="604611"/>
                </a:cubicBezTo>
                <a:cubicBezTo>
                  <a:pt x="2133935" y="592611"/>
                  <a:pt x="2139749" y="579457"/>
                  <a:pt x="2150546" y="575534"/>
                </a:cubicBezTo>
                <a:cubicBezTo>
                  <a:pt x="2183353" y="563534"/>
                  <a:pt x="2216159" y="551534"/>
                  <a:pt x="2248965" y="539534"/>
                </a:cubicBezTo>
                <a:cubicBezTo>
                  <a:pt x="2259970" y="535611"/>
                  <a:pt x="2271597" y="542303"/>
                  <a:pt x="2275127" y="554303"/>
                </a:cubicBezTo>
                <a:cubicBezTo>
                  <a:pt x="2278657" y="566534"/>
                  <a:pt x="2272636" y="579457"/>
                  <a:pt x="2261839" y="583380"/>
                </a:cubicBezTo>
                <a:cubicBezTo>
                  <a:pt x="2229032" y="595380"/>
                  <a:pt x="2196226" y="607380"/>
                  <a:pt x="2163627" y="619380"/>
                </a:cubicBezTo>
                <a:cubicBezTo>
                  <a:pt x="2161551" y="619841"/>
                  <a:pt x="2159267" y="620303"/>
                  <a:pt x="2157191" y="620303"/>
                </a:cubicBezTo>
                <a:close/>
                <a:moveTo>
                  <a:pt x="7120492" y="616611"/>
                </a:moveTo>
                <a:cubicBezTo>
                  <a:pt x="7118208" y="616611"/>
                  <a:pt x="7115924" y="616149"/>
                  <a:pt x="7113640" y="615226"/>
                </a:cubicBezTo>
                <a:cubicBezTo>
                  <a:pt x="7081457" y="602534"/>
                  <a:pt x="7048859" y="589842"/>
                  <a:pt x="7015845" y="577149"/>
                </a:cubicBezTo>
                <a:cubicBezTo>
                  <a:pt x="7005047" y="572996"/>
                  <a:pt x="6999234" y="559842"/>
                  <a:pt x="7002971" y="547842"/>
                </a:cubicBezTo>
                <a:cubicBezTo>
                  <a:pt x="7006709" y="535842"/>
                  <a:pt x="7018336" y="529381"/>
                  <a:pt x="7029341" y="533534"/>
                </a:cubicBezTo>
                <a:cubicBezTo>
                  <a:pt x="7062355" y="546227"/>
                  <a:pt x="7095161" y="558919"/>
                  <a:pt x="7127552" y="571611"/>
                </a:cubicBezTo>
                <a:cubicBezTo>
                  <a:pt x="7138349" y="575765"/>
                  <a:pt x="7143955" y="589149"/>
                  <a:pt x="7140218" y="601149"/>
                </a:cubicBezTo>
                <a:cubicBezTo>
                  <a:pt x="7137103" y="610611"/>
                  <a:pt x="7129213" y="616611"/>
                  <a:pt x="7120492" y="616611"/>
                </a:cubicBezTo>
                <a:close/>
                <a:moveTo>
                  <a:pt x="2354236" y="548765"/>
                </a:moveTo>
                <a:cubicBezTo>
                  <a:pt x="2345515" y="548765"/>
                  <a:pt x="2337210" y="542534"/>
                  <a:pt x="2334511" y="532611"/>
                </a:cubicBezTo>
                <a:cubicBezTo>
                  <a:pt x="2330981" y="520381"/>
                  <a:pt x="2337002" y="507458"/>
                  <a:pt x="2348007" y="503535"/>
                </a:cubicBezTo>
                <a:cubicBezTo>
                  <a:pt x="2381021" y="491765"/>
                  <a:pt x="2414035" y="480227"/>
                  <a:pt x="2447256" y="468458"/>
                </a:cubicBezTo>
                <a:cubicBezTo>
                  <a:pt x="2458261" y="464766"/>
                  <a:pt x="2469889" y="471458"/>
                  <a:pt x="2473211" y="483458"/>
                </a:cubicBezTo>
                <a:cubicBezTo>
                  <a:pt x="2476533" y="495458"/>
                  <a:pt x="2470512" y="508611"/>
                  <a:pt x="2459714" y="512304"/>
                </a:cubicBezTo>
                <a:cubicBezTo>
                  <a:pt x="2426701" y="523842"/>
                  <a:pt x="2393687" y="535380"/>
                  <a:pt x="2360673" y="547150"/>
                </a:cubicBezTo>
                <a:cubicBezTo>
                  <a:pt x="2358596" y="548303"/>
                  <a:pt x="2356312" y="548765"/>
                  <a:pt x="2354236" y="548765"/>
                </a:cubicBezTo>
                <a:close/>
                <a:moveTo>
                  <a:pt x="6924278" y="541611"/>
                </a:moveTo>
                <a:cubicBezTo>
                  <a:pt x="6922201" y="541611"/>
                  <a:pt x="6919917" y="541150"/>
                  <a:pt x="6917633" y="540457"/>
                </a:cubicBezTo>
                <a:cubicBezTo>
                  <a:pt x="6885242" y="528457"/>
                  <a:pt x="6852436" y="516457"/>
                  <a:pt x="6819215" y="504688"/>
                </a:cubicBezTo>
                <a:cubicBezTo>
                  <a:pt x="6808210" y="500765"/>
                  <a:pt x="6802188" y="487842"/>
                  <a:pt x="6805718" y="475612"/>
                </a:cubicBezTo>
                <a:cubicBezTo>
                  <a:pt x="6809248" y="463381"/>
                  <a:pt x="6820875" y="456689"/>
                  <a:pt x="6831880" y="460612"/>
                </a:cubicBezTo>
                <a:cubicBezTo>
                  <a:pt x="6865102" y="472381"/>
                  <a:pt x="6898115" y="484381"/>
                  <a:pt x="6930714" y="496381"/>
                </a:cubicBezTo>
                <a:cubicBezTo>
                  <a:pt x="6941511" y="500304"/>
                  <a:pt x="6947533" y="513458"/>
                  <a:pt x="6943795" y="525457"/>
                </a:cubicBezTo>
                <a:cubicBezTo>
                  <a:pt x="6941096" y="535380"/>
                  <a:pt x="6932998" y="541611"/>
                  <a:pt x="6924278" y="541611"/>
                </a:cubicBezTo>
                <a:close/>
                <a:moveTo>
                  <a:pt x="2552942" y="479304"/>
                </a:moveTo>
                <a:cubicBezTo>
                  <a:pt x="2544014" y="479304"/>
                  <a:pt x="2535916" y="472842"/>
                  <a:pt x="2533010" y="462919"/>
                </a:cubicBezTo>
                <a:cubicBezTo>
                  <a:pt x="2529687" y="450689"/>
                  <a:pt x="2535709" y="437766"/>
                  <a:pt x="2546713" y="434074"/>
                </a:cubicBezTo>
                <a:cubicBezTo>
                  <a:pt x="2579935" y="422766"/>
                  <a:pt x="2613157" y="411458"/>
                  <a:pt x="2646171" y="400382"/>
                </a:cubicBezTo>
                <a:cubicBezTo>
                  <a:pt x="2657175" y="396689"/>
                  <a:pt x="2668803" y="403612"/>
                  <a:pt x="2672125" y="415843"/>
                </a:cubicBezTo>
                <a:cubicBezTo>
                  <a:pt x="2675447" y="428074"/>
                  <a:pt x="2669218" y="440997"/>
                  <a:pt x="2658213" y="444689"/>
                </a:cubicBezTo>
                <a:cubicBezTo>
                  <a:pt x="2625199" y="455766"/>
                  <a:pt x="2591978" y="466843"/>
                  <a:pt x="2558964" y="478150"/>
                </a:cubicBezTo>
                <a:cubicBezTo>
                  <a:pt x="2556888" y="479073"/>
                  <a:pt x="2554811" y="479304"/>
                  <a:pt x="2552942" y="479304"/>
                </a:cubicBezTo>
                <a:close/>
                <a:moveTo>
                  <a:pt x="6726609" y="471227"/>
                </a:moveTo>
                <a:cubicBezTo>
                  <a:pt x="6724532" y="471227"/>
                  <a:pt x="6722457" y="470996"/>
                  <a:pt x="6720588" y="470304"/>
                </a:cubicBezTo>
                <a:cubicBezTo>
                  <a:pt x="6687781" y="459227"/>
                  <a:pt x="6654768" y="448150"/>
                  <a:pt x="6621339" y="437074"/>
                </a:cubicBezTo>
                <a:cubicBezTo>
                  <a:pt x="6610333" y="433381"/>
                  <a:pt x="6604105" y="420689"/>
                  <a:pt x="6607219" y="408458"/>
                </a:cubicBezTo>
                <a:cubicBezTo>
                  <a:pt x="6610541" y="396228"/>
                  <a:pt x="6621961" y="389305"/>
                  <a:pt x="6632966" y="392766"/>
                </a:cubicBezTo>
                <a:cubicBezTo>
                  <a:pt x="6666603" y="403843"/>
                  <a:pt x="6699617" y="414920"/>
                  <a:pt x="6732631" y="425997"/>
                </a:cubicBezTo>
                <a:cubicBezTo>
                  <a:pt x="6743635" y="429689"/>
                  <a:pt x="6749657" y="442612"/>
                  <a:pt x="6746335" y="454843"/>
                </a:cubicBezTo>
                <a:cubicBezTo>
                  <a:pt x="6743843" y="464766"/>
                  <a:pt x="6735538" y="471227"/>
                  <a:pt x="6726609" y="471227"/>
                </a:cubicBezTo>
                <a:close/>
                <a:moveTo>
                  <a:pt x="2751857" y="412843"/>
                </a:moveTo>
                <a:cubicBezTo>
                  <a:pt x="2742928" y="412843"/>
                  <a:pt x="2734623" y="406381"/>
                  <a:pt x="2731924" y="396228"/>
                </a:cubicBezTo>
                <a:cubicBezTo>
                  <a:pt x="2728602" y="383997"/>
                  <a:pt x="2735038" y="371305"/>
                  <a:pt x="2746043" y="367613"/>
                </a:cubicBezTo>
                <a:cubicBezTo>
                  <a:pt x="2779472" y="356766"/>
                  <a:pt x="2812694" y="345920"/>
                  <a:pt x="2845915" y="335536"/>
                </a:cubicBezTo>
                <a:cubicBezTo>
                  <a:pt x="2856920" y="332074"/>
                  <a:pt x="2868340" y="339228"/>
                  <a:pt x="2871662" y="351459"/>
                </a:cubicBezTo>
                <a:cubicBezTo>
                  <a:pt x="2874776" y="363689"/>
                  <a:pt x="2868340" y="376382"/>
                  <a:pt x="2857335" y="380074"/>
                </a:cubicBezTo>
                <a:cubicBezTo>
                  <a:pt x="2824113" y="390689"/>
                  <a:pt x="2790892" y="401305"/>
                  <a:pt x="2757670" y="412151"/>
                </a:cubicBezTo>
                <a:cubicBezTo>
                  <a:pt x="2755802" y="412612"/>
                  <a:pt x="2753933" y="412843"/>
                  <a:pt x="2751857" y="412843"/>
                </a:cubicBezTo>
                <a:close/>
                <a:moveTo>
                  <a:pt x="6527695" y="405920"/>
                </a:moveTo>
                <a:cubicBezTo>
                  <a:pt x="6525826" y="405920"/>
                  <a:pt x="6523958" y="405689"/>
                  <a:pt x="6522089" y="404997"/>
                </a:cubicBezTo>
                <a:cubicBezTo>
                  <a:pt x="6489075" y="394612"/>
                  <a:pt x="6455854" y="384459"/>
                  <a:pt x="6422216" y="374305"/>
                </a:cubicBezTo>
                <a:cubicBezTo>
                  <a:pt x="6411212" y="371074"/>
                  <a:pt x="6404568" y="358382"/>
                  <a:pt x="6407474" y="345920"/>
                </a:cubicBezTo>
                <a:cubicBezTo>
                  <a:pt x="6410382" y="333690"/>
                  <a:pt x="6421801" y="326305"/>
                  <a:pt x="6433014" y="329536"/>
                </a:cubicBezTo>
                <a:cubicBezTo>
                  <a:pt x="6466858" y="339690"/>
                  <a:pt x="6500287" y="349843"/>
                  <a:pt x="6533301" y="360228"/>
                </a:cubicBezTo>
                <a:cubicBezTo>
                  <a:pt x="6544306" y="363689"/>
                  <a:pt x="6550742" y="376382"/>
                  <a:pt x="6547628" y="388612"/>
                </a:cubicBezTo>
                <a:cubicBezTo>
                  <a:pt x="6544929" y="399458"/>
                  <a:pt x="6536623" y="405920"/>
                  <a:pt x="6527695" y="405920"/>
                </a:cubicBezTo>
                <a:close/>
                <a:moveTo>
                  <a:pt x="2951809" y="349382"/>
                </a:moveTo>
                <a:cubicBezTo>
                  <a:pt x="2942673" y="349382"/>
                  <a:pt x="2934368" y="342690"/>
                  <a:pt x="2931876" y="332536"/>
                </a:cubicBezTo>
                <a:cubicBezTo>
                  <a:pt x="2928762" y="320305"/>
                  <a:pt x="2935198" y="307613"/>
                  <a:pt x="2946410" y="304151"/>
                </a:cubicBezTo>
                <a:cubicBezTo>
                  <a:pt x="2980047" y="293767"/>
                  <a:pt x="3013477" y="283613"/>
                  <a:pt x="3046906" y="273690"/>
                </a:cubicBezTo>
                <a:cubicBezTo>
                  <a:pt x="3058118" y="270459"/>
                  <a:pt x="3069330" y="277613"/>
                  <a:pt x="3072445" y="290075"/>
                </a:cubicBezTo>
                <a:cubicBezTo>
                  <a:pt x="3075559" y="302536"/>
                  <a:pt x="3068915" y="314998"/>
                  <a:pt x="3057703" y="318459"/>
                </a:cubicBezTo>
                <a:cubicBezTo>
                  <a:pt x="3024481" y="328382"/>
                  <a:pt x="2991052" y="338536"/>
                  <a:pt x="2957623" y="348920"/>
                </a:cubicBezTo>
                <a:cubicBezTo>
                  <a:pt x="2955546" y="349151"/>
                  <a:pt x="2953678" y="349382"/>
                  <a:pt x="2951809" y="349382"/>
                </a:cubicBezTo>
                <a:close/>
                <a:moveTo>
                  <a:pt x="6327328" y="345920"/>
                </a:moveTo>
                <a:cubicBezTo>
                  <a:pt x="6325666" y="345920"/>
                  <a:pt x="6323798" y="345690"/>
                  <a:pt x="6322137" y="345228"/>
                </a:cubicBezTo>
                <a:cubicBezTo>
                  <a:pt x="6288915" y="335767"/>
                  <a:pt x="6255486" y="326536"/>
                  <a:pt x="6221642" y="317305"/>
                </a:cubicBezTo>
                <a:cubicBezTo>
                  <a:pt x="6210429" y="314305"/>
                  <a:pt x="6203577" y="301844"/>
                  <a:pt x="6206484" y="289382"/>
                </a:cubicBezTo>
                <a:cubicBezTo>
                  <a:pt x="6209183" y="276921"/>
                  <a:pt x="6220395" y="269306"/>
                  <a:pt x="6231608" y="272536"/>
                </a:cubicBezTo>
                <a:cubicBezTo>
                  <a:pt x="6265660" y="281767"/>
                  <a:pt x="6299297" y="291229"/>
                  <a:pt x="6332519" y="300690"/>
                </a:cubicBezTo>
                <a:cubicBezTo>
                  <a:pt x="6343730" y="303921"/>
                  <a:pt x="6350375" y="316382"/>
                  <a:pt x="6347468" y="328844"/>
                </a:cubicBezTo>
                <a:cubicBezTo>
                  <a:pt x="6344976" y="338997"/>
                  <a:pt x="6336464" y="345920"/>
                  <a:pt x="6327328" y="345920"/>
                </a:cubicBezTo>
                <a:close/>
                <a:moveTo>
                  <a:pt x="6125507" y="291229"/>
                </a:moveTo>
                <a:cubicBezTo>
                  <a:pt x="6123845" y="291229"/>
                  <a:pt x="6122392" y="290998"/>
                  <a:pt x="6120731" y="290536"/>
                </a:cubicBezTo>
                <a:cubicBezTo>
                  <a:pt x="6087509" y="281998"/>
                  <a:pt x="6053665" y="273459"/>
                  <a:pt x="6019821" y="265152"/>
                </a:cubicBezTo>
                <a:cubicBezTo>
                  <a:pt x="6008608" y="262383"/>
                  <a:pt x="6001549" y="250152"/>
                  <a:pt x="6004040" y="237690"/>
                </a:cubicBezTo>
                <a:cubicBezTo>
                  <a:pt x="6006532" y="225229"/>
                  <a:pt x="6017536" y="217383"/>
                  <a:pt x="6028749" y="220152"/>
                </a:cubicBezTo>
                <a:cubicBezTo>
                  <a:pt x="6063008" y="228460"/>
                  <a:pt x="6096645" y="236998"/>
                  <a:pt x="6130282" y="245537"/>
                </a:cubicBezTo>
                <a:cubicBezTo>
                  <a:pt x="6141494" y="248537"/>
                  <a:pt x="6148346" y="260767"/>
                  <a:pt x="6145854" y="273229"/>
                </a:cubicBezTo>
                <a:cubicBezTo>
                  <a:pt x="6143571" y="284075"/>
                  <a:pt x="6135058" y="291229"/>
                  <a:pt x="6125507" y="291229"/>
                </a:cubicBezTo>
                <a:close/>
                <a:moveTo>
                  <a:pt x="3152592" y="289613"/>
                </a:moveTo>
                <a:cubicBezTo>
                  <a:pt x="3143456" y="289613"/>
                  <a:pt x="3134943" y="282690"/>
                  <a:pt x="3132451" y="272306"/>
                </a:cubicBezTo>
                <a:cubicBezTo>
                  <a:pt x="3129544" y="260075"/>
                  <a:pt x="3136188" y="247383"/>
                  <a:pt x="3147401" y="244152"/>
                </a:cubicBezTo>
                <a:cubicBezTo>
                  <a:pt x="3181245" y="234460"/>
                  <a:pt x="3214882" y="224998"/>
                  <a:pt x="3248311" y="215537"/>
                </a:cubicBezTo>
                <a:cubicBezTo>
                  <a:pt x="3259316" y="212537"/>
                  <a:pt x="3270736" y="219921"/>
                  <a:pt x="3273435" y="232383"/>
                </a:cubicBezTo>
                <a:cubicBezTo>
                  <a:pt x="3276134" y="244844"/>
                  <a:pt x="3269490" y="257306"/>
                  <a:pt x="3258278" y="260306"/>
                </a:cubicBezTo>
                <a:cubicBezTo>
                  <a:pt x="3224849" y="269536"/>
                  <a:pt x="3191419" y="278998"/>
                  <a:pt x="3157783" y="288690"/>
                </a:cubicBezTo>
                <a:cubicBezTo>
                  <a:pt x="3155914" y="289382"/>
                  <a:pt x="3154253" y="289613"/>
                  <a:pt x="3152592" y="289613"/>
                </a:cubicBezTo>
                <a:close/>
                <a:moveTo>
                  <a:pt x="5922855" y="241844"/>
                </a:moveTo>
                <a:cubicBezTo>
                  <a:pt x="5921401" y="241844"/>
                  <a:pt x="5920156" y="241614"/>
                  <a:pt x="5918702" y="241383"/>
                </a:cubicBezTo>
                <a:cubicBezTo>
                  <a:pt x="5885273" y="233767"/>
                  <a:pt x="5851429" y="226152"/>
                  <a:pt x="5817169" y="218768"/>
                </a:cubicBezTo>
                <a:cubicBezTo>
                  <a:pt x="5805956" y="216229"/>
                  <a:pt x="5798482" y="204229"/>
                  <a:pt x="5800766" y="191768"/>
                </a:cubicBezTo>
                <a:cubicBezTo>
                  <a:pt x="5803050" y="179306"/>
                  <a:pt x="5813847" y="171229"/>
                  <a:pt x="5825059" y="173537"/>
                </a:cubicBezTo>
                <a:cubicBezTo>
                  <a:pt x="5859319" y="180922"/>
                  <a:pt x="5893371" y="188537"/>
                  <a:pt x="5927008" y="196152"/>
                </a:cubicBezTo>
                <a:cubicBezTo>
                  <a:pt x="5938220" y="198691"/>
                  <a:pt x="5945487" y="210921"/>
                  <a:pt x="5943203" y="223383"/>
                </a:cubicBezTo>
                <a:cubicBezTo>
                  <a:pt x="5941127" y="234460"/>
                  <a:pt x="5932614" y="241844"/>
                  <a:pt x="5922855" y="241844"/>
                </a:cubicBezTo>
                <a:close/>
                <a:moveTo>
                  <a:pt x="3354205" y="233537"/>
                </a:moveTo>
                <a:cubicBezTo>
                  <a:pt x="3344861" y="233537"/>
                  <a:pt x="3336348" y="226383"/>
                  <a:pt x="3334065" y="215768"/>
                </a:cubicBezTo>
                <a:cubicBezTo>
                  <a:pt x="3331365" y="203306"/>
                  <a:pt x="3338217" y="190845"/>
                  <a:pt x="3349429" y="187845"/>
                </a:cubicBezTo>
                <a:cubicBezTo>
                  <a:pt x="3383482" y="178845"/>
                  <a:pt x="3417326" y="170076"/>
                  <a:pt x="3450963" y="161537"/>
                </a:cubicBezTo>
                <a:cubicBezTo>
                  <a:pt x="3462175" y="158768"/>
                  <a:pt x="3473180" y="166614"/>
                  <a:pt x="3475879" y="178845"/>
                </a:cubicBezTo>
                <a:cubicBezTo>
                  <a:pt x="3478371" y="191306"/>
                  <a:pt x="3471519" y="203537"/>
                  <a:pt x="3460306" y="206537"/>
                </a:cubicBezTo>
                <a:cubicBezTo>
                  <a:pt x="3426877" y="215075"/>
                  <a:pt x="3393240" y="223614"/>
                  <a:pt x="3359396" y="232614"/>
                </a:cubicBezTo>
                <a:cubicBezTo>
                  <a:pt x="3357320" y="233306"/>
                  <a:pt x="3355866" y="233537"/>
                  <a:pt x="3354205" y="233537"/>
                </a:cubicBezTo>
                <a:close/>
                <a:moveTo>
                  <a:pt x="5719165" y="197768"/>
                </a:moveTo>
                <a:cubicBezTo>
                  <a:pt x="5717920" y="197768"/>
                  <a:pt x="5716674" y="197768"/>
                  <a:pt x="5715428" y="197306"/>
                </a:cubicBezTo>
                <a:cubicBezTo>
                  <a:pt x="5681791" y="190383"/>
                  <a:pt x="5647739" y="183922"/>
                  <a:pt x="5613479" y="177229"/>
                </a:cubicBezTo>
                <a:cubicBezTo>
                  <a:pt x="5602267" y="175152"/>
                  <a:pt x="5594584" y="163153"/>
                  <a:pt x="5596453" y="150691"/>
                </a:cubicBezTo>
                <a:cubicBezTo>
                  <a:pt x="5598322" y="138230"/>
                  <a:pt x="5609119" y="129691"/>
                  <a:pt x="5620331" y="131768"/>
                </a:cubicBezTo>
                <a:cubicBezTo>
                  <a:pt x="5654798" y="138230"/>
                  <a:pt x="5688851" y="144922"/>
                  <a:pt x="5722695" y="151845"/>
                </a:cubicBezTo>
                <a:cubicBezTo>
                  <a:pt x="5733907" y="154153"/>
                  <a:pt x="5741382" y="166153"/>
                  <a:pt x="5739306" y="178614"/>
                </a:cubicBezTo>
                <a:cubicBezTo>
                  <a:pt x="5737644" y="190152"/>
                  <a:pt x="5728924" y="197768"/>
                  <a:pt x="5719165" y="197768"/>
                </a:cubicBezTo>
                <a:close/>
                <a:moveTo>
                  <a:pt x="3556857" y="182537"/>
                </a:moveTo>
                <a:cubicBezTo>
                  <a:pt x="3547305" y="182537"/>
                  <a:pt x="3538585" y="175152"/>
                  <a:pt x="3536509" y="164306"/>
                </a:cubicBezTo>
                <a:cubicBezTo>
                  <a:pt x="3534017" y="151845"/>
                  <a:pt x="3541284" y="139614"/>
                  <a:pt x="3552496" y="136845"/>
                </a:cubicBezTo>
                <a:cubicBezTo>
                  <a:pt x="3586756" y="128768"/>
                  <a:pt x="3620808" y="120691"/>
                  <a:pt x="3654445" y="113307"/>
                </a:cubicBezTo>
                <a:cubicBezTo>
                  <a:pt x="3665657" y="110768"/>
                  <a:pt x="3676662" y="118845"/>
                  <a:pt x="3678946" y="131307"/>
                </a:cubicBezTo>
                <a:cubicBezTo>
                  <a:pt x="3681230" y="143768"/>
                  <a:pt x="3673963" y="155999"/>
                  <a:pt x="3662750" y="158537"/>
                </a:cubicBezTo>
                <a:cubicBezTo>
                  <a:pt x="3629113" y="166153"/>
                  <a:pt x="3595269" y="173999"/>
                  <a:pt x="3561217" y="182076"/>
                </a:cubicBezTo>
                <a:cubicBezTo>
                  <a:pt x="3559764" y="182306"/>
                  <a:pt x="3558310" y="182537"/>
                  <a:pt x="3556857" y="182537"/>
                </a:cubicBezTo>
                <a:close/>
                <a:moveTo>
                  <a:pt x="5514645" y="158999"/>
                </a:moveTo>
                <a:cubicBezTo>
                  <a:pt x="5513607" y="158999"/>
                  <a:pt x="5512568" y="158999"/>
                  <a:pt x="5511323" y="158768"/>
                </a:cubicBezTo>
                <a:cubicBezTo>
                  <a:pt x="5477478" y="152768"/>
                  <a:pt x="5443426" y="146999"/>
                  <a:pt x="5408959" y="141460"/>
                </a:cubicBezTo>
                <a:cubicBezTo>
                  <a:pt x="5397539" y="139614"/>
                  <a:pt x="5389856" y="127845"/>
                  <a:pt x="5391518" y="115384"/>
                </a:cubicBezTo>
                <a:cubicBezTo>
                  <a:pt x="5393178" y="102692"/>
                  <a:pt x="5403768" y="93922"/>
                  <a:pt x="5414980" y="95999"/>
                </a:cubicBezTo>
                <a:cubicBezTo>
                  <a:pt x="5449655" y="101768"/>
                  <a:pt x="5483915" y="107538"/>
                  <a:pt x="5517759" y="113538"/>
                </a:cubicBezTo>
                <a:cubicBezTo>
                  <a:pt x="5528972" y="115614"/>
                  <a:pt x="5536862" y="127384"/>
                  <a:pt x="5534993" y="139845"/>
                </a:cubicBezTo>
                <a:cubicBezTo>
                  <a:pt x="5533332" y="150922"/>
                  <a:pt x="5524612" y="158999"/>
                  <a:pt x="5514645" y="158999"/>
                </a:cubicBezTo>
                <a:close/>
                <a:moveTo>
                  <a:pt x="3760546" y="136845"/>
                </a:moveTo>
                <a:cubicBezTo>
                  <a:pt x="3750787" y="136845"/>
                  <a:pt x="3742067" y="128999"/>
                  <a:pt x="3740198" y="117922"/>
                </a:cubicBezTo>
                <a:cubicBezTo>
                  <a:pt x="3738122" y="105461"/>
                  <a:pt x="3745597" y="93461"/>
                  <a:pt x="3756809" y="90922"/>
                </a:cubicBezTo>
                <a:cubicBezTo>
                  <a:pt x="3791276" y="83769"/>
                  <a:pt x="3825536" y="77076"/>
                  <a:pt x="3859380" y="70615"/>
                </a:cubicBezTo>
                <a:cubicBezTo>
                  <a:pt x="3870800" y="68538"/>
                  <a:pt x="3881390" y="77076"/>
                  <a:pt x="3883259" y="89538"/>
                </a:cubicBezTo>
                <a:cubicBezTo>
                  <a:pt x="3885127" y="101999"/>
                  <a:pt x="3877652" y="113999"/>
                  <a:pt x="3866232" y="116076"/>
                </a:cubicBezTo>
                <a:cubicBezTo>
                  <a:pt x="3832596" y="122538"/>
                  <a:pt x="3798544" y="129230"/>
                  <a:pt x="3764284" y="136384"/>
                </a:cubicBezTo>
                <a:cubicBezTo>
                  <a:pt x="3763246" y="136845"/>
                  <a:pt x="3761792" y="136845"/>
                  <a:pt x="3760546" y="136845"/>
                </a:cubicBezTo>
                <a:close/>
                <a:moveTo>
                  <a:pt x="5309294" y="125307"/>
                </a:moveTo>
                <a:cubicBezTo>
                  <a:pt x="5308464" y="125307"/>
                  <a:pt x="5307426" y="125307"/>
                  <a:pt x="5306387" y="125076"/>
                </a:cubicBezTo>
                <a:cubicBezTo>
                  <a:pt x="5272543" y="119999"/>
                  <a:pt x="5238283" y="114922"/>
                  <a:pt x="5203816" y="110076"/>
                </a:cubicBezTo>
                <a:cubicBezTo>
                  <a:pt x="5192396" y="108461"/>
                  <a:pt x="5184298" y="96922"/>
                  <a:pt x="5185752" y="84230"/>
                </a:cubicBezTo>
                <a:cubicBezTo>
                  <a:pt x="5187205" y="71538"/>
                  <a:pt x="5197587" y="62769"/>
                  <a:pt x="5209007" y="64153"/>
                </a:cubicBezTo>
                <a:cubicBezTo>
                  <a:pt x="5243681" y="68999"/>
                  <a:pt x="5278149" y="74076"/>
                  <a:pt x="5312201" y="79153"/>
                </a:cubicBezTo>
                <a:cubicBezTo>
                  <a:pt x="5323621" y="80999"/>
                  <a:pt x="5331511" y="92538"/>
                  <a:pt x="5330058" y="105230"/>
                </a:cubicBezTo>
                <a:cubicBezTo>
                  <a:pt x="5328397" y="116999"/>
                  <a:pt x="5319468" y="125307"/>
                  <a:pt x="5309294" y="125307"/>
                </a:cubicBezTo>
                <a:close/>
                <a:moveTo>
                  <a:pt x="3965482" y="98307"/>
                </a:moveTo>
                <a:cubicBezTo>
                  <a:pt x="3955308" y="98307"/>
                  <a:pt x="3946587" y="90230"/>
                  <a:pt x="3944926" y="78692"/>
                </a:cubicBezTo>
                <a:cubicBezTo>
                  <a:pt x="3943265" y="65999"/>
                  <a:pt x="3950947" y="54230"/>
                  <a:pt x="3962367" y="52384"/>
                </a:cubicBezTo>
                <a:cubicBezTo>
                  <a:pt x="3997250" y="46615"/>
                  <a:pt x="4031717" y="41077"/>
                  <a:pt x="4065769" y="36000"/>
                </a:cubicBezTo>
                <a:cubicBezTo>
                  <a:pt x="4076982" y="34154"/>
                  <a:pt x="4087571" y="43154"/>
                  <a:pt x="4089024" y="55846"/>
                </a:cubicBezTo>
                <a:cubicBezTo>
                  <a:pt x="4090478" y="68538"/>
                  <a:pt x="4082588" y="80076"/>
                  <a:pt x="4071168" y="81692"/>
                </a:cubicBezTo>
                <a:cubicBezTo>
                  <a:pt x="4037324" y="86538"/>
                  <a:pt x="4003271" y="92076"/>
                  <a:pt x="3968596" y="97845"/>
                </a:cubicBezTo>
                <a:cubicBezTo>
                  <a:pt x="3967558" y="98076"/>
                  <a:pt x="3966520" y="98307"/>
                  <a:pt x="3965482" y="98307"/>
                </a:cubicBezTo>
                <a:close/>
                <a:moveTo>
                  <a:pt x="5103320" y="96692"/>
                </a:moveTo>
                <a:cubicBezTo>
                  <a:pt x="5102490" y="96692"/>
                  <a:pt x="5101659" y="96692"/>
                  <a:pt x="5100829" y="96461"/>
                </a:cubicBezTo>
                <a:cubicBezTo>
                  <a:pt x="5066777" y="92076"/>
                  <a:pt x="5032517" y="87922"/>
                  <a:pt x="4997842" y="83999"/>
                </a:cubicBezTo>
                <a:cubicBezTo>
                  <a:pt x="4986422" y="82615"/>
                  <a:pt x="4978117" y="71307"/>
                  <a:pt x="4979363" y="58615"/>
                </a:cubicBezTo>
                <a:cubicBezTo>
                  <a:pt x="4980608" y="45923"/>
                  <a:pt x="4990782" y="36692"/>
                  <a:pt x="5002202" y="38077"/>
                </a:cubicBezTo>
                <a:cubicBezTo>
                  <a:pt x="5036877" y="42000"/>
                  <a:pt x="5071345" y="46153"/>
                  <a:pt x="5105604" y="50538"/>
                </a:cubicBezTo>
                <a:cubicBezTo>
                  <a:pt x="5117024" y="51923"/>
                  <a:pt x="5125122" y="63461"/>
                  <a:pt x="5123876" y="76153"/>
                </a:cubicBezTo>
                <a:cubicBezTo>
                  <a:pt x="5122631" y="87922"/>
                  <a:pt x="5113702" y="96692"/>
                  <a:pt x="5103320" y="96692"/>
                </a:cubicBezTo>
                <a:close/>
                <a:moveTo>
                  <a:pt x="4896931" y="72923"/>
                </a:moveTo>
                <a:cubicBezTo>
                  <a:pt x="4896309" y="72923"/>
                  <a:pt x="4895686" y="72923"/>
                  <a:pt x="4895063" y="72923"/>
                </a:cubicBezTo>
                <a:cubicBezTo>
                  <a:pt x="4861011" y="69461"/>
                  <a:pt x="4826543" y="65999"/>
                  <a:pt x="4791868" y="62769"/>
                </a:cubicBezTo>
                <a:cubicBezTo>
                  <a:pt x="4780448" y="61615"/>
                  <a:pt x="4771936" y="50538"/>
                  <a:pt x="4772973" y="37846"/>
                </a:cubicBezTo>
                <a:cubicBezTo>
                  <a:pt x="4774012" y="25154"/>
                  <a:pt x="4783978" y="15461"/>
                  <a:pt x="4795398" y="16846"/>
                </a:cubicBezTo>
                <a:cubicBezTo>
                  <a:pt x="4830281" y="20077"/>
                  <a:pt x="4864748" y="23538"/>
                  <a:pt x="4899008" y="27000"/>
                </a:cubicBezTo>
                <a:cubicBezTo>
                  <a:pt x="4910428" y="28154"/>
                  <a:pt x="4918733" y="39461"/>
                  <a:pt x="4917695" y="52153"/>
                </a:cubicBezTo>
                <a:cubicBezTo>
                  <a:pt x="4916449" y="63923"/>
                  <a:pt x="4907521" y="72923"/>
                  <a:pt x="4896931" y="72923"/>
                </a:cubicBezTo>
                <a:close/>
                <a:moveTo>
                  <a:pt x="4171663" y="68307"/>
                </a:moveTo>
                <a:cubicBezTo>
                  <a:pt x="4161282" y="68307"/>
                  <a:pt x="4152146" y="59538"/>
                  <a:pt x="4151107" y="47769"/>
                </a:cubicBezTo>
                <a:cubicBezTo>
                  <a:pt x="4149862" y="35077"/>
                  <a:pt x="4158167" y="23769"/>
                  <a:pt x="4169587" y="22384"/>
                </a:cubicBezTo>
                <a:cubicBezTo>
                  <a:pt x="4204885" y="18231"/>
                  <a:pt x="4239560" y="14538"/>
                  <a:pt x="4273612" y="11308"/>
                </a:cubicBezTo>
                <a:cubicBezTo>
                  <a:pt x="4285032" y="10385"/>
                  <a:pt x="4294998" y="19846"/>
                  <a:pt x="4296036" y="32538"/>
                </a:cubicBezTo>
                <a:cubicBezTo>
                  <a:pt x="4296867" y="45230"/>
                  <a:pt x="4288354" y="56307"/>
                  <a:pt x="4276934" y="57461"/>
                </a:cubicBezTo>
                <a:cubicBezTo>
                  <a:pt x="4243090" y="60461"/>
                  <a:pt x="4208830" y="64153"/>
                  <a:pt x="4173947" y="68307"/>
                </a:cubicBezTo>
                <a:cubicBezTo>
                  <a:pt x="4173117" y="68307"/>
                  <a:pt x="4172286" y="68307"/>
                  <a:pt x="4171663" y="68307"/>
                </a:cubicBezTo>
                <a:close/>
                <a:moveTo>
                  <a:pt x="4690127" y="53538"/>
                </a:moveTo>
                <a:cubicBezTo>
                  <a:pt x="4689712" y="53538"/>
                  <a:pt x="4689089" y="53538"/>
                  <a:pt x="4688466" y="53538"/>
                </a:cubicBezTo>
                <a:lnTo>
                  <a:pt x="4663135" y="51461"/>
                </a:lnTo>
                <a:cubicBezTo>
                  <a:pt x="4638426" y="49384"/>
                  <a:pt x="4612264" y="48000"/>
                  <a:pt x="4585687" y="47077"/>
                </a:cubicBezTo>
                <a:cubicBezTo>
                  <a:pt x="4574267" y="46615"/>
                  <a:pt x="4565131" y="36000"/>
                  <a:pt x="4565547" y="23308"/>
                </a:cubicBezTo>
                <a:cubicBezTo>
                  <a:pt x="4565962" y="10846"/>
                  <a:pt x="4575098" y="923"/>
                  <a:pt x="4586310" y="923"/>
                </a:cubicBezTo>
                <a:cubicBezTo>
                  <a:pt x="4586518" y="923"/>
                  <a:pt x="4586725" y="923"/>
                  <a:pt x="4586933" y="923"/>
                </a:cubicBezTo>
                <a:cubicBezTo>
                  <a:pt x="4614133" y="1846"/>
                  <a:pt x="4640710" y="3462"/>
                  <a:pt x="4666042" y="5308"/>
                </a:cubicBezTo>
                <a:lnTo>
                  <a:pt x="4691373" y="7385"/>
                </a:lnTo>
                <a:cubicBezTo>
                  <a:pt x="4702793" y="8308"/>
                  <a:pt x="4711306" y="19384"/>
                  <a:pt x="4710476" y="32077"/>
                </a:cubicBezTo>
                <a:cubicBezTo>
                  <a:pt x="4709853" y="44307"/>
                  <a:pt x="4700717" y="53538"/>
                  <a:pt x="4690127" y="53538"/>
                </a:cubicBezTo>
                <a:close/>
                <a:moveTo>
                  <a:pt x="4378675" y="49846"/>
                </a:moveTo>
                <a:cubicBezTo>
                  <a:pt x="4367671" y="49846"/>
                  <a:pt x="4358535" y="40154"/>
                  <a:pt x="4357912" y="27923"/>
                </a:cubicBezTo>
                <a:cubicBezTo>
                  <a:pt x="4357289" y="15231"/>
                  <a:pt x="4366217" y="4385"/>
                  <a:pt x="4377637" y="3692"/>
                </a:cubicBezTo>
                <a:cubicBezTo>
                  <a:pt x="4413142" y="1846"/>
                  <a:pt x="4448441" y="462"/>
                  <a:pt x="4482285" y="0"/>
                </a:cubicBezTo>
                <a:cubicBezTo>
                  <a:pt x="4482285" y="0"/>
                  <a:pt x="4482493" y="0"/>
                  <a:pt x="4482493" y="0"/>
                </a:cubicBezTo>
                <a:cubicBezTo>
                  <a:pt x="4493912" y="0"/>
                  <a:pt x="4503048" y="10154"/>
                  <a:pt x="4503256" y="22846"/>
                </a:cubicBezTo>
                <a:cubicBezTo>
                  <a:pt x="4503464" y="35538"/>
                  <a:pt x="4494328" y="45923"/>
                  <a:pt x="4482700" y="46153"/>
                </a:cubicBezTo>
                <a:cubicBezTo>
                  <a:pt x="4449478" y="46615"/>
                  <a:pt x="4414804" y="47769"/>
                  <a:pt x="4379713" y="49846"/>
                </a:cubicBezTo>
                <a:cubicBezTo>
                  <a:pt x="4379506" y="49846"/>
                  <a:pt x="4379090" y="49846"/>
                  <a:pt x="4378675" y="49846"/>
                </a:cubicBezTo>
                <a:close/>
              </a:path>
            </a:pathLst>
          </a:custGeom>
          <a:solidFill>
            <a:srgbClr val="E2B133"/>
          </a:solidFill>
          <a:ln w="20759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E09ECACE-5FEE-41B3-B52A-6132317E4822}"/>
              </a:ext>
            </a:extLst>
          </p:cNvPr>
          <p:cNvGrpSpPr/>
          <p:nvPr/>
        </p:nvGrpSpPr>
        <p:grpSpPr>
          <a:xfrm>
            <a:off x="-1090670" y="-488821"/>
            <a:ext cx="3226132" cy="2124727"/>
            <a:chOff x="10128276" y="388922"/>
            <a:chExt cx="2832852" cy="186571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1487F56-D3EF-49B8-A710-A0BB50CB7754}"/>
                </a:ext>
              </a:extLst>
            </p:cNvPr>
            <p:cNvSpPr/>
            <p:nvPr/>
          </p:nvSpPr>
          <p:spPr>
            <a:xfrm>
              <a:off x="10615796" y="389128"/>
              <a:ext cx="1865095" cy="1865095"/>
            </a:xfrm>
            <a:custGeom>
              <a:avLst/>
              <a:gdLst>
                <a:gd name="connsiteX0" fmla="*/ 1865096 w 1865095"/>
                <a:gd name="connsiteY0" fmla="*/ 932548 h 1865095"/>
                <a:gd name="connsiteX1" fmla="*/ 932548 w 1865095"/>
                <a:gd name="connsiteY1" fmla="*/ 1865096 h 1865095"/>
                <a:gd name="connsiteX2" fmla="*/ 0 w 1865095"/>
                <a:gd name="connsiteY2" fmla="*/ 932548 h 1865095"/>
                <a:gd name="connsiteX3" fmla="*/ 932548 w 1865095"/>
                <a:gd name="connsiteY3" fmla="*/ 0 h 1865095"/>
                <a:gd name="connsiteX4" fmla="*/ 1865096 w 1865095"/>
                <a:gd name="connsiteY4" fmla="*/ 932548 h 18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5095" h="1865095">
                  <a:moveTo>
                    <a:pt x="1865096" y="932548"/>
                  </a:moveTo>
                  <a:cubicBezTo>
                    <a:pt x="1865096" y="1447580"/>
                    <a:pt x="1447580" y="1865096"/>
                    <a:pt x="932548" y="1865096"/>
                  </a:cubicBezTo>
                  <a:cubicBezTo>
                    <a:pt x="417516" y="1865096"/>
                    <a:pt x="0" y="1447580"/>
                    <a:pt x="0" y="932548"/>
                  </a:cubicBezTo>
                  <a:cubicBezTo>
                    <a:pt x="0" y="417516"/>
                    <a:pt x="417516" y="0"/>
                    <a:pt x="932548" y="0"/>
                  </a:cubicBezTo>
                  <a:cubicBezTo>
                    <a:pt x="1447580" y="0"/>
                    <a:pt x="1865096" y="417516"/>
                    <a:pt x="1865096" y="932548"/>
                  </a:cubicBezTo>
                  <a:close/>
                </a:path>
              </a:pathLst>
            </a:custGeom>
            <a:solidFill>
              <a:srgbClr val="EFCE79"/>
            </a:solidFill>
            <a:ln w="19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7" name="Graphic 3">
              <a:extLst>
                <a:ext uri="{FF2B5EF4-FFF2-40B4-BE49-F238E27FC236}">
                  <a16:creationId xmlns:a16="http://schemas.microsoft.com/office/drawing/2014/main" id="{3FE41D92-4674-41AF-BC15-A5D83E06ECF6}"/>
                </a:ext>
              </a:extLst>
            </p:cNvPr>
            <p:cNvGrpSpPr/>
            <p:nvPr/>
          </p:nvGrpSpPr>
          <p:grpSpPr>
            <a:xfrm>
              <a:off x="10615906" y="412126"/>
              <a:ext cx="1865136" cy="1820250"/>
              <a:chOff x="10615906" y="412126"/>
              <a:chExt cx="1865136" cy="1820250"/>
            </a:xfrm>
            <a:solidFill>
              <a:srgbClr val="E4AF70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6040D5B-CA5B-469A-BAD2-1DB686605869}"/>
                  </a:ext>
                </a:extLst>
              </p:cNvPr>
              <p:cNvSpPr/>
              <p:nvPr/>
            </p:nvSpPr>
            <p:spPr>
              <a:xfrm>
                <a:off x="10799009" y="412126"/>
                <a:ext cx="1103879" cy="354736"/>
              </a:xfrm>
              <a:custGeom>
                <a:avLst/>
                <a:gdLst>
                  <a:gd name="connsiteX0" fmla="*/ 0 w 1103879"/>
                  <a:gd name="connsiteY0" fmla="*/ 354736 h 354736"/>
                  <a:gd name="connsiteX1" fmla="*/ 1103879 w 1103879"/>
                  <a:gd name="connsiteY1" fmla="*/ 46953 h 354736"/>
                  <a:gd name="connsiteX2" fmla="*/ 955737 w 1103879"/>
                  <a:gd name="connsiteY2" fmla="*/ 0 h 354736"/>
                  <a:gd name="connsiteX3" fmla="*/ 102339 w 1103879"/>
                  <a:gd name="connsiteY3" fmla="*/ 238024 h 354736"/>
                  <a:gd name="connsiteX4" fmla="*/ 0 w 1103879"/>
                  <a:gd name="connsiteY4" fmla="*/ 354736 h 35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3879" h="354736">
                    <a:moveTo>
                      <a:pt x="0" y="354736"/>
                    </a:moveTo>
                    <a:lnTo>
                      <a:pt x="1103879" y="46953"/>
                    </a:lnTo>
                    <a:cubicBezTo>
                      <a:pt x="1056159" y="27214"/>
                      <a:pt x="1006523" y="11499"/>
                      <a:pt x="955737" y="0"/>
                    </a:cubicBezTo>
                    <a:lnTo>
                      <a:pt x="102339" y="238024"/>
                    </a:lnTo>
                    <a:cubicBezTo>
                      <a:pt x="64776" y="274053"/>
                      <a:pt x="30663" y="313149"/>
                      <a:pt x="0" y="354736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A0E0ECF-107A-4A5C-BA35-1303B81DE4C7}"/>
                  </a:ext>
                </a:extLst>
              </p:cNvPr>
              <p:cNvSpPr/>
              <p:nvPr/>
            </p:nvSpPr>
            <p:spPr>
              <a:xfrm>
                <a:off x="10615906" y="826847"/>
                <a:ext cx="1766288" cy="568037"/>
              </a:xfrm>
              <a:custGeom>
                <a:avLst/>
                <a:gdLst>
                  <a:gd name="connsiteX0" fmla="*/ 1723168 w 1766288"/>
                  <a:gd name="connsiteY0" fmla="*/ 0 h 568037"/>
                  <a:gd name="connsiteX1" fmla="*/ 82 w 1766288"/>
                  <a:gd name="connsiteY1" fmla="*/ 480456 h 568037"/>
                  <a:gd name="connsiteX2" fmla="*/ 2957 w 1766288"/>
                  <a:gd name="connsiteY2" fmla="*/ 568038 h 568037"/>
                  <a:gd name="connsiteX3" fmla="*/ 1766289 w 1766288"/>
                  <a:gd name="connsiteY3" fmla="*/ 76467 h 568037"/>
                  <a:gd name="connsiteX4" fmla="*/ 1723168 w 1766288"/>
                  <a:gd name="connsiteY4" fmla="*/ 0 h 5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6288" h="568037">
                    <a:moveTo>
                      <a:pt x="1723168" y="0"/>
                    </a:moveTo>
                    <a:lnTo>
                      <a:pt x="82" y="480456"/>
                    </a:lnTo>
                    <a:cubicBezTo>
                      <a:pt x="-301" y="509394"/>
                      <a:pt x="657" y="538716"/>
                      <a:pt x="2957" y="568038"/>
                    </a:cubicBezTo>
                    <a:lnTo>
                      <a:pt x="1766289" y="76467"/>
                    </a:lnTo>
                    <a:cubicBezTo>
                      <a:pt x="1752874" y="50019"/>
                      <a:pt x="1738692" y="24722"/>
                      <a:pt x="1723168" y="0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6ADE1-32C9-4872-A368-FE2036316960}"/>
                  </a:ext>
                </a:extLst>
              </p:cNvPr>
              <p:cNvSpPr/>
              <p:nvPr/>
            </p:nvSpPr>
            <p:spPr>
              <a:xfrm>
                <a:off x="10649909" y="513506"/>
                <a:ext cx="1454015" cy="558838"/>
              </a:xfrm>
              <a:custGeom>
                <a:avLst/>
                <a:gdLst>
                  <a:gd name="connsiteX0" fmla="*/ 1454016 w 1454015"/>
                  <a:gd name="connsiteY0" fmla="*/ 59027 h 558838"/>
                  <a:gd name="connsiteX1" fmla="*/ 1363942 w 1454015"/>
                  <a:gd name="connsiteY1" fmla="*/ 0 h 558838"/>
                  <a:gd name="connsiteX2" fmla="*/ 34880 w 1454015"/>
                  <a:gd name="connsiteY2" fmla="*/ 456883 h 558838"/>
                  <a:gd name="connsiteX3" fmla="*/ 0 w 1454015"/>
                  <a:gd name="connsiteY3" fmla="*/ 558839 h 558838"/>
                  <a:gd name="connsiteX4" fmla="*/ 1454016 w 1454015"/>
                  <a:gd name="connsiteY4" fmla="*/ 59027 h 558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4015" h="558838">
                    <a:moveTo>
                      <a:pt x="1454016" y="59027"/>
                    </a:moveTo>
                    <a:cubicBezTo>
                      <a:pt x="1425077" y="37563"/>
                      <a:pt x="1394989" y="18015"/>
                      <a:pt x="1363942" y="0"/>
                    </a:cubicBezTo>
                    <a:lnTo>
                      <a:pt x="34880" y="456883"/>
                    </a:lnTo>
                    <a:cubicBezTo>
                      <a:pt x="21273" y="490038"/>
                      <a:pt x="9582" y="524151"/>
                      <a:pt x="0" y="558839"/>
                    </a:cubicBezTo>
                    <a:lnTo>
                      <a:pt x="1454016" y="59027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D0A8A9A-376F-4E70-8A36-B6A870D98B1E}"/>
                  </a:ext>
                </a:extLst>
              </p:cNvPr>
              <p:cNvSpPr/>
              <p:nvPr/>
            </p:nvSpPr>
            <p:spPr>
              <a:xfrm>
                <a:off x="10620971" y="639609"/>
                <a:ext cx="1598899" cy="583944"/>
              </a:xfrm>
              <a:custGeom>
                <a:avLst/>
                <a:gdLst>
                  <a:gd name="connsiteX0" fmla="*/ 0 w 1598899"/>
                  <a:gd name="connsiteY0" fmla="*/ 583944 h 583944"/>
                  <a:gd name="connsiteX1" fmla="*/ 1598900 w 1598899"/>
                  <a:gd name="connsiteY1" fmla="*/ 34496 h 583944"/>
                  <a:gd name="connsiteX2" fmla="*/ 1563829 w 1598899"/>
                  <a:gd name="connsiteY2" fmla="*/ 0 h 583944"/>
                  <a:gd name="connsiteX3" fmla="*/ 6516 w 1598899"/>
                  <a:gd name="connsiteY3" fmla="*/ 535075 h 583944"/>
                  <a:gd name="connsiteX4" fmla="*/ 0 w 1598899"/>
                  <a:gd name="connsiteY4" fmla="*/ 583944 h 58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8899" h="583944">
                    <a:moveTo>
                      <a:pt x="0" y="583944"/>
                    </a:moveTo>
                    <a:lnTo>
                      <a:pt x="1598900" y="34496"/>
                    </a:lnTo>
                    <a:cubicBezTo>
                      <a:pt x="1587401" y="22614"/>
                      <a:pt x="1575711" y="11307"/>
                      <a:pt x="1563829" y="0"/>
                    </a:cubicBezTo>
                    <a:lnTo>
                      <a:pt x="6516" y="535075"/>
                    </a:lnTo>
                    <a:cubicBezTo>
                      <a:pt x="3833" y="551365"/>
                      <a:pt x="1725" y="567655"/>
                      <a:pt x="0" y="583944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9AD93B-828C-4C76-B5B6-10589E5B222F}"/>
                  </a:ext>
                </a:extLst>
              </p:cNvPr>
              <p:cNvSpPr/>
              <p:nvPr/>
            </p:nvSpPr>
            <p:spPr>
              <a:xfrm>
                <a:off x="10774479" y="1269548"/>
                <a:ext cx="1706562" cy="644695"/>
              </a:xfrm>
              <a:custGeom>
                <a:avLst/>
                <a:gdLst>
                  <a:gd name="connsiteX0" fmla="*/ 53661 w 1706562"/>
                  <a:gd name="connsiteY0" fmla="*/ 644696 h 644695"/>
                  <a:gd name="connsiteX1" fmla="*/ 1705838 w 1706562"/>
                  <a:gd name="connsiteY1" fmla="*/ 89498 h 644695"/>
                  <a:gd name="connsiteX2" fmla="*/ 1705072 w 1706562"/>
                  <a:gd name="connsiteY2" fmla="*/ 0 h 644695"/>
                  <a:gd name="connsiteX3" fmla="*/ 0 w 1706562"/>
                  <a:gd name="connsiteY3" fmla="*/ 573021 h 644695"/>
                  <a:gd name="connsiteX4" fmla="*/ 53661 w 1706562"/>
                  <a:gd name="connsiteY4" fmla="*/ 644696 h 64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6562" h="644695">
                    <a:moveTo>
                      <a:pt x="53661" y="644696"/>
                    </a:moveTo>
                    <a:lnTo>
                      <a:pt x="1705838" y="89498"/>
                    </a:lnTo>
                    <a:cubicBezTo>
                      <a:pt x="1706988" y="59793"/>
                      <a:pt x="1706796" y="30088"/>
                      <a:pt x="1705072" y="0"/>
                    </a:cubicBezTo>
                    <a:lnTo>
                      <a:pt x="0" y="573021"/>
                    </a:lnTo>
                    <a:cubicBezTo>
                      <a:pt x="17056" y="597743"/>
                      <a:pt x="34880" y="621699"/>
                      <a:pt x="53661" y="644696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611CBA9-4C76-4B54-B882-B83271CD9600}"/>
                  </a:ext>
                </a:extLst>
              </p:cNvPr>
              <p:cNvSpPr/>
              <p:nvPr/>
            </p:nvSpPr>
            <p:spPr>
              <a:xfrm>
                <a:off x="10633044" y="972881"/>
                <a:ext cx="1808560" cy="608858"/>
              </a:xfrm>
              <a:custGeom>
                <a:avLst/>
                <a:gdLst>
                  <a:gd name="connsiteX0" fmla="*/ 0 w 1808560"/>
                  <a:gd name="connsiteY0" fmla="*/ 526259 h 608858"/>
                  <a:gd name="connsiteX1" fmla="*/ 17248 w 1808560"/>
                  <a:gd name="connsiteY1" fmla="*/ 599084 h 608858"/>
                  <a:gd name="connsiteX2" fmla="*/ 20123 w 1808560"/>
                  <a:gd name="connsiteY2" fmla="*/ 608858 h 608858"/>
                  <a:gd name="connsiteX3" fmla="*/ 1808560 w 1808560"/>
                  <a:gd name="connsiteY3" fmla="*/ 80300 h 608858"/>
                  <a:gd name="connsiteX4" fmla="*/ 1780388 w 1808560"/>
                  <a:gd name="connsiteY4" fmla="*/ 0 h 608858"/>
                  <a:gd name="connsiteX5" fmla="*/ 0 w 1808560"/>
                  <a:gd name="connsiteY5" fmla="*/ 526259 h 608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8560" h="608858">
                    <a:moveTo>
                      <a:pt x="0" y="526259"/>
                    </a:moveTo>
                    <a:cubicBezTo>
                      <a:pt x="4791" y="550598"/>
                      <a:pt x="10540" y="574937"/>
                      <a:pt x="17248" y="599084"/>
                    </a:cubicBezTo>
                    <a:cubicBezTo>
                      <a:pt x="18206" y="602342"/>
                      <a:pt x="19165" y="605600"/>
                      <a:pt x="20123" y="608858"/>
                    </a:cubicBezTo>
                    <a:lnTo>
                      <a:pt x="1808560" y="80300"/>
                    </a:lnTo>
                    <a:cubicBezTo>
                      <a:pt x="1800320" y="52894"/>
                      <a:pt x="1790929" y="26064"/>
                      <a:pt x="1780388" y="0"/>
                    </a:cubicBezTo>
                    <a:lnTo>
                      <a:pt x="0" y="526259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45C7DD9-4DAF-4AC0-9CDE-BD6499E86135}"/>
                  </a:ext>
                </a:extLst>
              </p:cNvPr>
              <p:cNvSpPr/>
              <p:nvPr/>
            </p:nvSpPr>
            <p:spPr>
              <a:xfrm>
                <a:off x="10682297" y="1140571"/>
                <a:ext cx="1788629" cy="567271"/>
              </a:xfrm>
              <a:custGeom>
                <a:avLst/>
                <a:gdLst>
                  <a:gd name="connsiteX0" fmla="*/ 0 w 1788629"/>
                  <a:gd name="connsiteY0" fmla="*/ 526451 h 567271"/>
                  <a:gd name="connsiteX1" fmla="*/ 17248 w 1788629"/>
                  <a:gd name="connsiteY1" fmla="*/ 567271 h 567271"/>
                  <a:gd name="connsiteX2" fmla="*/ 1788629 w 1788629"/>
                  <a:gd name="connsiteY2" fmla="*/ 43695 h 567271"/>
                  <a:gd name="connsiteX3" fmla="*/ 1780963 w 1788629"/>
                  <a:gd name="connsiteY3" fmla="*/ 0 h 567271"/>
                  <a:gd name="connsiteX4" fmla="*/ 0 w 1788629"/>
                  <a:gd name="connsiteY4" fmla="*/ 526451 h 567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629" h="567271">
                    <a:moveTo>
                      <a:pt x="0" y="526451"/>
                    </a:moveTo>
                    <a:cubicBezTo>
                      <a:pt x="5558" y="540249"/>
                      <a:pt x="11307" y="553856"/>
                      <a:pt x="17248" y="567271"/>
                    </a:cubicBezTo>
                    <a:lnTo>
                      <a:pt x="1788629" y="43695"/>
                    </a:lnTo>
                    <a:cubicBezTo>
                      <a:pt x="1786521" y="29130"/>
                      <a:pt x="1784030" y="14565"/>
                      <a:pt x="1780963" y="0"/>
                    </a:cubicBezTo>
                    <a:lnTo>
                      <a:pt x="0" y="526451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EB23B09-8C39-4C23-A7BE-2C6C8FBE93A4}"/>
                  </a:ext>
                </a:extLst>
              </p:cNvPr>
              <p:cNvSpPr/>
              <p:nvPr/>
            </p:nvSpPr>
            <p:spPr>
              <a:xfrm>
                <a:off x="11195908" y="1894313"/>
                <a:ext cx="1088547" cy="338062"/>
              </a:xfrm>
              <a:custGeom>
                <a:avLst/>
                <a:gdLst>
                  <a:gd name="connsiteX0" fmla="*/ 1088548 w 1088547"/>
                  <a:gd name="connsiteY0" fmla="*/ 0 h 338062"/>
                  <a:gd name="connsiteX1" fmla="*/ 0 w 1088547"/>
                  <a:gd name="connsiteY1" fmla="*/ 290535 h 338062"/>
                  <a:gd name="connsiteX2" fmla="*/ 151783 w 1088547"/>
                  <a:gd name="connsiteY2" fmla="*/ 338063 h 338062"/>
                  <a:gd name="connsiteX3" fmla="*/ 980651 w 1088547"/>
                  <a:gd name="connsiteY3" fmla="*/ 116904 h 338062"/>
                  <a:gd name="connsiteX4" fmla="*/ 1088548 w 1088547"/>
                  <a:gd name="connsiteY4" fmla="*/ 0 h 33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8547" h="338062">
                    <a:moveTo>
                      <a:pt x="1088548" y="0"/>
                    </a:moveTo>
                    <a:lnTo>
                      <a:pt x="0" y="290535"/>
                    </a:lnTo>
                    <a:cubicBezTo>
                      <a:pt x="49061" y="310658"/>
                      <a:pt x="99847" y="326564"/>
                      <a:pt x="151783" y="338063"/>
                    </a:cubicBezTo>
                    <a:lnTo>
                      <a:pt x="980651" y="116904"/>
                    </a:lnTo>
                    <a:cubicBezTo>
                      <a:pt x="1019938" y="80874"/>
                      <a:pt x="1056159" y="41779"/>
                      <a:pt x="1088548" y="0"/>
                    </a:cubicBez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06427A0-766D-4FB0-9B39-8B535C45BB13}"/>
                  </a:ext>
                </a:extLst>
              </p:cNvPr>
              <p:cNvSpPr/>
              <p:nvPr/>
            </p:nvSpPr>
            <p:spPr>
              <a:xfrm>
                <a:off x="10869152" y="1428614"/>
                <a:ext cx="1605990" cy="598509"/>
              </a:xfrm>
              <a:custGeom>
                <a:avLst/>
                <a:gdLst>
                  <a:gd name="connsiteX0" fmla="*/ 0 w 1605990"/>
                  <a:gd name="connsiteY0" fmla="*/ 532008 h 598509"/>
                  <a:gd name="connsiteX1" fmla="*/ 69567 w 1605990"/>
                  <a:gd name="connsiteY1" fmla="*/ 598510 h 598509"/>
                  <a:gd name="connsiteX2" fmla="*/ 1590084 w 1605990"/>
                  <a:gd name="connsiteY2" fmla="*/ 94865 h 598509"/>
                  <a:gd name="connsiteX3" fmla="*/ 1605991 w 1605990"/>
                  <a:gd name="connsiteY3" fmla="*/ 0 h 598509"/>
                  <a:gd name="connsiteX4" fmla="*/ 0 w 1605990"/>
                  <a:gd name="connsiteY4" fmla="*/ 532008 h 59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5990" h="598509">
                    <a:moveTo>
                      <a:pt x="0" y="532008"/>
                    </a:moveTo>
                    <a:cubicBezTo>
                      <a:pt x="22039" y="555389"/>
                      <a:pt x="45228" y="577620"/>
                      <a:pt x="69567" y="598510"/>
                    </a:cubicBezTo>
                    <a:lnTo>
                      <a:pt x="1590084" y="94865"/>
                    </a:lnTo>
                    <a:cubicBezTo>
                      <a:pt x="1596983" y="63626"/>
                      <a:pt x="1602349" y="32005"/>
                      <a:pt x="1605991" y="0"/>
                    </a:cubicBezTo>
                    <a:lnTo>
                      <a:pt x="0" y="532008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80E223F-2798-452A-BBC6-9580DE949C30}"/>
                  </a:ext>
                </a:extLst>
              </p:cNvPr>
              <p:cNvSpPr/>
              <p:nvPr/>
            </p:nvSpPr>
            <p:spPr>
              <a:xfrm>
                <a:off x="11024768" y="1627734"/>
                <a:ext cx="1404762" cy="495787"/>
              </a:xfrm>
              <a:custGeom>
                <a:avLst/>
                <a:gdLst>
                  <a:gd name="connsiteX0" fmla="*/ 0 w 1404762"/>
                  <a:gd name="connsiteY0" fmla="*/ 465316 h 495787"/>
                  <a:gd name="connsiteX1" fmla="*/ 47911 w 1404762"/>
                  <a:gd name="connsiteY1" fmla="*/ 495787 h 495787"/>
                  <a:gd name="connsiteX2" fmla="*/ 1384448 w 1404762"/>
                  <a:gd name="connsiteY2" fmla="*/ 53086 h 495787"/>
                  <a:gd name="connsiteX3" fmla="*/ 1404763 w 1404762"/>
                  <a:gd name="connsiteY3" fmla="*/ 0 h 495787"/>
                  <a:gd name="connsiteX4" fmla="*/ 0 w 1404762"/>
                  <a:gd name="connsiteY4" fmla="*/ 465316 h 49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762" h="495787">
                    <a:moveTo>
                      <a:pt x="0" y="465316"/>
                    </a:moveTo>
                    <a:cubicBezTo>
                      <a:pt x="15715" y="475856"/>
                      <a:pt x="31622" y="486205"/>
                      <a:pt x="47911" y="495787"/>
                    </a:cubicBezTo>
                    <a:lnTo>
                      <a:pt x="1384448" y="53086"/>
                    </a:lnTo>
                    <a:cubicBezTo>
                      <a:pt x="1391731" y="35646"/>
                      <a:pt x="1398439" y="18015"/>
                      <a:pt x="1404763" y="0"/>
                    </a:cubicBezTo>
                    <a:lnTo>
                      <a:pt x="0" y="465316"/>
                    </a:lnTo>
                    <a:close/>
                  </a:path>
                </a:pathLst>
              </a:custGeom>
              <a:solidFill>
                <a:srgbClr val="E4AF70"/>
              </a:solidFill>
              <a:ln w="19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B8A356D-B6B3-4F1C-9BDA-57D8FFC05910}"/>
                </a:ext>
              </a:extLst>
            </p:cNvPr>
            <p:cNvSpPr/>
            <p:nvPr/>
          </p:nvSpPr>
          <p:spPr>
            <a:xfrm>
              <a:off x="10615561" y="790243"/>
              <a:ext cx="1813970" cy="1464392"/>
            </a:xfrm>
            <a:custGeom>
              <a:avLst/>
              <a:gdLst>
                <a:gd name="connsiteX0" fmla="*/ 149527 w 1813970"/>
                <a:gd name="connsiteY0" fmla="*/ 555581 h 1464392"/>
                <a:gd name="connsiteX1" fmla="*/ 166584 w 1813970"/>
                <a:gd name="connsiteY1" fmla="*/ 0 h 1464392"/>
                <a:gd name="connsiteX2" fmla="*/ 34540 w 1813970"/>
                <a:gd name="connsiteY2" fmla="*/ 782106 h 1464392"/>
                <a:gd name="connsiteX3" fmla="*/ 1183264 w 1813970"/>
                <a:gd name="connsiteY3" fmla="*/ 1429868 h 1464392"/>
                <a:gd name="connsiteX4" fmla="*/ 1813970 w 1813970"/>
                <a:gd name="connsiteY4" fmla="*/ 836725 h 1464392"/>
                <a:gd name="connsiteX5" fmla="*/ 1298252 w 1813970"/>
                <a:gd name="connsiteY5" fmla="*/ 1203343 h 1464392"/>
                <a:gd name="connsiteX6" fmla="*/ 149527 w 1813970"/>
                <a:gd name="connsiteY6" fmla="*/ 555581 h 146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970" h="1464392">
                  <a:moveTo>
                    <a:pt x="149527" y="555581"/>
                  </a:moveTo>
                  <a:cubicBezTo>
                    <a:pt x="96633" y="365660"/>
                    <a:pt x="106407" y="173056"/>
                    <a:pt x="166584" y="0"/>
                  </a:cubicBezTo>
                  <a:cubicBezTo>
                    <a:pt x="14034" y="220009"/>
                    <a:pt x="-43077" y="503836"/>
                    <a:pt x="34540" y="782106"/>
                  </a:cubicBezTo>
                  <a:cubicBezTo>
                    <a:pt x="172908" y="1278277"/>
                    <a:pt x="687093" y="1568237"/>
                    <a:pt x="1183264" y="1429868"/>
                  </a:cubicBezTo>
                  <a:cubicBezTo>
                    <a:pt x="1489514" y="1344586"/>
                    <a:pt x="1716997" y="1115953"/>
                    <a:pt x="1813970" y="836725"/>
                  </a:cubicBezTo>
                  <a:cubicBezTo>
                    <a:pt x="1694383" y="1009206"/>
                    <a:pt x="1516153" y="1142591"/>
                    <a:pt x="1298252" y="1203343"/>
                  </a:cubicBezTo>
                  <a:cubicBezTo>
                    <a:pt x="802273" y="1341711"/>
                    <a:pt x="287896" y="1051560"/>
                    <a:pt x="149527" y="555581"/>
                  </a:cubicBezTo>
                  <a:close/>
                </a:path>
              </a:pathLst>
            </a:custGeom>
            <a:solidFill>
              <a:srgbClr val="D25B30">
                <a:alpha val="50000"/>
              </a:srgbClr>
            </a:solidFill>
            <a:ln w="19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182B5B6-4D56-4D6C-B7AD-AD720EB043A6}"/>
                </a:ext>
              </a:extLst>
            </p:cNvPr>
            <p:cNvSpPr/>
            <p:nvPr/>
          </p:nvSpPr>
          <p:spPr>
            <a:xfrm>
              <a:off x="10667157" y="388922"/>
              <a:ext cx="1813970" cy="1464379"/>
            </a:xfrm>
            <a:custGeom>
              <a:avLst/>
              <a:gdLst>
                <a:gd name="connsiteX0" fmla="*/ 1664443 w 1813970"/>
                <a:gd name="connsiteY0" fmla="*/ 908798 h 1464379"/>
                <a:gd name="connsiteX1" fmla="*/ 1647386 w 1813970"/>
                <a:gd name="connsiteY1" fmla="*/ 1464379 h 1464379"/>
                <a:gd name="connsiteX2" fmla="*/ 1779430 w 1813970"/>
                <a:gd name="connsiteY2" fmla="*/ 682273 h 1464379"/>
                <a:gd name="connsiteX3" fmla="*/ 630706 w 1813970"/>
                <a:gd name="connsiteY3" fmla="*/ 34511 h 1464379"/>
                <a:gd name="connsiteX4" fmla="*/ 0 w 1813970"/>
                <a:gd name="connsiteY4" fmla="*/ 627654 h 1464379"/>
                <a:gd name="connsiteX5" fmla="*/ 515718 w 1813970"/>
                <a:gd name="connsiteY5" fmla="*/ 261036 h 1464379"/>
                <a:gd name="connsiteX6" fmla="*/ 1664443 w 1813970"/>
                <a:gd name="connsiteY6" fmla="*/ 908798 h 146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970" h="1464379">
                  <a:moveTo>
                    <a:pt x="1664443" y="908798"/>
                  </a:moveTo>
                  <a:cubicBezTo>
                    <a:pt x="1717337" y="1098719"/>
                    <a:pt x="1707563" y="1291323"/>
                    <a:pt x="1647386" y="1464379"/>
                  </a:cubicBezTo>
                  <a:cubicBezTo>
                    <a:pt x="1799936" y="1244370"/>
                    <a:pt x="1857047" y="960543"/>
                    <a:pt x="1779430" y="682273"/>
                  </a:cubicBezTo>
                  <a:cubicBezTo>
                    <a:pt x="1641254" y="186294"/>
                    <a:pt x="1126877" y="-103857"/>
                    <a:pt x="630706" y="34511"/>
                  </a:cubicBezTo>
                  <a:cubicBezTo>
                    <a:pt x="324648" y="119793"/>
                    <a:pt x="96973" y="348426"/>
                    <a:pt x="0" y="627654"/>
                  </a:cubicBezTo>
                  <a:cubicBezTo>
                    <a:pt x="119587" y="455173"/>
                    <a:pt x="297817" y="321788"/>
                    <a:pt x="515718" y="261036"/>
                  </a:cubicBezTo>
                  <a:cubicBezTo>
                    <a:pt x="1011889" y="122668"/>
                    <a:pt x="1526075" y="412628"/>
                    <a:pt x="1664443" y="908798"/>
                  </a:cubicBezTo>
                  <a:close/>
                </a:path>
              </a:pathLst>
            </a:custGeom>
            <a:solidFill>
              <a:srgbClr val="F3F1E8">
                <a:alpha val="50000"/>
              </a:srgbClr>
            </a:solidFill>
            <a:ln w="19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ADBE6B-1607-4D6B-A541-8DB1537C3D0F}"/>
                </a:ext>
              </a:extLst>
            </p:cNvPr>
            <p:cNvSpPr/>
            <p:nvPr/>
          </p:nvSpPr>
          <p:spPr>
            <a:xfrm>
              <a:off x="10128276" y="768653"/>
              <a:ext cx="2832852" cy="1079427"/>
            </a:xfrm>
            <a:custGeom>
              <a:avLst/>
              <a:gdLst>
                <a:gd name="connsiteX0" fmla="*/ 2179752 w 2832852"/>
                <a:gd name="connsiteY0" fmla="*/ 8366 h 1079427"/>
                <a:gd name="connsiteX1" fmla="*/ 2242611 w 2832852"/>
                <a:gd name="connsiteY1" fmla="*/ 110896 h 1079427"/>
                <a:gd name="connsiteX2" fmla="*/ 2488110 w 2832852"/>
                <a:gd name="connsiteY2" fmla="*/ 161107 h 1079427"/>
                <a:gd name="connsiteX3" fmla="*/ 2322911 w 2832852"/>
                <a:gd name="connsiteY3" fmla="*/ 320748 h 1079427"/>
                <a:gd name="connsiteX4" fmla="*/ 1447090 w 2832852"/>
                <a:gd name="connsiteY4" fmla="*/ 650762 h 1079427"/>
                <a:gd name="connsiteX5" fmla="*/ 526999 w 2832852"/>
                <a:gd name="connsiteY5" fmla="*/ 821518 h 1079427"/>
                <a:gd name="connsiteX6" fmla="*/ 303157 w 2832852"/>
                <a:gd name="connsiteY6" fmla="*/ 770349 h 1079427"/>
                <a:gd name="connsiteX7" fmla="*/ 487137 w 2832852"/>
                <a:gd name="connsiteY7" fmla="*/ 600359 h 1079427"/>
                <a:gd name="connsiteX8" fmla="*/ 487904 w 2832852"/>
                <a:gd name="connsiteY8" fmla="*/ 480197 h 1079427"/>
                <a:gd name="connsiteX9" fmla="*/ 3807 w 2832852"/>
                <a:gd name="connsiteY9" fmla="*/ 933631 h 1079427"/>
                <a:gd name="connsiteX10" fmla="*/ 646969 w 2832852"/>
                <a:gd name="connsiteY10" fmla="*/ 1071616 h 1079427"/>
                <a:gd name="connsiteX11" fmla="*/ 1519149 w 2832852"/>
                <a:gd name="connsiteY11" fmla="*/ 908717 h 1079427"/>
                <a:gd name="connsiteX12" fmla="*/ 2349933 w 2832852"/>
                <a:gd name="connsiteY12" fmla="*/ 596718 h 1079427"/>
                <a:gd name="connsiteX13" fmla="*/ 2829047 w 2832852"/>
                <a:gd name="connsiteY13" fmla="*/ 145776 h 1079427"/>
                <a:gd name="connsiteX14" fmla="*/ 2179752 w 2832852"/>
                <a:gd name="connsiteY14" fmla="*/ 8366 h 1079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32852" h="1079427">
                  <a:moveTo>
                    <a:pt x="2179752" y="8366"/>
                  </a:moveTo>
                  <a:cubicBezTo>
                    <a:pt x="2202749" y="40945"/>
                    <a:pt x="2223830" y="75058"/>
                    <a:pt x="2242611" y="110896"/>
                  </a:cubicBezTo>
                  <a:cubicBezTo>
                    <a:pt x="2386154" y="103997"/>
                    <a:pt x="2476611" y="119903"/>
                    <a:pt x="2488110" y="161107"/>
                  </a:cubicBezTo>
                  <a:cubicBezTo>
                    <a:pt x="2499033" y="200203"/>
                    <a:pt x="2437324" y="256547"/>
                    <a:pt x="2322911" y="320748"/>
                  </a:cubicBezTo>
                  <a:cubicBezTo>
                    <a:pt x="2139123" y="423854"/>
                    <a:pt x="1819266" y="547082"/>
                    <a:pt x="1447090" y="650762"/>
                  </a:cubicBezTo>
                  <a:cubicBezTo>
                    <a:pt x="1074914" y="754442"/>
                    <a:pt x="737618" y="814619"/>
                    <a:pt x="526999" y="821518"/>
                  </a:cubicBezTo>
                  <a:cubicBezTo>
                    <a:pt x="396105" y="825735"/>
                    <a:pt x="314081" y="809445"/>
                    <a:pt x="303157" y="770349"/>
                  </a:cubicBezTo>
                  <a:cubicBezTo>
                    <a:pt x="291658" y="729145"/>
                    <a:pt x="360843" y="668585"/>
                    <a:pt x="487137" y="600359"/>
                  </a:cubicBezTo>
                  <a:cubicBezTo>
                    <a:pt x="484837" y="559922"/>
                    <a:pt x="485029" y="519868"/>
                    <a:pt x="487904" y="480197"/>
                  </a:cubicBezTo>
                  <a:cubicBezTo>
                    <a:pt x="162873" y="643288"/>
                    <a:pt x="-29923" y="812703"/>
                    <a:pt x="3807" y="933631"/>
                  </a:cubicBezTo>
                  <a:cubicBezTo>
                    <a:pt x="37345" y="1053793"/>
                    <a:pt x="287442" y="1099213"/>
                    <a:pt x="646969" y="1071616"/>
                  </a:cubicBezTo>
                  <a:cubicBezTo>
                    <a:pt x="896875" y="1052451"/>
                    <a:pt x="1199484" y="998024"/>
                    <a:pt x="1519149" y="908717"/>
                  </a:cubicBezTo>
                  <a:cubicBezTo>
                    <a:pt x="1838814" y="819410"/>
                    <a:pt x="2126091" y="709597"/>
                    <a:pt x="2349933" y="596718"/>
                  </a:cubicBezTo>
                  <a:cubicBezTo>
                    <a:pt x="2672089" y="434394"/>
                    <a:pt x="2862585" y="266129"/>
                    <a:pt x="2829047" y="145776"/>
                  </a:cubicBezTo>
                  <a:cubicBezTo>
                    <a:pt x="2795318" y="24847"/>
                    <a:pt x="2542729" y="-20381"/>
                    <a:pt x="2179752" y="8366"/>
                  </a:cubicBezTo>
                  <a:close/>
                </a:path>
              </a:pathLst>
            </a:custGeom>
            <a:solidFill>
              <a:srgbClr val="BE6748"/>
            </a:solidFill>
            <a:ln w="19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22" name="Graphic 38">
            <a:extLst>
              <a:ext uri="{FF2B5EF4-FFF2-40B4-BE49-F238E27FC236}">
                <a16:creationId xmlns:a16="http://schemas.microsoft.com/office/drawing/2014/main" id="{A19D24E4-B48F-4B7B-96E4-22ECD668BC98}"/>
              </a:ext>
            </a:extLst>
          </p:cNvPr>
          <p:cNvGrpSpPr/>
          <p:nvPr/>
        </p:nvGrpSpPr>
        <p:grpSpPr>
          <a:xfrm>
            <a:off x="10990883" y="-135820"/>
            <a:ext cx="1730757" cy="1388357"/>
            <a:chOff x="923775" y="2325619"/>
            <a:chExt cx="2742747" cy="220014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417FB7-84AD-4B28-A588-624B1AF9126B}"/>
                </a:ext>
              </a:extLst>
            </p:cNvPr>
            <p:cNvSpPr/>
            <p:nvPr/>
          </p:nvSpPr>
          <p:spPr>
            <a:xfrm>
              <a:off x="1325814" y="2328494"/>
              <a:ext cx="2140371" cy="2140371"/>
            </a:xfrm>
            <a:custGeom>
              <a:avLst/>
              <a:gdLst>
                <a:gd name="connsiteX0" fmla="*/ 2140372 w 2140371"/>
                <a:gd name="connsiteY0" fmla="*/ 1070186 h 2140371"/>
                <a:gd name="connsiteX1" fmla="*/ 1070186 w 2140371"/>
                <a:gd name="connsiteY1" fmla="*/ 2140371 h 2140371"/>
                <a:gd name="connsiteX2" fmla="*/ 0 w 2140371"/>
                <a:gd name="connsiteY2" fmla="*/ 1070186 h 2140371"/>
                <a:gd name="connsiteX3" fmla="*/ 1070186 w 2140371"/>
                <a:gd name="connsiteY3" fmla="*/ 0 h 2140371"/>
                <a:gd name="connsiteX4" fmla="*/ 2140372 w 2140371"/>
                <a:gd name="connsiteY4" fmla="*/ 1070186 h 214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0371" h="2140371">
                  <a:moveTo>
                    <a:pt x="2140372" y="1070186"/>
                  </a:moveTo>
                  <a:cubicBezTo>
                    <a:pt x="2140372" y="1661233"/>
                    <a:pt x="1661234" y="2140371"/>
                    <a:pt x="1070186" y="2140371"/>
                  </a:cubicBezTo>
                  <a:cubicBezTo>
                    <a:pt x="479139" y="2140371"/>
                    <a:pt x="0" y="1661233"/>
                    <a:pt x="0" y="1070186"/>
                  </a:cubicBezTo>
                  <a:cubicBezTo>
                    <a:pt x="0" y="479138"/>
                    <a:pt x="479139" y="0"/>
                    <a:pt x="1070186" y="0"/>
                  </a:cubicBezTo>
                  <a:cubicBezTo>
                    <a:pt x="1661234" y="0"/>
                    <a:pt x="2140372" y="479138"/>
                    <a:pt x="2140372" y="1070186"/>
                  </a:cubicBezTo>
                  <a:close/>
                </a:path>
              </a:pathLst>
            </a:custGeom>
            <a:solidFill>
              <a:srgbClr val="8FC8CB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24" name="Graphic 38">
              <a:extLst>
                <a:ext uri="{FF2B5EF4-FFF2-40B4-BE49-F238E27FC236}">
                  <a16:creationId xmlns:a16="http://schemas.microsoft.com/office/drawing/2014/main" id="{A5A5589C-6860-4DBD-B268-0884DE7677C4}"/>
                </a:ext>
              </a:extLst>
            </p:cNvPr>
            <p:cNvGrpSpPr/>
            <p:nvPr/>
          </p:nvGrpSpPr>
          <p:grpSpPr>
            <a:xfrm>
              <a:off x="1359659" y="2325619"/>
              <a:ext cx="2114492" cy="2200142"/>
              <a:chOff x="1359659" y="2325619"/>
              <a:chExt cx="2114492" cy="2200142"/>
            </a:xfrm>
            <a:solidFill>
              <a:srgbClr val="637B36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3C00F35-070E-4309-A3D1-866F3B4AF69E}"/>
                  </a:ext>
                </a:extLst>
              </p:cNvPr>
              <p:cNvSpPr/>
              <p:nvPr/>
            </p:nvSpPr>
            <p:spPr>
              <a:xfrm>
                <a:off x="1359659" y="2325619"/>
                <a:ext cx="1069219" cy="979165"/>
              </a:xfrm>
              <a:custGeom>
                <a:avLst/>
                <a:gdLst>
                  <a:gd name="connsiteX0" fmla="*/ 1036342 w 1069219"/>
                  <a:gd name="connsiteY0" fmla="*/ 2875 h 979165"/>
                  <a:gd name="connsiteX1" fmla="*/ 1036342 w 1069219"/>
                  <a:gd name="connsiteY1" fmla="*/ 307984 h 979165"/>
                  <a:gd name="connsiteX2" fmla="*/ 717992 w 1069219"/>
                  <a:gd name="connsiteY2" fmla="*/ 934610 h 979165"/>
                  <a:gd name="connsiteX3" fmla="*/ 121 w 1069219"/>
                  <a:gd name="connsiteY3" fmla="*/ 804506 h 979165"/>
                  <a:gd name="connsiteX4" fmla="*/ 1036342 w 1069219"/>
                  <a:gd name="connsiteY4" fmla="*/ 2875 h 979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219" h="979165">
                    <a:moveTo>
                      <a:pt x="1036342" y="2875"/>
                    </a:moveTo>
                    <a:cubicBezTo>
                      <a:pt x="1036342" y="2875"/>
                      <a:pt x="1110317" y="261354"/>
                      <a:pt x="1036342" y="307984"/>
                    </a:cubicBezTo>
                    <a:cubicBezTo>
                      <a:pt x="600553" y="582582"/>
                      <a:pt x="877167" y="797598"/>
                      <a:pt x="717992" y="934610"/>
                    </a:cubicBezTo>
                    <a:cubicBezTo>
                      <a:pt x="558817" y="1071621"/>
                      <a:pt x="394173" y="853439"/>
                      <a:pt x="121" y="804506"/>
                    </a:cubicBezTo>
                    <a:cubicBezTo>
                      <a:pt x="121" y="804506"/>
                      <a:pt x="-33844" y="-55845"/>
                      <a:pt x="1036342" y="2875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AC74B5C-E580-42B6-8050-2CA907D708EA}"/>
                  </a:ext>
                </a:extLst>
              </p:cNvPr>
              <p:cNvSpPr/>
              <p:nvPr/>
            </p:nvSpPr>
            <p:spPr>
              <a:xfrm>
                <a:off x="3008901" y="3028519"/>
                <a:ext cx="465249" cy="667786"/>
              </a:xfrm>
              <a:custGeom>
                <a:avLst/>
                <a:gdLst>
                  <a:gd name="connsiteX0" fmla="*/ 391370 w 465249"/>
                  <a:gd name="connsiteY0" fmla="*/ 0 h 667786"/>
                  <a:gd name="connsiteX1" fmla="*/ 25527 w 465249"/>
                  <a:gd name="connsiteY1" fmla="*/ 132406 h 667786"/>
                  <a:gd name="connsiteX2" fmla="*/ 176642 w 465249"/>
                  <a:gd name="connsiteY2" fmla="*/ 370161 h 667786"/>
                  <a:gd name="connsiteX3" fmla="*/ 414973 w 465249"/>
                  <a:gd name="connsiteY3" fmla="*/ 667787 h 667786"/>
                  <a:gd name="connsiteX4" fmla="*/ 391370 w 465249"/>
                  <a:gd name="connsiteY4" fmla="*/ 0 h 667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249" h="667786">
                    <a:moveTo>
                      <a:pt x="391370" y="0"/>
                    </a:moveTo>
                    <a:cubicBezTo>
                      <a:pt x="391370" y="0"/>
                      <a:pt x="113030" y="44903"/>
                      <a:pt x="25527" y="132406"/>
                    </a:cubicBezTo>
                    <a:cubicBezTo>
                      <a:pt x="-61977" y="219909"/>
                      <a:pt x="97198" y="265676"/>
                      <a:pt x="176642" y="370161"/>
                    </a:cubicBezTo>
                    <a:cubicBezTo>
                      <a:pt x="256086" y="474647"/>
                      <a:pt x="414973" y="667787"/>
                      <a:pt x="414973" y="667787"/>
                    </a:cubicBezTo>
                    <a:cubicBezTo>
                      <a:pt x="414973" y="667787"/>
                      <a:pt x="542486" y="275750"/>
                      <a:pt x="391370" y="0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9D17163-5BE0-4E7F-BD76-6B4225EB62B5}"/>
                  </a:ext>
                </a:extLst>
              </p:cNvPr>
              <p:cNvSpPr/>
              <p:nvPr/>
            </p:nvSpPr>
            <p:spPr>
              <a:xfrm>
                <a:off x="1804258" y="3395052"/>
                <a:ext cx="1049681" cy="1130709"/>
              </a:xfrm>
              <a:custGeom>
                <a:avLst/>
                <a:gdLst>
                  <a:gd name="connsiteX0" fmla="*/ 159984 w 1049681"/>
                  <a:gd name="connsiteY0" fmla="*/ 126822 h 1130709"/>
                  <a:gd name="connsiteX1" fmla="*/ 613619 w 1049681"/>
                  <a:gd name="connsiteY1" fmla="*/ 3627 h 1130709"/>
                  <a:gd name="connsiteX2" fmla="*/ 1049407 w 1049681"/>
                  <a:gd name="connsiteY2" fmla="*/ 434235 h 1130709"/>
                  <a:gd name="connsiteX3" fmla="*/ 681261 w 1049681"/>
                  <a:gd name="connsiteY3" fmla="*/ 1070071 h 1130709"/>
                  <a:gd name="connsiteX4" fmla="*/ 190207 w 1049681"/>
                  <a:gd name="connsiteY4" fmla="*/ 1070071 h 1130709"/>
                  <a:gd name="connsiteX5" fmla="*/ 5127 w 1049681"/>
                  <a:gd name="connsiteY5" fmla="*/ 724664 h 1130709"/>
                  <a:gd name="connsiteX6" fmla="*/ 159984 w 1049681"/>
                  <a:gd name="connsiteY6" fmla="*/ 126822 h 113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9681" h="1130709">
                    <a:moveTo>
                      <a:pt x="159984" y="126822"/>
                    </a:moveTo>
                    <a:cubicBezTo>
                      <a:pt x="159984" y="126822"/>
                      <a:pt x="506255" y="-25157"/>
                      <a:pt x="613619" y="3627"/>
                    </a:cubicBezTo>
                    <a:cubicBezTo>
                      <a:pt x="720983" y="32411"/>
                      <a:pt x="1037318" y="376379"/>
                      <a:pt x="1049407" y="434235"/>
                    </a:cubicBezTo>
                    <a:cubicBezTo>
                      <a:pt x="1061209" y="492090"/>
                      <a:pt x="688745" y="931908"/>
                      <a:pt x="681261" y="1070071"/>
                    </a:cubicBezTo>
                    <a:cubicBezTo>
                      <a:pt x="681261" y="1070071"/>
                      <a:pt x="318008" y="1206507"/>
                      <a:pt x="190207" y="1070071"/>
                    </a:cubicBezTo>
                    <a:cubicBezTo>
                      <a:pt x="190207" y="1070071"/>
                      <a:pt x="-36610" y="844118"/>
                      <a:pt x="5127" y="724664"/>
                    </a:cubicBezTo>
                    <a:cubicBezTo>
                      <a:pt x="46575" y="605211"/>
                      <a:pt x="-78635" y="394225"/>
                      <a:pt x="159984" y="126822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279975-7D63-4402-82E5-724ECB8E55E3}"/>
                  </a:ext>
                </a:extLst>
              </p:cNvPr>
              <p:cNvSpPr/>
              <p:nvPr/>
            </p:nvSpPr>
            <p:spPr>
              <a:xfrm>
                <a:off x="1359811" y="3269494"/>
                <a:ext cx="492450" cy="180259"/>
              </a:xfrm>
              <a:custGeom>
                <a:avLst/>
                <a:gdLst>
                  <a:gd name="connsiteX0" fmla="*/ 228513 w 492450"/>
                  <a:gd name="connsiteY0" fmla="*/ 14626 h 180259"/>
                  <a:gd name="connsiteX1" fmla="*/ 485265 w 492450"/>
                  <a:gd name="connsiteY1" fmla="*/ 92918 h 180259"/>
                  <a:gd name="connsiteX2" fmla="*/ 270537 w 492450"/>
                  <a:gd name="connsiteY2" fmla="*/ 175815 h 180259"/>
                  <a:gd name="connsiteX3" fmla="*/ 256 w 492450"/>
                  <a:gd name="connsiteY3" fmla="*/ 14626 h 180259"/>
                  <a:gd name="connsiteX4" fmla="*/ 228513 w 492450"/>
                  <a:gd name="connsiteY4" fmla="*/ 14626 h 18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450" h="180259">
                    <a:moveTo>
                      <a:pt x="228513" y="14626"/>
                    </a:moveTo>
                    <a:cubicBezTo>
                      <a:pt x="228513" y="14626"/>
                      <a:pt x="443241" y="57514"/>
                      <a:pt x="485265" y="92918"/>
                    </a:cubicBezTo>
                    <a:cubicBezTo>
                      <a:pt x="527002" y="128034"/>
                      <a:pt x="377901" y="140123"/>
                      <a:pt x="270537" y="175815"/>
                    </a:cubicBezTo>
                    <a:cubicBezTo>
                      <a:pt x="163173" y="211507"/>
                      <a:pt x="-7515" y="20670"/>
                      <a:pt x="256" y="14626"/>
                    </a:cubicBezTo>
                    <a:cubicBezTo>
                      <a:pt x="8028" y="8581"/>
                      <a:pt x="101576" y="-15022"/>
                      <a:pt x="228513" y="14626"/>
                    </a:cubicBezTo>
                    <a:close/>
                  </a:path>
                </a:pathLst>
              </a:custGeom>
              <a:solidFill>
                <a:srgbClr val="637B36"/>
              </a:solidFill>
              <a:ln w="28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850A77-1F8C-407E-90A2-A3357521B915}"/>
                </a:ext>
              </a:extLst>
            </p:cNvPr>
            <p:cNvSpPr/>
            <p:nvPr/>
          </p:nvSpPr>
          <p:spPr>
            <a:xfrm>
              <a:off x="1325527" y="2574884"/>
              <a:ext cx="1950110" cy="1893981"/>
            </a:xfrm>
            <a:custGeom>
              <a:avLst/>
              <a:gdLst>
                <a:gd name="connsiteX0" fmla="*/ 197170 w 1950110"/>
                <a:gd name="connsiteY0" fmla="*/ 608780 h 1893981"/>
                <a:gd name="connsiteX1" fmla="*/ 387144 w 1950110"/>
                <a:gd name="connsiteY1" fmla="*/ 0 h 1893981"/>
                <a:gd name="connsiteX2" fmla="*/ 0 w 1950110"/>
                <a:gd name="connsiteY2" fmla="*/ 823795 h 1893981"/>
                <a:gd name="connsiteX3" fmla="*/ 1070186 w 1950110"/>
                <a:gd name="connsiteY3" fmla="*/ 1893981 h 1893981"/>
                <a:gd name="connsiteX4" fmla="*/ 1950110 w 1950110"/>
                <a:gd name="connsiteY4" fmla="*/ 1432863 h 1893981"/>
                <a:gd name="connsiteX5" fmla="*/ 1267068 w 1950110"/>
                <a:gd name="connsiteY5" fmla="*/ 1679253 h 1893981"/>
                <a:gd name="connsiteX6" fmla="*/ 197170 w 1950110"/>
                <a:gd name="connsiteY6" fmla="*/ 608780 h 189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110" h="1893981">
                  <a:moveTo>
                    <a:pt x="197170" y="608780"/>
                  </a:moveTo>
                  <a:cubicBezTo>
                    <a:pt x="197170" y="382538"/>
                    <a:pt x="267403" y="172703"/>
                    <a:pt x="387144" y="0"/>
                  </a:cubicBezTo>
                  <a:cubicBezTo>
                    <a:pt x="150828" y="196306"/>
                    <a:pt x="0" y="492493"/>
                    <a:pt x="0" y="823795"/>
                  </a:cubicBezTo>
                  <a:cubicBezTo>
                    <a:pt x="0" y="1414729"/>
                    <a:pt x="479252" y="1893981"/>
                    <a:pt x="1070186" y="1893981"/>
                  </a:cubicBezTo>
                  <a:cubicBezTo>
                    <a:pt x="1434878" y="1893981"/>
                    <a:pt x="1756970" y="1711491"/>
                    <a:pt x="1950110" y="1432863"/>
                  </a:cubicBezTo>
                  <a:cubicBezTo>
                    <a:pt x="1764742" y="1586857"/>
                    <a:pt x="1526699" y="1679253"/>
                    <a:pt x="1267068" y="1679253"/>
                  </a:cubicBezTo>
                  <a:cubicBezTo>
                    <a:pt x="676422" y="1678965"/>
                    <a:pt x="197170" y="1200001"/>
                    <a:pt x="197170" y="608780"/>
                  </a:cubicBezTo>
                  <a:close/>
                </a:path>
              </a:pathLst>
            </a:custGeom>
            <a:solidFill>
              <a:srgbClr val="395D6B">
                <a:alpha val="50000"/>
              </a:srgbClr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451CAC-0CD0-49C3-BFD4-49862F27B45F}"/>
                </a:ext>
              </a:extLst>
            </p:cNvPr>
            <p:cNvSpPr/>
            <p:nvPr/>
          </p:nvSpPr>
          <p:spPr>
            <a:xfrm>
              <a:off x="1516076" y="2328494"/>
              <a:ext cx="1950398" cy="1893693"/>
            </a:xfrm>
            <a:custGeom>
              <a:avLst/>
              <a:gdLst>
                <a:gd name="connsiteX0" fmla="*/ 1753228 w 1950398"/>
                <a:gd name="connsiteY0" fmla="*/ 1284914 h 1893693"/>
                <a:gd name="connsiteX1" fmla="*/ 1563255 w 1950398"/>
                <a:gd name="connsiteY1" fmla="*/ 1893693 h 1893693"/>
                <a:gd name="connsiteX2" fmla="*/ 1950398 w 1950398"/>
                <a:gd name="connsiteY2" fmla="*/ 1069898 h 1893693"/>
                <a:gd name="connsiteX3" fmla="*/ 879924 w 1950398"/>
                <a:gd name="connsiteY3" fmla="*/ 0 h 1893693"/>
                <a:gd name="connsiteX4" fmla="*/ 0 w 1950398"/>
                <a:gd name="connsiteY4" fmla="*/ 461118 h 1893693"/>
                <a:gd name="connsiteX5" fmla="*/ 683042 w 1950398"/>
                <a:gd name="connsiteY5" fmla="*/ 214728 h 1893693"/>
                <a:gd name="connsiteX6" fmla="*/ 1753228 w 1950398"/>
                <a:gd name="connsiteY6" fmla="*/ 1284914 h 18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398" h="1893693">
                  <a:moveTo>
                    <a:pt x="1753228" y="1284914"/>
                  </a:moveTo>
                  <a:cubicBezTo>
                    <a:pt x="1753228" y="1511155"/>
                    <a:pt x="1682996" y="1720990"/>
                    <a:pt x="1563255" y="1893693"/>
                  </a:cubicBezTo>
                  <a:cubicBezTo>
                    <a:pt x="1799571" y="1697387"/>
                    <a:pt x="1950398" y="1401201"/>
                    <a:pt x="1950398" y="1069898"/>
                  </a:cubicBezTo>
                  <a:cubicBezTo>
                    <a:pt x="1950110" y="479252"/>
                    <a:pt x="1470858" y="0"/>
                    <a:pt x="879924" y="0"/>
                  </a:cubicBezTo>
                  <a:cubicBezTo>
                    <a:pt x="515232" y="0"/>
                    <a:pt x="193140" y="182490"/>
                    <a:pt x="0" y="461118"/>
                  </a:cubicBezTo>
                  <a:cubicBezTo>
                    <a:pt x="185368" y="307124"/>
                    <a:pt x="423411" y="214728"/>
                    <a:pt x="683042" y="214728"/>
                  </a:cubicBezTo>
                  <a:cubicBezTo>
                    <a:pt x="1273976" y="214728"/>
                    <a:pt x="1753228" y="693980"/>
                    <a:pt x="1753228" y="1284914"/>
                  </a:cubicBezTo>
                  <a:close/>
                </a:path>
              </a:pathLst>
            </a:custGeom>
            <a:solidFill>
              <a:srgbClr val="F3F1E8">
                <a:alpha val="50000"/>
              </a:srgbClr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67430BE-6C07-4F4C-84E4-83E0FD5D78FB}"/>
                </a:ext>
              </a:extLst>
            </p:cNvPr>
            <p:cNvSpPr/>
            <p:nvPr/>
          </p:nvSpPr>
          <p:spPr>
            <a:xfrm>
              <a:off x="923775" y="357771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8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19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8" y="123771"/>
                  </a:cubicBezTo>
                  <a:cubicBezTo>
                    <a:pt x="419598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19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178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E9BB16A-D3D9-4E8B-9DBB-FBC07B5B81CD}"/>
                </a:ext>
              </a:extLst>
            </p:cNvPr>
            <p:cNvSpPr/>
            <p:nvPr/>
          </p:nvSpPr>
          <p:spPr>
            <a:xfrm>
              <a:off x="1818667" y="2446508"/>
              <a:ext cx="535021" cy="291868"/>
            </a:xfrm>
            <a:custGeom>
              <a:avLst/>
              <a:gdLst>
                <a:gd name="connsiteX0" fmla="*/ 535021 w 535021"/>
                <a:gd name="connsiteY0" fmla="*/ 205517 h 291868"/>
                <a:gd name="connsiteX1" fmla="*/ 448669 w 535021"/>
                <a:gd name="connsiteY1" fmla="*/ 119165 h 291868"/>
                <a:gd name="connsiteX2" fmla="*/ 419885 w 535021"/>
                <a:gd name="connsiteY2" fmla="*/ 124059 h 291868"/>
                <a:gd name="connsiteX3" fmla="*/ 420173 w 535021"/>
                <a:gd name="connsiteY3" fmla="*/ 119165 h 291868"/>
                <a:gd name="connsiteX4" fmla="*/ 333821 w 535021"/>
                <a:gd name="connsiteY4" fmla="*/ 32814 h 291868"/>
                <a:gd name="connsiteX5" fmla="*/ 275102 w 535021"/>
                <a:gd name="connsiteY5" fmla="*/ 55841 h 291868"/>
                <a:gd name="connsiteX6" fmla="*/ 194220 w 535021"/>
                <a:gd name="connsiteY6" fmla="*/ 0 h 291868"/>
                <a:gd name="connsiteX7" fmla="*/ 107868 w 535021"/>
                <a:gd name="connsiteY7" fmla="*/ 86352 h 291868"/>
                <a:gd name="connsiteX8" fmla="*/ 116791 w 535021"/>
                <a:gd name="connsiteY8" fmla="*/ 124347 h 291868"/>
                <a:gd name="connsiteX9" fmla="*/ 25258 w 535021"/>
                <a:gd name="connsiteY9" fmla="*/ 144207 h 291868"/>
                <a:gd name="connsiteX10" fmla="*/ 25258 w 535021"/>
                <a:gd name="connsiteY10" fmla="*/ 266539 h 291868"/>
                <a:gd name="connsiteX11" fmla="*/ 86280 w 535021"/>
                <a:gd name="connsiteY11" fmla="*/ 291869 h 291868"/>
                <a:gd name="connsiteX12" fmla="*/ 452987 w 535021"/>
                <a:gd name="connsiteY12" fmla="*/ 291869 h 291868"/>
                <a:gd name="connsiteX13" fmla="*/ 452987 w 535021"/>
                <a:gd name="connsiteY13" fmla="*/ 291581 h 291868"/>
                <a:gd name="connsiteX14" fmla="*/ 535021 w 535021"/>
                <a:gd name="connsiteY14" fmla="*/ 205517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021" h="291868">
                  <a:moveTo>
                    <a:pt x="535021" y="205517"/>
                  </a:moveTo>
                  <a:cubicBezTo>
                    <a:pt x="535021" y="157736"/>
                    <a:pt x="496163" y="119165"/>
                    <a:pt x="448669" y="119165"/>
                  </a:cubicBezTo>
                  <a:cubicBezTo>
                    <a:pt x="438595" y="119165"/>
                    <a:pt x="429096" y="120892"/>
                    <a:pt x="419885" y="124059"/>
                  </a:cubicBezTo>
                  <a:cubicBezTo>
                    <a:pt x="419885" y="122332"/>
                    <a:pt x="420173" y="120892"/>
                    <a:pt x="420173" y="119165"/>
                  </a:cubicBezTo>
                  <a:cubicBezTo>
                    <a:pt x="420173" y="71384"/>
                    <a:pt x="381315" y="32814"/>
                    <a:pt x="333821" y="32814"/>
                  </a:cubicBezTo>
                  <a:cubicBezTo>
                    <a:pt x="311082" y="32814"/>
                    <a:pt x="290646" y="41737"/>
                    <a:pt x="275102" y="55841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7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2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5" y="289278"/>
                    <a:pt x="535021" y="251571"/>
                    <a:pt x="535021" y="205517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CC49DD4-BFB8-4876-A780-49E59F32B5FA}"/>
                </a:ext>
              </a:extLst>
            </p:cNvPr>
            <p:cNvSpPr/>
            <p:nvPr/>
          </p:nvSpPr>
          <p:spPr>
            <a:xfrm>
              <a:off x="3131789" y="357771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7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7" y="123771"/>
                  </a:cubicBezTo>
                  <a:cubicBezTo>
                    <a:pt x="419597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6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0D3757-757C-4F27-92A3-C23BAFF6B66C}"/>
                </a:ext>
              </a:extLst>
            </p:cNvPr>
            <p:cNvSpPr/>
            <p:nvPr/>
          </p:nvSpPr>
          <p:spPr>
            <a:xfrm>
              <a:off x="2284391" y="4076541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7 h 291868"/>
                <a:gd name="connsiteX2" fmla="*/ 419598 w 534733"/>
                <a:gd name="connsiteY2" fmla="*/ 123771 h 291868"/>
                <a:gd name="connsiteX3" fmla="*/ 419885 w 534733"/>
                <a:gd name="connsiteY3" fmla="*/ 118877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7"/>
                    <a:pt x="448381" y="118877"/>
                  </a:cubicBezTo>
                  <a:cubicBezTo>
                    <a:pt x="438307" y="118877"/>
                    <a:pt x="428808" y="120604"/>
                    <a:pt x="419598" y="123771"/>
                  </a:cubicBezTo>
                  <a:cubicBezTo>
                    <a:pt x="419598" y="122044"/>
                    <a:pt x="419885" y="120604"/>
                    <a:pt x="419885" y="118877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1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178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1FDD88-6AFE-449B-A110-167E4F14F1A0}"/>
                </a:ext>
              </a:extLst>
            </p:cNvPr>
            <p:cNvSpPr/>
            <p:nvPr/>
          </p:nvSpPr>
          <p:spPr>
            <a:xfrm>
              <a:off x="2786382" y="2666705"/>
              <a:ext cx="534733" cy="291868"/>
            </a:xfrm>
            <a:custGeom>
              <a:avLst/>
              <a:gdLst>
                <a:gd name="connsiteX0" fmla="*/ 534733 w 534733"/>
                <a:gd name="connsiteY0" fmla="*/ 205229 h 291868"/>
                <a:gd name="connsiteX1" fmla="*/ 448381 w 534733"/>
                <a:gd name="connsiteY1" fmla="*/ 118878 h 291868"/>
                <a:gd name="connsiteX2" fmla="*/ 419597 w 534733"/>
                <a:gd name="connsiteY2" fmla="*/ 123771 h 291868"/>
                <a:gd name="connsiteX3" fmla="*/ 419885 w 534733"/>
                <a:gd name="connsiteY3" fmla="*/ 118878 h 291868"/>
                <a:gd name="connsiteX4" fmla="*/ 333534 w 534733"/>
                <a:gd name="connsiteY4" fmla="*/ 32526 h 291868"/>
                <a:gd name="connsiteX5" fmla="*/ 274814 w 534733"/>
                <a:gd name="connsiteY5" fmla="*/ 55553 h 291868"/>
                <a:gd name="connsiteX6" fmla="*/ 194220 w 534733"/>
                <a:gd name="connsiteY6" fmla="*/ 0 h 291868"/>
                <a:gd name="connsiteX7" fmla="*/ 107868 w 534733"/>
                <a:gd name="connsiteY7" fmla="*/ 86352 h 291868"/>
                <a:gd name="connsiteX8" fmla="*/ 116791 w 534733"/>
                <a:gd name="connsiteY8" fmla="*/ 124346 h 291868"/>
                <a:gd name="connsiteX9" fmla="*/ 25258 w 534733"/>
                <a:gd name="connsiteY9" fmla="*/ 144207 h 291868"/>
                <a:gd name="connsiteX10" fmla="*/ 25258 w 534733"/>
                <a:gd name="connsiteY10" fmla="*/ 266539 h 291868"/>
                <a:gd name="connsiteX11" fmla="*/ 86280 w 534733"/>
                <a:gd name="connsiteY11" fmla="*/ 291869 h 291868"/>
                <a:gd name="connsiteX12" fmla="*/ 452987 w 534733"/>
                <a:gd name="connsiteY12" fmla="*/ 291869 h 291868"/>
                <a:gd name="connsiteX13" fmla="*/ 452987 w 534733"/>
                <a:gd name="connsiteY13" fmla="*/ 291581 h 291868"/>
                <a:gd name="connsiteX14" fmla="*/ 534733 w 534733"/>
                <a:gd name="connsiteY14" fmla="*/ 205229 h 29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4733" h="291868">
                  <a:moveTo>
                    <a:pt x="534733" y="205229"/>
                  </a:moveTo>
                  <a:cubicBezTo>
                    <a:pt x="534733" y="157448"/>
                    <a:pt x="495875" y="118878"/>
                    <a:pt x="448381" y="118878"/>
                  </a:cubicBezTo>
                  <a:cubicBezTo>
                    <a:pt x="438307" y="118878"/>
                    <a:pt x="428808" y="120605"/>
                    <a:pt x="419597" y="123771"/>
                  </a:cubicBezTo>
                  <a:cubicBezTo>
                    <a:pt x="419597" y="122044"/>
                    <a:pt x="419885" y="120605"/>
                    <a:pt x="419885" y="118878"/>
                  </a:cubicBezTo>
                  <a:cubicBezTo>
                    <a:pt x="419885" y="71096"/>
                    <a:pt x="381027" y="32526"/>
                    <a:pt x="333534" y="32526"/>
                  </a:cubicBezTo>
                  <a:cubicBezTo>
                    <a:pt x="310794" y="32526"/>
                    <a:pt x="290358" y="41449"/>
                    <a:pt x="274814" y="55553"/>
                  </a:cubicBezTo>
                  <a:cubicBezTo>
                    <a:pt x="262437" y="23027"/>
                    <a:pt x="231063" y="0"/>
                    <a:pt x="194220" y="0"/>
                  </a:cubicBezTo>
                  <a:cubicBezTo>
                    <a:pt x="146438" y="0"/>
                    <a:pt x="107868" y="38858"/>
                    <a:pt x="107868" y="86352"/>
                  </a:cubicBezTo>
                  <a:cubicBezTo>
                    <a:pt x="107868" y="99880"/>
                    <a:pt x="111034" y="112833"/>
                    <a:pt x="116791" y="124346"/>
                  </a:cubicBezTo>
                  <a:cubicBezTo>
                    <a:pt x="85992" y="112833"/>
                    <a:pt x="50012" y="119165"/>
                    <a:pt x="25258" y="144207"/>
                  </a:cubicBezTo>
                  <a:cubicBezTo>
                    <a:pt x="-8419" y="177885"/>
                    <a:pt x="-8419" y="232862"/>
                    <a:pt x="25258" y="266539"/>
                  </a:cubicBezTo>
                  <a:cubicBezTo>
                    <a:pt x="42240" y="283522"/>
                    <a:pt x="64404" y="291869"/>
                    <a:pt x="86280" y="291869"/>
                  </a:cubicBezTo>
                  <a:lnTo>
                    <a:pt x="452987" y="291869"/>
                  </a:lnTo>
                  <a:lnTo>
                    <a:pt x="452987" y="291581"/>
                  </a:lnTo>
                  <a:cubicBezTo>
                    <a:pt x="498466" y="289278"/>
                    <a:pt x="534733" y="251571"/>
                    <a:pt x="534733" y="205229"/>
                  </a:cubicBezTo>
                  <a:close/>
                </a:path>
              </a:pathLst>
            </a:custGeom>
            <a:solidFill>
              <a:srgbClr val="F3F1E8"/>
            </a:solidFill>
            <a:ln w="28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E1B945C3-0B68-4521-A094-9BB6FAF1C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337" y="2605955"/>
            <a:ext cx="618774" cy="618774"/>
          </a:xfrm>
          <a:prstGeom prst="rect">
            <a:avLst/>
          </a:prstGeom>
        </p:spPr>
      </p:pic>
      <p:grpSp>
        <p:nvGrpSpPr>
          <p:cNvPr id="37" name="Graphic 241">
            <a:extLst>
              <a:ext uri="{FF2B5EF4-FFF2-40B4-BE49-F238E27FC236}">
                <a16:creationId xmlns:a16="http://schemas.microsoft.com/office/drawing/2014/main" id="{268EF1C9-DCA9-4C78-9C82-369384B48763}"/>
              </a:ext>
            </a:extLst>
          </p:cNvPr>
          <p:cNvGrpSpPr/>
          <p:nvPr/>
        </p:nvGrpSpPr>
        <p:grpSpPr>
          <a:xfrm rot="1433983">
            <a:off x="7372280" y="3904780"/>
            <a:ext cx="212939" cy="210438"/>
            <a:chOff x="2434505" y="2932122"/>
            <a:chExt cx="322656" cy="31886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A79F75-8F94-4794-9B9B-518B502BD7CB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A66F4B9-E591-46B1-912A-B81474EC35E0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561AB7-59F8-471A-9978-D3A27F1BA9E2}"/>
              </a:ext>
            </a:extLst>
          </p:cNvPr>
          <p:cNvSpPr/>
          <p:nvPr/>
        </p:nvSpPr>
        <p:spPr>
          <a:xfrm>
            <a:off x="6918254" y="5184650"/>
            <a:ext cx="169792" cy="129762"/>
          </a:xfrm>
          <a:custGeom>
            <a:avLst/>
            <a:gdLst>
              <a:gd name="connsiteX0" fmla="*/ 267316 w 267315"/>
              <a:gd name="connsiteY0" fmla="*/ 93363 h 186725"/>
              <a:gd name="connsiteX1" fmla="*/ 133658 w 267315"/>
              <a:gd name="connsiteY1" fmla="*/ 186725 h 186725"/>
              <a:gd name="connsiteX2" fmla="*/ 0 w 267315"/>
              <a:gd name="connsiteY2" fmla="*/ 93363 h 186725"/>
              <a:gd name="connsiteX3" fmla="*/ 133658 w 267315"/>
              <a:gd name="connsiteY3" fmla="*/ 0 h 186725"/>
              <a:gd name="connsiteX4" fmla="*/ 267316 w 267315"/>
              <a:gd name="connsiteY4" fmla="*/ 93363 h 18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15" h="186725">
                <a:moveTo>
                  <a:pt x="267316" y="93363"/>
                </a:moveTo>
                <a:cubicBezTo>
                  <a:pt x="267316" y="144858"/>
                  <a:pt x="207439" y="186725"/>
                  <a:pt x="133658" y="186725"/>
                </a:cubicBezTo>
                <a:cubicBezTo>
                  <a:pt x="59876" y="186725"/>
                  <a:pt x="0" y="144858"/>
                  <a:pt x="0" y="93363"/>
                </a:cubicBezTo>
                <a:cubicBezTo>
                  <a:pt x="0" y="41868"/>
                  <a:pt x="59876" y="0"/>
                  <a:pt x="133658" y="0"/>
                </a:cubicBezTo>
                <a:cubicBezTo>
                  <a:pt x="207439" y="0"/>
                  <a:pt x="267316" y="41868"/>
                  <a:pt x="267316" y="93363"/>
                </a:cubicBezTo>
                <a:close/>
              </a:path>
            </a:pathLst>
          </a:custGeom>
          <a:solidFill>
            <a:srgbClr val="F7C448"/>
          </a:solidFill>
          <a:ln w="28350" cap="flat">
            <a:noFill/>
            <a:prstDash val="solid"/>
            <a:miter/>
          </a:ln>
        </p:spPr>
        <p:txBody>
          <a:bodyPr rtlCol="0" anchor="ctr"/>
          <a:lstStyle/>
          <a:p>
            <a:endParaRPr lang="th-TH"/>
          </a:p>
        </p:txBody>
      </p:sp>
      <p:grpSp>
        <p:nvGrpSpPr>
          <p:cNvPr id="41" name="Graphic 241">
            <a:extLst>
              <a:ext uri="{FF2B5EF4-FFF2-40B4-BE49-F238E27FC236}">
                <a16:creationId xmlns:a16="http://schemas.microsoft.com/office/drawing/2014/main" id="{BD9FFBB6-C7A9-4C17-87A9-E042C329197E}"/>
              </a:ext>
            </a:extLst>
          </p:cNvPr>
          <p:cNvGrpSpPr/>
          <p:nvPr/>
        </p:nvGrpSpPr>
        <p:grpSpPr>
          <a:xfrm>
            <a:off x="10559860" y="6101804"/>
            <a:ext cx="322656" cy="318867"/>
            <a:chOff x="2434505" y="2932122"/>
            <a:chExt cx="322656" cy="31886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650DA0-A22C-4C84-A58A-673C23280192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360BB1-6C58-4F32-BC14-3CCA47824690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44" name="Graphic 241">
            <a:extLst>
              <a:ext uri="{FF2B5EF4-FFF2-40B4-BE49-F238E27FC236}">
                <a16:creationId xmlns:a16="http://schemas.microsoft.com/office/drawing/2014/main" id="{8A529D81-8A6D-4D7A-BEE0-1F857CE27B82}"/>
              </a:ext>
            </a:extLst>
          </p:cNvPr>
          <p:cNvGrpSpPr/>
          <p:nvPr/>
        </p:nvGrpSpPr>
        <p:grpSpPr>
          <a:xfrm rot="1433983">
            <a:off x="9736565" y="5005254"/>
            <a:ext cx="212939" cy="210438"/>
            <a:chOff x="2434505" y="2932122"/>
            <a:chExt cx="322656" cy="318867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5F53297-ACFF-44E5-879E-53227175ED1E}"/>
                </a:ext>
              </a:extLst>
            </p:cNvPr>
            <p:cNvSpPr/>
            <p:nvPr/>
          </p:nvSpPr>
          <p:spPr>
            <a:xfrm>
              <a:off x="2437166" y="2934050"/>
              <a:ext cx="319995" cy="316938"/>
            </a:xfrm>
            <a:custGeom>
              <a:avLst/>
              <a:gdLst>
                <a:gd name="connsiteX0" fmla="*/ 267939 w 319995"/>
                <a:gd name="connsiteY0" fmla="*/ 17339 h 316938"/>
                <a:gd name="connsiteX1" fmla="*/ 231290 w 319995"/>
                <a:gd name="connsiteY1" fmla="*/ 107033 h 316938"/>
                <a:gd name="connsiteX2" fmla="*/ 235148 w 319995"/>
                <a:gd name="connsiteY2" fmla="*/ 120535 h 316938"/>
                <a:gd name="connsiteX3" fmla="*/ 315198 w 319995"/>
                <a:gd name="connsiteY3" fmla="*/ 177920 h 316938"/>
                <a:gd name="connsiteX4" fmla="*/ 308929 w 319995"/>
                <a:gd name="connsiteY4" fmla="*/ 198415 h 316938"/>
                <a:gd name="connsiteX5" fmla="*/ 209108 w 319995"/>
                <a:gd name="connsiteY5" fmla="*/ 200103 h 316938"/>
                <a:gd name="connsiteX6" fmla="*/ 198499 w 319995"/>
                <a:gd name="connsiteY6" fmla="*/ 208542 h 316938"/>
                <a:gd name="connsiteX7" fmla="*/ 173905 w 319995"/>
                <a:gd name="connsiteY7" fmla="*/ 308363 h 316938"/>
                <a:gd name="connsiteX8" fmla="*/ 152446 w 319995"/>
                <a:gd name="connsiteY8" fmla="*/ 309568 h 316938"/>
                <a:gd name="connsiteX9" fmla="*/ 115315 w 319995"/>
                <a:gd name="connsiteY9" fmla="*/ 209988 h 316938"/>
                <a:gd name="connsiteX10" fmla="*/ 103982 w 319995"/>
                <a:gd name="connsiteY10" fmla="*/ 202755 h 316938"/>
                <a:gd name="connsiteX11" fmla="*/ 12359 w 319995"/>
                <a:gd name="connsiteY11" fmla="*/ 209024 h 316938"/>
                <a:gd name="connsiteX12" fmla="*/ 3921 w 319995"/>
                <a:gd name="connsiteY12" fmla="*/ 189253 h 316938"/>
                <a:gd name="connsiteX13" fmla="*/ 79871 w 319995"/>
                <a:gd name="connsiteY13" fmla="*/ 122947 h 316938"/>
                <a:gd name="connsiteX14" fmla="*/ 83247 w 319995"/>
                <a:gd name="connsiteY14" fmla="*/ 111132 h 316938"/>
                <a:gd name="connsiteX15" fmla="*/ 52384 w 319995"/>
                <a:gd name="connsiteY15" fmla="*/ 14687 h 316938"/>
                <a:gd name="connsiteX16" fmla="*/ 69503 w 319995"/>
                <a:gd name="connsiteY16" fmla="*/ 2149 h 316938"/>
                <a:gd name="connsiteX17" fmla="*/ 150758 w 319995"/>
                <a:gd name="connsiteY17" fmla="*/ 60257 h 316938"/>
                <a:gd name="connsiteX18" fmla="*/ 163296 w 319995"/>
                <a:gd name="connsiteY18" fmla="*/ 60498 h 316938"/>
                <a:gd name="connsiteX19" fmla="*/ 251544 w 319995"/>
                <a:gd name="connsiteY19" fmla="*/ 3837 h 316938"/>
                <a:gd name="connsiteX20" fmla="*/ 267939 w 319995"/>
                <a:gd name="connsiteY20" fmla="*/ 17339 h 31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995" h="316938">
                  <a:moveTo>
                    <a:pt x="267939" y="17339"/>
                  </a:moveTo>
                  <a:lnTo>
                    <a:pt x="231290" y="107033"/>
                  </a:lnTo>
                  <a:cubicBezTo>
                    <a:pt x="229361" y="111855"/>
                    <a:pt x="230808" y="117401"/>
                    <a:pt x="235148" y="120535"/>
                  </a:cubicBezTo>
                  <a:lnTo>
                    <a:pt x="315198" y="177920"/>
                  </a:lnTo>
                  <a:cubicBezTo>
                    <a:pt x="324119" y="184189"/>
                    <a:pt x="319779" y="198174"/>
                    <a:pt x="308929" y="198415"/>
                  </a:cubicBezTo>
                  <a:lnTo>
                    <a:pt x="209108" y="200103"/>
                  </a:lnTo>
                  <a:cubicBezTo>
                    <a:pt x="204044" y="200103"/>
                    <a:pt x="199704" y="203719"/>
                    <a:pt x="198499" y="208542"/>
                  </a:cubicBezTo>
                  <a:lnTo>
                    <a:pt x="173905" y="308363"/>
                  </a:lnTo>
                  <a:cubicBezTo>
                    <a:pt x="171253" y="319213"/>
                    <a:pt x="156304" y="319936"/>
                    <a:pt x="152446" y="309568"/>
                  </a:cubicBezTo>
                  <a:lnTo>
                    <a:pt x="115315" y="209988"/>
                  </a:lnTo>
                  <a:cubicBezTo>
                    <a:pt x="113627" y="205407"/>
                    <a:pt x="109046" y="202273"/>
                    <a:pt x="103982" y="202755"/>
                  </a:cubicBezTo>
                  <a:lnTo>
                    <a:pt x="12359" y="209024"/>
                  </a:lnTo>
                  <a:cubicBezTo>
                    <a:pt x="1268" y="209747"/>
                    <a:pt x="-4277" y="196245"/>
                    <a:pt x="3921" y="189253"/>
                  </a:cubicBezTo>
                  <a:lnTo>
                    <a:pt x="79871" y="122947"/>
                  </a:lnTo>
                  <a:cubicBezTo>
                    <a:pt x="83247" y="120053"/>
                    <a:pt x="84452" y="115231"/>
                    <a:pt x="83247" y="111132"/>
                  </a:cubicBezTo>
                  <a:lnTo>
                    <a:pt x="52384" y="14687"/>
                  </a:lnTo>
                  <a:cubicBezTo>
                    <a:pt x="49009" y="4319"/>
                    <a:pt x="60582" y="-4120"/>
                    <a:pt x="69503" y="2149"/>
                  </a:cubicBezTo>
                  <a:lnTo>
                    <a:pt x="150758" y="60257"/>
                  </a:lnTo>
                  <a:cubicBezTo>
                    <a:pt x="154616" y="62909"/>
                    <a:pt x="159438" y="63151"/>
                    <a:pt x="163296" y="60498"/>
                  </a:cubicBezTo>
                  <a:lnTo>
                    <a:pt x="251544" y="3837"/>
                  </a:lnTo>
                  <a:cubicBezTo>
                    <a:pt x="260706" y="-2191"/>
                    <a:pt x="272038" y="7212"/>
                    <a:pt x="267939" y="17339"/>
                  </a:cubicBezTo>
                  <a:close/>
                </a:path>
              </a:pathLst>
            </a:custGeom>
            <a:solidFill>
              <a:srgbClr val="FFFFFF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389F73-758B-44A1-9F24-A4A766A00A37}"/>
                </a:ext>
              </a:extLst>
            </p:cNvPr>
            <p:cNvSpPr/>
            <p:nvPr/>
          </p:nvSpPr>
          <p:spPr>
            <a:xfrm>
              <a:off x="2434505" y="2932122"/>
              <a:ext cx="320004" cy="317179"/>
            </a:xfrm>
            <a:custGeom>
              <a:avLst/>
              <a:gdLst>
                <a:gd name="connsiteX0" fmla="*/ 267948 w 320004"/>
                <a:gd name="connsiteY0" fmla="*/ 17339 h 317179"/>
                <a:gd name="connsiteX1" fmla="*/ 231299 w 320004"/>
                <a:gd name="connsiteY1" fmla="*/ 107033 h 317179"/>
                <a:gd name="connsiteX2" fmla="*/ 235157 w 320004"/>
                <a:gd name="connsiteY2" fmla="*/ 120535 h 317179"/>
                <a:gd name="connsiteX3" fmla="*/ 315206 w 320004"/>
                <a:gd name="connsiteY3" fmla="*/ 177920 h 317179"/>
                <a:gd name="connsiteX4" fmla="*/ 308937 w 320004"/>
                <a:gd name="connsiteY4" fmla="*/ 198415 h 317179"/>
                <a:gd name="connsiteX5" fmla="*/ 209117 w 320004"/>
                <a:gd name="connsiteY5" fmla="*/ 200103 h 317179"/>
                <a:gd name="connsiteX6" fmla="*/ 198508 w 320004"/>
                <a:gd name="connsiteY6" fmla="*/ 208542 h 317179"/>
                <a:gd name="connsiteX7" fmla="*/ 173673 w 320004"/>
                <a:gd name="connsiteY7" fmla="*/ 308604 h 317179"/>
                <a:gd name="connsiteX8" fmla="*/ 152214 w 320004"/>
                <a:gd name="connsiteY8" fmla="*/ 309809 h 317179"/>
                <a:gd name="connsiteX9" fmla="*/ 115082 w 320004"/>
                <a:gd name="connsiteY9" fmla="*/ 209988 h 317179"/>
                <a:gd name="connsiteX10" fmla="*/ 103750 w 320004"/>
                <a:gd name="connsiteY10" fmla="*/ 202514 h 317179"/>
                <a:gd name="connsiteX11" fmla="*/ 12127 w 320004"/>
                <a:gd name="connsiteY11" fmla="*/ 209024 h 317179"/>
                <a:gd name="connsiteX12" fmla="*/ 3929 w 320004"/>
                <a:gd name="connsiteY12" fmla="*/ 189253 h 317179"/>
                <a:gd name="connsiteX13" fmla="*/ 79880 w 320004"/>
                <a:gd name="connsiteY13" fmla="*/ 122947 h 317179"/>
                <a:gd name="connsiteX14" fmla="*/ 83014 w 320004"/>
                <a:gd name="connsiteY14" fmla="*/ 111132 h 317179"/>
                <a:gd name="connsiteX15" fmla="*/ 52152 w 320004"/>
                <a:gd name="connsiteY15" fmla="*/ 14687 h 317179"/>
                <a:gd name="connsiteX16" fmla="*/ 69512 w 320004"/>
                <a:gd name="connsiteY16" fmla="*/ 2149 h 317179"/>
                <a:gd name="connsiteX17" fmla="*/ 150526 w 320004"/>
                <a:gd name="connsiteY17" fmla="*/ 60257 h 317179"/>
                <a:gd name="connsiteX18" fmla="*/ 163305 w 320004"/>
                <a:gd name="connsiteY18" fmla="*/ 60498 h 317179"/>
                <a:gd name="connsiteX19" fmla="*/ 251552 w 320004"/>
                <a:gd name="connsiteY19" fmla="*/ 3837 h 317179"/>
                <a:gd name="connsiteX20" fmla="*/ 267948 w 320004"/>
                <a:gd name="connsiteY20" fmla="*/ 17339 h 31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0004" h="317179">
                  <a:moveTo>
                    <a:pt x="267948" y="17339"/>
                  </a:moveTo>
                  <a:lnTo>
                    <a:pt x="231299" y="107033"/>
                  </a:lnTo>
                  <a:cubicBezTo>
                    <a:pt x="229370" y="112097"/>
                    <a:pt x="230817" y="117642"/>
                    <a:pt x="235157" y="120535"/>
                  </a:cubicBezTo>
                  <a:lnTo>
                    <a:pt x="315206" y="177920"/>
                  </a:lnTo>
                  <a:cubicBezTo>
                    <a:pt x="324127" y="184189"/>
                    <a:pt x="319787" y="198174"/>
                    <a:pt x="308937" y="198415"/>
                  </a:cubicBezTo>
                  <a:lnTo>
                    <a:pt x="209117" y="200103"/>
                  </a:lnTo>
                  <a:cubicBezTo>
                    <a:pt x="204053" y="200103"/>
                    <a:pt x="199713" y="203719"/>
                    <a:pt x="198508" y="208542"/>
                  </a:cubicBezTo>
                  <a:lnTo>
                    <a:pt x="173673" y="308604"/>
                  </a:lnTo>
                  <a:cubicBezTo>
                    <a:pt x="171021" y="319454"/>
                    <a:pt x="156072" y="320177"/>
                    <a:pt x="152214" y="309809"/>
                  </a:cubicBezTo>
                  <a:lnTo>
                    <a:pt x="115082" y="209988"/>
                  </a:lnTo>
                  <a:cubicBezTo>
                    <a:pt x="113395" y="205166"/>
                    <a:pt x="108813" y="202273"/>
                    <a:pt x="103750" y="202514"/>
                  </a:cubicBezTo>
                  <a:lnTo>
                    <a:pt x="12127" y="209024"/>
                  </a:lnTo>
                  <a:cubicBezTo>
                    <a:pt x="1277" y="209747"/>
                    <a:pt x="-4269" y="196245"/>
                    <a:pt x="3929" y="189253"/>
                  </a:cubicBezTo>
                  <a:lnTo>
                    <a:pt x="79880" y="122947"/>
                  </a:lnTo>
                  <a:cubicBezTo>
                    <a:pt x="83256" y="120053"/>
                    <a:pt x="84461" y="115472"/>
                    <a:pt x="83014" y="111132"/>
                  </a:cubicBezTo>
                  <a:lnTo>
                    <a:pt x="52152" y="14687"/>
                  </a:lnTo>
                  <a:cubicBezTo>
                    <a:pt x="48776" y="4319"/>
                    <a:pt x="60591" y="-4120"/>
                    <a:pt x="69512" y="2149"/>
                  </a:cubicBezTo>
                  <a:lnTo>
                    <a:pt x="150526" y="60257"/>
                  </a:lnTo>
                  <a:cubicBezTo>
                    <a:pt x="154384" y="62909"/>
                    <a:pt x="159447" y="62909"/>
                    <a:pt x="163305" y="60498"/>
                  </a:cubicBezTo>
                  <a:lnTo>
                    <a:pt x="251552" y="3837"/>
                  </a:lnTo>
                  <a:cubicBezTo>
                    <a:pt x="260715" y="-2191"/>
                    <a:pt x="272047" y="7212"/>
                    <a:pt x="267948" y="17339"/>
                  </a:cubicBezTo>
                  <a:close/>
                </a:path>
              </a:pathLst>
            </a:custGeom>
            <a:solidFill>
              <a:srgbClr val="FCEE21"/>
            </a:solidFill>
            <a:ln w="23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2A5EB36-8FD8-4401-8BA7-E2593CD7DCD2}"/>
              </a:ext>
            </a:extLst>
          </p:cNvPr>
          <p:cNvSpPr/>
          <p:nvPr/>
        </p:nvSpPr>
        <p:spPr>
          <a:xfrm>
            <a:off x="2819148" y="3721640"/>
            <a:ext cx="784677" cy="2068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400" b="1" dirty="0">
                <a:solidFill>
                  <a:schemeClr val="bg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5</a:t>
            </a:r>
            <a:endParaRPr lang="th-TH" sz="34400" b="1" dirty="0">
              <a:solidFill>
                <a:schemeClr val="bg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EA4A63-7E25-4D48-A634-4F1621BF0F03}"/>
              </a:ext>
            </a:extLst>
          </p:cNvPr>
          <p:cNvSpPr/>
          <p:nvPr/>
        </p:nvSpPr>
        <p:spPr>
          <a:xfrm>
            <a:off x="730172" y="4338745"/>
            <a:ext cx="4952474" cy="2290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1615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CHAPTER</a:t>
            </a:r>
          </a:p>
          <a:p>
            <a:pPr algn="ctr"/>
            <a:r>
              <a:rPr lang="en-US" sz="8000" b="1" dirty="0">
                <a:solidFill>
                  <a:srgbClr val="F16152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Loop</a:t>
            </a:r>
            <a:endParaRPr lang="th-TH" sz="8000" b="1" dirty="0">
              <a:solidFill>
                <a:srgbClr val="F16152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4924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02E4E-3D7A-4319-837B-29EB2426C3A2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BABA5-5A8E-4C77-BA0C-01177CDBA397}"/>
              </a:ext>
            </a:extLst>
          </p:cNvPr>
          <p:cNvSpPr/>
          <p:nvPr/>
        </p:nvSpPr>
        <p:spPr>
          <a:xfrm>
            <a:off x="-2" y="1836641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93BAE-CE91-4C2B-ACC9-D48DFE7C7441}"/>
              </a:ext>
            </a:extLst>
          </p:cNvPr>
          <p:cNvSpPr/>
          <p:nvPr/>
        </p:nvSpPr>
        <p:spPr>
          <a:xfrm>
            <a:off x="6227386" y="5406424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6ADDD2-4986-43EC-B9E4-684F69B54CB2}"/>
              </a:ext>
            </a:extLst>
          </p:cNvPr>
          <p:cNvSpPr/>
          <p:nvPr/>
        </p:nvSpPr>
        <p:spPr>
          <a:xfrm>
            <a:off x="7720079" y="5406424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063487-79C6-46BE-809B-4C4B090107F2}"/>
              </a:ext>
            </a:extLst>
          </p:cNvPr>
          <p:cNvSpPr/>
          <p:nvPr/>
        </p:nvSpPr>
        <p:spPr>
          <a:xfrm>
            <a:off x="9212772" y="5406424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E2FA12-8276-40BC-A4E1-763950D0966D}"/>
              </a:ext>
            </a:extLst>
          </p:cNvPr>
          <p:cNvSpPr/>
          <p:nvPr/>
        </p:nvSpPr>
        <p:spPr>
          <a:xfrm>
            <a:off x="10705465" y="5406424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78BA71-2E71-40AE-9792-773119842AD9}"/>
              </a:ext>
            </a:extLst>
          </p:cNvPr>
          <p:cNvSpPr/>
          <p:nvPr/>
        </p:nvSpPr>
        <p:spPr>
          <a:xfrm rot="2700000">
            <a:off x="7996576" y="55445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AFE6970-2155-410E-A17C-C8EBF853A0A1}"/>
              </a:ext>
            </a:extLst>
          </p:cNvPr>
          <p:cNvSpPr/>
          <p:nvPr/>
        </p:nvSpPr>
        <p:spPr>
          <a:xfrm>
            <a:off x="6446267" y="56308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99198DB1-EB28-4065-B29F-7D57D1FEAFDB}"/>
              </a:ext>
            </a:extLst>
          </p:cNvPr>
          <p:cNvSpPr/>
          <p:nvPr/>
        </p:nvSpPr>
        <p:spPr>
          <a:xfrm>
            <a:off x="9402916" y="56364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3E7D8A78-992C-476B-B285-80A9ADB22D44}"/>
              </a:ext>
            </a:extLst>
          </p:cNvPr>
          <p:cNvSpPr>
            <a:spLocks noChangeAspect="1"/>
          </p:cNvSpPr>
          <p:nvPr/>
        </p:nvSpPr>
        <p:spPr>
          <a:xfrm>
            <a:off x="10890493" y="56066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8E27B-73EA-4CFA-8D88-B0B52DDE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866972"/>
            <a:ext cx="7153275" cy="323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D016D-401C-4DA3-B5C7-C91C36273F65}"/>
              </a:ext>
            </a:extLst>
          </p:cNvPr>
          <p:cNvSpPr txBox="1"/>
          <p:nvPr/>
        </p:nvSpPr>
        <p:spPr>
          <a:xfrm>
            <a:off x="8229260" y="2718692"/>
            <a:ext cx="4139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 </a:t>
            </a:r>
            <a:r>
              <a:rPr lang="th-TH" dirty="0">
                <a:solidFill>
                  <a:schemeClr val="bg1"/>
                </a:solidFill>
              </a:rPr>
              <a:t>เงื่อนไข 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th-TH" dirty="0">
                <a:solidFill>
                  <a:schemeClr val="bg1"/>
                </a:solidFill>
              </a:rPr>
              <a:t>ควรมีตัวแปรไว้ออก </a:t>
            </a:r>
            <a:r>
              <a:rPr lang="en-US" dirty="0">
                <a:solidFill>
                  <a:schemeClr val="bg1"/>
                </a:solidFill>
              </a:rPr>
              <a:t>Loop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th-TH" dirty="0">
                <a:solidFill>
                  <a:schemeClr val="bg1"/>
                </a:solidFill>
              </a:rPr>
              <a:t>ดังตัวอย่าง หรือจะใช้คำสั่งว่า</a:t>
            </a:r>
            <a:br>
              <a:rPr lang="th-TH" dirty="0">
                <a:solidFill>
                  <a:schemeClr val="bg1"/>
                </a:solidFill>
              </a:rPr>
            </a:br>
            <a:r>
              <a:rPr lang="th-TH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Break ;</a:t>
            </a:r>
          </a:p>
        </p:txBody>
      </p:sp>
    </p:spTree>
    <p:extLst>
      <p:ext uri="{BB962C8B-B14F-4D97-AF65-F5344CB8AC3E}">
        <p14:creationId xmlns:p14="http://schemas.microsoft.com/office/powerpoint/2010/main" val="3268007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02E4E-3D7A-4319-837B-29EB2426C3A2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BABA5-5A8E-4C77-BA0C-01177CDBA397}"/>
              </a:ext>
            </a:extLst>
          </p:cNvPr>
          <p:cNvSpPr/>
          <p:nvPr/>
        </p:nvSpPr>
        <p:spPr>
          <a:xfrm>
            <a:off x="-2" y="1836641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93BAE-CE91-4C2B-ACC9-D48DFE7C7441}"/>
              </a:ext>
            </a:extLst>
          </p:cNvPr>
          <p:cNvSpPr/>
          <p:nvPr/>
        </p:nvSpPr>
        <p:spPr>
          <a:xfrm>
            <a:off x="6227386" y="5406424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6ADDD2-4986-43EC-B9E4-684F69B54CB2}"/>
              </a:ext>
            </a:extLst>
          </p:cNvPr>
          <p:cNvSpPr/>
          <p:nvPr/>
        </p:nvSpPr>
        <p:spPr>
          <a:xfrm>
            <a:off x="7720079" y="5406424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063487-79C6-46BE-809B-4C4B090107F2}"/>
              </a:ext>
            </a:extLst>
          </p:cNvPr>
          <p:cNvSpPr/>
          <p:nvPr/>
        </p:nvSpPr>
        <p:spPr>
          <a:xfrm>
            <a:off x="9212772" y="5406424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E2FA12-8276-40BC-A4E1-763950D0966D}"/>
              </a:ext>
            </a:extLst>
          </p:cNvPr>
          <p:cNvSpPr/>
          <p:nvPr/>
        </p:nvSpPr>
        <p:spPr>
          <a:xfrm>
            <a:off x="10705465" y="5406424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78BA71-2E71-40AE-9792-773119842AD9}"/>
              </a:ext>
            </a:extLst>
          </p:cNvPr>
          <p:cNvSpPr/>
          <p:nvPr/>
        </p:nvSpPr>
        <p:spPr>
          <a:xfrm rot="2700000">
            <a:off x="7996576" y="55445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AFE6970-2155-410E-A17C-C8EBF853A0A1}"/>
              </a:ext>
            </a:extLst>
          </p:cNvPr>
          <p:cNvSpPr/>
          <p:nvPr/>
        </p:nvSpPr>
        <p:spPr>
          <a:xfrm>
            <a:off x="6446267" y="56308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99198DB1-EB28-4065-B29F-7D57D1FEAFDB}"/>
              </a:ext>
            </a:extLst>
          </p:cNvPr>
          <p:cNvSpPr/>
          <p:nvPr/>
        </p:nvSpPr>
        <p:spPr>
          <a:xfrm>
            <a:off x="9402916" y="56364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3E7D8A78-992C-476B-B285-80A9ADB22D44}"/>
              </a:ext>
            </a:extLst>
          </p:cNvPr>
          <p:cNvSpPr>
            <a:spLocks noChangeAspect="1"/>
          </p:cNvSpPr>
          <p:nvPr/>
        </p:nvSpPr>
        <p:spPr>
          <a:xfrm>
            <a:off x="10890493" y="56066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66ED5-6C7C-4618-95D0-3B2AD072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32" y="2057462"/>
            <a:ext cx="91630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72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02E4E-3D7A-4319-837B-29EB2426C3A2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BABA5-5A8E-4C77-BA0C-01177CDBA397}"/>
              </a:ext>
            </a:extLst>
          </p:cNvPr>
          <p:cNvSpPr/>
          <p:nvPr/>
        </p:nvSpPr>
        <p:spPr>
          <a:xfrm>
            <a:off x="-2" y="1836641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93BAE-CE91-4C2B-ACC9-D48DFE7C7441}"/>
              </a:ext>
            </a:extLst>
          </p:cNvPr>
          <p:cNvSpPr/>
          <p:nvPr/>
        </p:nvSpPr>
        <p:spPr>
          <a:xfrm>
            <a:off x="6227386" y="5406424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6ADDD2-4986-43EC-B9E4-684F69B54CB2}"/>
              </a:ext>
            </a:extLst>
          </p:cNvPr>
          <p:cNvSpPr/>
          <p:nvPr/>
        </p:nvSpPr>
        <p:spPr>
          <a:xfrm>
            <a:off x="7720079" y="5406424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063487-79C6-46BE-809B-4C4B090107F2}"/>
              </a:ext>
            </a:extLst>
          </p:cNvPr>
          <p:cNvSpPr/>
          <p:nvPr/>
        </p:nvSpPr>
        <p:spPr>
          <a:xfrm>
            <a:off x="9212772" y="5406424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E2FA12-8276-40BC-A4E1-763950D0966D}"/>
              </a:ext>
            </a:extLst>
          </p:cNvPr>
          <p:cNvSpPr/>
          <p:nvPr/>
        </p:nvSpPr>
        <p:spPr>
          <a:xfrm>
            <a:off x="10705465" y="5406424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78BA71-2E71-40AE-9792-773119842AD9}"/>
              </a:ext>
            </a:extLst>
          </p:cNvPr>
          <p:cNvSpPr/>
          <p:nvPr/>
        </p:nvSpPr>
        <p:spPr>
          <a:xfrm rot="2700000">
            <a:off x="7996576" y="55445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AFE6970-2155-410E-A17C-C8EBF853A0A1}"/>
              </a:ext>
            </a:extLst>
          </p:cNvPr>
          <p:cNvSpPr/>
          <p:nvPr/>
        </p:nvSpPr>
        <p:spPr>
          <a:xfrm>
            <a:off x="6446267" y="56308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99198DB1-EB28-4065-B29F-7D57D1FEAFDB}"/>
              </a:ext>
            </a:extLst>
          </p:cNvPr>
          <p:cNvSpPr/>
          <p:nvPr/>
        </p:nvSpPr>
        <p:spPr>
          <a:xfrm>
            <a:off x="9402916" y="56364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3E7D8A78-992C-476B-B285-80A9ADB22D44}"/>
              </a:ext>
            </a:extLst>
          </p:cNvPr>
          <p:cNvSpPr>
            <a:spLocks noChangeAspect="1"/>
          </p:cNvSpPr>
          <p:nvPr/>
        </p:nvSpPr>
        <p:spPr>
          <a:xfrm>
            <a:off x="10890493" y="56066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2411F-0387-452F-A4C2-3701191C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024062"/>
            <a:ext cx="61531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0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966857" y="2857630"/>
            <a:ext cx="4615507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Data Types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867" dirty="0">
                  <a:solidFill>
                    <a:schemeClr val="bg1"/>
                  </a:solidFill>
                  <a:cs typeface="Arial" pitchFamily="34" charset="0"/>
                </a:rPr>
                <a:t>		               ชนิดของตัวแปร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27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02E4E-3D7A-4319-837B-29EB2426C3A2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BABA5-5A8E-4C77-BA0C-01177CDBA397}"/>
              </a:ext>
            </a:extLst>
          </p:cNvPr>
          <p:cNvSpPr/>
          <p:nvPr/>
        </p:nvSpPr>
        <p:spPr>
          <a:xfrm>
            <a:off x="-2" y="1848590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93BAE-CE91-4C2B-ACC9-D48DFE7C7441}"/>
              </a:ext>
            </a:extLst>
          </p:cNvPr>
          <p:cNvSpPr/>
          <p:nvPr/>
        </p:nvSpPr>
        <p:spPr>
          <a:xfrm>
            <a:off x="6227386" y="5406424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6ADDD2-4986-43EC-B9E4-684F69B54CB2}"/>
              </a:ext>
            </a:extLst>
          </p:cNvPr>
          <p:cNvSpPr/>
          <p:nvPr/>
        </p:nvSpPr>
        <p:spPr>
          <a:xfrm>
            <a:off x="7720079" y="5406424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063487-79C6-46BE-809B-4C4B090107F2}"/>
              </a:ext>
            </a:extLst>
          </p:cNvPr>
          <p:cNvSpPr/>
          <p:nvPr/>
        </p:nvSpPr>
        <p:spPr>
          <a:xfrm>
            <a:off x="9212772" y="5406424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E2FA12-8276-40BC-A4E1-763950D0966D}"/>
              </a:ext>
            </a:extLst>
          </p:cNvPr>
          <p:cNvSpPr/>
          <p:nvPr/>
        </p:nvSpPr>
        <p:spPr>
          <a:xfrm>
            <a:off x="10705465" y="5406424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78BA71-2E71-40AE-9792-773119842AD9}"/>
              </a:ext>
            </a:extLst>
          </p:cNvPr>
          <p:cNvSpPr/>
          <p:nvPr/>
        </p:nvSpPr>
        <p:spPr>
          <a:xfrm rot="2700000">
            <a:off x="7996576" y="55445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AFE6970-2155-410E-A17C-C8EBF853A0A1}"/>
              </a:ext>
            </a:extLst>
          </p:cNvPr>
          <p:cNvSpPr/>
          <p:nvPr/>
        </p:nvSpPr>
        <p:spPr>
          <a:xfrm>
            <a:off x="6446267" y="56308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99198DB1-EB28-4065-B29F-7D57D1FEAFDB}"/>
              </a:ext>
            </a:extLst>
          </p:cNvPr>
          <p:cNvSpPr/>
          <p:nvPr/>
        </p:nvSpPr>
        <p:spPr>
          <a:xfrm>
            <a:off x="9402916" y="56364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3E7D8A78-992C-476B-B285-80A9ADB22D44}"/>
              </a:ext>
            </a:extLst>
          </p:cNvPr>
          <p:cNvSpPr>
            <a:spLocks noChangeAspect="1"/>
          </p:cNvSpPr>
          <p:nvPr/>
        </p:nvSpPr>
        <p:spPr>
          <a:xfrm>
            <a:off x="10890493" y="56066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AC567FF3-506D-4972-B7D1-5B6893055297}"/>
              </a:ext>
            </a:extLst>
          </p:cNvPr>
          <p:cNvSpPr txBox="1"/>
          <p:nvPr/>
        </p:nvSpPr>
        <p:spPr>
          <a:xfrm>
            <a:off x="323529" y="1949169"/>
            <a:ext cx="477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Integers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9FDCECAB-98C0-4565-B5D7-B9105DAA56C4}"/>
              </a:ext>
            </a:extLst>
          </p:cNvPr>
          <p:cNvSpPr txBox="1"/>
          <p:nvPr/>
        </p:nvSpPr>
        <p:spPr>
          <a:xfrm>
            <a:off x="323529" y="2828835"/>
            <a:ext cx="47700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ประกอบด้วย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byte short int long</a:t>
            </a:r>
            <a:endParaRPr lang="th-TH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b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ใช้สำหรับเก็บข้อมูลประเภท ตัวเลขจำนวนเต็ม</a:t>
            </a:r>
            <a:b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ที่นำไว้ใช้ในการคำนวนหรือหาผลลัพธ์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963BB20A-4785-446E-A3AA-0559AF0F361A}"/>
              </a:ext>
            </a:extLst>
          </p:cNvPr>
          <p:cNvSpPr txBox="1"/>
          <p:nvPr/>
        </p:nvSpPr>
        <p:spPr>
          <a:xfrm>
            <a:off x="6502348" y="2021509"/>
            <a:ext cx="477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Floating-Point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28CC3AC1-8638-4D20-B33B-454B4C3C0B19}"/>
              </a:ext>
            </a:extLst>
          </p:cNvPr>
          <p:cNvSpPr txBox="1"/>
          <p:nvPr/>
        </p:nvSpPr>
        <p:spPr>
          <a:xfrm>
            <a:off x="6502348" y="2828835"/>
            <a:ext cx="47700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ประกอบด้วย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float double</a:t>
            </a:r>
            <a:endParaRPr lang="th-TH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b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ใช้สำหรับเก็บข้อมูลประเภท ตัวเลขทศนิยม</a:t>
            </a:r>
            <a:b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ที่นำไว้ใช้ในการคำนวนหรือหาผลลัพธ์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02E4E-3D7A-4319-837B-29EB2426C3A2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BABA5-5A8E-4C77-BA0C-01177CDBA397}"/>
              </a:ext>
            </a:extLst>
          </p:cNvPr>
          <p:cNvSpPr/>
          <p:nvPr/>
        </p:nvSpPr>
        <p:spPr>
          <a:xfrm>
            <a:off x="-2" y="1836641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93BAE-CE91-4C2B-ACC9-D48DFE7C7441}"/>
              </a:ext>
            </a:extLst>
          </p:cNvPr>
          <p:cNvSpPr/>
          <p:nvPr/>
        </p:nvSpPr>
        <p:spPr>
          <a:xfrm>
            <a:off x="6227386" y="5406424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6ADDD2-4986-43EC-B9E4-684F69B54CB2}"/>
              </a:ext>
            </a:extLst>
          </p:cNvPr>
          <p:cNvSpPr/>
          <p:nvPr/>
        </p:nvSpPr>
        <p:spPr>
          <a:xfrm>
            <a:off x="7720079" y="5406424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063487-79C6-46BE-809B-4C4B090107F2}"/>
              </a:ext>
            </a:extLst>
          </p:cNvPr>
          <p:cNvSpPr/>
          <p:nvPr/>
        </p:nvSpPr>
        <p:spPr>
          <a:xfrm>
            <a:off x="9212772" y="5406424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E2FA12-8276-40BC-A4E1-763950D0966D}"/>
              </a:ext>
            </a:extLst>
          </p:cNvPr>
          <p:cNvSpPr/>
          <p:nvPr/>
        </p:nvSpPr>
        <p:spPr>
          <a:xfrm>
            <a:off x="10705465" y="5406424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78BA71-2E71-40AE-9792-773119842AD9}"/>
              </a:ext>
            </a:extLst>
          </p:cNvPr>
          <p:cNvSpPr/>
          <p:nvPr/>
        </p:nvSpPr>
        <p:spPr>
          <a:xfrm rot="2700000">
            <a:off x="7996576" y="55445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AFE6970-2155-410E-A17C-C8EBF853A0A1}"/>
              </a:ext>
            </a:extLst>
          </p:cNvPr>
          <p:cNvSpPr/>
          <p:nvPr/>
        </p:nvSpPr>
        <p:spPr>
          <a:xfrm>
            <a:off x="6446267" y="56308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99198DB1-EB28-4065-B29F-7D57D1FEAFDB}"/>
              </a:ext>
            </a:extLst>
          </p:cNvPr>
          <p:cNvSpPr/>
          <p:nvPr/>
        </p:nvSpPr>
        <p:spPr>
          <a:xfrm>
            <a:off x="9402916" y="56364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3E7D8A78-992C-476B-B285-80A9ADB22D44}"/>
              </a:ext>
            </a:extLst>
          </p:cNvPr>
          <p:cNvSpPr>
            <a:spLocks noChangeAspect="1"/>
          </p:cNvSpPr>
          <p:nvPr/>
        </p:nvSpPr>
        <p:spPr>
          <a:xfrm>
            <a:off x="10890493" y="56066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AC567FF3-506D-4972-B7D1-5B6893055297}"/>
              </a:ext>
            </a:extLst>
          </p:cNvPr>
          <p:cNvSpPr txBox="1"/>
          <p:nvPr/>
        </p:nvSpPr>
        <p:spPr>
          <a:xfrm>
            <a:off x="323529" y="1949169"/>
            <a:ext cx="477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Integers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963BB20A-4785-446E-A3AA-0559AF0F361A}"/>
              </a:ext>
            </a:extLst>
          </p:cNvPr>
          <p:cNvSpPr txBox="1"/>
          <p:nvPr/>
        </p:nvSpPr>
        <p:spPr>
          <a:xfrm>
            <a:off x="6502348" y="2021509"/>
            <a:ext cx="477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Floating-Point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3156EB3-6501-40BD-9D56-72F95E04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367" y="2819806"/>
            <a:ext cx="1921726" cy="192172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25790F-D1AA-4DA2-9CB3-02FA0D17E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510075"/>
            <a:ext cx="1649571" cy="2474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62DC28-E38B-4FE1-BC76-2D652168DB7E}"/>
              </a:ext>
            </a:extLst>
          </p:cNvPr>
          <p:cNvSpPr/>
          <p:nvPr/>
        </p:nvSpPr>
        <p:spPr>
          <a:xfrm>
            <a:off x="3381869" y="228311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A12EF-2C07-4760-976D-6CB30C43DCFC}"/>
              </a:ext>
            </a:extLst>
          </p:cNvPr>
          <p:cNvSpPr/>
          <p:nvPr/>
        </p:nvSpPr>
        <p:spPr>
          <a:xfrm>
            <a:off x="3381869" y="320644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FFA04A-8612-4251-8747-E3FF68D853F2}"/>
              </a:ext>
            </a:extLst>
          </p:cNvPr>
          <p:cNvSpPr/>
          <p:nvPr/>
        </p:nvSpPr>
        <p:spPr>
          <a:xfrm>
            <a:off x="3381869" y="410036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90B6D9-3232-4E8B-A4D1-9F23D6CEB273}"/>
              </a:ext>
            </a:extLst>
          </p:cNvPr>
          <p:cNvSpPr/>
          <p:nvPr/>
        </p:nvSpPr>
        <p:spPr>
          <a:xfrm>
            <a:off x="10043482" y="2268411"/>
            <a:ext cx="107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877C78-F68A-4E2B-B388-C461175AC13C}"/>
              </a:ext>
            </a:extLst>
          </p:cNvPr>
          <p:cNvSpPr/>
          <p:nvPr/>
        </p:nvSpPr>
        <p:spPr>
          <a:xfrm>
            <a:off x="10043481" y="3177033"/>
            <a:ext cx="107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9D657-E996-4770-9909-C6F3E2D9C732}"/>
              </a:ext>
            </a:extLst>
          </p:cNvPr>
          <p:cNvSpPr/>
          <p:nvPr/>
        </p:nvSpPr>
        <p:spPr>
          <a:xfrm>
            <a:off x="10052790" y="4007088"/>
            <a:ext cx="1071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E6B600-80BE-4BD4-912D-154A7F74B16E}"/>
              </a:ext>
            </a:extLst>
          </p:cNvPr>
          <p:cNvCxnSpPr/>
          <p:nvPr/>
        </p:nvCxnSpPr>
        <p:spPr>
          <a:xfrm flipH="1">
            <a:off x="2088859" y="2744784"/>
            <a:ext cx="1208014" cy="57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AB2A7-3D49-4584-ACA2-21370CFB45B4}"/>
              </a:ext>
            </a:extLst>
          </p:cNvPr>
          <p:cNvCxnSpPr/>
          <p:nvPr/>
        </p:nvCxnSpPr>
        <p:spPr>
          <a:xfrm flipH="1">
            <a:off x="2128287" y="3668114"/>
            <a:ext cx="124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37DC62-8EE8-48C0-81AF-6CC6BA5081B9}"/>
              </a:ext>
            </a:extLst>
          </p:cNvPr>
          <p:cNvCxnSpPr/>
          <p:nvPr/>
        </p:nvCxnSpPr>
        <p:spPr>
          <a:xfrm flipH="1" flipV="1">
            <a:off x="2164360" y="4129779"/>
            <a:ext cx="1073790" cy="53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6E43B2-4446-4E3B-933A-0A97CD0D6FE6}"/>
              </a:ext>
            </a:extLst>
          </p:cNvPr>
          <p:cNvCxnSpPr/>
          <p:nvPr/>
        </p:nvCxnSpPr>
        <p:spPr>
          <a:xfrm flipH="1">
            <a:off x="8607105" y="2687843"/>
            <a:ext cx="1357630" cy="45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0B0576-54FB-478E-BBD9-8D5B3A7BBBE3}"/>
              </a:ext>
            </a:extLst>
          </p:cNvPr>
          <p:cNvCxnSpPr/>
          <p:nvPr/>
        </p:nvCxnSpPr>
        <p:spPr>
          <a:xfrm flipH="1">
            <a:off x="8724550" y="3686142"/>
            <a:ext cx="1303090" cy="2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C68778-23EF-45BD-AE59-B4510AA88FB2}"/>
              </a:ext>
            </a:extLst>
          </p:cNvPr>
          <p:cNvCxnSpPr/>
          <p:nvPr/>
        </p:nvCxnSpPr>
        <p:spPr>
          <a:xfrm flipH="1" flipV="1">
            <a:off x="8783273" y="4097380"/>
            <a:ext cx="1181462" cy="46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2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02E4E-3D7A-4319-837B-29EB2426C3A2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BABA5-5A8E-4C77-BA0C-01177CDBA397}"/>
              </a:ext>
            </a:extLst>
          </p:cNvPr>
          <p:cNvSpPr/>
          <p:nvPr/>
        </p:nvSpPr>
        <p:spPr>
          <a:xfrm>
            <a:off x="-2" y="1848590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93BAE-CE91-4C2B-ACC9-D48DFE7C7441}"/>
              </a:ext>
            </a:extLst>
          </p:cNvPr>
          <p:cNvSpPr/>
          <p:nvPr/>
        </p:nvSpPr>
        <p:spPr>
          <a:xfrm>
            <a:off x="6227386" y="5406424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6ADDD2-4986-43EC-B9E4-684F69B54CB2}"/>
              </a:ext>
            </a:extLst>
          </p:cNvPr>
          <p:cNvSpPr/>
          <p:nvPr/>
        </p:nvSpPr>
        <p:spPr>
          <a:xfrm>
            <a:off x="7720079" y="5406424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063487-79C6-46BE-809B-4C4B090107F2}"/>
              </a:ext>
            </a:extLst>
          </p:cNvPr>
          <p:cNvSpPr/>
          <p:nvPr/>
        </p:nvSpPr>
        <p:spPr>
          <a:xfrm>
            <a:off x="9212772" y="5406424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E2FA12-8276-40BC-A4E1-763950D0966D}"/>
              </a:ext>
            </a:extLst>
          </p:cNvPr>
          <p:cNvSpPr/>
          <p:nvPr/>
        </p:nvSpPr>
        <p:spPr>
          <a:xfrm>
            <a:off x="10705465" y="5406424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78BA71-2E71-40AE-9792-773119842AD9}"/>
              </a:ext>
            </a:extLst>
          </p:cNvPr>
          <p:cNvSpPr/>
          <p:nvPr/>
        </p:nvSpPr>
        <p:spPr>
          <a:xfrm rot="2700000">
            <a:off x="7996576" y="55445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AFE6970-2155-410E-A17C-C8EBF853A0A1}"/>
              </a:ext>
            </a:extLst>
          </p:cNvPr>
          <p:cNvSpPr/>
          <p:nvPr/>
        </p:nvSpPr>
        <p:spPr>
          <a:xfrm>
            <a:off x="6446267" y="56308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99198DB1-EB28-4065-B29F-7D57D1FEAFDB}"/>
              </a:ext>
            </a:extLst>
          </p:cNvPr>
          <p:cNvSpPr/>
          <p:nvPr/>
        </p:nvSpPr>
        <p:spPr>
          <a:xfrm>
            <a:off x="9402916" y="56364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3E7D8A78-992C-476B-B285-80A9ADB22D44}"/>
              </a:ext>
            </a:extLst>
          </p:cNvPr>
          <p:cNvSpPr>
            <a:spLocks noChangeAspect="1"/>
          </p:cNvSpPr>
          <p:nvPr/>
        </p:nvSpPr>
        <p:spPr>
          <a:xfrm>
            <a:off x="10890493" y="56066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AC567FF3-506D-4972-B7D1-5B6893055297}"/>
              </a:ext>
            </a:extLst>
          </p:cNvPr>
          <p:cNvSpPr txBox="1"/>
          <p:nvPr/>
        </p:nvSpPr>
        <p:spPr>
          <a:xfrm>
            <a:off x="323529" y="1949169"/>
            <a:ext cx="477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Character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9FDCECAB-98C0-4565-B5D7-B9105DAA56C4}"/>
              </a:ext>
            </a:extLst>
          </p:cNvPr>
          <p:cNvSpPr txBox="1"/>
          <p:nvPr/>
        </p:nvSpPr>
        <p:spPr>
          <a:xfrm>
            <a:off x="323529" y="2828835"/>
            <a:ext cx="47700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ประกอบด้วย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ใช้สำหรับเก็บข้อมูลประเภท ตัวอักษร</a:t>
            </a:r>
            <a:b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เก็บได้แค่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ตัวอักษร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963BB20A-4785-446E-A3AA-0559AF0F361A}"/>
              </a:ext>
            </a:extLst>
          </p:cNvPr>
          <p:cNvSpPr txBox="1"/>
          <p:nvPr/>
        </p:nvSpPr>
        <p:spPr>
          <a:xfrm>
            <a:off x="6502348" y="2021509"/>
            <a:ext cx="477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28CC3AC1-8638-4D20-B33B-454B4C3C0B19}"/>
              </a:ext>
            </a:extLst>
          </p:cNvPr>
          <p:cNvSpPr txBox="1"/>
          <p:nvPr/>
        </p:nvSpPr>
        <p:spPr>
          <a:xfrm>
            <a:off x="6502348" y="2828835"/>
            <a:ext cx="47700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ประกอบด้วย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th-TH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b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th-TH" altLang="ko-KR" sz="2400" dirty="0">
                <a:solidFill>
                  <a:schemeClr val="bg1">
                    <a:lumMod val="95000"/>
                  </a:schemeClr>
                </a:solidFill>
              </a:rPr>
              <a:t>ใช้สำหรับเก็บข้อมูลประเภท ค่าความจริงทางตรรกศาสตร์นั้นก็คือ จริงและเท็จ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02E4E-3D7A-4319-837B-29EB2426C3A2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BABA5-5A8E-4C77-BA0C-01177CDBA397}"/>
              </a:ext>
            </a:extLst>
          </p:cNvPr>
          <p:cNvSpPr/>
          <p:nvPr/>
        </p:nvSpPr>
        <p:spPr>
          <a:xfrm>
            <a:off x="-2" y="1836641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93BAE-CE91-4C2B-ACC9-D48DFE7C7441}"/>
              </a:ext>
            </a:extLst>
          </p:cNvPr>
          <p:cNvSpPr/>
          <p:nvPr/>
        </p:nvSpPr>
        <p:spPr>
          <a:xfrm>
            <a:off x="6227386" y="5406424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6ADDD2-4986-43EC-B9E4-684F69B54CB2}"/>
              </a:ext>
            </a:extLst>
          </p:cNvPr>
          <p:cNvSpPr/>
          <p:nvPr/>
        </p:nvSpPr>
        <p:spPr>
          <a:xfrm>
            <a:off x="7720079" y="5406424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063487-79C6-46BE-809B-4C4B090107F2}"/>
              </a:ext>
            </a:extLst>
          </p:cNvPr>
          <p:cNvSpPr/>
          <p:nvPr/>
        </p:nvSpPr>
        <p:spPr>
          <a:xfrm>
            <a:off x="9212772" y="5406424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E2FA12-8276-40BC-A4E1-763950D0966D}"/>
              </a:ext>
            </a:extLst>
          </p:cNvPr>
          <p:cNvSpPr/>
          <p:nvPr/>
        </p:nvSpPr>
        <p:spPr>
          <a:xfrm>
            <a:off x="10705465" y="5406424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78BA71-2E71-40AE-9792-773119842AD9}"/>
              </a:ext>
            </a:extLst>
          </p:cNvPr>
          <p:cNvSpPr/>
          <p:nvPr/>
        </p:nvSpPr>
        <p:spPr>
          <a:xfrm rot="2700000">
            <a:off x="7996576" y="55445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AFE6970-2155-410E-A17C-C8EBF853A0A1}"/>
              </a:ext>
            </a:extLst>
          </p:cNvPr>
          <p:cNvSpPr/>
          <p:nvPr/>
        </p:nvSpPr>
        <p:spPr>
          <a:xfrm>
            <a:off x="6446267" y="56308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99198DB1-EB28-4065-B29F-7D57D1FEAFDB}"/>
              </a:ext>
            </a:extLst>
          </p:cNvPr>
          <p:cNvSpPr/>
          <p:nvPr/>
        </p:nvSpPr>
        <p:spPr>
          <a:xfrm>
            <a:off x="9402916" y="56364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3E7D8A78-992C-476B-B285-80A9ADB22D44}"/>
              </a:ext>
            </a:extLst>
          </p:cNvPr>
          <p:cNvSpPr>
            <a:spLocks noChangeAspect="1"/>
          </p:cNvSpPr>
          <p:nvPr/>
        </p:nvSpPr>
        <p:spPr>
          <a:xfrm>
            <a:off x="10890493" y="56066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3156EB3-6501-40BD-9D56-72F95E04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367" y="2819806"/>
            <a:ext cx="1921726" cy="192172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25790F-D1AA-4DA2-9CB3-02FA0D17E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510075"/>
            <a:ext cx="1649571" cy="2474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62DC28-E38B-4FE1-BC76-2D652168DB7E}"/>
              </a:ext>
            </a:extLst>
          </p:cNvPr>
          <p:cNvSpPr/>
          <p:nvPr/>
        </p:nvSpPr>
        <p:spPr>
          <a:xfrm>
            <a:off x="3447592" y="2283119"/>
            <a:ext cx="404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A12EF-2C07-4760-976D-6CB30C43DCFC}"/>
              </a:ext>
            </a:extLst>
          </p:cNvPr>
          <p:cNvSpPr/>
          <p:nvPr/>
        </p:nvSpPr>
        <p:spPr>
          <a:xfrm>
            <a:off x="3386678" y="3206449"/>
            <a:ext cx="526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FFA04A-8612-4251-8747-E3FF68D853F2}"/>
              </a:ext>
            </a:extLst>
          </p:cNvPr>
          <p:cNvSpPr/>
          <p:nvPr/>
        </p:nvSpPr>
        <p:spPr>
          <a:xfrm>
            <a:off x="3472439" y="4100363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90B6D9-3232-4E8B-A4D1-9F23D6CEB273}"/>
              </a:ext>
            </a:extLst>
          </p:cNvPr>
          <p:cNvSpPr/>
          <p:nvPr/>
        </p:nvSpPr>
        <p:spPr>
          <a:xfrm>
            <a:off x="10122628" y="2154621"/>
            <a:ext cx="139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true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877C78-F68A-4E2B-B388-C461175AC13C}"/>
              </a:ext>
            </a:extLst>
          </p:cNvPr>
          <p:cNvSpPr/>
          <p:nvPr/>
        </p:nvSpPr>
        <p:spPr>
          <a:xfrm>
            <a:off x="9957809" y="3906015"/>
            <a:ext cx="1528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false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E6B600-80BE-4BD4-912D-154A7F74B16E}"/>
              </a:ext>
            </a:extLst>
          </p:cNvPr>
          <p:cNvCxnSpPr/>
          <p:nvPr/>
        </p:nvCxnSpPr>
        <p:spPr>
          <a:xfrm flipH="1">
            <a:off x="2088859" y="2744784"/>
            <a:ext cx="1208014" cy="57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AB2A7-3D49-4584-ACA2-21370CFB45B4}"/>
              </a:ext>
            </a:extLst>
          </p:cNvPr>
          <p:cNvCxnSpPr/>
          <p:nvPr/>
        </p:nvCxnSpPr>
        <p:spPr>
          <a:xfrm flipH="1">
            <a:off x="2128287" y="3668114"/>
            <a:ext cx="124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37DC62-8EE8-48C0-81AF-6CC6BA5081B9}"/>
              </a:ext>
            </a:extLst>
          </p:cNvPr>
          <p:cNvCxnSpPr/>
          <p:nvPr/>
        </p:nvCxnSpPr>
        <p:spPr>
          <a:xfrm flipH="1" flipV="1">
            <a:off x="2164360" y="4129779"/>
            <a:ext cx="1073790" cy="53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6E43B2-4446-4E3B-933A-0A97CD0D6FE6}"/>
              </a:ext>
            </a:extLst>
          </p:cNvPr>
          <p:cNvCxnSpPr/>
          <p:nvPr/>
        </p:nvCxnSpPr>
        <p:spPr>
          <a:xfrm flipH="1">
            <a:off x="8607105" y="2687843"/>
            <a:ext cx="1357630" cy="45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0B0576-54FB-478E-BBD9-8D5B3A7BBBE3}"/>
              </a:ext>
            </a:extLst>
          </p:cNvPr>
          <p:cNvCxnSpPr>
            <a:cxnSpLocks/>
          </p:cNvCxnSpPr>
          <p:nvPr/>
        </p:nvCxnSpPr>
        <p:spPr>
          <a:xfrm flipH="1" flipV="1">
            <a:off x="8724550" y="3710275"/>
            <a:ext cx="1233259" cy="65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DB3B8EE4-E7F5-4234-A3FF-2DF63594B056}"/>
              </a:ext>
            </a:extLst>
          </p:cNvPr>
          <p:cNvSpPr txBox="1"/>
          <p:nvPr/>
        </p:nvSpPr>
        <p:spPr>
          <a:xfrm>
            <a:off x="323529" y="1949169"/>
            <a:ext cx="477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Character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870684B4-33DF-4833-9DEA-165DC5D5AFAC}"/>
              </a:ext>
            </a:extLst>
          </p:cNvPr>
          <p:cNvSpPr txBox="1"/>
          <p:nvPr/>
        </p:nvSpPr>
        <p:spPr>
          <a:xfrm>
            <a:off x="6502348" y="2021509"/>
            <a:ext cx="477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2335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750</Words>
  <Application>Microsoft Office PowerPoint</Application>
  <PresentationFormat>Widescreen</PresentationFormat>
  <Paragraphs>203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2548_nEWfAH_gp</vt:lpstr>
      <vt:lpstr>Arial</vt:lpstr>
      <vt:lpstr>Calibri</vt:lpstr>
      <vt:lpstr>Consolas</vt:lpstr>
      <vt:lpstr>Kanit</vt:lpstr>
      <vt:lpstr>PSL-Paksin\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WATCHARAPOL YOTADEE</cp:lastModifiedBy>
  <cp:revision>115</cp:revision>
  <dcterms:created xsi:type="dcterms:W3CDTF">2020-01-20T05:08:25Z</dcterms:created>
  <dcterms:modified xsi:type="dcterms:W3CDTF">2022-08-15T13:30:29Z</dcterms:modified>
</cp:coreProperties>
</file>