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54D80AE-D9FF-4C5B-BDB2-4CD7D2FFFF76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76419B9-054A-40DD-838E-281ED24D08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4D80AE-D9FF-4C5B-BDB2-4CD7D2FFFF76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419B9-054A-40DD-838E-281ED24D08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354D80AE-D9FF-4C5B-BDB2-4CD7D2FFFF76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76419B9-054A-40DD-838E-281ED24D08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4D80AE-D9FF-4C5B-BDB2-4CD7D2FFFF76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419B9-054A-40DD-838E-281ED24D08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54D80AE-D9FF-4C5B-BDB2-4CD7D2FFFF76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F76419B9-054A-40DD-838E-281ED24D08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4D80AE-D9FF-4C5B-BDB2-4CD7D2FFFF76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419B9-054A-40DD-838E-281ED24D08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4D80AE-D9FF-4C5B-BDB2-4CD7D2FFFF76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419B9-054A-40DD-838E-281ED24D08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4D80AE-D9FF-4C5B-BDB2-4CD7D2FFFF76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419B9-054A-40DD-838E-281ED24D08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54D80AE-D9FF-4C5B-BDB2-4CD7D2FFFF76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419B9-054A-40DD-838E-281ED24D08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4D80AE-D9FF-4C5B-BDB2-4CD7D2FFFF76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419B9-054A-40DD-838E-281ED24D08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4D80AE-D9FF-4C5B-BDB2-4CD7D2FFFF76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6419B9-054A-40DD-838E-281ED24D08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354D80AE-D9FF-4C5B-BDB2-4CD7D2FFFF76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76419B9-054A-40DD-838E-281ED24D08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Student Database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312" y="3539864"/>
            <a:ext cx="5114778" cy="2460904"/>
          </a:xfrm>
        </p:spPr>
        <p:txBody>
          <a:bodyPr/>
          <a:lstStyle/>
          <a:p>
            <a:r>
              <a:rPr lang="en-US" dirty="0" smtClean="0"/>
              <a:t>Guide By:</a:t>
            </a:r>
          </a:p>
          <a:p>
            <a:r>
              <a:rPr lang="en-US" dirty="0" err="1" smtClean="0"/>
              <a:t>Indrakka</a:t>
            </a:r>
            <a:r>
              <a:rPr lang="en-US" dirty="0" smtClean="0"/>
              <a:t> Mali.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Sonali Wategaonkar.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Insertion and </a:t>
            </a:r>
            <a:r>
              <a:rPr lang="en-US" dirty="0" err="1" smtClean="0"/>
              <a:t>Upadation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71538" y="1500174"/>
            <a:ext cx="92869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sid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57224" y="2214554"/>
            <a:ext cx="128588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sname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5786" y="2857496"/>
            <a:ext cx="121444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000100" y="5929330"/>
            <a:ext cx="1071570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s_age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85786" y="3429000"/>
            <a:ext cx="128588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sphn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85786" y="4071942"/>
            <a:ext cx="121444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sdob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857224" y="4643446"/>
            <a:ext cx="121444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smark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85786" y="5286388"/>
            <a:ext cx="150019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sbranch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14678" y="2928934"/>
            <a:ext cx="178595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Insertion and </a:t>
            </a:r>
            <a:r>
              <a:rPr lang="en-US" dirty="0" err="1" smtClean="0"/>
              <a:t>Upadation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43570" y="2857496"/>
            <a:ext cx="178595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6" idx="6"/>
            <a:endCxn id="13" idx="1"/>
          </p:cNvCxnSpPr>
          <p:nvPr/>
        </p:nvCxnSpPr>
        <p:spPr>
          <a:xfrm>
            <a:off x="2143108" y="2464587"/>
            <a:ext cx="1071570" cy="892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6"/>
          </p:cNvCxnSpPr>
          <p:nvPr/>
        </p:nvCxnSpPr>
        <p:spPr>
          <a:xfrm>
            <a:off x="2000232" y="1750207"/>
            <a:ext cx="1357322" cy="1178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</p:cNvCxnSpPr>
          <p:nvPr/>
        </p:nvCxnSpPr>
        <p:spPr>
          <a:xfrm>
            <a:off x="2000232" y="3107529"/>
            <a:ext cx="1214446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6"/>
          </p:cNvCxnSpPr>
          <p:nvPr/>
        </p:nvCxnSpPr>
        <p:spPr>
          <a:xfrm flipV="1">
            <a:off x="2071670" y="3643315"/>
            <a:ext cx="1214446" cy="35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6"/>
          </p:cNvCxnSpPr>
          <p:nvPr/>
        </p:nvCxnSpPr>
        <p:spPr>
          <a:xfrm flipV="1">
            <a:off x="2000232" y="3786191"/>
            <a:ext cx="1143008" cy="535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143108" y="3786190"/>
            <a:ext cx="1500198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6"/>
          </p:cNvCxnSpPr>
          <p:nvPr/>
        </p:nvCxnSpPr>
        <p:spPr>
          <a:xfrm flipV="1">
            <a:off x="2285984" y="3786191"/>
            <a:ext cx="1571636" cy="1750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6"/>
          </p:cNvCxnSpPr>
          <p:nvPr/>
        </p:nvCxnSpPr>
        <p:spPr>
          <a:xfrm flipV="1">
            <a:off x="2071670" y="3643315"/>
            <a:ext cx="2071702" cy="2536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929190" y="3357562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Increasing facilities of this software.</a:t>
            </a:r>
          </a:p>
          <a:p>
            <a:r>
              <a:rPr lang="en-US" dirty="0" smtClean="0"/>
              <a:t>In future we add printing option.</a:t>
            </a:r>
          </a:p>
          <a:p>
            <a:r>
              <a:rPr lang="en-US" dirty="0" smtClean="0"/>
              <a:t>In future we connect with online system.</a:t>
            </a:r>
          </a:p>
          <a:p>
            <a:r>
              <a:rPr lang="en-US" dirty="0" smtClean="0"/>
              <a:t>In future we add Credit and CGPA of student.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software is very easy to use so all educational institute can use this frequently.</a:t>
            </a:r>
          </a:p>
          <a:p>
            <a:r>
              <a:rPr lang="en-US" dirty="0" err="1" smtClean="0"/>
              <a:t>So,I</a:t>
            </a:r>
            <a:r>
              <a:rPr lang="en-US" dirty="0" smtClean="0"/>
              <a:t> hope that our software will be very Popular and get sponsors to develop in future.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The </a:t>
            </a:r>
            <a:r>
              <a:rPr lang="en-US" dirty="0" smtClean="0"/>
              <a:t>project “Student Database Management System” is developed in JAVA language</a:t>
            </a:r>
            <a:r>
              <a:rPr lang="en-US" dirty="0" smtClean="0"/>
              <a:t>. Which </a:t>
            </a:r>
            <a:r>
              <a:rPr lang="en-US" dirty="0" smtClean="0"/>
              <a:t>mainly focuses on basic operations of an institute’s student information </a:t>
            </a:r>
            <a:r>
              <a:rPr lang="en-US" dirty="0" smtClean="0"/>
              <a:t>system. Like </a:t>
            </a:r>
            <a:r>
              <a:rPr lang="en-US" dirty="0" smtClean="0"/>
              <a:t>Inserting,Deleting,Editing students information .Using this application a user can get every information about student’s of an Institute.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provides “better and efficient ” service.</a:t>
            </a:r>
          </a:p>
          <a:p>
            <a:r>
              <a:rPr lang="en-US" dirty="0" smtClean="0"/>
              <a:t>Reduce the workload of an Institute.</a:t>
            </a:r>
          </a:p>
          <a:p>
            <a:r>
              <a:rPr lang="en-US" dirty="0" smtClean="0"/>
              <a:t>Faster way to get information about the students.</a:t>
            </a:r>
          </a:p>
          <a:p>
            <a:r>
              <a:rPr lang="en-US" dirty="0" smtClean="0"/>
              <a:t>Provides facility for proper monitoring,reduce paper work 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Student database management system will be automated the traditional system.</a:t>
            </a:r>
          </a:p>
          <a:p>
            <a:r>
              <a:rPr lang="en-US" dirty="0" smtClean="0"/>
              <a:t>There is ne need to use Paper and Pen.</a:t>
            </a:r>
          </a:p>
          <a:p>
            <a:r>
              <a:rPr lang="en-US" dirty="0" smtClean="0"/>
              <a:t>Checking a student details is very easy.</a:t>
            </a:r>
          </a:p>
          <a:p>
            <a:r>
              <a:rPr lang="en-US" dirty="0" smtClean="0"/>
              <a:t>Adding new student record is very easy.</a:t>
            </a:r>
          </a:p>
          <a:p>
            <a:r>
              <a:rPr lang="en-US" dirty="0" smtClean="0"/>
              <a:t>Deleting and editing a record of a particular student is simple.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users of the system are</a:t>
            </a:r>
          </a:p>
          <a:p>
            <a:r>
              <a:rPr lang="en-US" dirty="0" smtClean="0"/>
              <a:t>Teacher</a:t>
            </a:r>
          </a:p>
          <a:p>
            <a:r>
              <a:rPr lang="en-US" dirty="0" smtClean="0"/>
              <a:t>Student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Processor</a:t>
            </a:r>
            <a:r>
              <a:rPr lang="en-US" dirty="0" smtClean="0"/>
              <a:t>: Pentium </a:t>
            </a:r>
            <a:r>
              <a:rPr lang="en-US" dirty="0" smtClean="0"/>
              <a:t>3.0 GHz or higher</a:t>
            </a:r>
          </a:p>
          <a:p>
            <a:pPr algn="just"/>
            <a:r>
              <a:rPr lang="en-US" dirty="0" smtClean="0"/>
              <a:t>Ram:1024 </a:t>
            </a:r>
            <a:r>
              <a:rPr lang="en-US" dirty="0" smtClean="0"/>
              <a:t>Mb/1Gb </a:t>
            </a:r>
            <a:r>
              <a:rPr lang="en-US" dirty="0" smtClean="0"/>
              <a:t>or more</a:t>
            </a:r>
          </a:p>
          <a:p>
            <a:pPr algn="just"/>
            <a:r>
              <a:rPr lang="en-US" dirty="0" smtClean="0"/>
              <a:t>Hard Drive:10 GB or more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err="1" smtClean="0"/>
              <a:t>requrement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System :Windows XP/7/8/8.1/10</a:t>
            </a:r>
          </a:p>
          <a:p>
            <a:r>
              <a:rPr lang="en-US" dirty="0" smtClean="0"/>
              <a:t>Database</a:t>
            </a:r>
            <a:r>
              <a:rPr lang="en-US" dirty="0" smtClean="0"/>
              <a:t>: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 smtClean="0"/>
              <a:t>connector</a:t>
            </a:r>
          </a:p>
          <a:p>
            <a:r>
              <a:rPr lang="en-US" dirty="0" smtClean="0"/>
              <a:t>Language </a:t>
            </a:r>
            <a:r>
              <a:rPr lang="en-US" dirty="0" smtClean="0"/>
              <a:t>:Java</a:t>
            </a:r>
            <a:endParaRPr lang="en-US" dirty="0" smtClean="0"/>
          </a:p>
          <a:p>
            <a:r>
              <a:rPr lang="en-US" dirty="0" smtClean="0"/>
              <a:t>Framework</a:t>
            </a:r>
            <a:r>
              <a:rPr lang="en-US" dirty="0" smtClean="0"/>
              <a:t>: Java </a:t>
            </a:r>
            <a:r>
              <a:rPr lang="en-US" dirty="0" smtClean="0"/>
              <a:t>frame work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Tools and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Technology </a:t>
            </a:r>
            <a:r>
              <a:rPr lang="en-US" dirty="0" smtClean="0"/>
              <a:t>used</a:t>
            </a:r>
          </a:p>
          <a:p>
            <a:r>
              <a:rPr lang="en-US" dirty="0" smtClean="0"/>
              <a:t>JDK(Java </a:t>
            </a:r>
            <a:r>
              <a:rPr lang="en-US" dirty="0" smtClean="0"/>
              <a:t>D</a:t>
            </a:r>
            <a:r>
              <a:rPr lang="en-US" dirty="0" smtClean="0"/>
              <a:t>evelopment </a:t>
            </a:r>
            <a:r>
              <a:rPr lang="en-US" dirty="0" smtClean="0"/>
              <a:t>K</a:t>
            </a:r>
            <a:r>
              <a:rPr lang="en-US" dirty="0" smtClean="0"/>
              <a:t>it</a:t>
            </a:r>
            <a:r>
              <a:rPr lang="en-US" dirty="0" smtClean="0"/>
              <a:t>)</a:t>
            </a:r>
          </a:p>
          <a:p>
            <a:r>
              <a:rPr lang="en-US" dirty="0" smtClean="0"/>
              <a:t>JDBC(Java database connectivity)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Development tool</a:t>
            </a:r>
          </a:p>
          <a:p>
            <a:r>
              <a:rPr lang="en-US" dirty="0" smtClean="0"/>
              <a:t>Eclipse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table design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0"/>
                <a:gridCol w="2413000"/>
                <a:gridCol w="241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s_age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58</TotalTime>
  <Words>330</Words>
  <Application>Microsoft Office PowerPoint</Application>
  <PresentationFormat>On-screen Show (4:3)</PresentationFormat>
  <Paragraphs>87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Opulent</vt:lpstr>
      <vt:lpstr>Student Database Management System</vt:lpstr>
      <vt:lpstr>Introduction</vt:lpstr>
      <vt:lpstr>Objectives</vt:lpstr>
      <vt:lpstr>System Overview</vt:lpstr>
      <vt:lpstr>Users Types</vt:lpstr>
      <vt:lpstr>Hardware Requirement</vt:lpstr>
      <vt:lpstr>Software requrement</vt:lpstr>
      <vt:lpstr>Development Tools and technology</vt:lpstr>
      <vt:lpstr>Database table design </vt:lpstr>
      <vt:lpstr>Insertion and Upadation Data</vt:lpstr>
      <vt:lpstr>Future Plan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12</cp:revision>
  <dcterms:created xsi:type="dcterms:W3CDTF">2023-03-28T05:45:45Z</dcterms:created>
  <dcterms:modified xsi:type="dcterms:W3CDTF">2023-03-28T09:33:29Z</dcterms:modified>
</cp:coreProperties>
</file>