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19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0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0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8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5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5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6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4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5287-AAD1-40E4-8C93-46D3D31CE7FA}" type="datetimeFigureOut">
              <a:rPr lang="zh-CN" altLang="en-US" smtClean="0"/>
              <a:t>14-6-11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377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Distributed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Commodities OTC Electronic Trading System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82691" y="5162203"/>
            <a:ext cx="32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6310"/>
            <a:ext cx="952500" cy="1752600"/>
          </a:xfrm>
          <a:prstGeom prst="rect">
            <a:avLst/>
          </a:prstGeom>
        </p:spPr>
      </p:pic>
      <p:pic>
        <p:nvPicPr>
          <p:cNvPr id="1026" name="Picture 2" descr="MySQ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51" y="939438"/>
            <a:ext cx="17145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17697"/>
              </p:ext>
            </p:extLst>
          </p:nvPr>
        </p:nvGraphicFramePr>
        <p:xfrm>
          <a:off x="7113293" y="4425349"/>
          <a:ext cx="3238500" cy="1892300"/>
        </p:xfrm>
        <a:graphic>
          <a:graphicData uri="http://schemas.openxmlformats.org/drawingml/2006/table">
            <a:tbl>
              <a:tblPr/>
              <a:tblGrid>
                <a:gridCol w="2247900"/>
                <a:gridCol w="9906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5110379098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毕舰水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5110379102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周丞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5110379103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苏子岳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5100809027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周宇翔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5110379084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刘玺炜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8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use-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22" y="1572836"/>
            <a:ext cx="7614890" cy="4702357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52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97" y="1424762"/>
            <a:ext cx="7640652" cy="52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2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25" y="2061211"/>
            <a:ext cx="5934903" cy="3867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5247" y="1357117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Trader </a:t>
            </a:r>
            <a:r>
              <a:rPr lang="zh-CN" altLang="en-US" dirty="0" smtClean="0"/>
              <a:t>业务流程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3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67498" y="1056338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业务流程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69" y="1356002"/>
            <a:ext cx="7938093" cy="53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4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>
            <a:spLocks noChangeArrowheads="1"/>
          </p:cNvSpPr>
          <p:nvPr/>
        </p:nvSpPr>
        <p:spPr bwMode="auto">
          <a:xfrm>
            <a:off x="3600451" y="2853267"/>
            <a:ext cx="499321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267" dirty="0" smtClean="0">
                <a:solidFill>
                  <a:srgbClr val="6DC4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项目演示</a:t>
            </a:r>
            <a:endParaRPr lang="zh-CN" altLang="en-US" sz="4267" dirty="0">
              <a:solidFill>
                <a:srgbClr val="6DC4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29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>
            <a:spLocks noChangeArrowheads="1"/>
          </p:cNvSpPr>
          <p:nvPr/>
        </p:nvSpPr>
        <p:spPr bwMode="auto">
          <a:xfrm>
            <a:off x="3600451" y="2853267"/>
            <a:ext cx="499321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267" dirty="0">
                <a:solidFill>
                  <a:srgbClr val="6DC4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6889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2"/>
          <p:cNvSpPr>
            <a:spLocks noChangeArrowheads="1"/>
          </p:cNvSpPr>
          <p:nvPr/>
        </p:nvSpPr>
        <p:spPr bwMode="auto">
          <a:xfrm>
            <a:off x="3600451" y="2853267"/>
            <a:ext cx="499321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267" dirty="0" smtClean="0">
                <a:solidFill>
                  <a:srgbClr val="6DC4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4267" dirty="0">
              <a:solidFill>
                <a:srgbClr val="6DC4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05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40</Words>
  <Application>Microsoft Macintosh PowerPoint</Application>
  <PresentationFormat>自定义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Distributed Commodities OTC Electronic Trading System</vt:lpstr>
      <vt:lpstr>系统功能</vt:lpstr>
      <vt:lpstr>系统架构</vt:lpstr>
      <vt:lpstr>业务流程</vt:lpstr>
      <vt:lpstr>业务流程</vt:lpstr>
      <vt:lpstr>PowerPoint 演示文稿</vt:lpstr>
      <vt:lpstr>PowerPoint 演示文稿</vt:lpstr>
      <vt:lpstr>PowerPoint 演示文稿</vt:lpstr>
    </vt:vector>
  </TitlesOfParts>
  <Company>上海交通大学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周丞</dc:creator>
  <cp:lastModifiedBy>Jianshui Bi</cp:lastModifiedBy>
  <cp:revision>79</cp:revision>
  <dcterms:created xsi:type="dcterms:W3CDTF">2014-03-23T12:50:23Z</dcterms:created>
  <dcterms:modified xsi:type="dcterms:W3CDTF">2014-06-11T04:46:36Z</dcterms:modified>
</cp:coreProperties>
</file>