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565"/>
  </p:normalViewPr>
  <p:slideViewPr>
    <p:cSldViewPr snapToGrid="0">
      <p:cViewPr varScale="1">
        <p:scale>
          <a:sx n="104" d="100"/>
          <a:sy n="104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0B3E-35A9-0AEE-B31E-F683D2E4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935A1-93AF-B7B8-37BB-6CF5C832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5595-D288-FF0F-F530-D357BAFC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E2B5-A84B-E493-523D-0D9EA3E0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5CC0-3D54-D700-1318-EBEB0290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18BF-D7C1-1AF9-4F4A-BC0FD95D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AF666-3F70-BE12-E8CC-010EA9065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999F-46D0-C438-4685-9E501F7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4521-C403-C460-CD32-48BEF4AB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4970-E75B-E3B0-59B0-6278A66F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40691-9375-EE8E-05E0-9126BD9BE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A3428-5B58-651E-947C-73B640598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5D58-B777-E547-7D3F-54983278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55BB-398A-E305-4E62-29E520C0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1430-5451-E38E-8DAC-1514066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0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5B34-5F07-746B-8DB6-381D6349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CB97-AC3A-7986-AB8B-82EDA9A7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1E68-4CA9-1BE5-7E18-70F4C2B5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1085-A570-9BA8-7B0D-AF3810D9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1CA4-9B68-7B1F-9814-C62676D0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8E2-6E89-4A9D-0FD6-C203F28C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79B4-DD31-4175-3A47-7113C526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3E6C1-F47F-5C38-FCDA-A8B7349B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580F-6318-F031-F0FE-350C7641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8BBC-22B3-F38E-3862-B0684D2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FBCC-01A1-5427-6B54-83C324EB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4535-EBF7-72E8-82F2-58994BD8F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289C-BC3B-D09C-30D0-11D3DC4A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A083B-00EC-182E-5717-803FDCD2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0F7B1-BB1D-2D1F-0235-3864C5E7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52D70-F519-4E22-F700-605A08A6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5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3BBD-62B4-ADE4-4BD1-739D287E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8F11D-7011-F28C-3E93-1EA45202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6146C-5AA0-DDB8-0695-FF5D47A84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1465D-D375-9B13-3490-6494149A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706C9-1F9F-F4E9-9D82-8B06AC1E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4D92F-F9E3-9641-22DC-699D0D8D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27956-D78A-A378-EC6C-2FAEDA1C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3B2D8-05D6-FA63-1A2C-4E78B87A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05D2-DC91-4E09-9B79-F289DF3E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91F41-E9EB-54DD-23C7-276FB1F7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819EA-E17D-6BB7-B45A-5592D6D0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22CB7-7360-D623-2B94-50A36264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177F7-658F-D069-E90F-84322C88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948F2-CAEE-5F8B-E1B2-A19EEFA3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A4AAF-BC16-FFB4-BDFF-11FFB78E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4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6E97-44AD-30F1-E2C1-D2DE5D9E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E0B7-7584-C67D-0A4B-70B6CFF5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1E418-7B96-F2E9-A072-B478019FB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E6BA-8252-26FF-BC06-FB577C3B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1074-741F-A2E8-B7B8-98034FA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22E8E-56A6-0ECC-24DA-216EFDB9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DF6C-6772-8EB8-4BC9-61F7356B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B6FA1-1A16-9677-B390-B1A3F1310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D185-F1A5-673F-67AA-E71BD85EE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FCF14-863A-AE9F-CE6A-779A51DA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6346C-82A5-280C-A3A8-1FF23FA5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BFC99-A217-B7D6-0577-E07B43CD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09B03-8533-BFF6-BA49-E5313EBC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6BC9-F3DA-8FBE-D0B0-29C27A1CA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534E-6884-25B7-1984-B9DD763D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7A00-A2A1-FB40-91A9-F8C8A608DDF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CE93-BAED-27AF-E812-1ACE5F42E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F718-37D2-B349-F742-CE0DBCB81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C7CE-22D9-FE46-819C-49734E28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02F7-99DA-0C68-0E62-305EF9A3D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764B5-3747-DA3C-F4A1-6FD008B85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BDC6E5-92EA-F40D-C766-F3C8B8B72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6756"/>
            <a:ext cx="7311467" cy="85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7AF7A84-801C-80ED-396B-DF9A7458D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77"/>
          <a:stretch/>
        </p:blipFill>
        <p:spPr bwMode="auto">
          <a:xfrm>
            <a:off x="4431570" y="1820826"/>
            <a:ext cx="7311467" cy="287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1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Hosen, Jacob Daniel</dc:creator>
  <cp:lastModifiedBy>Hosen, Jacob Daniel</cp:lastModifiedBy>
  <cp:revision>1</cp:revision>
  <dcterms:created xsi:type="dcterms:W3CDTF">2023-05-19T04:19:03Z</dcterms:created>
  <dcterms:modified xsi:type="dcterms:W3CDTF">2023-05-24T00:56:14Z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2023-05-24T00:56:14Z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735bbea9-06cc-4a5d-876d-da88b9331a43</vt:lpwstr>
  </property>
  <property fmtid="{D5CDD505-2E9C-101B-9397-08002B2CF9AE}" pid="8" name="MSIP_Label_4044bd30-2ed7-4c9d-9d12-46200872a97b_ContentBits">
    <vt:lpwstr>0</vt:lpwstr>
  </property>
</Properties>
</file>