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5778A-707E-9BEB-15B8-4F81EFB14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A9B81-A740-4F8E-21CE-0BF9EB81B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E0B2C-9C05-3EAF-8D19-58475A68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1DAC6-84A9-A234-3662-78610005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2D8C3-96DF-8433-E724-72D55FD3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4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7009-AA37-08DC-EA0E-883F439F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D1762-0803-3649-7D9F-F3638EC2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2F73B-3E7C-EACE-12F2-24E85986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3285C-1FA4-DD5E-6829-17CBDCE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8545B-E1E9-F246-E312-CF5394F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0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7114F2-760C-7D2A-94D2-4E77A9C9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C66E3-4F2C-6282-71A7-BF4173CD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9F38F-39CE-8C8F-722D-3A6C0196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010C3-BEAE-77A6-9207-D293A9FA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1972-AEBC-BEA6-7481-8DFF516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8AFC-095A-582C-C3D6-EAA857F0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DC341-D392-2CFB-7199-79484E3D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365BB-E9B1-1D24-7947-9A23718E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0ABDB-5EC3-AA13-FACD-17370BE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96836-7A8B-6F23-0679-774803EB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7457-0359-BB5D-11B0-AD41F882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0C3E5-46BC-44FF-A622-1343ABBF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D63BE-7C05-2ECE-2513-28BC59C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CD081-D6AC-CE0B-0851-0D2B689F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ADA0E-640B-8766-0488-5B7090D7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038C3-CCA3-87AE-E06F-D0F0232A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1449D-9EB6-6841-F600-08B8E25FB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8C0DE-9598-5917-0D8F-BBB33DB8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512CC-5241-D9DB-99A8-0E60CECF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A20D7-B47D-2C65-7ED4-61E8AF97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0FB9E-5FA5-829B-3F54-71CA723F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1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9C75-8FBA-D34A-B9F3-C5F94E2C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79D98-067F-F213-1984-114C3C49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32158-F399-F82C-1E43-FB720D99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57B0C-0C9A-E6D0-E095-943B2353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3638BF-EB06-9009-246B-CE8C1D9D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F830C-2B5C-410B-0578-0CA639E2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BA36B-06D6-A909-072B-54306FE4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F5091-7DDB-AF16-F835-F2FE6509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2399C-93AB-14D8-4D1A-AC66E235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EB7C7-4BDF-344A-8292-FACE5727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02B6A-1E28-9CE0-5BF5-7DC9DE42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B568E-1F5C-BE83-D172-0F98E99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6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1F3C6D-135C-332B-8C2F-6772C097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EECBF-1AA5-2CF4-22CE-3C4D2ED9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E00DC-ED16-AB64-37B4-AD848FAD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74C4-C193-24CE-9285-90F241D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0B871-B835-8BE6-0E94-707CA33E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755EF-BAA0-FF11-D681-A509DDDC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6AFE0-5A3B-D0B9-AE76-DC2094F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14E0B-643E-CE73-2699-9EAEEA97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C9C91-F4EC-738F-D223-EACCD1A1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1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290F-7E9E-3C4A-0CBB-F0D8B37B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078913-DD23-D315-810F-A9CA1C800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9D866-05C9-BCFB-63DA-FCA0CB6F3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84887-5290-8A44-3FB2-AEC78219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6ECDA-5B2A-F7A2-85FA-FFA74FB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499D8-220D-5733-99B0-47967218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193D6-4BE4-EF07-51C1-E2A475A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9AEE1-577C-9EC6-B7DA-0F807BEB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82024-5728-5E14-0837-D4E452992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49A3-4E4F-46D1-9E6C-E13055B55440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A0AEB-EBF7-1A79-361E-5375EE39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1ADC8-EE18-B057-CAE3-D90D3047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0F5A-9DB1-4783-A652-7D70B8971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2174E4-7B94-BD3D-F0D1-6FC5E3B8B90A}"/>
              </a:ext>
            </a:extLst>
          </p:cNvPr>
          <p:cNvSpPr/>
          <p:nvPr/>
        </p:nvSpPr>
        <p:spPr>
          <a:xfrm>
            <a:off x="5656730" y="1395133"/>
            <a:ext cx="1470212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5BB25-4531-CE50-889A-EA762F6DA4AD}"/>
              </a:ext>
            </a:extLst>
          </p:cNvPr>
          <p:cNvSpPr/>
          <p:nvPr/>
        </p:nvSpPr>
        <p:spPr>
          <a:xfrm>
            <a:off x="5656730" y="2157133"/>
            <a:ext cx="1470212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解析参数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7827D5-E601-6857-39EC-8BCB38732A01}"/>
              </a:ext>
            </a:extLst>
          </p:cNvPr>
          <p:cNvSpPr/>
          <p:nvPr/>
        </p:nvSpPr>
        <p:spPr>
          <a:xfrm>
            <a:off x="5656730" y="2919133"/>
            <a:ext cx="1470212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读取文件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1CBA44-6B93-BE44-F0A2-1540AE1582AD}"/>
              </a:ext>
            </a:extLst>
          </p:cNvPr>
          <p:cNvSpPr/>
          <p:nvPr/>
        </p:nvSpPr>
        <p:spPr>
          <a:xfrm>
            <a:off x="5656730" y="3685615"/>
            <a:ext cx="1470212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处理数据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EC553-03B0-CECE-0CE1-5817AF46EFD3}"/>
              </a:ext>
            </a:extLst>
          </p:cNvPr>
          <p:cNvSpPr/>
          <p:nvPr/>
        </p:nvSpPr>
        <p:spPr>
          <a:xfrm>
            <a:off x="5656730" y="4424087"/>
            <a:ext cx="1470212" cy="6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写入目标文件</a:t>
            </a:r>
            <a:endParaRPr lang="en-US" altLang="zh-CN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FC3E4EE-9BE8-AB37-61DE-A42C71F63BBF}"/>
              </a:ext>
            </a:extLst>
          </p:cNvPr>
          <p:cNvSpPr/>
          <p:nvPr/>
        </p:nvSpPr>
        <p:spPr>
          <a:xfrm>
            <a:off x="7126944" y="1721225"/>
            <a:ext cx="313761" cy="13245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CD81C1-9D99-08F0-A1EF-DC81EC78E4E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391836" y="185233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F93D7A-6228-53D0-A362-6944635489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391836" y="261433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BAF34D-B417-F048-0920-5BA75E560CC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391836" y="3376333"/>
            <a:ext cx="0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8CDF4F8-1F88-C5D1-EC76-DDB23DE096D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391836" y="4142815"/>
            <a:ext cx="0" cy="28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1B2D7B-0D83-981A-9346-7C7DFE0C9FF2}"/>
              </a:ext>
            </a:extLst>
          </p:cNvPr>
          <p:cNvSpPr/>
          <p:nvPr/>
        </p:nvSpPr>
        <p:spPr>
          <a:xfrm>
            <a:off x="7440705" y="1623733"/>
            <a:ext cx="147021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文件路径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D50674-A193-0676-D4AA-8655F3882688}"/>
              </a:ext>
            </a:extLst>
          </p:cNvPr>
          <p:cNvSpPr/>
          <p:nvPr/>
        </p:nvSpPr>
        <p:spPr>
          <a:xfrm>
            <a:off x="7440705" y="2176743"/>
            <a:ext cx="147021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组合大小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5971D2-0673-4C19-EE9A-82B0790CAA97}"/>
              </a:ext>
            </a:extLst>
          </p:cNvPr>
          <p:cNvSpPr/>
          <p:nvPr/>
        </p:nvSpPr>
        <p:spPr>
          <a:xfrm>
            <a:off x="7440705" y="2729753"/>
            <a:ext cx="147021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</a:t>
            </a:r>
            <a:endParaRPr lang="en-US" altLang="zh-CN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1F23048-81AA-5E4D-69E0-A72E5A861BC8}"/>
              </a:ext>
            </a:extLst>
          </p:cNvPr>
          <p:cNvSpPr/>
          <p:nvPr/>
        </p:nvSpPr>
        <p:spPr>
          <a:xfrm flipH="1" flipV="1">
            <a:off x="5342966" y="1954868"/>
            <a:ext cx="313761" cy="24294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DF6C64-C918-6401-3879-116E001D0082}"/>
              </a:ext>
            </a:extLst>
          </p:cNvPr>
          <p:cNvSpPr/>
          <p:nvPr/>
        </p:nvSpPr>
        <p:spPr>
          <a:xfrm>
            <a:off x="3424515" y="1801349"/>
            <a:ext cx="191845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获取文件大小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86C150B-E99E-83F3-7F88-FC78F7017A1C}"/>
              </a:ext>
            </a:extLst>
          </p:cNvPr>
          <p:cNvSpPr/>
          <p:nvPr/>
        </p:nvSpPr>
        <p:spPr>
          <a:xfrm>
            <a:off x="3424515" y="4155704"/>
            <a:ext cx="191845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计算缓冲区大小</a:t>
            </a: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E037DB-3490-748A-18D5-4A0DC2D800EC}"/>
              </a:ext>
            </a:extLst>
          </p:cNvPr>
          <p:cNvSpPr/>
          <p:nvPr/>
        </p:nvSpPr>
        <p:spPr>
          <a:xfrm>
            <a:off x="7476546" y="3325347"/>
            <a:ext cx="147021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翻转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D41561-761A-D5D7-B1E2-D05A0CEF7147}"/>
              </a:ext>
            </a:extLst>
          </p:cNvPr>
          <p:cNvSpPr/>
          <p:nvPr/>
        </p:nvSpPr>
        <p:spPr>
          <a:xfrm>
            <a:off x="7476546" y="3927103"/>
            <a:ext cx="147021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转换类型</a:t>
            </a:r>
            <a:endParaRPr lang="en-US" altLang="zh-CN" dirty="0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4EEB46E-ED84-7F0B-02B3-F9FB4CC168A2}"/>
              </a:ext>
            </a:extLst>
          </p:cNvPr>
          <p:cNvSpPr/>
          <p:nvPr/>
        </p:nvSpPr>
        <p:spPr>
          <a:xfrm>
            <a:off x="7126939" y="3560109"/>
            <a:ext cx="349607" cy="7082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1573B-1F77-BF0E-546A-2ACC05492A15}"/>
              </a:ext>
            </a:extLst>
          </p:cNvPr>
          <p:cNvSpPr/>
          <p:nvPr/>
        </p:nvSpPr>
        <p:spPr>
          <a:xfrm>
            <a:off x="1454511" y="1496548"/>
            <a:ext cx="1676393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单位：字节数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7F4C77-01B0-8A27-BDD7-A88FB388E902}"/>
              </a:ext>
            </a:extLst>
          </p:cNvPr>
          <p:cNvSpPr/>
          <p:nvPr/>
        </p:nvSpPr>
        <p:spPr>
          <a:xfrm>
            <a:off x="1461241" y="2121837"/>
            <a:ext cx="1676393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方式：？</a:t>
            </a:r>
            <a:endParaRPr lang="en-US" altLang="zh-CN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79B328EB-6B88-AC3C-795F-6CDB695B3590}"/>
              </a:ext>
            </a:extLst>
          </p:cNvPr>
          <p:cNvSpPr/>
          <p:nvPr/>
        </p:nvSpPr>
        <p:spPr>
          <a:xfrm flipH="1" flipV="1">
            <a:off x="3137635" y="1725148"/>
            <a:ext cx="273419" cy="5860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B8826C-79E8-52DB-D515-C89DBC8CF1E9}"/>
              </a:ext>
            </a:extLst>
          </p:cNvPr>
          <p:cNvSpPr/>
          <p:nvPr/>
        </p:nvSpPr>
        <p:spPr>
          <a:xfrm>
            <a:off x="1454510" y="4195488"/>
            <a:ext cx="1676393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固定为</a:t>
            </a:r>
            <a:r>
              <a:rPr lang="en-US" altLang="zh-CN" dirty="0"/>
              <a:t>4KB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8979A7-AB6C-C827-6A59-9CF7B1B39A60}"/>
              </a:ext>
            </a:extLst>
          </p:cNvPr>
          <p:cNvSpPr/>
          <p:nvPr/>
        </p:nvSpPr>
        <p:spPr>
          <a:xfrm>
            <a:off x="3424515" y="2903447"/>
            <a:ext cx="191845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检验文件对齐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562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xin</dc:creator>
  <cp:lastModifiedBy>xiao xin</cp:lastModifiedBy>
  <cp:revision>1</cp:revision>
  <dcterms:created xsi:type="dcterms:W3CDTF">2023-02-16T13:06:05Z</dcterms:created>
  <dcterms:modified xsi:type="dcterms:W3CDTF">2023-02-16T13:44:07Z</dcterms:modified>
</cp:coreProperties>
</file>