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0"/>
  </p:notesMasterIdLst>
  <p:handoutMasterIdLst>
    <p:handoutMasterId r:id="rId21"/>
  </p:handoutMasterIdLst>
  <p:sldIdLst>
    <p:sldId id="3072" r:id="rId2"/>
    <p:sldId id="3191" r:id="rId3"/>
    <p:sldId id="3180" r:id="rId4"/>
    <p:sldId id="3176" r:id="rId5"/>
    <p:sldId id="3162" r:id="rId6"/>
    <p:sldId id="3181" r:id="rId7"/>
    <p:sldId id="3192" r:id="rId8"/>
    <p:sldId id="3188" r:id="rId9"/>
    <p:sldId id="3193" r:id="rId10"/>
    <p:sldId id="3194" r:id="rId11"/>
    <p:sldId id="3195" r:id="rId12"/>
    <p:sldId id="3196" r:id="rId13"/>
    <p:sldId id="3197" r:id="rId14"/>
    <p:sldId id="3198" r:id="rId15"/>
    <p:sldId id="3199" r:id="rId16"/>
    <p:sldId id="3183" r:id="rId17"/>
    <p:sldId id="3189" r:id="rId18"/>
    <p:sldId id="3184" r:id="rId19"/>
  </p:sldIdLst>
  <p:sldSz cx="12858750" cy="723265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7D4"/>
    <a:srgbClr val="F94D4D"/>
    <a:srgbClr val="FEFEFE"/>
    <a:srgbClr val="FFFFFF"/>
    <a:srgbClr val="8F1A12"/>
    <a:srgbClr val="F84E4B"/>
    <a:srgbClr val="26C8D2"/>
    <a:srgbClr val="1CB7F1"/>
    <a:srgbClr val="0170C1"/>
    <a:srgbClr val="006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3" autoAdjust="0"/>
    <p:restoredTop sz="92986" autoAdjust="0"/>
  </p:normalViewPr>
  <p:slideViewPr>
    <p:cSldViewPr>
      <p:cViewPr varScale="1">
        <p:scale>
          <a:sx n="75" d="100"/>
          <a:sy n="75" d="100"/>
        </p:scale>
        <p:origin x="480" y="7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308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5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3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5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7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6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63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3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1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4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0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0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26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7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1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0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5556"/>
            <a:ext cx="12858750" cy="724376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 userDrawn="1"/>
        </p:nvSpPr>
        <p:spPr>
          <a:xfrm>
            <a:off x="308695" y="303957"/>
            <a:ext cx="12241360" cy="6624736"/>
          </a:xfrm>
          <a:prstGeom prst="round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473873" y="1492089"/>
            <a:ext cx="10384877" cy="4248472"/>
          </a:xfrm>
          <a:custGeom>
            <a:avLst/>
            <a:gdLst>
              <a:gd name="connsiteX0" fmla="*/ 1112084 w 10384877"/>
              <a:gd name="connsiteY0" fmla="*/ 0 h 4248472"/>
              <a:gd name="connsiteX1" fmla="*/ 10384877 w 10384877"/>
              <a:gd name="connsiteY1" fmla="*/ 0 h 4248472"/>
              <a:gd name="connsiteX2" fmla="*/ 10384877 w 10384877"/>
              <a:gd name="connsiteY2" fmla="*/ 4248472 h 4248472"/>
              <a:gd name="connsiteX3" fmla="*/ 1112084 w 10384877"/>
              <a:gd name="connsiteY3" fmla="*/ 4248472 h 4248472"/>
              <a:gd name="connsiteX4" fmla="*/ 1112084 w 10384877"/>
              <a:gd name="connsiteY4" fmla="*/ 4243379 h 4248472"/>
              <a:gd name="connsiteX5" fmla="*/ 1059571 w 10384877"/>
              <a:gd name="connsiteY5" fmla="*/ 4243379 h 4248472"/>
              <a:gd name="connsiteX6" fmla="*/ 0 w 10384877"/>
              <a:gd name="connsiteY6" fmla="*/ 2124238 h 4248472"/>
              <a:gd name="connsiteX7" fmla="*/ 1059571 w 10384877"/>
              <a:gd name="connsiteY7" fmla="*/ 5097 h 4248472"/>
              <a:gd name="connsiteX8" fmla="*/ 1112084 w 10384877"/>
              <a:gd name="connsiteY8" fmla="*/ 5097 h 424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4877" h="4248472">
                <a:moveTo>
                  <a:pt x="1112084" y="0"/>
                </a:moveTo>
                <a:lnTo>
                  <a:pt x="10384877" y="0"/>
                </a:lnTo>
                <a:lnTo>
                  <a:pt x="10384877" y="4248472"/>
                </a:lnTo>
                <a:lnTo>
                  <a:pt x="1112084" y="4248472"/>
                </a:lnTo>
                <a:lnTo>
                  <a:pt x="1112084" y="4243379"/>
                </a:lnTo>
                <a:lnTo>
                  <a:pt x="1059571" y="4243379"/>
                </a:lnTo>
                <a:lnTo>
                  <a:pt x="0" y="2124238"/>
                </a:lnTo>
                <a:lnTo>
                  <a:pt x="1059571" y="5097"/>
                </a:lnTo>
                <a:lnTo>
                  <a:pt x="1112084" y="5097"/>
                </a:lnTo>
                <a:close/>
              </a:path>
            </a:pathLst>
          </a:custGeom>
          <a:solidFill>
            <a:schemeClr val="accent2">
              <a:alpha val="69804"/>
            </a:schemeClr>
          </a:solidFill>
          <a:ln>
            <a:noFill/>
          </a:ln>
          <a:effectLst>
            <a:outerShdw blurRad="381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-1" y="2402789"/>
            <a:ext cx="4873374" cy="2427072"/>
          </a:xfrm>
          <a:custGeom>
            <a:avLst/>
            <a:gdLst>
              <a:gd name="connsiteX0" fmla="*/ 0 w 4873374"/>
              <a:gd name="connsiteY0" fmla="*/ 0 h 2427072"/>
              <a:gd name="connsiteX1" fmla="*/ 3908311 w 4873374"/>
              <a:gd name="connsiteY1" fmla="*/ 0 h 2427072"/>
              <a:gd name="connsiteX2" fmla="*/ 3908311 w 4873374"/>
              <a:gd name="connsiteY2" fmla="*/ 2911 h 2427072"/>
              <a:gd name="connsiteX3" fmla="*/ 4268061 w 4873374"/>
              <a:gd name="connsiteY3" fmla="*/ 2911 h 2427072"/>
              <a:gd name="connsiteX4" fmla="*/ 4873374 w 4873374"/>
              <a:gd name="connsiteY4" fmla="*/ 1213536 h 2427072"/>
              <a:gd name="connsiteX5" fmla="*/ 4268061 w 4873374"/>
              <a:gd name="connsiteY5" fmla="*/ 2424161 h 2427072"/>
              <a:gd name="connsiteX6" fmla="*/ 3908311 w 4873374"/>
              <a:gd name="connsiteY6" fmla="*/ 2424161 h 2427072"/>
              <a:gd name="connsiteX7" fmla="*/ 3908311 w 4873374"/>
              <a:gd name="connsiteY7" fmla="*/ 2427072 h 2427072"/>
              <a:gd name="connsiteX8" fmla="*/ 0 w 4873374"/>
              <a:gd name="connsiteY8" fmla="*/ 2427072 h 242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3374" h="2427072">
                <a:moveTo>
                  <a:pt x="0" y="0"/>
                </a:moveTo>
                <a:lnTo>
                  <a:pt x="3908311" y="0"/>
                </a:lnTo>
                <a:lnTo>
                  <a:pt x="3908311" y="2911"/>
                </a:lnTo>
                <a:lnTo>
                  <a:pt x="4268061" y="2911"/>
                </a:lnTo>
                <a:lnTo>
                  <a:pt x="4873374" y="1213536"/>
                </a:lnTo>
                <a:lnTo>
                  <a:pt x="4268061" y="2424161"/>
                </a:lnTo>
                <a:lnTo>
                  <a:pt x="3908311" y="2424161"/>
                </a:lnTo>
                <a:lnTo>
                  <a:pt x="3908311" y="2427072"/>
                </a:lnTo>
                <a:lnTo>
                  <a:pt x="0" y="2427072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  <a:effectLst>
            <a:outerShdw blurRad="254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2296162" y="2622437"/>
            <a:ext cx="2305818" cy="1987776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56"/>
          <p:cNvSpPr txBox="1"/>
          <p:nvPr/>
        </p:nvSpPr>
        <p:spPr>
          <a:xfrm>
            <a:off x="5349255" y="2790324"/>
            <a:ext cx="6143606" cy="9912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代码构造</a:t>
            </a:r>
            <a:endParaRPr lang="en-US" sz="5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56"/>
          <p:cNvSpPr txBox="1"/>
          <p:nvPr/>
        </p:nvSpPr>
        <p:spPr>
          <a:xfrm>
            <a:off x="2381666" y="3025747"/>
            <a:ext cx="2121990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000" dirty="0" smtClean="0">
                <a:solidFill>
                  <a:schemeClr val="accent1"/>
                </a:solidFill>
                <a:latin typeface="Impact" panose="020B0806030902050204" pitchFamily="34" charset="0"/>
                <a:ea typeface="Cambria Math" panose="02040503050406030204" pitchFamily="18" charset="0"/>
                <a:sym typeface="Arial" panose="020B0604020202020204" pitchFamily="34" charset="0"/>
              </a:rPr>
              <a:t>2017</a:t>
            </a:r>
            <a:endParaRPr lang="en-US" sz="6000" dirty="0">
              <a:solidFill>
                <a:schemeClr val="accent1"/>
              </a:solidFill>
              <a:latin typeface="Impact" panose="020B0806030902050204" pitchFamily="34" charset="0"/>
              <a:ea typeface="Cambria Math" panose="02040503050406030204" pitchFamily="18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49255" y="3616325"/>
            <a:ext cx="70567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软工二代码检查</a:t>
            </a:r>
            <a:endParaRPr lang="zh-CN" altLang="en-US" sz="3600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/>
      <p:bldP spid="10" grpId="0" animBg="1"/>
      <p:bldP spid="11" grpId="0" animBg="1"/>
      <p:bldP spid="12" grpId="0" animBg="1"/>
      <p:bldP spid="13" grpId="0"/>
      <p:bldP spid="14" grpId="0"/>
      <p:bldP spid="14" grpId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9"/>
          <p:cNvSpPr txBox="1"/>
          <p:nvPr/>
        </p:nvSpPr>
        <p:spPr>
          <a:xfrm>
            <a:off x="906712" y="1467284"/>
            <a:ext cx="69777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向量对象大材小用问题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本类使用了向量对象存储了订单类型中的数据，向量类型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线程安全检测机制，内存开销较大，但本类中向量仅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为一个线程（主线程）调用，所以应采用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数据类型。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方法：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vector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对象改为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，并保证以后在单线程任务中尽量避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免使用向量数据类型。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PMD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检测结果分析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49455" y="303957"/>
            <a:ext cx="5414516" cy="26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9"/>
          <p:cNvSpPr txBox="1"/>
          <p:nvPr/>
        </p:nvSpPr>
        <p:spPr>
          <a:xfrm>
            <a:off x="906712" y="1467284"/>
            <a:ext cx="69777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编码习惯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本方法为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public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方法，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提示未对本方法书写对应注释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PUBLIC</a:t>
            </a: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方法因为能够被调用，所以应该写注释对其功能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进行说明；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方法：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中设置自动生成注释，并在书写方法后对注释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部分进行补全处理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PMD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检测结果分析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89415" y="2392189"/>
            <a:ext cx="5342508" cy="15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0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9"/>
          <p:cNvSpPr txBox="1"/>
          <p:nvPr/>
        </p:nvSpPr>
        <p:spPr>
          <a:xfrm>
            <a:off x="906712" y="1467284"/>
            <a:ext cx="69777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迪米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特法则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本类中使用了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接口中的方法，但却重复嵌套调用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了多个方法才获得其需要的目标数据。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PMD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分析提示此处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违反迪米特法则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方法：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简化类之间的数据交流形式，进一步对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接口进行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封装，避免多层调用的出现。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PMD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检测结果分析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53511" y="1170241"/>
            <a:ext cx="4968552" cy="4699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/controller/view_controller_hotelInfor.java:15:	Avoid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printStackTrace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(); use a logger call instead.	public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editHotelInfor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(String accredit,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HotelInforvo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inforvo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){		try{			return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RMIClient.getInstance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().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gethotelServe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().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editinfor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(accredit,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inforvo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);	//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违反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Demeter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法则		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}catch (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RemoteException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e1){			e1.printStackTrace();		//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避免使用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printStackTrace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();		}catch (Exception e2){			e2.printStackTrace();		//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避免使用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printStackTrace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();		}		return false;	}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9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9"/>
          <p:cNvSpPr txBox="1"/>
          <p:nvPr/>
        </p:nvSpPr>
        <p:spPr>
          <a:xfrm>
            <a:off x="906712" y="1467284"/>
            <a:ext cx="69777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return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标识符滥用问题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本方法中使用了三次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return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方法，分别在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try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模块、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catch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模块、方法末位处，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PMD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检测提示一个方法中仅应该存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在一个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return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标识符，且位于方法末位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方法：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用变量代理直接返回</a:t>
            </a:r>
            <a:r>
              <a:rPr lang="en-US" altLang="zh-CN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boolean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变量值，将方法中的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return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量控制到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PMD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检测结果分析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53511" y="1170241"/>
            <a:ext cx="4968552" cy="4699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>
                    <a:lumMod val="25000"/>
                  </a:schemeClr>
                </a:solidFill>
              </a:rPr>
              <a:t>src/controller/view_controller_hotelInfor.java:13:	A method should have only one exit point, and that should be the last statement in the method	public boolean editHotelInfor(String accredit, HotelInforvo inforvo){		try{			return RMIClient.getInstance().gethotelServe().editinfor(accredit, inforvo);		}catch (RemoteException e1){			e1.printStackTrace();		}catch (Exception e2){			e2.printStackTrace();		}		return false;	}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8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9"/>
          <p:cNvSpPr txBox="1"/>
          <p:nvPr/>
        </p:nvSpPr>
        <p:spPr>
          <a:xfrm>
            <a:off x="906712" y="1467284"/>
            <a:ext cx="697777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功能类的声明方式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本类是实现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 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接口的类，但其中嵌套了多层类结构，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同时没有声明为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static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类型。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方法：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将类中方法声明未静态类型，同时删除多层嵌套的无用类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PMD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检测结果分析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53511" y="1170241"/>
            <a:ext cx="4968552" cy="4699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>
                    <a:lumMod val="25000"/>
                  </a:schemeClr>
                </a:solidFill>
              </a:rPr>
              <a:t>src/controller/view_controller_hotelInfor.java:13:	Potential violation of Law of Demeter (method chain calls)	public boolean editHotelInfor(String accredit, HotelInforvo inforvo){		try{			return RMIClient.getInstance().gethotelServe().editinfor(accredit, inforvo);	// 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违反 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</a:rPr>
              <a:t>Demeter 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法则		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</a:rPr>
              <a:t>}catch (RemoteException e1){			e1.printStackTrace();		}catch (Exception e2){			e2.printStackTrace();		}		return false;	}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5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9"/>
          <p:cNvSpPr txBox="1"/>
          <p:nvPr/>
        </p:nvSpPr>
        <p:spPr>
          <a:xfrm>
            <a:off x="906712" y="1312069"/>
            <a:ext cx="5234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数据存储类的实现方法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类是数据库读取方法，其拥有比较庞大的数据内容，但却未对对象的数量进行限制，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PMD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检测提示应该使用单列模式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方法：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将类的实现方法改为</a:t>
            </a:r>
            <a:r>
              <a:rPr lang="en-US" altLang="zh-CN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getInstrance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方法，采用单列模式保证对象的唯一性，避免可能造成的系统内存、运算时间的浪费。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PMD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检测结果分析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59" y="1744117"/>
            <a:ext cx="6447619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9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5397034" y="2782851"/>
            <a:ext cx="4119497" cy="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总结</a:t>
            </a:r>
            <a:endParaRPr lang="en-GB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916257" y="3641023"/>
            <a:ext cx="5237309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Freestyle Script" panose="030804020302050B0404" pitchFamily="66" charset="0"/>
                <a:ea typeface="+mj-ea"/>
              </a:rPr>
              <a:t>.</a:t>
            </a:r>
            <a:endParaRPr lang="en-GB" altLang="zh-CN" sz="1600" dirty="0">
              <a:solidFill>
                <a:schemeClr val="bg1"/>
              </a:solidFill>
              <a:latin typeface="Freestyle Script" panose="030804020302050B0404" pitchFamily="66" charset="0"/>
              <a:ea typeface="+mj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16257" y="3533555"/>
            <a:ext cx="4832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89245" y="1933552"/>
            <a:ext cx="1844084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dirty="0" smtClean="0">
                <a:solidFill>
                  <a:schemeClr val="accent2"/>
                </a:solidFill>
                <a:latin typeface="Freestyle Script" panose="030804020302050B0404" pitchFamily="66" charset="0"/>
                <a:ea typeface="微软雅黑" panose="020B0503020204020204" pitchFamily="34" charset="-122"/>
              </a:rPr>
              <a:t>04</a:t>
            </a:r>
            <a:endParaRPr lang="en-US" altLang="zh-CN" sz="13800" b="1" dirty="0">
              <a:solidFill>
                <a:schemeClr val="accent2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2" name="Group 5241"/>
          <p:cNvGrpSpPr/>
          <p:nvPr/>
        </p:nvGrpSpPr>
        <p:grpSpPr>
          <a:xfrm>
            <a:off x="145453" y="1475551"/>
            <a:ext cx="7458112" cy="4489155"/>
            <a:chOff x="103188" y="1049338"/>
            <a:chExt cx="5303837" cy="3192463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794250" y="2955925"/>
              <a:ext cx="393700" cy="171450"/>
            </a:xfrm>
            <a:custGeom>
              <a:avLst/>
              <a:gdLst>
                <a:gd name="T0" fmla="*/ 235 w 353"/>
                <a:gd name="T1" fmla="*/ 56 h 153"/>
                <a:gd name="T2" fmla="*/ 132 w 353"/>
                <a:gd name="T3" fmla="*/ 12 h 153"/>
                <a:gd name="T4" fmla="*/ 0 w 353"/>
                <a:gd name="T5" fmla="*/ 7 h 153"/>
                <a:gd name="T6" fmla="*/ 146 w 353"/>
                <a:gd name="T7" fmla="*/ 96 h 153"/>
                <a:gd name="T8" fmla="*/ 197 w 353"/>
                <a:gd name="T9" fmla="*/ 122 h 153"/>
                <a:gd name="T10" fmla="*/ 353 w 353"/>
                <a:gd name="T11" fmla="*/ 153 h 153"/>
                <a:gd name="T12" fmla="*/ 235 w 353"/>
                <a:gd name="T13" fmla="*/ 5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153">
                  <a:moveTo>
                    <a:pt x="235" y="56"/>
                  </a:moveTo>
                  <a:cubicBezTo>
                    <a:pt x="200" y="35"/>
                    <a:pt x="166" y="20"/>
                    <a:pt x="132" y="12"/>
                  </a:cubicBezTo>
                  <a:cubicBezTo>
                    <a:pt x="87" y="0"/>
                    <a:pt x="42" y="0"/>
                    <a:pt x="0" y="7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63" y="103"/>
                    <a:pt x="179" y="111"/>
                    <a:pt x="197" y="122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13" y="112"/>
                    <a:pt x="274" y="80"/>
                    <a:pt x="235" y="56"/>
                  </a:cubicBezTo>
                  <a:close/>
                </a:path>
              </a:pathLst>
            </a:custGeom>
            <a:solidFill>
              <a:srgbClr val="D56F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994025" y="3873500"/>
              <a:ext cx="198437" cy="120650"/>
            </a:xfrm>
            <a:custGeom>
              <a:avLst/>
              <a:gdLst>
                <a:gd name="T0" fmla="*/ 136 w 178"/>
                <a:gd name="T1" fmla="*/ 76 h 108"/>
                <a:gd name="T2" fmla="*/ 73 w 178"/>
                <a:gd name="T3" fmla="*/ 19 h 108"/>
                <a:gd name="T4" fmla="*/ 70 w 178"/>
                <a:gd name="T5" fmla="*/ 16 h 108"/>
                <a:gd name="T6" fmla="*/ 70 w 178"/>
                <a:gd name="T7" fmla="*/ 16 h 108"/>
                <a:gd name="T8" fmla="*/ 70 w 178"/>
                <a:gd name="T9" fmla="*/ 16 h 108"/>
                <a:gd name="T10" fmla="*/ 16 w 178"/>
                <a:gd name="T11" fmla="*/ 15 h 108"/>
                <a:gd name="T12" fmla="*/ 15 w 178"/>
                <a:gd name="T13" fmla="*/ 69 h 108"/>
                <a:gd name="T14" fmla="*/ 17 w 178"/>
                <a:gd name="T15" fmla="*/ 71 h 108"/>
                <a:gd name="T16" fmla="*/ 178 w 178"/>
                <a:gd name="T17" fmla="*/ 108 h 108"/>
                <a:gd name="T18" fmla="*/ 136 w 178"/>
                <a:gd name="T1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08">
                  <a:moveTo>
                    <a:pt x="136" y="76"/>
                  </a:moveTo>
                  <a:cubicBezTo>
                    <a:pt x="103" y="49"/>
                    <a:pt x="81" y="27"/>
                    <a:pt x="73" y="19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55" y="1"/>
                    <a:pt x="31" y="0"/>
                    <a:pt x="16" y="15"/>
                  </a:cubicBezTo>
                  <a:cubicBezTo>
                    <a:pt x="1" y="29"/>
                    <a:pt x="0" y="53"/>
                    <a:pt x="15" y="69"/>
                  </a:cubicBezTo>
                  <a:cubicBezTo>
                    <a:pt x="15" y="69"/>
                    <a:pt x="16" y="70"/>
                    <a:pt x="17" y="71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63" y="97"/>
                    <a:pt x="149" y="86"/>
                    <a:pt x="136" y="76"/>
                  </a:cubicBezTo>
                  <a:close/>
                </a:path>
              </a:pathLst>
            </a:custGeom>
            <a:solidFill>
              <a:srgbClr val="887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705350" y="2963863"/>
              <a:ext cx="250825" cy="122238"/>
            </a:xfrm>
            <a:custGeom>
              <a:avLst/>
              <a:gdLst>
                <a:gd name="T0" fmla="*/ 0 w 225"/>
                <a:gd name="T1" fmla="*/ 110 h 110"/>
                <a:gd name="T2" fmla="*/ 92 w 225"/>
                <a:gd name="T3" fmla="*/ 75 h 110"/>
                <a:gd name="T4" fmla="*/ 206 w 225"/>
                <a:gd name="T5" fmla="*/ 82 h 110"/>
                <a:gd name="T6" fmla="*/ 225 w 225"/>
                <a:gd name="T7" fmla="*/ 89 h 110"/>
                <a:gd name="T8" fmla="*/ 79 w 225"/>
                <a:gd name="T9" fmla="*/ 0 h 110"/>
                <a:gd name="T10" fmla="*/ 0 w 225"/>
                <a:gd name="T1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10">
                  <a:moveTo>
                    <a:pt x="0" y="110"/>
                  </a:moveTo>
                  <a:cubicBezTo>
                    <a:pt x="30" y="93"/>
                    <a:pt x="61" y="81"/>
                    <a:pt x="92" y="75"/>
                  </a:cubicBezTo>
                  <a:cubicBezTo>
                    <a:pt x="129" y="69"/>
                    <a:pt x="166" y="70"/>
                    <a:pt x="206" y="82"/>
                  </a:cubicBezTo>
                  <a:cubicBezTo>
                    <a:pt x="212" y="84"/>
                    <a:pt x="218" y="86"/>
                    <a:pt x="225" y="89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F9A0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481513" y="2963863"/>
              <a:ext cx="312737" cy="203200"/>
            </a:xfrm>
            <a:custGeom>
              <a:avLst/>
              <a:gdLst>
                <a:gd name="T0" fmla="*/ 191 w 280"/>
                <a:gd name="T1" fmla="*/ 30 h 182"/>
                <a:gd name="T2" fmla="*/ 111 w 280"/>
                <a:gd name="T3" fmla="*/ 78 h 182"/>
                <a:gd name="T4" fmla="*/ 0 w 280"/>
                <a:gd name="T5" fmla="*/ 182 h 182"/>
                <a:gd name="T6" fmla="*/ 201 w 280"/>
                <a:gd name="T7" fmla="*/ 110 h 182"/>
                <a:gd name="T8" fmla="*/ 280 w 280"/>
                <a:gd name="T9" fmla="*/ 0 h 182"/>
                <a:gd name="T10" fmla="*/ 191 w 280"/>
                <a:gd name="T11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82">
                  <a:moveTo>
                    <a:pt x="191" y="30"/>
                  </a:moveTo>
                  <a:cubicBezTo>
                    <a:pt x="163" y="43"/>
                    <a:pt x="136" y="60"/>
                    <a:pt x="111" y="78"/>
                  </a:cubicBezTo>
                  <a:cubicBezTo>
                    <a:pt x="71" y="108"/>
                    <a:pt x="34" y="144"/>
                    <a:pt x="0" y="18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49" y="6"/>
                    <a:pt x="219" y="16"/>
                    <a:pt x="191" y="30"/>
                  </a:cubicBezTo>
                  <a:close/>
                </a:path>
              </a:pathLst>
            </a:custGeom>
            <a:solidFill>
              <a:srgbClr val="F26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5264150" y="3371850"/>
              <a:ext cx="139700" cy="134938"/>
            </a:xfrm>
            <a:custGeom>
              <a:avLst/>
              <a:gdLst>
                <a:gd name="T0" fmla="*/ 0 w 125"/>
                <a:gd name="T1" fmla="*/ 0 h 121"/>
                <a:gd name="T2" fmla="*/ 55 w 125"/>
                <a:gd name="T3" fmla="*/ 96 h 121"/>
                <a:gd name="T4" fmla="*/ 106 w 125"/>
                <a:gd name="T5" fmla="*/ 112 h 121"/>
                <a:gd name="T6" fmla="*/ 125 w 125"/>
                <a:gd name="T7" fmla="*/ 89 h 121"/>
                <a:gd name="T8" fmla="*/ 0 w 125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1">
                  <a:moveTo>
                    <a:pt x="0" y="0"/>
                  </a:moveTo>
                  <a:cubicBezTo>
                    <a:pt x="18" y="30"/>
                    <a:pt x="36" y="61"/>
                    <a:pt x="55" y="96"/>
                  </a:cubicBezTo>
                  <a:cubicBezTo>
                    <a:pt x="65" y="114"/>
                    <a:pt x="88" y="121"/>
                    <a:pt x="106" y="112"/>
                  </a:cubicBezTo>
                  <a:cubicBezTo>
                    <a:pt x="116" y="107"/>
                    <a:pt x="122" y="98"/>
                    <a:pt x="125" y="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5013325" y="3092450"/>
              <a:ext cx="236537" cy="255588"/>
            </a:xfrm>
            <a:custGeom>
              <a:avLst/>
              <a:gdLst>
                <a:gd name="T0" fmla="*/ 156 w 212"/>
                <a:gd name="T1" fmla="*/ 31 h 229"/>
                <a:gd name="T2" fmla="*/ 0 w 212"/>
                <a:gd name="T3" fmla="*/ 0 h 229"/>
                <a:gd name="T4" fmla="*/ 57 w 212"/>
                <a:gd name="T5" fmla="*/ 42 h 229"/>
                <a:gd name="T6" fmla="*/ 149 w 212"/>
                <a:gd name="T7" fmla="*/ 140 h 229"/>
                <a:gd name="T8" fmla="*/ 212 w 212"/>
                <a:gd name="T9" fmla="*/ 229 h 229"/>
                <a:gd name="T10" fmla="*/ 167 w 212"/>
                <a:gd name="T11" fmla="*/ 44 h 229"/>
                <a:gd name="T12" fmla="*/ 156 w 212"/>
                <a:gd name="T13" fmla="*/ 3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29">
                  <a:moveTo>
                    <a:pt x="156" y="3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11"/>
                    <a:pt x="37" y="25"/>
                    <a:pt x="57" y="42"/>
                  </a:cubicBezTo>
                  <a:cubicBezTo>
                    <a:pt x="86" y="67"/>
                    <a:pt x="117" y="100"/>
                    <a:pt x="149" y="140"/>
                  </a:cubicBezTo>
                  <a:cubicBezTo>
                    <a:pt x="170" y="167"/>
                    <a:pt x="190" y="196"/>
                    <a:pt x="212" y="229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3" y="39"/>
                    <a:pt x="159" y="35"/>
                    <a:pt x="156" y="31"/>
                  </a:cubicBezTo>
                  <a:close/>
                </a:path>
              </a:pathLst>
            </a:custGeom>
            <a:solidFill>
              <a:srgbClr val="AFB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5199063" y="3141663"/>
              <a:ext cx="207962" cy="328613"/>
            </a:xfrm>
            <a:custGeom>
              <a:avLst/>
              <a:gdLst>
                <a:gd name="T0" fmla="*/ 180 w 186"/>
                <a:gd name="T1" fmla="*/ 266 h 295"/>
                <a:gd name="T2" fmla="*/ 25 w 186"/>
                <a:gd name="T3" fmla="*/ 28 h 295"/>
                <a:gd name="T4" fmla="*/ 0 w 186"/>
                <a:gd name="T5" fmla="*/ 0 h 295"/>
                <a:gd name="T6" fmla="*/ 45 w 186"/>
                <a:gd name="T7" fmla="*/ 185 h 295"/>
                <a:gd name="T8" fmla="*/ 58 w 186"/>
                <a:gd name="T9" fmla="*/ 206 h 295"/>
                <a:gd name="T10" fmla="*/ 183 w 186"/>
                <a:gd name="T11" fmla="*/ 295 h 295"/>
                <a:gd name="T12" fmla="*/ 180 w 186"/>
                <a:gd name="T13" fmla="*/ 26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295">
                  <a:moveTo>
                    <a:pt x="180" y="266"/>
                  </a:moveTo>
                  <a:cubicBezTo>
                    <a:pt x="128" y="168"/>
                    <a:pt x="76" y="90"/>
                    <a:pt x="25" y="28"/>
                  </a:cubicBezTo>
                  <a:cubicBezTo>
                    <a:pt x="17" y="18"/>
                    <a:pt x="8" y="9"/>
                    <a:pt x="0" y="0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49" y="192"/>
                    <a:pt x="54" y="199"/>
                    <a:pt x="58" y="206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6" y="286"/>
                    <a:pt x="185" y="275"/>
                    <a:pt x="180" y="266"/>
                  </a:cubicBezTo>
                  <a:close/>
                </a:path>
              </a:pathLst>
            </a:custGeom>
            <a:solidFill>
              <a:srgbClr val="00A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4232275" y="3402013"/>
              <a:ext cx="184150" cy="360363"/>
            </a:xfrm>
            <a:custGeom>
              <a:avLst/>
              <a:gdLst>
                <a:gd name="T0" fmla="*/ 4 w 166"/>
                <a:gd name="T1" fmla="*/ 324 h 324"/>
                <a:gd name="T2" fmla="*/ 54 w 166"/>
                <a:gd name="T3" fmla="*/ 216 h 324"/>
                <a:gd name="T4" fmla="*/ 54 w 166"/>
                <a:gd name="T5" fmla="*/ 216 h 324"/>
                <a:gd name="T6" fmla="*/ 55 w 166"/>
                <a:gd name="T7" fmla="*/ 216 h 324"/>
                <a:gd name="T8" fmla="*/ 55 w 166"/>
                <a:gd name="T9" fmla="*/ 215 h 324"/>
                <a:gd name="T10" fmla="*/ 55 w 166"/>
                <a:gd name="T11" fmla="*/ 215 h 324"/>
                <a:gd name="T12" fmla="*/ 55 w 166"/>
                <a:gd name="T13" fmla="*/ 213 h 324"/>
                <a:gd name="T14" fmla="*/ 58 w 166"/>
                <a:gd name="T15" fmla="*/ 207 h 324"/>
                <a:gd name="T16" fmla="*/ 70 w 166"/>
                <a:gd name="T17" fmla="*/ 181 h 324"/>
                <a:gd name="T18" fmla="*/ 114 w 166"/>
                <a:gd name="T19" fmla="*/ 91 h 324"/>
                <a:gd name="T20" fmla="*/ 166 w 166"/>
                <a:gd name="T21" fmla="*/ 0 h 324"/>
                <a:gd name="T22" fmla="*/ 0 w 166"/>
                <a:gd name="T23" fmla="*/ 151 h 324"/>
                <a:gd name="T24" fmla="*/ 4 w 166"/>
                <a:gd name="T2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324">
                  <a:moveTo>
                    <a:pt x="4" y="324"/>
                  </a:moveTo>
                  <a:cubicBezTo>
                    <a:pt x="21" y="291"/>
                    <a:pt x="38" y="255"/>
                    <a:pt x="54" y="216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5" y="215"/>
                    <a:pt x="55" y="214"/>
                    <a:pt x="55" y="213"/>
                  </a:cubicBezTo>
                  <a:cubicBezTo>
                    <a:pt x="56" y="212"/>
                    <a:pt x="57" y="210"/>
                    <a:pt x="58" y="207"/>
                  </a:cubicBezTo>
                  <a:cubicBezTo>
                    <a:pt x="61" y="201"/>
                    <a:pt x="65" y="192"/>
                    <a:pt x="70" y="181"/>
                  </a:cubicBezTo>
                  <a:cubicBezTo>
                    <a:pt x="80" y="158"/>
                    <a:pt x="95" y="127"/>
                    <a:pt x="114" y="91"/>
                  </a:cubicBezTo>
                  <a:cubicBezTo>
                    <a:pt x="129" y="63"/>
                    <a:pt x="146" y="32"/>
                    <a:pt x="166" y="0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4" y="324"/>
                  </a:lnTo>
                  <a:close/>
                </a:path>
              </a:pathLst>
            </a:custGeom>
            <a:solidFill>
              <a:srgbClr val="801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3629025" y="4090988"/>
              <a:ext cx="366712" cy="150813"/>
            </a:xfrm>
            <a:custGeom>
              <a:avLst/>
              <a:gdLst>
                <a:gd name="T0" fmla="*/ 97 w 328"/>
                <a:gd name="T1" fmla="*/ 44 h 135"/>
                <a:gd name="T2" fmla="*/ 0 w 328"/>
                <a:gd name="T3" fmla="*/ 135 h 135"/>
                <a:gd name="T4" fmla="*/ 77 w 328"/>
                <a:gd name="T5" fmla="*/ 127 h 135"/>
                <a:gd name="T6" fmla="*/ 283 w 328"/>
                <a:gd name="T7" fmla="*/ 36 h 135"/>
                <a:gd name="T8" fmla="*/ 328 w 328"/>
                <a:gd name="T9" fmla="*/ 0 h 135"/>
                <a:gd name="T10" fmla="*/ 125 w 328"/>
                <a:gd name="T11" fmla="*/ 35 h 135"/>
                <a:gd name="T12" fmla="*/ 97 w 328"/>
                <a:gd name="T13" fmla="*/ 4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135">
                  <a:moveTo>
                    <a:pt x="97" y="4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25" y="134"/>
                    <a:pt x="51" y="132"/>
                    <a:pt x="77" y="127"/>
                  </a:cubicBezTo>
                  <a:cubicBezTo>
                    <a:pt x="146" y="114"/>
                    <a:pt x="216" y="86"/>
                    <a:pt x="283" y="36"/>
                  </a:cubicBezTo>
                  <a:cubicBezTo>
                    <a:pt x="298" y="25"/>
                    <a:pt x="313" y="13"/>
                    <a:pt x="328" y="0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16" y="39"/>
                    <a:pt x="107" y="42"/>
                    <a:pt x="97" y="44"/>
                  </a:cubicBezTo>
                  <a:close/>
                </a:path>
              </a:pathLst>
            </a:custGeom>
            <a:solidFill>
              <a:srgbClr val="F5B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768725" y="3900488"/>
              <a:ext cx="285750" cy="228600"/>
            </a:xfrm>
            <a:custGeom>
              <a:avLst/>
              <a:gdLst>
                <a:gd name="T0" fmla="*/ 231 w 256"/>
                <a:gd name="T1" fmla="*/ 32 h 206"/>
                <a:gd name="T2" fmla="*/ 55 w 256"/>
                <a:gd name="T3" fmla="*/ 183 h 206"/>
                <a:gd name="T4" fmla="*/ 0 w 256"/>
                <a:gd name="T5" fmla="*/ 206 h 206"/>
                <a:gd name="T6" fmla="*/ 203 w 256"/>
                <a:gd name="T7" fmla="*/ 171 h 206"/>
                <a:gd name="T8" fmla="*/ 206 w 256"/>
                <a:gd name="T9" fmla="*/ 168 h 206"/>
                <a:gd name="T10" fmla="*/ 256 w 256"/>
                <a:gd name="T11" fmla="*/ 0 h 206"/>
                <a:gd name="T12" fmla="*/ 231 w 256"/>
                <a:gd name="T13" fmla="*/ 3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06">
                  <a:moveTo>
                    <a:pt x="231" y="32"/>
                  </a:moveTo>
                  <a:cubicBezTo>
                    <a:pt x="173" y="104"/>
                    <a:pt x="113" y="152"/>
                    <a:pt x="55" y="183"/>
                  </a:cubicBezTo>
                  <a:cubicBezTo>
                    <a:pt x="36" y="192"/>
                    <a:pt x="18" y="200"/>
                    <a:pt x="0" y="206"/>
                  </a:cubicBezTo>
                  <a:cubicBezTo>
                    <a:pt x="203" y="171"/>
                    <a:pt x="203" y="171"/>
                    <a:pt x="203" y="171"/>
                  </a:cubicBezTo>
                  <a:cubicBezTo>
                    <a:pt x="204" y="170"/>
                    <a:pt x="205" y="169"/>
                    <a:pt x="206" y="16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47" y="11"/>
                    <a:pt x="239" y="22"/>
                    <a:pt x="231" y="32"/>
                  </a:cubicBezTo>
                  <a:close/>
                </a:path>
              </a:pathLst>
            </a:custGeom>
            <a:solidFill>
              <a:srgbClr val="F1A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4070350" y="3178175"/>
              <a:ext cx="401637" cy="696913"/>
            </a:xfrm>
            <a:custGeom>
              <a:avLst/>
              <a:gdLst>
                <a:gd name="T0" fmla="*/ 342 w 360"/>
                <a:gd name="T1" fmla="*/ 21 h 625"/>
                <a:gd name="T2" fmla="*/ 165 w 360"/>
                <a:gd name="T3" fmla="*/ 305 h 625"/>
                <a:gd name="T4" fmla="*/ 128 w 360"/>
                <a:gd name="T5" fmla="*/ 387 h 625"/>
                <a:gd name="T6" fmla="*/ 0 w 360"/>
                <a:gd name="T7" fmla="*/ 625 h 625"/>
                <a:gd name="T8" fmla="*/ 148 w 360"/>
                <a:gd name="T9" fmla="*/ 525 h 625"/>
                <a:gd name="T10" fmla="*/ 148 w 360"/>
                <a:gd name="T11" fmla="*/ 524 h 625"/>
                <a:gd name="T12" fmla="*/ 144 w 360"/>
                <a:gd name="T13" fmla="*/ 351 h 625"/>
                <a:gd name="T14" fmla="*/ 310 w 360"/>
                <a:gd name="T15" fmla="*/ 200 h 625"/>
                <a:gd name="T16" fmla="*/ 316 w 360"/>
                <a:gd name="T17" fmla="*/ 190 h 625"/>
                <a:gd name="T18" fmla="*/ 360 w 360"/>
                <a:gd name="T19" fmla="*/ 0 h 625"/>
                <a:gd name="T20" fmla="*/ 342 w 360"/>
                <a:gd name="T21" fmla="*/ 21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625">
                  <a:moveTo>
                    <a:pt x="342" y="21"/>
                  </a:moveTo>
                  <a:cubicBezTo>
                    <a:pt x="261" y="121"/>
                    <a:pt x="201" y="232"/>
                    <a:pt x="165" y="305"/>
                  </a:cubicBezTo>
                  <a:cubicBezTo>
                    <a:pt x="143" y="351"/>
                    <a:pt x="130" y="383"/>
                    <a:pt x="128" y="387"/>
                  </a:cubicBezTo>
                  <a:cubicBezTo>
                    <a:pt x="87" y="483"/>
                    <a:pt x="44" y="561"/>
                    <a:pt x="0" y="625"/>
                  </a:cubicBezTo>
                  <a:cubicBezTo>
                    <a:pt x="148" y="525"/>
                    <a:pt x="148" y="525"/>
                    <a:pt x="148" y="525"/>
                  </a:cubicBezTo>
                  <a:cubicBezTo>
                    <a:pt x="148" y="524"/>
                    <a:pt x="148" y="524"/>
                    <a:pt x="148" y="524"/>
                  </a:cubicBezTo>
                  <a:cubicBezTo>
                    <a:pt x="144" y="351"/>
                    <a:pt x="144" y="351"/>
                    <a:pt x="144" y="351"/>
                  </a:cubicBezTo>
                  <a:cubicBezTo>
                    <a:pt x="310" y="200"/>
                    <a:pt x="310" y="200"/>
                    <a:pt x="310" y="200"/>
                  </a:cubicBezTo>
                  <a:cubicBezTo>
                    <a:pt x="312" y="196"/>
                    <a:pt x="314" y="193"/>
                    <a:pt x="316" y="19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54" y="7"/>
                    <a:pt x="348" y="14"/>
                    <a:pt x="342" y="21"/>
                  </a:cubicBezTo>
                  <a:close/>
                </a:path>
              </a:pathLst>
            </a:custGeom>
            <a:solidFill>
              <a:srgbClr val="456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3998913" y="3763963"/>
              <a:ext cx="236537" cy="323850"/>
            </a:xfrm>
            <a:custGeom>
              <a:avLst/>
              <a:gdLst>
                <a:gd name="T0" fmla="*/ 50 w 213"/>
                <a:gd name="T1" fmla="*/ 122 h 290"/>
                <a:gd name="T2" fmla="*/ 0 w 213"/>
                <a:gd name="T3" fmla="*/ 290 h 290"/>
                <a:gd name="T4" fmla="*/ 147 w 213"/>
                <a:gd name="T5" fmla="*/ 115 h 290"/>
                <a:gd name="T6" fmla="*/ 213 w 213"/>
                <a:gd name="T7" fmla="*/ 0 h 290"/>
                <a:gd name="T8" fmla="*/ 65 w 213"/>
                <a:gd name="T9" fmla="*/ 100 h 290"/>
                <a:gd name="T10" fmla="*/ 50 w 213"/>
                <a:gd name="T11" fmla="*/ 12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290">
                  <a:moveTo>
                    <a:pt x="50" y="122"/>
                  </a:moveTo>
                  <a:cubicBezTo>
                    <a:pt x="0" y="290"/>
                    <a:pt x="0" y="290"/>
                    <a:pt x="0" y="290"/>
                  </a:cubicBezTo>
                  <a:cubicBezTo>
                    <a:pt x="51" y="245"/>
                    <a:pt x="100" y="188"/>
                    <a:pt x="147" y="115"/>
                  </a:cubicBezTo>
                  <a:cubicBezTo>
                    <a:pt x="169" y="80"/>
                    <a:pt x="191" y="42"/>
                    <a:pt x="213" y="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0" y="108"/>
                    <a:pt x="55" y="115"/>
                    <a:pt x="50" y="122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3214688" y="4010025"/>
              <a:ext cx="258762" cy="163513"/>
            </a:xfrm>
            <a:custGeom>
              <a:avLst/>
              <a:gdLst>
                <a:gd name="T0" fmla="*/ 149 w 232"/>
                <a:gd name="T1" fmla="*/ 84 h 146"/>
                <a:gd name="T2" fmla="*/ 0 w 232"/>
                <a:gd name="T3" fmla="*/ 0 h 146"/>
                <a:gd name="T4" fmla="*/ 89 w 232"/>
                <a:gd name="T5" fmla="*/ 140 h 146"/>
                <a:gd name="T6" fmla="*/ 101 w 232"/>
                <a:gd name="T7" fmla="*/ 146 h 146"/>
                <a:gd name="T8" fmla="*/ 232 w 232"/>
                <a:gd name="T9" fmla="*/ 113 h 146"/>
                <a:gd name="T10" fmla="*/ 149 w 232"/>
                <a:gd name="T11" fmla="*/ 8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146">
                  <a:moveTo>
                    <a:pt x="149" y="84"/>
                  </a:moveTo>
                  <a:cubicBezTo>
                    <a:pt x="93" y="60"/>
                    <a:pt x="42" y="30"/>
                    <a:pt x="0" y="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3" y="142"/>
                    <a:pt x="97" y="144"/>
                    <a:pt x="101" y="146"/>
                  </a:cubicBezTo>
                  <a:cubicBezTo>
                    <a:pt x="232" y="113"/>
                    <a:pt x="232" y="113"/>
                    <a:pt x="232" y="113"/>
                  </a:cubicBezTo>
                  <a:cubicBezTo>
                    <a:pt x="203" y="105"/>
                    <a:pt x="176" y="95"/>
                    <a:pt x="149" y="84"/>
                  </a:cubicBezTo>
                  <a:close/>
                </a:path>
              </a:pathLst>
            </a:custGeom>
            <a:solidFill>
              <a:srgbClr val="E44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3489325" y="4140200"/>
              <a:ext cx="247650" cy="101600"/>
            </a:xfrm>
            <a:custGeom>
              <a:avLst/>
              <a:gdLst>
                <a:gd name="T0" fmla="*/ 189 w 223"/>
                <a:gd name="T1" fmla="*/ 8 h 91"/>
                <a:gd name="T2" fmla="*/ 42 w 223"/>
                <a:gd name="T3" fmla="*/ 9 h 91"/>
                <a:gd name="T4" fmla="*/ 0 w 223"/>
                <a:gd name="T5" fmla="*/ 0 h 91"/>
                <a:gd name="T6" fmla="*/ 120 w 223"/>
                <a:gd name="T7" fmla="*/ 91 h 91"/>
                <a:gd name="T8" fmla="*/ 126 w 223"/>
                <a:gd name="T9" fmla="*/ 91 h 91"/>
                <a:gd name="T10" fmla="*/ 223 w 223"/>
                <a:gd name="T11" fmla="*/ 0 h 91"/>
                <a:gd name="T12" fmla="*/ 189 w 223"/>
                <a:gd name="T13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89" y="8"/>
                  </a:moveTo>
                  <a:cubicBezTo>
                    <a:pt x="139" y="17"/>
                    <a:pt x="90" y="16"/>
                    <a:pt x="42" y="9"/>
                  </a:cubicBezTo>
                  <a:cubicBezTo>
                    <a:pt x="28" y="7"/>
                    <a:pt x="14" y="4"/>
                    <a:pt x="0" y="0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2" y="91"/>
                    <a:pt x="124" y="91"/>
                    <a:pt x="126" y="91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12" y="3"/>
                    <a:pt x="201" y="6"/>
                    <a:pt x="189" y="8"/>
                  </a:cubicBezTo>
                  <a:close/>
                </a:path>
              </a:pathLst>
            </a:custGeom>
            <a:solidFill>
              <a:srgbClr val="B07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3013075" y="3952875"/>
              <a:ext cx="301625" cy="214313"/>
            </a:xfrm>
            <a:custGeom>
              <a:avLst/>
              <a:gdLst>
                <a:gd name="T0" fmla="*/ 161 w 271"/>
                <a:gd name="T1" fmla="*/ 37 h 192"/>
                <a:gd name="T2" fmla="*/ 0 w 271"/>
                <a:gd name="T3" fmla="*/ 0 h 192"/>
                <a:gd name="T4" fmla="*/ 85 w 271"/>
                <a:gd name="T5" fmla="*/ 75 h 192"/>
                <a:gd name="T6" fmla="*/ 271 w 271"/>
                <a:gd name="T7" fmla="*/ 192 h 192"/>
                <a:gd name="T8" fmla="*/ 182 w 271"/>
                <a:gd name="T9" fmla="*/ 52 h 192"/>
                <a:gd name="T10" fmla="*/ 161 w 271"/>
                <a:gd name="T11" fmla="*/ 3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92">
                  <a:moveTo>
                    <a:pt x="161" y="3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38" y="38"/>
                    <a:pt x="85" y="75"/>
                  </a:cubicBezTo>
                  <a:cubicBezTo>
                    <a:pt x="132" y="112"/>
                    <a:pt x="195" y="156"/>
                    <a:pt x="271" y="192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75" y="47"/>
                    <a:pt x="168" y="42"/>
                    <a:pt x="161" y="37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4422775" y="3086100"/>
              <a:ext cx="282575" cy="304800"/>
            </a:xfrm>
            <a:custGeom>
              <a:avLst/>
              <a:gdLst>
                <a:gd name="T0" fmla="*/ 44 w 253"/>
                <a:gd name="T1" fmla="*/ 82 h 272"/>
                <a:gd name="T2" fmla="*/ 0 w 253"/>
                <a:gd name="T3" fmla="*/ 272 h 272"/>
                <a:gd name="T4" fmla="*/ 104 w 253"/>
                <a:gd name="T5" fmla="*/ 128 h 272"/>
                <a:gd name="T6" fmla="*/ 253 w 253"/>
                <a:gd name="T7" fmla="*/ 0 h 272"/>
                <a:gd name="T8" fmla="*/ 52 w 253"/>
                <a:gd name="T9" fmla="*/ 72 h 272"/>
                <a:gd name="T10" fmla="*/ 44 w 253"/>
                <a:gd name="T11" fmla="*/ 8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272">
                  <a:moveTo>
                    <a:pt x="44" y="82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30" y="223"/>
                    <a:pt x="65" y="173"/>
                    <a:pt x="104" y="128"/>
                  </a:cubicBezTo>
                  <a:cubicBezTo>
                    <a:pt x="149" y="76"/>
                    <a:pt x="200" y="30"/>
                    <a:pt x="253" y="0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0" y="75"/>
                    <a:pt x="47" y="78"/>
                    <a:pt x="44" y="82"/>
                  </a:cubicBezTo>
                  <a:close/>
                </a:path>
              </a:pathLst>
            </a:custGeom>
            <a:solidFill>
              <a:srgbClr val="98A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3327400" y="4137025"/>
              <a:ext cx="295275" cy="104775"/>
            </a:xfrm>
            <a:custGeom>
              <a:avLst/>
              <a:gdLst>
                <a:gd name="T0" fmla="*/ 131 w 264"/>
                <a:gd name="T1" fmla="*/ 0 h 94"/>
                <a:gd name="T2" fmla="*/ 0 w 264"/>
                <a:gd name="T3" fmla="*/ 33 h 94"/>
                <a:gd name="T4" fmla="*/ 23 w 264"/>
                <a:gd name="T5" fmla="*/ 43 h 94"/>
                <a:gd name="T6" fmla="*/ 222 w 264"/>
                <a:gd name="T7" fmla="*/ 92 h 94"/>
                <a:gd name="T8" fmla="*/ 264 w 264"/>
                <a:gd name="T9" fmla="*/ 94 h 94"/>
                <a:gd name="T10" fmla="*/ 144 w 264"/>
                <a:gd name="T11" fmla="*/ 3 h 94"/>
                <a:gd name="T12" fmla="*/ 131 w 26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94">
                  <a:moveTo>
                    <a:pt x="131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8" y="36"/>
                    <a:pt x="15" y="40"/>
                    <a:pt x="23" y="43"/>
                  </a:cubicBezTo>
                  <a:cubicBezTo>
                    <a:pt x="84" y="68"/>
                    <a:pt x="151" y="87"/>
                    <a:pt x="222" y="92"/>
                  </a:cubicBezTo>
                  <a:cubicBezTo>
                    <a:pt x="236" y="93"/>
                    <a:pt x="250" y="94"/>
                    <a:pt x="264" y="94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0" y="2"/>
                    <a:pt x="135" y="1"/>
                    <a:pt x="131" y="0"/>
                  </a:cubicBezTo>
                  <a:close/>
                </a:path>
              </a:pathLst>
            </a:custGeom>
            <a:solidFill>
              <a:srgbClr val="A96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00025" y="2462213"/>
              <a:ext cx="230187" cy="119063"/>
            </a:xfrm>
            <a:custGeom>
              <a:avLst/>
              <a:gdLst>
                <a:gd name="T0" fmla="*/ 146 w 206"/>
                <a:gd name="T1" fmla="*/ 0 h 107"/>
                <a:gd name="T2" fmla="*/ 206 w 206"/>
                <a:gd name="T3" fmla="*/ 54 h 107"/>
                <a:gd name="T4" fmla="*/ 145 w 206"/>
                <a:gd name="T5" fmla="*/ 107 h 107"/>
                <a:gd name="T6" fmla="*/ 64 w 206"/>
                <a:gd name="T7" fmla="*/ 107 h 107"/>
                <a:gd name="T8" fmla="*/ 0 w 206"/>
                <a:gd name="T9" fmla="*/ 0 h 107"/>
                <a:gd name="T10" fmla="*/ 146 w 206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107">
                  <a:moveTo>
                    <a:pt x="146" y="0"/>
                  </a:moveTo>
                  <a:cubicBezTo>
                    <a:pt x="179" y="0"/>
                    <a:pt x="206" y="24"/>
                    <a:pt x="206" y="54"/>
                  </a:cubicBezTo>
                  <a:cubicBezTo>
                    <a:pt x="206" y="83"/>
                    <a:pt x="179" y="107"/>
                    <a:pt x="145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CE5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103188" y="2462213"/>
              <a:ext cx="168275" cy="119063"/>
            </a:xfrm>
            <a:custGeom>
              <a:avLst/>
              <a:gdLst>
                <a:gd name="T0" fmla="*/ 61 w 151"/>
                <a:gd name="T1" fmla="*/ 0 h 107"/>
                <a:gd name="T2" fmla="*/ 87 w 151"/>
                <a:gd name="T3" fmla="*/ 0 h 107"/>
                <a:gd name="T4" fmla="*/ 151 w 151"/>
                <a:gd name="T5" fmla="*/ 107 h 107"/>
                <a:gd name="T6" fmla="*/ 61 w 151"/>
                <a:gd name="T7" fmla="*/ 107 h 107"/>
                <a:gd name="T8" fmla="*/ 0 w 151"/>
                <a:gd name="T9" fmla="*/ 53 h 107"/>
                <a:gd name="T10" fmla="*/ 61 w 151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7">
                  <a:moveTo>
                    <a:pt x="61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28" y="107"/>
                    <a:pt x="0" y="83"/>
                    <a:pt x="0" y="53"/>
                  </a:cubicBezTo>
                  <a:cubicBezTo>
                    <a:pt x="0" y="24"/>
                    <a:pt x="28" y="0"/>
                    <a:pt x="61" y="0"/>
                  </a:cubicBezTo>
                  <a:close/>
                </a:path>
              </a:pathLst>
            </a:custGeom>
            <a:solidFill>
              <a:srgbClr val="F5B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1546225" y="1149350"/>
              <a:ext cx="119062" cy="227013"/>
            </a:xfrm>
            <a:custGeom>
              <a:avLst/>
              <a:gdLst>
                <a:gd name="T0" fmla="*/ 108 w 108"/>
                <a:gd name="T1" fmla="*/ 142 h 203"/>
                <a:gd name="T2" fmla="*/ 54 w 108"/>
                <a:gd name="T3" fmla="*/ 203 h 203"/>
                <a:gd name="T4" fmla="*/ 0 w 108"/>
                <a:gd name="T5" fmla="*/ 142 h 203"/>
                <a:gd name="T6" fmla="*/ 1 w 108"/>
                <a:gd name="T7" fmla="*/ 0 h 203"/>
                <a:gd name="T8" fmla="*/ 108 w 108"/>
                <a:gd name="T9" fmla="*/ 69 h 203"/>
                <a:gd name="T10" fmla="*/ 108 w 108"/>
                <a:gd name="T11" fmla="*/ 14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203">
                  <a:moveTo>
                    <a:pt x="108" y="142"/>
                  </a:moveTo>
                  <a:cubicBezTo>
                    <a:pt x="108" y="176"/>
                    <a:pt x="84" y="203"/>
                    <a:pt x="54" y="203"/>
                  </a:cubicBezTo>
                  <a:cubicBezTo>
                    <a:pt x="25" y="203"/>
                    <a:pt x="0" y="176"/>
                    <a:pt x="0" y="14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8" y="69"/>
                    <a:pt x="108" y="69"/>
                    <a:pt x="108" y="69"/>
                  </a:cubicBezTo>
                  <a:lnTo>
                    <a:pt x="108" y="142"/>
                  </a:lnTo>
                  <a:close/>
                </a:path>
              </a:pathLst>
            </a:custGeom>
            <a:solidFill>
              <a:srgbClr val="887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1546225" y="1049338"/>
              <a:ext cx="119062" cy="176213"/>
            </a:xfrm>
            <a:custGeom>
              <a:avLst/>
              <a:gdLst>
                <a:gd name="T0" fmla="*/ 107 w 107"/>
                <a:gd name="T1" fmla="*/ 159 h 159"/>
                <a:gd name="T2" fmla="*/ 0 w 107"/>
                <a:gd name="T3" fmla="*/ 90 h 159"/>
                <a:gd name="T4" fmla="*/ 0 w 107"/>
                <a:gd name="T5" fmla="*/ 61 h 159"/>
                <a:gd name="T6" fmla="*/ 53 w 107"/>
                <a:gd name="T7" fmla="*/ 0 h 159"/>
                <a:gd name="T8" fmla="*/ 107 w 107"/>
                <a:gd name="T9" fmla="*/ 61 h 159"/>
                <a:gd name="T10" fmla="*/ 107 w 107"/>
                <a:gd name="T1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59">
                  <a:moveTo>
                    <a:pt x="107" y="159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1"/>
                  </a:cubicBezTo>
                  <a:lnTo>
                    <a:pt x="107" y="159"/>
                  </a:lnTo>
                  <a:close/>
                </a:path>
              </a:pathLst>
            </a:custGeom>
            <a:solidFill>
              <a:srgbClr val="FFE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1527175" y="3836988"/>
              <a:ext cx="119062" cy="179388"/>
            </a:xfrm>
            <a:custGeom>
              <a:avLst/>
              <a:gdLst>
                <a:gd name="T0" fmla="*/ 0 w 106"/>
                <a:gd name="T1" fmla="*/ 0 h 160"/>
                <a:gd name="T2" fmla="*/ 106 w 106"/>
                <a:gd name="T3" fmla="*/ 112 h 160"/>
                <a:gd name="T4" fmla="*/ 54 w 106"/>
                <a:gd name="T5" fmla="*/ 160 h 160"/>
                <a:gd name="T6" fmla="*/ 0 w 106"/>
                <a:gd name="T7" fmla="*/ 99 h 160"/>
                <a:gd name="T8" fmla="*/ 0 w 106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60">
                  <a:moveTo>
                    <a:pt x="0" y="0"/>
                  </a:moveTo>
                  <a:cubicBezTo>
                    <a:pt x="106" y="112"/>
                    <a:pt x="106" y="112"/>
                    <a:pt x="106" y="112"/>
                  </a:cubicBezTo>
                  <a:cubicBezTo>
                    <a:pt x="101" y="139"/>
                    <a:pt x="79" y="160"/>
                    <a:pt x="54" y="160"/>
                  </a:cubicBezTo>
                  <a:cubicBezTo>
                    <a:pt x="24" y="160"/>
                    <a:pt x="0" y="133"/>
                    <a:pt x="0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6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1527175" y="3689350"/>
              <a:ext cx="120650" cy="273050"/>
            </a:xfrm>
            <a:custGeom>
              <a:avLst/>
              <a:gdLst>
                <a:gd name="T0" fmla="*/ 0 w 108"/>
                <a:gd name="T1" fmla="*/ 61 h 245"/>
                <a:gd name="T2" fmla="*/ 54 w 108"/>
                <a:gd name="T3" fmla="*/ 0 h 245"/>
                <a:gd name="T4" fmla="*/ 108 w 108"/>
                <a:gd name="T5" fmla="*/ 61 h 245"/>
                <a:gd name="T6" fmla="*/ 108 w 108"/>
                <a:gd name="T7" fmla="*/ 232 h 245"/>
                <a:gd name="T8" fmla="*/ 106 w 108"/>
                <a:gd name="T9" fmla="*/ 245 h 245"/>
                <a:gd name="T10" fmla="*/ 0 w 108"/>
                <a:gd name="T11" fmla="*/ 133 h 245"/>
                <a:gd name="T12" fmla="*/ 0 w 108"/>
                <a:gd name="T13" fmla="*/ 6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245">
                  <a:moveTo>
                    <a:pt x="0" y="61"/>
                  </a:moveTo>
                  <a:cubicBezTo>
                    <a:pt x="0" y="28"/>
                    <a:pt x="24" y="0"/>
                    <a:pt x="54" y="0"/>
                  </a:cubicBezTo>
                  <a:cubicBezTo>
                    <a:pt x="84" y="0"/>
                    <a:pt x="108" y="28"/>
                    <a:pt x="108" y="61"/>
                  </a:cubicBezTo>
                  <a:cubicBezTo>
                    <a:pt x="108" y="232"/>
                    <a:pt x="108" y="232"/>
                    <a:pt x="108" y="232"/>
                  </a:cubicBezTo>
                  <a:cubicBezTo>
                    <a:pt x="108" y="237"/>
                    <a:pt x="107" y="241"/>
                    <a:pt x="106" y="245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FFE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2771775" y="2432050"/>
              <a:ext cx="241300" cy="120650"/>
            </a:xfrm>
            <a:custGeom>
              <a:avLst/>
              <a:gdLst>
                <a:gd name="T0" fmla="*/ 1 w 216"/>
                <a:gd name="T1" fmla="*/ 54 h 108"/>
                <a:gd name="T2" fmla="*/ 62 w 216"/>
                <a:gd name="T3" fmla="*/ 0 h 108"/>
                <a:gd name="T4" fmla="*/ 216 w 216"/>
                <a:gd name="T5" fmla="*/ 1 h 108"/>
                <a:gd name="T6" fmla="*/ 168 w 216"/>
                <a:gd name="T7" fmla="*/ 108 h 108"/>
                <a:gd name="T8" fmla="*/ 61 w 216"/>
                <a:gd name="T9" fmla="*/ 108 h 108"/>
                <a:gd name="T10" fmla="*/ 1 w 216"/>
                <a:gd name="T1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108">
                  <a:moveTo>
                    <a:pt x="1" y="54"/>
                  </a:moveTo>
                  <a:cubicBezTo>
                    <a:pt x="1" y="25"/>
                    <a:pt x="28" y="0"/>
                    <a:pt x="62" y="0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28" y="108"/>
                    <a:pt x="0" y="84"/>
                    <a:pt x="1" y="54"/>
                  </a:cubicBezTo>
                  <a:close/>
                </a:path>
              </a:pathLst>
            </a:custGeom>
            <a:solidFill>
              <a:srgbClr val="F5B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959100" y="2433638"/>
              <a:ext cx="139700" cy="119063"/>
            </a:xfrm>
            <a:custGeom>
              <a:avLst/>
              <a:gdLst>
                <a:gd name="T0" fmla="*/ 65 w 126"/>
                <a:gd name="T1" fmla="*/ 0 h 107"/>
                <a:gd name="T2" fmla="*/ 126 w 126"/>
                <a:gd name="T3" fmla="*/ 54 h 107"/>
                <a:gd name="T4" fmla="*/ 65 w 126"/>
                <a:gd name="T5" fmla="*/ 107 h 107"/>
                <a:gd name="T6" fmla="*/ 0 w 126"/>
                <a:gd name="T7" fmla="*/ 107 h 107"/>
                <a:gd name="T8" fmla="*/ 48 w 126"/>
                <a:gd name="T9" fmla="*/ 0 h 107"/>
                <a:gd name="T10" fmla="*/ 65 w 126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07">
                  <a:moveTo>
                    <a:pt x="65" y="0"/>
                  </a:moveTo>
                  <a:cubicBezTo>
                    <a:pt x="98" y="0"/>
                    <a:pt x="126" y="24"/>
                    <a:pt x="126" y="54"/>
                  </a:cubicBezTo>
                  <a:cubicBezTo>
                    <a:pt x="126" y="83"/>
                    <a:pt x="98" y="107"/>
                    <a:pt x="65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585788" y="1616075"/>
              <a:ext cx="112712" cy="98425"/>
            </a:xfrm>
            <a:custGeom>
              <a:avLst/>
              <a:gdLst>
                <a:gd name="T0" fmla="*/ 71 w 71"/>
                <a:gd name="T1" fmla="*/ 9 h 62"/>
                <a:gd name="T2" fmla="*/ 63 w 71"/>
                <a:gd name="T3" fmla="*/ 62 h 62"/>
                <a:gd name="T4" fmla="*/ 0 w 71"/>
                <a:gd name="T5" fmla="*/ 0 h 62"/>
                <a:gd name="T6" fmla="*/ 71 w 71"/>
                <a:gd name="T7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62">
                  <a:moveTo>
                    <a:pt x="71" y="9"/>
                  </a:moveTo>
                  <a:lnTo>
                    <a:pt x="63" y="62"/>
                  </a:lnTo>
                  <a:lnTo>
                    <a:pt x="0" y="0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EF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685800" y="1630363"/>
              <a:ext cx="128587" cy="128588"/>
            </a:xfrm>
            <a:custGeom>
              <a:avLst/>
              <a:gdLst>
                <a:gd name="T0" fmla="*/ 87 w 115"/>
                <a:gd name="T1" fmla="*/ 11 h 114"/>
                <a:gd name="T2" fmla="*/ 89 w 115"/>
                <a:gd name="T3" fmla="*/ 12 h 114"/>
                <a:gd name="T4" fmla="*/ 94 w 115"/>
                <a:gd name="T5" fmla="*/ 93 h 114"/>
                <a:gd name="T6" fmla="*/ 12 w 115"/>
                <a:gd name="T7" fmla="*/ 88 h 114"/>
                <a:gd name="T8" fmla="*/ 0 w 115"/>
                <a:gd name="T9" fmla="*/ 75 h 114"/>
                <a:gd name="T10" fmla="*/ 12 w 115"/>
                <a:gd name="T11" fmla="*/ 0 h 114"/>
                <a:gd name="T12" fmla="*/ 87 w 115"/>
                <a:gd name="T13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4">
                  <a:moveTo>
                    <a:pt x="87" y="11"/>
                  </a:moveTo>
                  <a:cubicBezTo>
                    <a:pt x="89" y="12"/>
                    <a:pt x="89" y="12"/>
                    <a:pt x="89" y="12"/>
                  </a:cubicBezTo>
                  <a:cubicBezTo>
                    <a:pt x="112" y="36"/>
                    <a:pt x="115" y="72"/>
                    <a:pt x="94" y="93"/>
                  </a:cubicBezTo>
                  <a:cubicBezTo>
                    <a:pt x="73" y="114"/>
                    <a:pt x="36" y="112"/>
                    <a:pt x="12" y="8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87" y="11"/>
                  </a:lnTo>
                  <a:close/>
                </a:path>
              </a:pathLst>
            </a:custGeom>
            <a:solidFill>
              <a:srgbClr val="ECE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auto">
            <a:xfrm>
              <a:off x="536575" y="1481138"/>
              <a:ext cx="173037" cy="149225"/>
            </a:xfrm>
            <a:custGeom>
              <a:avLst/>
              <a:gdLst>
                <a:gd name="T0" fmla="*/ 45 w 155"/>
                <a:gd name="T1" fmla="*/ 122 h 135"/>
                <a:gd name="T2" fmla="*/ 26 w 155"/>
                <a:gd name="T3" fmla="*/ 102 h 135"/>
                <a:gd name="T4" fmla="*/ 21 w 155"/>
                <a:gd name="T5" fmla="*/ 21 h 135"/>
                <a:gd name="T6" fmla="*/ 102 w 155"/>
                <a:gd name="T7" fmla="*/ 26 h 135"/>
                <a:gd name="T8" fmla="*/ 155 w 155"/>
                <a:gd name="T9" fmla="*/ 79 h 135"/>
                <a:gd name="T10" fmla="*/ 146 w 155"/>
                <a:gd name="T11" fmla="*/ 135 h 135"/>
                <a:gd name="T12" fmla="*/ 45 w 155"/>
                <a:gd name="T13" fmla="*/ 1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35">
                  <a:moveTo>
                    <a:pt x="45" y="122"/>
                  </a:moveTo>
                  <a:cubicBezTo>
                    <a:pt x="26" y="102"/>
                    <a:pt x="26" y="102"/>
                    <a:pt x="26" y="102"/>
                  </a:cubicBezTo>
                  <a:cubicBezTo>
                    <a:pt x="2" y="78"/>
                    <a:pt x="0" y="42"/>
                    <a:pt x="21" y="21"/>
                  </a:cubicBezTo>
                  <a:cubicBezTo>
                    <a:pt x="42" y="0"/>
                    <a:pt x="78" y="2"/>
                    <a:pt x="102" y="26"/>
                  </a:cubicBezTo>
                  <a:cubicBezTo>
                    <a:pt x="155" y="79"/>
                    <a:pt x="155" y="79"/>
                    <a:pt x="155" y="79"/>
                  </a:cubicBezTo>
                  <a:cubicBezTo>
                    <a:pt x="146" y="135"/>
                    <a:pt x="146" y="135"/>
                    <a:pt x="146" y="135"/>
                  </a:cubicBezTo>
                  <a:lnTo>
                    <a:pt x="45" y="122"/>
                  </a:lnTo>
                  <a:close/>
                </a:path>
              </a:pathLst>
            </a:custGeom>
            <a:solidFill>
              <a:srgbClr val="F9A0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698500" y="1568450"/>
              <a:ext cx="84137" cy="74613"/>
            </a:xfrm>
            <a:custGeom>
              <a:avLst/>
              <a:gdLst>
                <a:gd name="T0" fmla="*/ 7 w 53"/>
                <a:gd name="T1" fmla="*/ 0 h 47"/>
                <a:gd name="T2" fmla="*/ 53 w 53"/>
                <a:gd name="T3" fmla="*/ 47 h 47"/>
                <a:gd name="T4" fmla="*/ 0 w 53"/>
                <a:gd name="T5" fmla="*/ 39 h 47"/>
                <a:gd name="T6" fmla="*/ 7 w 53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7">
                  <a:moveTo>
                    <a:pt x="7" y="0"/>
                  </a:moveTo>
                  <a:lnTo>
                    <a:pt x="53" y="47"/>
                  </a:lnTo>
                  <a:lnTo>
                    <a:pt x="0" y="3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2487613" y="1579563"/>
              <a:ext cx="85725" cy="77788"/>
            </a:xfrm>
            <a:custGeom>
              <a:avLst/>
              <a:gdLst>
                <a:gd name="T0" fmla="*/ 0 w 54"/>
                <a:gd name="T1" fmla="*/ 49 h 49"/>
                <a:gd name="T2" fmla="*/ 48 w 54"/>
                <a:gd name="T3" fmla="*/ 0 h 49"/>
                <a:gd name="T4" fmla="*/ 54 w 54"/>
                <a:gd name="T5" fmla="*/ 39 h 49"/>
                <a:gd name="T6" fmla="*/ 0 w 54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49">
                  <a:moveTo>
                    <a:pt x="0" y="49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6"/>
            <p:cNvSpPr>
              <a:spLocks/>
            </p:cNvSpPr>
            <p:nvPr/>
          </p:nvSpPr>
          <p:spPr bwMode="auto">
            <a:xfrm>
              <a:off x="2424113" y="1641475"/>
              <a:ext cx="161925" cy="161925"/>
            </a:xfrm>
            <a:custGeom>
              <a:avLst/>
              <a:gdLst>
                <a:gd name="T0" fmla="*/ 21 w 145"/>
                <a:gd name="T1" fmla="*/ 124 h 145"/>
                <a:gd name="T2" fmla="*/ 26 w 145"/>
                <a:gd name="T3" fmla="*/ 43 h 145"/>
                <a:gd name="T4" fmla="*/ 56 w 145"/>
                <a:gd name="T5" fmla="*/ 13 h 145"/>
                <a:gd name="T6" fmla="*/ 134 w 145"/>
                <a:gd name="T7" fmla="*/ 0 h 145"/>
                <a:gd name="T8" fmla="*/ 145 w 145"/>
                <a:gd name="T9" fmla="*/ 76 h 145"/>
                <a:gd name="T10" fmla="*/ 102 w 145"/>
                <a:gd name="T11" fmla="*/ 119 h 145"/>
                <a:gd name="T12" fmla="*/ 21 w 145"/>
                <a:gd name="T13" fmla="*/ 12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45">
                  <a:moveTo>
                    <a:pt x="21" y="124"/>
                  </a:moveTo>
                  <a:cubicBezTo>
                    <a:pt x="0" y="103"/>
                    <a:pt x="2" y="66"/>
                    <a:pt x="26" y="4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02" y="119"/>
                    <a:pt x="102" y="119"/>
                    <a:pt x="102" y="119"/>
                  </a:cubicBezTo>
                  <a:cubicBezTo>
                    <a:pt x="78" y="143"/>
                    <a:pt x="42" y="145"/>
                    <a:pt x="21" y="124"/>
                  </a:cubicBezTo>
                  <a:close/>
                </a:path>
              </a:pathLst>
            </a:custGeom>
            <a:solidFill>
              <a:srgbClr val="F1A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/>
            </p:cNvSpPr>
            <p:nvPr/>
          </p:nvSpPr>
          <p:spPr bwMode="auto">
            <a:xfrm>
              <a:off x="2563813" y="1525588"/>
              <a:ext cx="136525" cy="115888"/>
            </a:xfrm>
            <a:custGeom>
              <a:avLst/>
              <a:gdLst>
                <a:gd name="T0" fmla="*/ 0 w 122"/>
                <a:gd name="T1" fmla="*/ 48 h 104"/>
                <a:gd name="T2" fmla="*/ 22 w 122"/>
                <a:gd name="T3" fmla="*/ 26 h 104"/>
                <a:gd name="T4" fmla="*/ 104 w 122"/>
                <a:gd name="T5" fmla="*/ 21 h 104"/>
                <a:gd name="T6" fmla="*/ 109 w 122"/>
                <a:gd name="T7" fmla="*/ 88 h 104"/>
                <a:gd name="T8" fmla="*/ 9 w 122"/>
                <a:gd name="T9" fmla="*/ 104 h 104"/>
                <a:gd name="T10" fmla="*/ 0 w 122"/>
                <a:gd name="T11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04">
                  <a:moveTo>
                    <a:pt x="0" y="48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46" y="2"/>
                    <a:pt x="83" y="0"/>
                    <a:pt x="104" y="21"/>
                  </a:cubicBezTo>
                  <a:cubicBezTo>
                    <a:pt x="121" y="38"/>
                    <a:pt x="122" y="65"/>
                    <a:pt x="109" y="88"/>
                  </a:cubicBezTo>
                  <a:cubicBezTo>
                    <a:pt x="9" y="104"/>
                    <a:pt x="9" y="104"/>
                    <a:pt x="9" y="104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A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2573338" y="1624013"/>
              <a:ext cx="112712" cy="103188"/>
            </a:xfrm>
            <a:custGeom>
              <a:avLst/>
              <a:gdLst>
                <a:gd name="T0" fmla="*/ 100 w 100"/>
                <a:gd name="T1" fmla="*/ 0 h 92"/>
                <a:gd name="T2" fmla="*/ 89 w 100"/>
                <a:gd name="T3" fmla="*/ 14 h 92"/>
                <a:gd name="T4" fmla="*/ 11 w 100"/>
                <a:gd name="T5" fmla="*/ 92 h 92"/>
                <a:gd name="T6" fmla="*/ 0 w 100"/>
                <a:gd name="T7" fmla="*/ 16 h 92"/>
                <a:gd name="T8" fmla="*/ 100 w 100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2">
                  <a:moveTo>
                    <a:pt x="100" y="0"/>
                  </a:moveTo>
                  <a:cubicBezTo>
                    <a:pt x="97" y="5"/>
                    <a:pt x="94" y="10"/>
                    <a:pt x="89" y="14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604838" y="3498850"/>
              <a:ext cx="204787" cy="120650"/>
            </a:xfrm>
            <a:custGeom>
              <a:avLst/>
              <a:gdLst>
                <a:gd name="T0" fmla="*/ 27 w 183"/>
                <a:gd name="T1" fmla="*/ 6 h 108"/>
                <a:gd name="T2" fmla="*/ 33 w 183"/>
                <a:gd name="T3" fmla="*/ 0 h 108"/>
                <a:gd name="T4" fmla="*/ 183 w 183"/>
                <a:gd name="T5" fmla="*/ 2 h 108"/>
                <a:gd name="T6" fmla="*/ 103 w 183"/>
                <a:gd name="T7" fmla="*/ 82 h 108"/>
                <a:gd name="T8" fmla="*/ 21 w 183"/>
                <a:gd name="T9" fmla="*/ 87 h 108"/>
                <a:gd name="T10" fmla="*/ 27 w 183"/>
                <a:gd name="T11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108">
                  <a:moveTo>
                    <a:pt x="27" y="6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83" y="2"/>
                    <a:pt x="183" y="2"/>
                    <a:pt x="183" y="2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79" y="106"/>
                    <a:pt x="42" y="108"/>
                    <a:pt x="21" y="87"/>
                  </a:cubicBezTo>
                  <a:cubicBezTo>
                    <a:pt x="0" y="66"/>
                    <a:pt x="3" y="30"/>
                    <a:pt x="27" y="6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641350" y="3341688"/>
              <a:ext cx="242887" cy="158750"/>
            </a:xfrm>
            <a:custGeom>
              <a:avLst/>
              <a:gdLst>
                <a:gd name="T0" fmla="*/ 115 w 217"/>
                <a:gd name="T1" fmla="*/ 26 h 143"/>
                <a:gd name="T2" fmla="*/ 196 w 217"/>
                <a:gd name="T3" fmla="*/ 21 h 143"/>
                <a:gd name="T4" fmla="*/ 191 w 217"/>
                <a:gd name="T5" fmla="*/ 102 h 143"/>
                <a:gd name="T6" fmla="*/ 150 w 217"/>
                <a:gd name="T7" fmla="*/ 143 h 143"/>
                <a:gd name="T8" fmla="*/ 0 w 217"/>
                <a:gd name="T9" fmla="*/ 141 h 143"/>
                <a:gd name="T10" fmla="*/ 115 w 217"/>
                <a:gd name="T11" fmla="*/ 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43">
                  <a:moveTo>
                    <a:pt x="115" y="26"/>
                  </a:moveTo>
                  <a:cubicBezTo>
                    <a:pt x="138" y="2"/>
                    <a:pt x="175" y="0"/>
                    <a:pt x="196" y="21"/>
                  </a:cubicBezTo>
                  <a:cubicBezTo>
                    <a:pt x="217" y="42"/>
                    <a:pt x="214" y="79"/>
                    <a:pt x="191" y="102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115" y="26"/>
                  </a:lnTo>
                  <a:close/>
                </a:path>
              </a:pathLst>
            </a:custGeom>
            <a:solidFill>
              <a:srgbClr val="F1A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1"/>
            <p:cNvSpPr>
              <a:spLocks/>
            </p:cNvSpPr>
            <p:nvPr/>
          </p:nvSpPr>
          <p:spPr bwMode="auto">
            <a:xfrm>
              <a:off x="2303463" y="3405188"/>
              <a:ext cx="225425" cy="260350"/>
            </a:xfrm>
            <a:custGeom>
              <a:avLst/>
              <a:gdLst>
                <a:gd name="T0" fmla="*/ 142 w 142"/>
                <a:gd name="T1" fmla="*/ 5 h 164"/>
                <a:gd name="T2" fmla="*/ 20 w 142"/>
                <a:gd name="T3" fmla="*/ 160 h 164"/>
                <a:gd name="T4" fmla="*/ 17 w 142"/>
                <a:gd name="T5" fmla="*/ 164 h 164"/>
                <a:gd name="T6" fmla="*/ 16 w 142"/>
                <a:gd name="T7" fmla="*/ 164 h 164"/>
                <a:gd name="T8" fmla="*/ 0 w 142"/>
                <a:gd name="T9" fmla="*/ 64 h 164"/>
                <a:gd name="T10" fmla="*/ 64 w 142"/>
                <a:gd name="T11" fmla="*/ 0 h 164"/>
                <a:gd name="T12" fmla="*/ 142 w 142"/>
                <a:gd name="T13" fmla="*/ 3 h 164"/>
                <a:gd name="T14" fmla="*/ 142 w 142"/>
                <a:gd name="T15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64">
                  <a:moveTo>
                    <a:pt x="142" y="5"/>
                  </a:moveTo>
                  <a:lnTo>
                    <a:pt x="20" y="160"/>
                  </a:lnTo>
                  <a:lnTo>
                    <a:pt x="17" y="164"/>
                  </a:lnTo>
                  <a:lnTo>
                    <a:pt x="16" y="164"/>
                  </a:lnTo>
                  <a:lnTo>
                    <a:pt x="0" y="64"/>
                  </a:lnTo>
                  <a:lnTo>
                    <a:pt x="64" y="0"/>
                  </a:lnTo>
                  <a:lnTo>
                    <a:pt x="142" y="3"/>
                  </a:lnTo>
                  <a:lnTo>
                    <a:pt x="142" y="5"/>
                  </a:lnTo>
                  <a:close/>
                </a:path>
              </a:pathLst>
            </a:custGeom>
            <a:solidFill>
              <a:srgbClr val="DB5C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2405063" y="3124200"/>
              <a:ext cx="292100" cy="285750"/>
            </a:xfrm>
            <a:custGeom>
              <a:avLst/>
              <a:gdLst>
                <a:gd name="T0" fmla="*/ 78 w 184"/>
                <a:gd name="T1" fmla="*/ 180 h 180"/>
                <a:gd name="T2" fmla="*/ 0 w 184"/>
                <a:gd name="T3" fmla="*/ 177 h 180"/>
                <a:gd name="T4" fmla="*/ 175 w 184"/>
                <a:gd name="T5" fmla="*/ 0 h 180"/>
                <a:gd name="T6" fmla="*/ 184 w 184"/>
                <a:gd name="T7" fmla="*/ 25 h 180"/>
                <a:gd name="T8" fmla="*/ 78 w 184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0">
                  <a:moveTo>
                    <a:pt x="78" y="180"/>
                  </a:moveTo>
                  <a:lnTo>
                    <a:pt x="0" y="177"/>
                  </a:lnTo>
                  <a:lnTo>
                    <a:pt x="175" y="0"/>
                  </a:lnTo>
                  <a:lnTo>
                    <a:pt x="184" y="25"/>
                  </a:lnTo>
                  <a:lnTo>
                    <a:pt x="78" y="180"/>
                  </a:lnTo>
                  <a:close/>
                </a:path>
              </a:pathLst>
            </a:custGeom>
            <a:solidFill>
              <a:srgbClr val="ABC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3"/>
            <p:cNvSpPr>
              <a:spLocks/>
            </p:cNvSpPr>
            <p:nvPr/>
          </p:nvSpPr>
          <p:spPr bwMode="auto">
            <a:xfrm>
              <a:off x="2682875" y="3017838"/>
              <a:ext cx="195262" cy="146050"/>
            </a:xfrm>
            <a:custGeom>
              <a:avLst/>
              <a:gdLst>
                <a:gd name="T0" fmla="*/ 13 w 175"/>
                <a:gd name="T1" fmla="*/ 131 h 131"/>
                <a:gd name="T2" fmla="*/ 0 w 175"/>
                <a:gd name="T3" fmla="*/ 96 h 131"/>
                <a:gd name="T4" fmla="*/ 73 w 175"/>
                <a:gd name="T5" fmla="*/ 22 h 131"/>
                <a:gd name="T6" fmla="*/ 156 w 175"/>
                <a:gd name="T7" fmla="*/ 23 h 131"/>
                <a:gd name="T8" fmla="*/ 171 w 175"/>
                <a:gd name="T9" fmla="*/ 74 h 131"/>
                <a:gd name="T10" fmla="*/ 14 w 175"/>
                <a:gd name="T11" fmla="*/ 131 h 131"/>
                <a:gd name="T12" fmla="*/ 13 w 175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31">
                  <a:moveTo>
                    <a:pt x="13" y="131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96" y="0"/>
                    <a:pt x="134" y="1"/>
                    <a:pt x="156" y="23"/>
                  </a:cubicBezTo>
                  <a:cubicBezTo>
                    <a:pt x="170" y="37"/>
                    <a:pt x="175" y="56"/>
                    <a:pt x="171" y="74"/>
                  </a:cubicBezTo>
                  <a:cubicBezTo>
                    <a:pt x="14" y="131"/>
                    <a:pt x="14" y="131"/>
                    <a:pt x="14" y="131"/>
                  </a:cubicBezTo>
                  <a:lnTo>
                    <a:pt x="13" y="131"/>
                  </a:lnTo>
                  <a:close/>
                </a:path>
              </a:pathLst>
            </a:custGeom>
            <a:solidFill>
              <a:srgbClr val="A96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2697163" y="3100388"/>
              <a:ext cx="176212" cy="157163"/>
            </a:xfrm>
            <a:custGeom>
              <a:avLst/>
              <a:gdLst>
                <a:gd name="T0" fmla="*/ 32 w 158"/>
                <a:gd name="T1" fmla="*/ 141 h 141"/>
                <a:gd name="T2" fmla="*/ 0 w 158"/>
                <a:gd name="T3" fmla="*/ 57 h 141"/>
                <a:gd name="T4" fmla="*/ 1 w 158"/>
                <a:gd name="T5" fmla="*/ 57 h 141"/>
                <a:gd name="T6" fmla="*/ 158 w 158"/>
                <a:gd name="T7" fmla="*/ 0 h 141"/>
                <a:gd name="T8" fmla="*/ 142 w 158"/>
                <a:gd name="T9" fmla="*/ 30 h 141"/>
                <a:gd name="T10" fmla="*/ 32 w 158"/>
                <a:gd name="T1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141">
                  <a:moveTo>
                    <a:pt x="32" y="141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6" y="11"/>
                    <a:pt x="151" y="21"/>
                    <a:pt x="142" y="30"/>
                  </a:cubicBezTo>
                  <a:lnTo>
                    <a:pt x="32" y="141"/>
                  </a:lnTo>
                  <a:close/>
                </a:path>
              </a:pathLst>
            </a:custGeom>
            <a:solidFill>
              <a:srgbClr val="EF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"/>
            <p:cNvSpPr>
              <a:spLocks/>
            </p:cNvSpPr>
            <p:nvPr/>
          </p:nvSpPr>
          <p:spPr bwMode="auto">
            <a:xfrm>
              <a:off x="2335213" y="3409950"/>
              <a:ext cx="244475" cy="249238"/>
            </a:xfrm>
            <a:custGeom>
              <a:avLst/>
              <a:gdLst>
                <a:gd name="T0" fmla="*/ 122 w 154"/>
                <a:gd name="T1" fmla="*/ 0 h 157"/>
                <a:gd name="T2" fmla="*/ 154 w 154"/>
                <a:gd name="T3" fmla="*/ 2 h 157"/>
                <a:gd name="T4" fmla="*/ 0 w 154"/>
                <a:gd name="T5" fmla="*/ 157 h 157"/>
                <a:gd name="T6" fmla="*/ 122 w 154"/>
                <a:gd name="T7" fmla="*/ 2 h 157"/>
                <a:gd name="T8" fmla="*/ 122 w 154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7">
                  <a:moveTo>
                    <a:pt x="122" y="0"/>
                  </a:moveTo>
                  <a:lnTo>
                    <a:pt x="154" y="2"/>
                  </a:lnTo>
                  <a:lnTo>
                    <a:pt x="0" y="157"/>
                  </a:lnTo>
                  <a:lnTo>
                    <a:pt x="122" y="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96A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6"/>
            <p:cNvSpPr>
              <a:spLocks/>
            </p:cNvSpPr>
            <p:nvPr/>
          </p:nvSpPr>
          <p:spPr bwMode="auto">
            <a:xfrm>
              <a:off x="2159000" y="3629025"/>
              <a:ext cx="95250" cy="165100"/>
            </a:xfrm>
            <a:custGeom>
              <a:avLst/>
              <a:gdLst>
                <a:gd name="T0" fmla="*/ 23 w 86"/>
                <a:gd name="T1" fmla="*/ 0 h 148"/>
                <a:gd name="T2" fmla="*/ 86 w 86"/>
                <a:gd name="T3" fmla="*/ 100 h 148"/>
                <a:gd name="T4" fmla="*/ 58 w 86"/>
                <a:gd name="T5" fmla="*/ 128 h 148"/>
                <a:gd name="T6" fmla="*/ 0 w 86"/>
                <a:gd name="T7" fmla="*/ 142 h 148"/>
                <a:gd name="T8" fmla="*/ 22 w 86"/>
                <a:gd name="T9" fmla="*/ 0 h 148"/>
                <a:gd name="T10" fmla="*/ 23 w 8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8">
                  <a:moveTo>
                    <a:pt x="23" y="0"/>
                  </a:moveTo>
                  <a:cubicBezTo>
                    <a:pt x="86" y="100"/>
                    <a:pt x="86" y="100"/>
                    <a:pt x="86" y="100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3" y="144"/>
                    <a:pt x="20" y="148"/>
                    <a:pt x="0" y="142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87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0" name="Freeform 47"/>
            <p:cNvSpPr>
              <a:spLocks/>
            </p:cNvSpPr>
            <p:nvPr/>
          </p:nvSpPr>
          <p:spPr bwMode="auto">
            <a:xfrm>
              <a:off x="2184400" y="3629025"/>
              <a:ext cx="144462" cy="111125"/>
            </a:xfrm>
            <a:custGeom>
              <a:avLst/>
              <a:gdLst>
                <a:gd name="T0" fmla="*/ 91 w 91"/>
                <a:gd name="T1" fmla="*/ 23 h 70"/>
                <a:gd name="T2" fmla="*/ 91 w 91"/>
                <a:gd name="T3" fmla="*/ 24 h 70"/>
                <a:gd name="T4" fmla="*/ 44 w 91"/>
                <a:gd name="T5" fmla="*/ 70 h 70"/>
                <a:gd name="T6" fmla="*/ 0 w 91"/>
                <a:gd name="T7" fmla="*/ 0 h 70"/>
                <a:gd name="T8" fmla="*/ 91 w 91"/>
                <a:gd name="T9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0">
                  <a:moveTo>
                    <a:pt x="91" y="23"/>
                  </a:moveTo>
                  <a:lnTo>
                    <a:pt x="91" y="24"/>
                  </a:lnTo>
                  <a:lnTo>
                    <a:pt x="44" y="70"/>
                  </a:lnTo>
                  <a:lnTo>
                    <a:pt x="0" y="0"/>
                  </a:lnTo>
                  <a:lnTo>
                    <a:pt x="91" y="23"/>
                  </a:lnTo>
                  <a:close/>
                </a:path>
              </a:pathLst>
            </a:custGeom>
            <a:solidFill>
              <a:srgbClr val="E44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1" name="Freeform 48"/>
            <p:cNvSpPr>
              <a:spLocks/>
            </p:cNvSpPr>
            <p:nvPr/>
          </p:nvSpPr>
          <p:spPr bwMode="auto">
            <a:xfrm>
              <a:off x="2184400" y="3506788"/>
              <a:ext cx="144462" cy="158750"/>
            </a:xfrm>
            <a:custGeom>
              <a:avLst/>
              <a:gdLst>
                <a:gd name="T0" fmla="*/ 0 w 91"/>
                <a:gd name="T1" fmla="*/ 77 h 100"/>
                <a:gd name="T2" fmla="*/ 0 w 91"/>
                <a:gd name="T3" fmla="*/ 76 h 100"/>
                <a:gd name="T4" fmla="*/ 75 w 91"/>
                <a:gd name="T5" fmla="*/ 0 h 100"/>
                <a:gd name="T6" fmla="*/ 91 w 91"/>
                <a:gd name="T7" fmla="*/ 100 h 100"/>
                <a:gd name="T8" fmla="*/ 0 w 91"/>
                <a:gd name="T9" fmla="*/ 7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0">
                  <a:moveTo>
                    <a:pt x="0" y="77"/>
                  </a:moveTo>
                  <a:lnTo>
                    <a:pt x="0" y="76"/>
                  </a:lnTo>
                  <a:lnTo>
                    <a:pt x="75" y="0"/>
                  </a:lnTo>
                  <a:lnTo>
                    <a:pt x="91" y="10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E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" name="Freeform 49"/>
            <p:cNvSpPr>
              <a:spLocks/>
            </p:cNvSpPr>
            <p:nvPr/>
          </p:nvSpPr>
          <p:spPr bwMode="auto">
            <a:xfrm>
              <a:off x="2105025" y="3627438"/>
              <a:ext cx="79375" cy="160338"/>
            </a:xfrm>
            <a:custGeom>
              <a:avLst/>
              <a:gdLst>
                <a:gd name="T0" fmla="*/ 70 w 71"/>
                <a:gd name="T1" fmla="*/ 1 h 143"/>
                <a:gd name="T2" fmla="*/ 48 w 71"/>
                <a:gd name="T3" fmla="*/ 143 h 143"/>
                <a:gd name="T4" fmla="*/ 23 w 71"/>
                <a:gd name="T5" fmla="*/ 128 h 143"/>
                <a:gd name="T6" fmla="*/ 24 w 71"/>
                <a:gd name="T7" fmla="*/ 47 h 143"/>
                <a:gd name="T8" fmla="*/ 71 w 71"/>
                <a:gd name="T9" fmla="*/ 0 h 143"/>
                <a:gd name="T10" fmla="*/ 71 w 71"/>
                <a:gd name="T11" fmla="*/ 1 h 143"/>
                <a:gd name="T12" fmla="*/ 70 w 71"/>
                <a:gd name="T13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43">
                  <a:moveTo>
                    <a:pt x="70" y="1"/>
                  </a:moveTo>
                  <a:cubicBezTo>
                    <a:pt x="48" y="143"/>
                    <a:pt x="48" y="143"/>
                    <a:pt x="48" y="143"/>
                  </a:cubicBezTo>
                  <a:cubicBezTo>
                    <a:pt x="39" y="140"/>
                    <a:pt x="30" y="135"/>
                    <a:pt x="23" y="128"/>
                  </a:cubicBezTo>
                  <a:cubicBezTo>
                    <a:pt x="0" y="106"/>
                    <a:pt x="1" y="70"/>
                    <a:pt x="24" y="47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1"/>
                    <a:pt x="71" y="1"/>
                    <a:pt x="71" y="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ECE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" name="Freeform 50"/>
            <p:cNvSpPr>
              <a:spLocks/>
            </p:cNvSpPr>
            <p:nvPr/>
          </p:nvSpPr>
          <p:spPr bwMode="auto">
            <a:xfrm>
              <a:off x="2528888" y="3163888"/>
              <a:ext cx="203200" cy="249238"/>
            </a:xfrm>
            <a:custGeom>
              <a:avLst/>
              <a:gdLst>
                <a:gd name="T0" fmla="*/ 106 w 128"/>
                <a:gd name="T1" fmla="*/ 0 h 157"/>
                <a:gd name="T2" fmla="*/ 128 w 128"/>
                <a:gd name="T3" fmla="*/ 59 h 157"/>
                <a:gd name="T4" fmla="*/ 32 w 128"/>
                <a:gd name="T5" fmla="*/ 157 h 157"/>
                <a:gd name="T6" fmla="*/ 0 w 128"/>
                <a:gd name="T7" fmla="*/ 155 h 157"/>
                <a:gd name="T8" fmla="*/ 106 w 12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57">
                  <a:moveTo>
                    <a:pt x="106" y="0"/>
                  </a:moveTo>
                  <a:lnTo>
                    <a:pt x="128" y="59"/>
                  </a:lnTo>
                  <a:lnTo>
                    <a:pt x="32" y="157"/>
                  </a:lnTo>
                  <a:lnTo>
                    <a:pt x="0" y="15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829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" name="Freeform 51"/>
            <p:cNvSpPr>
              <a:spLocks/>
            </p:cNvSpPr>
            <p:nvPr/>
          </p:nvSpPr>
          <p:spPr bwMode="auto">
            <a:xfrm>
              <a:off x="2514600" y="3371850"/>
              <a:ext cx="193675" cy="198438"/>
            </a:xfrm>
            <a:custGeom>
              <a:avLst/>
              <a:gdLst>
                <a:gd name="T0" fmla="*/ 1 w 122"/>
                <a:gd name="T1" fmla="*/ 125 h 125"/>
                <a:gd name="T2" fmla="*/ 0 w 122"/>
                <a:gd name="T3" fmla="*/ 124 h 125"/>
                <a:gd name="T4" fmla="*/ 122 w 122"/>
                <a:gd name="T5" fmla="*/ 0 h 125"/>
                <a:gd name="T6" fmla="*/ 115 w 122"/>
                <a:gd name="T7" fmla="*/ 66 h 125"/>
                <a:gd name="T8" fmla="*/ 1 w 122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5">
                  <a:moveTo>
                    <a:pt x="1" y="125"/>
                  </a:moveTo>
                  <a:lnTo>
                    <a:pt x="0" y="124"/>
                  </a:lnTo>
                  <a:lnTo>
                    <a:pt x="122" y="0"/>
                  </a:lnTo>
                  <a:lnTo>
                    <a:pt x="115" y="66"/>
                  </a:lnTo>
                  <a:lnTo>
                    <a:pt x="1" y="125"/>
                  </a:lnTo>
                  <a:close/>
                </a:path>
              </a:pathLst>
            </a:custGeom>
            <a:solidFill>
              <a:srgbClr val="829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" name="Freeform 52"/>
            <p:cNvSpPr>
              <a:spLocks/>
            </p:cNvSpPr>
            <p:nvPr/>
          </p:nvSpPr>
          <p:spPr bwMode="auto">
            <a:xfrm>
              <a:off x="2405063" y="3568700"/>
              <a:ext cx="111125" cy="241300"/>
            </a:xfrm>
            <a:custGeom>
              <a:avLst/>
              <a:gdLst>
                <a:gd name="T0" fmla="*/ 70 w 70"/>
                <a:gd name="T1" fmla="*/ 1 h 152"/>
                <a:gd name="T2" fmla="*/ 19 w 70"/>
                <a:gd name="T3" fmla="*/ 152 h 152"/>
                <a:gd name="T4" fmla="*/ 18 w 70"/>
                <a:gd name="T5" fmla="*/ 152 h 152"/>
                <a:gd name="T6" fmla="*/ 0 w 70"/>
                <a:gd name="T7" fmla="*/ 70 h 152"/>
                <a:gd name="T8" fmla="*/ 69 w 70"/>
                <a:gd name="T9" fmla="*/ 0 h 152"/>
                <a:gd name="T10" fmla="*/ 70 w 70"/>
                <a:gd name="T11" fmla="*/ 1 h 152"/>
                <a:gd name="T12" fmla="*/ 70 w 70"/>
                <a:gd name="T13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2">
                  <a:moveTo>
                    <a:pt x="70" y="1"/>
                  </a:moveTo>
                  <a:lnTo>
                    <a:pt x="19" y="152"/>
                  </a:lnTo>
                  <a:lnTo>
                    <a:pt x="18" y="152"/>
                  </a:lnTo>
                  <a:lnTo>
                    <a:pt x="0" y="7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EF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7" name="Freeform 53"/>
            <p:cNvSpPr>
              <a:spLocks/>
            </p:cNvSpPr>
            <p:nvPr/>
          </p:nvSpPr>
          <p:spPr bwMode="auto">
            <a:xfrm>
              <a:off x="2738438" y="3160713"/>
              <a:ext cx="195262" cy="244475"/>
            </a:xfrm>
            <a:custGeom>
              <a:avLst/>
              <a:gdLst>
                <a:gd name="T0" fmla="*/ 0 w 176"/>
                <a:gd name="T1" fmla="*/ 163 h 219"/>
                <a:gd name="T2" fmla="*/ 146 w 176"/>
                <a:gd name="T3" fmla="*/ 16 h 219"/>
                <a:gd name="T4" fmla="*/ 176 w 176"/>
                <a:gd name="T5" fmla="*/ 0 h 219"/>
                <a:gd name="T6" fmla="*/ 107 w 176"/>
                <a:gd name="T7" fmla="*/ 219 h 219"/>
                <a:gd name="T8" fmla="*/ 0 w 176"/>
                <a:gd name="T9" fmla="*/ 16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19">
                  <a:moveTo>
                    <a:pt x="0" y="163"/>
                  </a:moveTo>
                  <a:cubicBezTo>
                    <a:pt x="146" y="16"/>
                    <a:pt x="146" y="16"/>
                    <a:pt x="146" y="16"/>
                  </a:cubicBezTo>
                  <a:cubicBezTo>
                    <a:pt x="155" y="8"/>
                    <a:pt x="165" y="2"/>
                    <a:pt x="176" y="0"/>
                  </a:cubicBezTo>
                  <a:cubicBezTo>
                    <a:pt x="107" y="219"/>
                    <a:pt x="107" y="219"/>
                    <a:pt x="107" y="219"/>
                  </a:cubicBezTo>
                  <a:lnTo>
                    <a:pt x="0" y="163"/>
                  </a:lnTo>
                  <a:close/>
                </a:path>
              </a:pathLst>
            </a:custGeom>
            <a:solidFill>
              <a:srgbClr val="F5B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" name="Freeform 54"/>
            <p:cNvSpPr>
              <a:spLocks/>
            </p:cNvSpPr>
            <p:nvPr/>
          </p:nvSpPr>
          <p:spPr bwMode="auto">
            <a:xfrm>
              <a:off x="2254250" y="3679825"/>
              <a:ext cx="179387" cy="168275"/>
            </a:xfrm>
            <a:custGeom>
              <a:avLst/>
              <a:gdLst>
                <a:gd name="T0" fmla="*/ 71 w 161"/>
                <a:gd name="T1" fmla="*/ 89 h 150"/>
                <a:gd name="T2" fmla="*/ 63 w 161"/>
                <a:gd name="T3" fmla="*/ 150 h 150"/>
                <a:gd name="T4" fmla="*/ 0 w 161"/>
                <a:gd name="T5" fmla="*/ 144 h 150"/>
                <a:gd name="T6" fmla="*/ 14 w 161"/>
                <a:gd name="T7" fmla="*/ 122 h 150"/>
                <a:gd name="T8" fmla="*/ 135 w 161"/>
                <a:gd name="T9" fmla="*/ 0 h 150"/>
                <a:gd name="T10" fmla="*/ 161 w 161"/>
                <a:gd name="T11" fmla="*/ 117 h 150"/>
                <a:gd name="T12" fmla="*/ 71 w 161"/>
                <a:gd name="T13" fmla="*/ 8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50">
                  <a:moveTo>
                    <a:pt x="71" y="89"/>
                  </a:moveTo>
                  <a:cubicBezTo>
                    <a:pt x="63" y="150"/>
                    <a:pt x="63" y="150"/>
                    <a:pt x="63" y="15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" y="136"/>
                    <a:pt x="7" y="128"/>
                    <a:pt x="14" y="12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61" y="117"/>
                    <a:pt x="161" y="117"/>
                    <a:pt x="161" y="117"/>
                  </a:cubicBezTo>
                  <a:lnTo>
                    <a:pt x="71" y="89"/>
                  </a:lnTo>
                  <a:close/>
                </a:path>
              </a:pathLst>
            </a:custGeom>
            <a:solidFill>
              <a:srgbClr val="98A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" name="Freeform 55"/>
            <p:cNvSpPr>
              <a:spLocks/>
            </p:cNvSpPr>
            <p:nvPr/>
          </p:nvSpPr>
          <p:spPr bwMode="auto">
            <a:xfrm>
              <a:off x="2697163" y="3341688"/>
              <a:ext cx="160337" cy="134938"/>
            </a:xfrm>
            <a:custGeom>
              <a:avLst/>
              <a:gdLst>
                <a:gd name="T0" fmla="*/ 101 w 101"/>
                <a:gd name="T1" fmla="*/ 40 h 85"/>
                <a:gd name="T2" fmla="*/ 0 w 101"/>
                <a:gd name="T3" fmla="*/ 85 h 85"/>
                <a:gd name="T4" fmla="*/ 0 w 101"/>
                <a:gd name="T5" fmla="*/ 85 h 85"/>
                <a:gd name="T6" fmla="*/ 7 w 101"/>
                <a:gd name="T7" fmla="*/ 19 h 85"/>
                <a:gd name="T8" fmla="*/ 26 w 101"/>
                <a:gd name="T9" fmla="*/ 0 h 85"/>
                <a:gd name="T10" fmla="*/ 101 w 101"/>
                <a:gd name="T11" fmla="*/ 40 h 85"/>
                <a:gd name="T12" fmla="*/ 101 w 101"/>
                <a:gd name="T13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5">
                  <a:moveTo>
                    <a:pt x="101" y="4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7" y="19"/>
                  </a:lnTo>
                  <a:lnTo>
                    <a:pt x="26" y="0"/>
                  </a:lnTo>
                  <a:lnTo>
                    <a:pt x="101" y="40"/>
                  </a:lnTo>
                  <a:lnTo>
                    <a:pt x="101" y="40"/>
                  </a:lnTo>
                  <a:close/>
                </a:path>
              </a:pathLst>
            </a:custGeom>
            <a:solidFill>
              <a:srgbClr val="B07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" name="Freeform 56"/>
            <p:cNvSpPr>
              <a:spLocks/>
            </p:cNvSpPr>
            <p:nvPr/>
          </p:nvSpPr>
          <p:spPr bwMode="auto">
            <a:xfrm>
              <a:off x="2516188" y="3476625"/>
              <a:ext cx="180975" cy="206375"/>
            </a:xfrm>
            <a:custGeom>
              <a:avLst/>
              <a:gdLst>
                <a:gd name="T0" fmla="*/ 114 w 114"/>
                <a:gd name="T1" fmla="*/ 0 h 130"/>
                <a:gd name="T2" fmla="*/ 107 w 114"/>
                <a:gd name="T3" fmla="*/ 64 h 130"/>
                <a:gd name="T4" fmla="*/ 43 w 114"/>
                <a:gd name="T5" fmla="*/ 130 h 130"/>
                <a:gd name="T6" fmla="*/ 0 w 114"/>
                <a:gd name="T7" fmla="*/ 59 h 130"/>
                <a:gd name="T8" fmla="*/ 114 w 114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30">
                  <a:moveTo>
                    <a:pt x="114" y="0"/>
                  </a:moveTo>
                  <a:lnTo>
                    <a:pt x="107" y="64"/>
                  </a:lnTo>
                  <a:lnTo>
                    <a:pt x="43" y="130"/>
                  </a:lnTo>
                  <a:lnTo>
                    <a:pt x="0" y="5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EF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" name="Freeform 57"/>
            <p:cNvSpPr>
              <a:spLocks/>
            </p:cNvSpPr>
            <p:nvPr/>
          </p:nvSpPr>
          <p:spPr bwMode="auto">
            <a:xfrm>
              <a:off x="2857500" y="3157538"/>
              <a:ext cx="161925" cy="247650"/>
            </a:xfrm>
            <a:custGeom>
              <a:avLst/>
              <a:gdLst>
                <a:gd name="T0" fmla="*/ 122 w 145"/>
                <a:gd name="T1" fmla="*/ 20 h 223"/>
                <a:gd name="T2" fmla="*/ 121 w 145"/>
                <a:gd name="T3" fmla="*/ 100 h 223"/>
                <a:gd name="T4" fmla="*/ 0 w 145"/>
                <a:gd name="T5" fmla="*/ 223 h 223"/>
                <a:gd name="T6" fmla="*/ 0 w 145"/>
                <a:gd name="T7" fmla="*/ 222 h 223"/>
                <a:gd name="T8" fmla="*/ 69 w 145"/>
                <a:gd name="T9" fmla="*/ 3 h 223"/>
                <a:gd name="T10" fmla="*/ 122 w 145"/>
                <a:gd name="T11" fmla="*/ 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223">
                  <a:moveTo>
                    <a:pt x="122" y="20"/>
                  </a:moveTo>
                  <a:cubicBezTo>
                    <a:pt x="145" y="42"/>
                    <a:pt x="144" y="78"/>
                    <a:pt x="121" y="100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88" y="0"/>
                    <a:pt x="108" y="5"/>
                    <a:pt x="122" y="20"/>
                  </a:cubicBezTo>
                  <a:close/>
                </a:path>
              </a:pathLst>
            </a:custGeom>
            <a:solidFill>
              <a:srgbClr val="98A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2" name="Freeform 58"/>
            <p:cNvSpPr>
              <a:spLocks/>
            </p:cNvSpPr>
            <p:nvPr/>
          </p:nvSpPr>
          <p:spPr bwMode="auto">
            <a:xfrm>
              <a:off x="2246313" y="3840163"/>
              <a:ext cx="77787" cy="85725"/>
            </a:xfrm>
            <a:custGeom>
              <a:avLst/>
              <a:gdLst>
                <a:gd name="T0" fmla="*/ 62 w 70"/>
                <a:gd name="T1" fmla="*/ 76 h 76"/>
                <a:gd name="T2" fmla="*/ 20 w 70"/>
                <a:gd name="T3" fmla="*/ 59 h 76"/>
                <a:gd name="T4" fmla="*/ 7 w 70"/>
                <a:gd name="T5" fmla="*/ 0 h 76"/>
                <a:gd name="T6" fmla="*/ 70 w 70"/>
                <a:gd name="T7" fmla="*/ 6 h 76"/>
                <a:gd name="T8" fmla="*/ 62 w 70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6">
                  <a:moveTo>
                    <a:pt x="62" y="76"/>
                  </a:moveTo>
                  <a:cubicBezTo>
                    <a:pt x="47" y="76"/>
                    <a:pt x="31" y="70"/>
                    <a:pt x="20" y="59"/>
                  </a:cubicBezTo>
                  <a:cubicBezTo>
                    <a:pt x="3" y="43"/>
                    <a:pt x="0" y="20"/>
                    <a:pt x="7" y="0"/>
                  </a:cubicBezTo>
                  <a:cubicBezTo>
                    <a:pt x="70" y="6"/>
                    <a:pt x="70" y="6"/>
                    <a:pt x="70" y="6"/>
                  </a:cubicBezTo>
                  <a:lnTo>
                    <a:pt x="62" y="76"/>
                  </a:lnTo>
                  <a:close/>
                </a:path>
              </a:pathLst>
            </a:custGeom>
            <a:solidFill>
              <a:srgbClr val="F26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3" name="Freeform 59"/>
            <p:cNvSpPr>
              <a:spLocks/>
            </p:cNvSpPr>
            <p:nvPr/>
          </p:nvSpPr>
          <p:spPr bwMode="auto">
            <a:xfrm>
              <a:off x="2686050" y="3405188"/>
              <a:ext cx="171450" cy="173038"/>
            </a:xfrm>
            <a:custGeom>
              <a:avLst/>
              <a:gdLst>
                <a:gd name="T0" fmla="*/ 7 w 108"/>
                <a:gd name="T1" fmla="*/ 45 h 109"/>
                <a:gd name="T2" fmla="*/ 108 w 108"/>
                <a:gd name="T3" fmla="*/ 0 h 109"/>
                <a:gd name="T4" fmla="*/ 108 w 108"/>
                <a:gd name="T5" fmla="*/ 0 h 109"/>
                <a:gd name="T6" fmla="*/ 108 w 108"/>
                <a:gd name="T7" fmla="*/ 0 h 109"/>
                <a:gd name="T8" fmla="*/ 0 w 108"/>
                <a:gd name="T9" fmla="*/ 109 h 109"/>
                <a:gd name="T10" fmla="*/ 7 w 108"/>
                <a:gd name="T11" fmla="*/ 45 h 109"/>
                <a:gd name="T12" fmla="*/ 7 w 108"/>
                <a:gd name="T13" fmla="*/ 4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09">
                  <a:moveTo>
                    <a:pt x="7" y="45"/>
                  </a:move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0" y="109"/>
                  </a:lnTo>
                  <a:lnTo>
                    <a:pt x="7" y="45"/>
                  </a:lnTo>
                  <a:lnTo>
                    <a:pt x="7" y="45"/>
                  </a:lnTo>
                  <a:close/>
                </a:path>
              </a:pathLst>
            </a:custGeom>
            <a:solidFill>
              <a:srgbClr val="855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4" name="Freeform 60"/>
            <p:cNvSpPr>
              <a:spLocks/>
            </p:cNvSpPr>
            <p:nvPr/>
          </p:nvSpPr>
          <p:spPr bwMode="auto">
            <a:xfrm>
              <a:off x="2314575" y="3848100"/>
              <a:ext cx="98425" cy="77788"/>
            </a:xfrm>
            <a:custGeom>
              <a:avLst/>
              <a:gdLst>
                <a:gd name="T0" fmla="*/ 88 w 88"/>
                <a:gd name="T1" fmla="*/ 7 h 70"/>
                <a:gd name="T2" fmla="*/ 41 w 88"/>
                <a:gd name="T3" fmla="*/ 54 h 70"/>
                <a:gd name="T4" fmla="*/ 0 w 88"/>
                <a:gd name="T5" fmla="*/ 70 h 70"/>
                <a:gd name="T6" fmla="*/ 8 w 88"/>
                <a:gd name="T7" fmla="*/ 0 h 70"/>
                <a:gd name="T8" fmla="*/ 88 w 88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0">
                  <a:moveTo>
                    <a:pt x="88" y="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30" y="65"/>
                    <a:pt x="15" y="70"/>
                    <a:pt x="0" y="7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8" y="7"/>
                  </a:lnTo>
                  <a:close/>
                </a:path>
              </a:pathLst>
            </a:custGeom>
            <a:solidFill>
              <a:srgbClr val="F276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5" name="Freeform 61"/>
            <p:cNvSpPr>
              <a:spLocks/>
            </p:cNvSpPr>
            <p:nvPr/>
          </p:nvSpPr>
          <p:spPr bwMode="auto">
            <a:xfrm>
              <a:off x="2433638" y="3570288"/>
              <a:ext cx="150812" cy="258763"/>
            </a:xfrm>
            <a:custGeom>
              <a:avLst/>
              <a:gdLst>
                <a:gd name="T0" fmla="*/ 1 w 95"/>
                <a:gd name="T1" fmla="*/ 151 h 163"/>
                <a:gd name="T2" fmla="*/ 52 w 95"/>
                <a:gd name="T3" fmla="*/ 0 h 163"/>
                <a:gd name="T4" fmla="*/ 52 w 95"/>
                <a:gd name="T5" fmla="*/ 0 h 163"/>
                <a:gd name="T6" fmla="*/ 95 w 95"/>
                <a:gd name="T7" fmla="*/ 71 h 163"/>
                <a:gd name="T8" fmla="*/ 3 w 95"/>
                <a:gd name="T9" fmla="*/ 163 h 163"/>
                <a:gd name="T10" fmla="*/ 0 w 95"/>
                <a:gd name="T11" fmla="*/ 151 h 163"/>
                <a:gd name="T12" fmla="*/ 1 w 95"/>
                <a:gd name="T13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63">
                  <a:moveTo>
                    <a:pt x="1" y="151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95" y="71"/>
                  </a:lnTo>
                  <a:lnTo>
                    <a:pt x="3" y="163"/>
                  </a:lnTo>
                  <a:lnTo>
                    <a:pt x="0" y="151"/>
                  </a:lnTo>
                  <a:lnTo>
                    <a:pt x="1" y="151"/>
                  </a:lnTo>
                  <a:close/>
                </a:path>
              </a:pathLst>
            </a:custGeom>
            <a:solidFill>
              <a:srgbClr val="829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6" name="Freeform 62"/>
            <p:cNvSpPr>
              <a:spLocks/>
            </p:cNvSpPr>
            <p:nvPr/>
          </p:nvSpPr>
          <p:spPr bwMode="auto">
            <a:xfrm>
              <a:off x="2324100" y="3779838"/>
              <a:ext cx="114300" cy="76200"/>
            </a:xfrm>
            <a:custGeom>
              <a:avLst/>
              <a:gdLst>
                <a:gd name="T0" fmla="*/ 6 w 72"/>
                <a:gd name="T1" fmla="*/ 0 h 48"/>
                <a:gd name="T2" fmla="*/ 69 w 72"/>
                <a:gd name="T3" fmla="*/ 19 h 48"/>
                <a:gd name="T4" fmla="*/ 72 w 72"/>
                <a:gd name="T5" fmla="*/ 31 h 48"/>
                <a:gd name="T6" fmla="*/ 56 w 72"/>
                <a:gd name="T7" fmla="*/ 48 h 48"/>
                <a:gd name="T8" fmla="*/ 0 w 72"/>
                <a:gd name="T9" fmla="*/ 43 h 48"/>
                <a:gd name="T10" fmla="*/ 6 w 72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48">
                  <a:moveTo>
                    <a:pt x="6" y="0"/>
                  </a:moveTo>
                  <a:lnTo>
                    <a:pt x="69" y="19"/>
                  </a:lnTo>
                  <a:lnTo>
                    <a:pt x="72" y="31"/>
                  </a:lnTo>
                  <a:lnTo>
                    <a:pt x="56" y="48"/>
                  </a:lnTo>
                  <a:lnTo>
                    <a:pt x="0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47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7" name="Freeform 63"/>
            <p:cNvSpPr>
              <a:spLocks/>
            </p:cNvSpPr>
            <p:nvPr/>
          </p:nvSpPr>
          <p:spPr bwMode="auto">
            <a:xfrm>
              <a:off x="2787650" y="3546475"/>
              <a:ext cx="127000" cy="104775"/>
            </a:xfrm>
            <a:custGeom>
              <a:avLst/>
              <a:gdLst>
                <a:gd name="T0" fmla="*/ 21 w 80"/>
                <a:gd name="T1" fmla="*/ 66 h 66"/>
                <a:gd name="T2" fmla="*/ 20 w 80"/>
                <a:gd name="T3" fmla="*/ 66 h 66"/>
                <a:gd name="T4" fmla="*/ 0 w 80"/>
                <a:gd name="T5" fmla="*/ 13 h 66"/>
                <a:gd name="T6" fmla="*/ 12 w 80"/>
                <a:gd name="T7" fmla="*/ 0 h 66"/>
                <a:gd name="T8" fmla="*/ 80 w 80"/>
                <a:gd name="T9" fmla="*/ 27 h 66"/>
                <a:gd name="T10" fmla="*/ 21 w 80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66">
                  <a:moveTo>
                    <a:pt x="21" y="66"/>
                  </a:moveTo>
                  <a:lnTo>
                    <a:pt x="20" y="66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80" y="27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rgbClr val="829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8" name="Freeform 64"/>
            <p:cNvSpPr>
              <a:spLocks/>
            </p:cNvSpPr>
            <p:nvPr/>
          </p:nvSpPr>
          <p:spPr bwMode="auto">
            <a:xfrm>
              <a:off x="2620963" y="3697288"/>
              <a:ext cx="119062" cy="222250"/>
            </a:xfrm>
            <a:custGeom>
              <a:avLst/>
              <a:gdLst>
                <a:gd name="T0" fmla="*/ 26 w 75"/>
                <a:gd name="T1" fmla="*/ 0 h 140"/>
                <a:gd name="T2" fmla="*/ 75 w 75"/>
                <a:gd name="T3" fmla="*/ 64 h 140"/>
                <a:gd name="T4" fmla="*/ 0 w 75"/>
                <a:gd name="T5" fmla="*/ 140 h 140"/>
                <a:gd name="T6" fmla="*/ 25 w 75"/>
                <a:gd name="T7" fmla="*/ 0 h 140"/>
                <a:gd name="T8" fmla="*/ 26 w 75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40">
                  <a:moveTo>
                    <a:pt x="26" y="0"/>
                  </a:moveTo>
                  <a:lnTo>
                    <a:pt x="75" y="64"/>
                  </a:lnTo>
                  <a:lnTo>
                    <a:pt x="0" y="140"/>
                  </a:lnTo>
                  <a:lnTo>
                    <a:pt x="2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A96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9" name="Freeform 65"/>
            <p:cNvSpPr>
              <a:spLocks/>
            </p:cNvSpPr>
            <p:nvPr/>
          </p:nvSpPr>
          <p:spPr bwMode="auto">
            <a:xfrm>
              <a:off x="2660650" y="3567113"/>
              <a:ext cx="158750" cy="130175"/>
            </a:xfrm>
            <a:custGeom>
              <a:avLst/>
              <a:gdLst>
                <a:gd name="T0" fmla="*/ 1 w 100"/>
                <a:gd name="T1" fmla="*/ 82 h 82"/>
                <a:gd name="T2" fmla="*/ 0 w 100"/>
                <a:gd name="T3" fmla="*/ 80 h 82"/>
                <a:gd name="T4" fmla="*/ 80 w 100"/>
                <a:gd name="T5" fmla="*/ 0 h 82"/>
                <a:gd name="T6" fmla="*/ 100 w 100"/>
                <a:gd name="T7" fmla="*/ 53 h 82"/>
                <a:gd name="T8" fmla="*/ 1 w 100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82">
                  <a:moveTo>
                    <a:pt x="1" y="82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100" y="53"/>
                  </a:lnTo>
                  <a:lnTo>
                    <a:pt x="1" y="82"/>
                  </a:lnTo>
                  <a:close/>
                </a:path>
              </a:pathLst>
            </a:custGeom>
            <a:solidFill>
              <a:srgbClr val="EF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0" name="Freeform 66"/>
            <p:cNvSpPr>
              <a:spLocks/>
            </p:cNvSpPr>
            <p:nvPr/>
          </p:nvSpPr>
          <p:spPr bwMode="auto">
            <a:xfrm>
              <a:off x="2387600" y="3886200"/>
              <a:ext cx="84137" cy="107950"/>
            </a:xfrm>
            <a:custGeom>
              <a:avLst/>
              <a:gdLst>
                <a:gd name="T0" fmla="*/ 0 w 75"/>
                <a:gd name="T1" fmla="*/ 95 h 97"/>
                <a:gd name="T2" fmla="*/ 17 w 75"/>
                <a:gd name="T3" fmla="*/ 59 h 97"/>
                <a:gd name="T4" fmla="*/ 75 w 75"/>
                <a:gd name="T5" fmla="*/ 0 h 97"/>
                <a:gd name="T6" fmla="*/ 70 w 75"/>
                <a:gd name="T7" fmla="*/ 97 h 97"/>
                <a:gd name="T8" fmla="*/ 0 w 75"/>
                <a:gd name="T9" fmla="*/ 9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97">
                  <a:moveTo>
                    <a:pt x="0" y="95"/>
                  </a:moveTo>
                  <a:cubicBezTo>
                    <a:pt x="1" y="82"/>
                    <a:pt x="7" y="69"/>
                    <a:pt x="17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0" y="97"/>
                    <a:pt x="70" y="97"/>
                    <a:pt x="70" y="97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47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1" name="Freeform 67"/>
            <p:cNvSpPr>
              <a:spLocks/>
            </p:cNvSpPr>
            <p:nvPr/>
          </p:nvSpPr>
          <p:spPr bwMode="auto">
            <a:xfrm>
              <a:off x="3106738" y="3298825"/>
              <a:ext cx="49212" cy="119063"/>
            </a:xfrm>
            <a:custGeom>
              <a:avLst/>
              <a:gdLst>
                <a:gd name="T0" fmla="*/ 22 w 45"/>
                <a:gd name="T1" fmla="*/ 14 h 107"/>
                <a:gd name="T2" fmla="*/ 21 w 45"/>
                <a:gd name="T3" fmla="*/ 95 h 107"/>
                <a:gd name="T4" fmla="*/ 9 w 45"/>
                <a:gd name="T5" fmla="*/ 107 h 107"/>
                <a:gd name="T6" fmla="*/ 0 w 45"/>
                <a:gd name="T7" fmla="*/ 0 h 107"/>
                <a:gd name="T8" fmla="*/ 22 w 45"/>
                <a:gd name="T9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07">
                  <a:moveTo>
                    <a:pt x="22" y="14"/>
                  </a:moveTo>
                  <a:cubicBezTo>
                    <a:pt x="45" y="37"/>
                    <a:pt x="44" y="72"/>
                    <a:pt x="21" y="95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3"/>
                    <a:pt x="16" y="8"/>
                    <a:pt x="22" y="14"/>
                  </a:cubicBezTo>
                  <a:close/>
                </a:path>
              </a:pathLst>
            </a:custGeom>
            <a:solidFill>
              <a:srgbClr val="FFE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2" name="Freeform 68"/>
            <p:cNvSpPr>
              <a:spLocks/>
            </p:cNvSpPr>
            <p:nvPr/>
          </p:nvSpPr>
          <p:spPr bwMode="auto">
            <a:xfrm>
              <a:off x="3030538" y="3290888"/>
              <a:ext cx="85725" cy="128588"/>
            </a:xfrm>
            <a:custGeom>
              <a:avLst/>
              <a:gdLst>
                <a:gd name="T0" fmla="*/ 0 w 77"/>
                <a:gd name="T1" fmla="*/ 27 h 115"/>
                <a:gd name="T2" fmla="*/ 7 w 77"/>
                <a:gd name="T3" fmla="*/ 20 h 115"/>
                <a:gd name="T4" fmla="*/ 68 w 77"/>
                <a:gd name="T5" fmla="*/ 7 h 115"/>
                <a:gd name="T6" fmla="*/ 77 w 77"/>
                <a:gd name="T7" fmla="*/ 114 h 115"/>
                <a:gd name="T8" fmla="*/ 76 w 77"/>
                <a:gd name="T9" fmla="*/ 115 h 115"/>
                <a:gd name="T10" fmla="*/ 0 w 77"/>
                <a:gd name="T1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5">
                  <a:moveTo>
                    <a:pt x="0" y="27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23" y="4"/>
                    <a:pt x="47" y="0"/>
                    <a:pt x="68" y="7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6" y="115"/>
                    <a:pt x="76" y="115"/>
                    <a:pt x="76" y="115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B2B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3" name="Freeform 69"/>
            <p:cNvSpPr>
              <a:spLocks/>
            </p:cNvSpPr>
            <p:nvPr/>
          </p:nvSpPr>
          <p:spPr bwMode="auto">
            <a:xfrm>
              <a:off x="2806700" y="3387725"/>
              <a:ext cx="171450" cy="201613"/>
            </a:xfrm>
            <a:custGeom>
              <a:avLst/>
              <a:gdLst>
                <a:gd name="T0" fmla="*/ 69 w 108"/>
                <a:gd name="T1" fmla="*/ 127 h 127"/>
                <a:gd name="T2" fmla="*/ 68 w 108"/>
                <a:gd name="T3" fmla="*/ 127 h 127"/>
                <a:gd name="T4" fmla="*/ 0 w 108"/>
                <a:gd name="T5" fmla="*/ 100 h 127"/>
                <a:gd name="T6" fmla="*/ 99 w 108"/>
                <a:gd name="T7" fmla="*/ 0 h 127"/>
                <a:gd name="T8" fmla="*/ 108 w 108"/>
                <a:gd name="T9" fmla="*/ 32 h 127"/>
                <a:gd name="T10" fmla="*/ 69 w 10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27">
                  <a:moveTo>
                    <a:pt x="69" y="127"/>
                  </a:moveTo>
                  <a:lnTo>
                    <a:pt x="68" y="127"/>
                  </a:lnTo>
                  <a:lnTo>
                    <a:pt x="0" y="100"/>
                  </a:lnTo>
                  <a:lnTo>
                    <a:pt x="99" y="0"/>
                  </a:lnTo>
                  <a:lnTo>
                    <a:pt x="108" y="32"/>
                  </a:lnTo>
                  <a:lnTo>
                    <a:pt x="69" y="127"/>
                  </a:lnTo>
                  <a:close/>
                </a:path>
              </a:pathLst>
            </a:custGeom>
            <a:solidFill>
              <a:srgbClr val="DB5C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4" name="Freeform 70"/>
            <p:cNvSpPr>
              <a:spLocks/>
            </p:cNvSpPr>
            <p:nvPr/>
          </p:nvSpPr>
          <p:spPr bwMode="auto">
            <a:xfrm>
              <a:off x="2465388" y="3873500"/>
              <a:ext cx="31750" cy="122238"/>
            </a:xfrm>
            <a:custGeom>
              <a:avLst/>
              <a:gdLst>
                <a:gd name="T0" fmla="*/ 20 w 20"/>
                <a:gd name="T1" fmla="*/ 77 h 77"/>
                <a:gd name="T2" fmla="*/ 0 w 20"/>
                <a:gd name="T3" fmla="*/ 76 h 77"/>
                <a:gd name="T4" fmla="*/ 4 w 20"/>
                <a:gd name="T5" fmla="*/ 8 h 77"/>
                <a:gd name="T6" fmla="*/ 12 w 20"/>
                <a:gd name="T7" fmla="*/ 0 h 77"/>
                <a:gd name="T8" fmla="*/ 14 w 20"/>
                <a:gd name="T9" fmla="*/ 3 h 77"/>
                <a:gd name="T10" fmla="*/ 20 w 20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7">
                  <a:moveTo>
                    <a:pt x="20" y="77"/>
                  </a:moveTo>
                  <a:lnTo>
                    <a:pt x="0" y="76"/>
                  </a:lnTo>
                  <a:lnTo>
                    <a:pt x="4" y="8"/>
                  </a:lnTo>
                  <a:lnTo>
                    <a:pt x="12" y="0"/>
                  </a:lnTo>
                  <a:lnTo>
                    <a:pt x="14" y="3"/>
                  </a:lnTo>
                  <a:lnTo>
                    <a:pt x="20" y="77"/>
                  </a:lnTo>
                  <a:close/>
                </a:path>
              </a:pathLst>
            </a:custGeom>
            <a:solidFill>
              <a:srgbClr val="BD7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5" name="Freeform 71"/>
            <p:cNvSpPr>
              <a:spLocks/>
            </p:cNvSpPr>
            <p:nvPr/>
          </p:nvSpPr>
          <p:spPr bwMode="auto">
            <a:xfrm>
              <a:off x="2560638" y="3694113"/>
              <a:ext cx="101600" cy="225425"/>
            </a:xfrm>
            <a:custGeom>
              <a:avLst/>
              <a:gdLst>
                <a:gd name="T0" fmla="*/ 0 w 64"/>
                <a:gd name="T1" fmla="*/ 64 h 142"/>
                <a:gd name="T2" fmla="*/ 63 w 64"/>
                <a:gd name="T3" fmla="*/ 0 h 142"/>
                <a:gd name="T4" fmla="*/ 64 w 64"/>
                <a:gd name="T5" fmla="*/ 2 h 142"/>
                <a:gd name="T6" fmla="*/ 63 w 64"/>
                <a:gd name="T7" fmla="*/ 2 h 142"/>
                <a:gd name="T8" fmla="*/ 38 w 64"/>
                <a:gd name="T9" fmla="*/ 142 h 142"/>
                <a:gd name="T10" fmla="*/ 37 w 64"/>
                <a:gd name="T11" fmla="*/ 142 h 142"/>
                <a:gd name="T12" fmla="*/ 0 w 64"/>
                <a:gd name="T13" fmla="*/ 6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42">
                  <a:moveTo>
                    <a:pt x="0" y="64"/>
                  </a:moveTo>
                  <a:lnTo>
                    <a:pt x="63" y="0"/>
                  </a:lnTo>
                  <a:lnTo>
                    <a:pt x="64" y="2"/>
                  </a:lnTo>
                  <a:lnTo>
                    <a:pt x="63" y="2"/>
                  </a:lnTo>
                  <a:lnTo>
                    <a:pt x="38" y="142"/>
                  </a:lnTo>
                  <a:lnTo>
                    <a:pt x="37" y="14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30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Freeform 72"/>
            <p:cNvSpPr>
              <a:spLocks/>
            </p:cNvSpPr>
            <p:nvPr/>
          </p:nvSpPr>
          <p:spPr bwMode="auto">
            <a:xfrm>
              <a:off x="2484438" y="3795713"/>
              <a:ext cx="134937" cy="125413"/>
            </a:xfrm>
            <a:custGeom>
              <a:avLst/>
              <a:gdLst>
                <a:gd name="T0" fmla="*/ 85 w 85"/>
                <a:gd name="T1" fmla="*/ 79 h 79"/>
                <a:gd name="T2" fmla="*/ 1 w 85"/>
                <a:gd name="T3" fmla="*/ 50 h 79"/>
                <a:gd name="T4" fmla="*/ 2 w 85"/>
                <a:gd name="T5" fmla="*/ 52 h 79"/>
                <a:gd name="T6" fmla="*/ 0 w 85"/>
                <a:gd name="T7" fmla="*/ 49 h 79"/>
                <a:gd name="T8" fmla="*/ 48 w 85"/>
                <a:gd name="T9" fmla="*/ 0 h 79"/>
                <a:gd name="T10" fmla="*/ 85 w 85"/>
                <a:gd name="T11" fmla="*/ 78 h 79"/>
                <a:gd name="T12" fmla="*/ 85 w 85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9">
                  <a:moveTo>
                    <a:pt x="85" y="79"/>
                  </a:moveTo>
                  <a:lnTo>
                    <a:pt x="1" y="50"/>
                  </a:lnTo>
                  <a:lnTo>
                    <a:pt x="2" y="52"/>
                  </a:lnTo>
                  <a:lnTo>
                    <a:pt x="0" y="49"/>
                  </a:lnTo>
                  <a:lnTo>
                    <a:pt x="48" y="0"/>
                  </a:lnTo>
                  <a:lnTo>
                    <a:pt x="85" y="78"/>
                  </a:lnTo>
                  <a:lnTo>
                    <a:pt x="85" y="79"/>
                  </a:lnTo>
                  <a:close/>
                </a:path>
              </a:pathLst>
            </a:custGeom>
            <a:solidFill>
              <a:srgbClr val="AC4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7" name="Freeform 73"/>
            <p:cNvSpPr>
              <a:spLocks/>
            </p:cNvSpPr>
            <p:nvPr/>
          </p:nvSpPr>
          <p:spPr bwMode="auto">
            <a:xfrm>
              <a:off x="2662238" y="3651250"/>
              <a:ext cx="176212" cy="147638"/>
            </a:xfrm>
            <a:custGeom>
              <a:avLst/>
              <a:gdLst>
                <a:gd name="T0" fmla="*/ 99 w 111"/>
                <a:gd name="T1" fmla="*/ 0 h 93"/>
                <a:gd name="T2" fmla="*/ 111 w 111"/>
                <a:gd name="T3" fmla="*/ 30 h 93"/>
                <a:gd name="T4" fmla="*/ 49 w 111"/>
                <a:gd name="T5" fmla="*/ 93 h 93"/>
                <a:gd name="T6" fmla="*/ 0 w 111"/>
                <a:gd name="T7" fmla="*/ 29 h 93"/>
                <a:gd name="T8" fmla="*/ 99 w 111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93">
                  <a:moveTo>
                    <a:pt x="99" y="0"/>
                  </a:moveTo>
                  <a:lnTo>
                    <a:pt x="111" y="30"/>
                  </a:lnTo>
                  <a:lnTo>
                    <a:pt x="49" y="93"/>
                  </a:lnTo>
                  <a:lnTo>
                    <a:pt x="0" y="2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Freeform 74"/>
            <p:cNvSpPr>
              <a:spLocks/>
            </p:cNvSpPr>
            <p:nvPr/>
          </p:nvSpPr>
          <p:spPr bwMode="auto">
            <a:xfrm>
              <a:off x="2978150" y="3421063"/>
              <a:ext cx="134937" cy="111125"/>
            </a:xfrm>
            <a:custGeom>
              <a:avLst/>
              <a:gdLst>
                <a:gd name="T0" fmla="*/ 0 w 85"/>
                <a:gd name="T1" fmla="*/ 11 h 70"/>
                <a:gd name="T2" fmla="*/ 85 w 85"/>
                <a:gd name="T3" fmla="*/ 0 h 70"/>
                <a:gd name="T4" fmla="*/ 17 w 85"/>
                <a:gd name="T5" fmla="*/ 70 h 70"/>
                <a:gd name="T6" fmla="*/ 0 w 85"/>
                <a:gd name="T7" fmla="*/ 11 h 70"/>
                <a:gd name="T8" fmla="*/ 0 w 85"/>
                <a:gd name="T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70">
                  <a:moveTo>
                    <a:pt x="0" y="11"/>
                  </a:moveTo>
                  <a:lnTo>
                    <a:pt x="85" y="0"/>
                  </a:lnTo>
                  <a:lnTo>
                    <a:pt x="17" y="7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519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9" name="Freeform 75"/>
            <p:cNvSpPr>
              <a:spLocks/>
            </p:cNvSpPr>
            <p:nvPr/>
          </p:nvSpPr>
          <p:spPr bwMode="auto">
            <a:xfrm>
              <a:off x="2914650" y="3438525"/>
              <a:ext cx="90487" cy="158750"/>
            </a:xfrm>
            <a:custGeom>
              <a:avLst/>
              <a:gdLst>
                <a:gd name="T0" fmla="*/ 1 w 57"/>
                <a:gd name="T1" fmla="*/ 95 h 100"/>
                <a:gd name="T2" fmla="*/ 40 w 57"/>
                <a:gd name="T3" fmla="*/ 0 h 100"/>
                <a:gd name="T4" fmla="*/ 57 w 57"/>
                <a:gd name="T5" fmla="*/ 59 h 100"/>
                <a:gd name="T6" fmla="*/ 15 w 57"/>
                <a:gd name="T7" fmla="*/ 100 h 100"/>
                <a:gd name="T8" fmla="*/ 0 w 57"/>
                <a:gd name="T9" fmla="*/ 95 h 100"/>
                <a:gd name="T10" fmla="*/ 1 w 57"/>
                <a:gd name="T11" fmla="*/ 9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0">
                  <a:moveTo>
                    <a:pt x="1" y="95"/>
                  </a:moveTo>
                  <a:lnTo>
                    <a:pt x="40" y="0"/>
                  </a:lnTo>
                  <a:lnTo>
                    <a:pt x="57" y="59"/>
                  </a:lnTo>
                  <a:lnTo>
                    <a:pt x="15" y="100"/>
                  </a:lnTo>
                  <a:lnTo>
                    <a:pt x="0" y="95"/>
                  </a:lnTo>
                  <a:lnTo>
                    <a:pt x="1" y="95"/>
                  </a:lnTo>
                  <a:close/>
                </a:path>
              </a:pathLst>
            </a:custGeom>
            <a:solidFill>
              <a:srgbClr val="FFE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0" name="Freeform 76"/>
            <p:cNvSpPr>
              <a:spLocks/>
            </p:cNvSpPr>
            <p:nvPr/>
          </p:nvSpPr>
          <p:spPr bwMode="auto">
            <a:xfrm>
              <a:off x="2386013" y="3992563"/>
              <a:ext cx="79375" cy="71438"/>
            </a:xfrm>
            <a:custGeom>
              <a:avLst/>
              <a:gdLst>
                <a:gd name="T0" fmla="*/ 69 w 72"/>
                <a:gd name="T1" fmla="*/ 61 h 64"/>
                <a:gd name="T2" fmla="*/ 18 w 72"/>
                <a:gd name="T3" fmla="*/ 44 h 64"/>
                <a:gd name="T4" fmla="*/ 2 w 72"/>
                <a:gd name="T5" fmla="*/ 0 h 64"/>
                <a:gd name="T6" fmla="*/ 72 w 72"/>
                <a:gd name="T7" fmla="*/ 2 h 64"/>
                <a:gd name="T8" fmla="*/ 69 w 72"/>
                <a:gd name="T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4">
                  <a:moveTo>
                    <a:pt x="69" y="61"/>
                  </a:moveTo>
                  <a:cubicBezTo>
                    <a:pt x="51" y="64"/>
                    <a:pt x="31" y="58"/>
                    <a:pt x="18" y="44"/>
                  </a:cubicBezTo>
                  <a:cubicBezTo>
                    <a:pt x="5" y="32"/>
                    <a:pt x="0" y="16"/>
                    <a:pt x="2" y="0"/>
                  </a:cubicBezTo>
                  <a:cubicBezTo>
                    <a:pt x="72" y="2"/>
                    <a:pt x="72" y="2"/>
                    <a:pt x="72" y="2"/>
                  </a:cubicBezTo>
                  <a:lnTo>
                    <a:pt x="69" y="6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1" name="Freeform 77"/>
            <p:cNvSpPr>
              <a:spLocks/>
            </p:cNvSpPr>
            <p:nvPr/>
          </p:nvSpPr>
          <p:spPr bwMode="auto">
            <a:xfrm>
              <a:off x="2963863" y="3321050"/>
              <a:ext cx="150812" cy="117475"/>
            </a:xfrm>
            <a:custGeom>
              <a:avLst/>
              <a:gdLst>
                <a:gd name="T0" fmla="*/ 9 w 95"/>
                <a:gd name="T1" fmla="*/ 74 h 74"/>
                <a:gd name="T2" fmla="*/ 0 w 95"/>
                <a:gd name="T3" fmla="*/ 42 h 74"/>
                <a:gd name="T4" fmla="*/ 42 w 95"/>
                <a:gd name="T5" fmla="*/ 0 h 74"/>
                <a:gd name="T6" fmla="*/ 95 w 95"/>
                <a:gd name="T7" fmla="*/ 62 h 74"/>
                <a:gd name="T8" fmla="*/ 94 w 95"/>
                <a:gd name="T9" fmla="*/ 63 h 74"/>
                <a:gd name="T10" fmla="*/ 9 w 95"/>
                <a:gd name="T11" fmla="*/ 74 h 74"/>
                <a:gd name="T12" fmla="*/ 9 w 95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74">
                  <a:moveTo>
                    <a:pt x="9" y="74"/>
                  </a:moveTo>
                  <a:lnTo>
                    <a:pt x="0" y="42"/>
                  </a:lnTo>
                  <a:lnTo>
                    <a:pt x="42" y="0"/>
                  </a:lnTo>
                  <a:lnTo>
                    <a:pt x="95" y="62"/>
                  </a:lnTo>
                  <a:lnTo>
                    <a:pt x="94" y="63"/>
                  </a:lnTo>
                  <a:lnTo>
                    <a:pt x="9" y="74"/>
                  </a:lnTo>
                  <a:lnTo>
                    <a:pt x="9" y="74"/>
                  </a:lnTo>
                  <a:close/>
                </a:path>
              </a:pathLst>
            </a:custGeom>
            <a:solidFill>
              <a:srgbClr val="E44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Freeform 78"/>
            <p:cNvSpPr>
              <a:spLocks/>
            </p:cNvSpPr>
            <p:nvPr/>
          </p:nvSpPr>
          <p:spPr bwMode="auto">
            <a:xfrm>
              <a:off x="2819400" y="3589338"/>
              <a:ext cx="119062" cy="109538"/>
            </a:xfrm>
            <a:custGeom>
              <a:avLst/>
              <a:gdLst>
                <a:gd name="T0" fmla="*/ 1 w 75"/>
                <a:gd name="T1" fmla="*/ 39 h 69"/>
                <a:gd name="T2" fmla="*/ 60 w 75"/>
                <a:gd name="T3" fmla="*/ 0 h 69"/>
                <a:gd name="T4" fmla="*/ 75 w 75"/>
                <a:gd name="T5" fmla="*/ 5 h 69"/>
                <a:gd name="T6" fmla="*/ 12 w 75"/>
                <a:gd name="T7" fmla="*/ 69 h 69"/>
                <a:gd name="T8" fmla="*/ 0 w 75"/>
                <a:gd name="T9" fmla="*/ 39 h 69"/>
                <a:gd name="T10" fmla="*/ 1 w 75"/>
                <a:gd name="T11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9">
                  <a:moveTo>
                    <a:pt x="1" y="39"/>
                  </a:moveTo>
                  <a:lnTo>
                    <a:pt x="60" y="0"/>
                  </a:lnTo>
                  <a:lnTo>
                    <a:pt x="75" y="5"/>
                  </a:lnTo>
                  <a:lnTo>
                    <a:pt x="12" y="69"/>
                  </a:lnTo>
                  <a:lnTo>
                    <a:pt x="0" y="39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rgbClr val="F1A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3" name="Freeform 79"/>
            <p:cNvSpPr>
              <a:spLocks/>
            </p:cNvSpPr>
            <p:nvPr/>
          </p:nvSpPr>
          <p:spPr bwMode="auto">
            <a:xfrm>
              <a:off x="2486025" y="3875088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84 w 84"/>
                <a:gd name="T3" fmla="*/ 29 h 77"/>
                <a:gd name="T4" fmla="*/ 36 w 84"/>
                <a:gd name="T5" fmla="*/ 77 h 77"/>
                <a:gd name="T6" fmla="*/ 1 w 84"/>
                <a:gd name="T7" fmla="*/ 2 h 77"/>
                <a:gd name="T8" fmla="*/ 0 w 8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84" y="29"/>
                  </a:lnTo>
                  <a:lnTo>
                    <a:pt x="36" y="77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5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4" name="Freeform 80"/>
            <p:cNvSpPr>
              <a:spLocks/>
            </p:cNvSpPr>
            <p:nvPr/>
          </p:nvSpPr>
          <p:spPr bwMode="auto">
            <a:xfrm>
              <a:off x="2462213" y="3878263"/>
              <a:ext cx="80962" cy="182563"/>
            </a:xfrm>
            <a:custGeom>
              <a:avLst/>
              <a:gdLst>
                <a:gd name="T0" fmla="*/ 0 w 73"/>
                <a:gd name="T1" fmla="*/ 164 h 164"/>
                <a:gd name="T2" fmla="*/ 3 w 73"/>
                <a:gd name="T3" fmla="*/ 105 h 164"/>
                <a:gd name="T4" fmla="*/ 31 w 73"/>
                <a:gd name="T5" fmla="*/ 106 h 164"/>
                <a:gd name="T6" fmla="*/ 22 w 73"/>
                <a:gd name="T7" fmla="*/ 0 h 164"/>
                <a:gd name="T8" fmla="*/ 73 w 73"/>
                <a:gd name="T9" fmla="*/ 107 h 164"/>
                <a:gd name="T10" fmla="*/ 32 w 73"/>
                <a:gd name="T11" fmla="*/ 148 h 164"/>
                <a:gd name="T12" fmla="*/ 0 w 73"/>
                <a:gd name="T1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64">
                  <a:moveTo>
                    <a:pt x="0" y="164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23" y="157"/>
                    <a:pt x="12" y="163"/>
                    <a:pt x="0" y="164"/>
                  </a:cubicBezTo>
                  <a:close/>
                </a:path>
              </a:pathLst>
            </a:custGeom>
            <a:solidFill>
              <a:srgbClr val="F04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5" name="Freeform 81"/>
            <p:cNvSpPr>
              <a:spLocks/>
            </p:cNvSpPr>
            <p:nvPr/>
          </p:nvSpPr>
          <p:spPr bwMode="auto">
            <a:xfrm>
              <a:off x="2913063" y="3635375"/>
              <a:ext cx="141287" cy="268288"/>
            </a:xfrm>
            <a:custGeom>
              <a:avLst/>
              <a:gdLst>
                <a:gd name="T0" fmla="*/ 110 w 127"/>
                <a:gd name="T1" fmla="*/ 38 h 241"/>
                <a:gd name="T2" fmla="*/ 127 w 127"/>
                <a:gd name="T3" fmla="*/ 240 h 241"/>
                <a:gd name="T4" fmla="*/ 126 w 127"/>
                <a:gd name="T5" fmla="*/ 241 h 241"/>
                <a:gd name="T6" fmla="*/ 126 w 127"/>
                <a:gd name="T7" fmla="*/ 241 h 241"/>
                <a:gd name="T8" fmla="*/ 0 w 127"/>
                <a:gd name="T9" fmla="*/ 70 h 241"/>
                <a:gd name="T10" fmla="*/ 69 w 127"/>
                <a:gd name="T11" fmla="*/ 0 h 241"/>
                <a:gd name="T12" fmla="*/ 110 w 127"/>
                <a:gd name="T13" fmla="*/ 3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41">
                  <a:moveTo>
                    <a:pt x="110" y="38"/>
                  </a:moveTo>
                  <a:cubicBezTo>
                    <a:pt x="127" y="240"/>
                    <a:pt x="127" y="240"/>
                    <a:pt x="127" y="240"/>
                  </a:cubicBezTo>
                  <a:cubicBezTo>
                    <a:pt x="127" y="240"/>
                    <a:pt x="127" y="241"/>
                    <a:pt x="126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110" y="38"/>
                  </a:lnTo>
                  <a:close/>
                </a:path>
              </a:pathLst>
            </a:custGeom>
            <a:solidFill>
              <a:srgbClr val="98A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6" name="Freeform 82"/>
            <p:cNvSpPr>
              <a:spLocks/>
            </p:cNvSpPr>
            <p:nvPr/>
          </p:nvSpPr>
          <p:spPr bwMode="auto">
            <a:xfrm>
              <a:off x="2832100" y="3713163"/>
              <a:ext cx="222250" cy="190500"/>
            </a:xfrm>
            <a:custGeom>
              <a:avLst/>
              <a:gdLst>
                <a:gd name="T0" fmla="*/ 0 w 140"/>
                <a:gd name="T1" fmla="*/ 52 h 120"/>
                <a:gd name="T2" fmla="*/ 0 w 140"/>
                <a:gd name="T3" fmla="*/ 53 h 120"/>
                <a:gd name="T4" fmla="*/ 0 w 140"/>
                <a:gd name="T5" fmla="*/ 52 h 120"/>
                <a:gd name="T6" fmla="*/ 51 w 140"/>
                <a:gd name="T7" fmla="*/ 0 h 120"/>
                <a:gd name="T8" fmla="*/ 140 w 140"/>
                <a:gd name="T9" fmla="*/ 120 h 120"/>
                <a:gd name="T10" fmla="*/ 0 w 140"/>
                <a:gd name="T11" fmla="*/ 5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20">
                  <a:moveTo>
                    <a:pt x="0" y="52"/>
                  </a:moveTo>
                  <a:lnTo>
                    <a:pt x="0" y="53"/>
                  </a:lnTo>
                  <a:lnTo>
                    <a:pt x="0" y="52"/>
                  </a:lnTo>
                  <a:lnTo>
                    <a:pt x="51" y="0"/>
                  </a:lnTo>
                  <a:lnTo>
                    <a:pt x="140" y="12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7A9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7" name="Freeform 83"/>
            <p:cNvSpPr>
              <a:spLocks/>
            </p:cNvSpPr>
            <p:nvPr/>
          </p:nvSpPr>
          <p:spPr bwMode="auto">
            <a:xfrm>
              <a:off x="3038475" y="3533775"/>
              <a:ext cx="93662" cy="131763"/>
            </a:xfrm>
            <a:custGeom>
              <a:avLst/>
              <a:gdLst>
                <a:gd name="T0" fmla="*/ 57 w 84"/>
                <a:gd name="T1" fmla="*/ 118 h 118"/>
                <a:gd name="T2" fmla="*/ 0 w 84"/>
                <a:gd name="T3" fmla="*/ 47 h 118"/>
                <a:gd name="T4" fmla="*/ 27 w 84"/>
                <a:gd name="T5" fmla="*/ 20 h 118"/>
                <a:gd name="T6" fmla="*/ 84 w 84"/>
                <a:gd name="T7" fmla="*/ 6 h 118"/>
                <a:gd name="T8" fmla="*/ 57 w 8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8">
                  <a:moveTo>
                    <a:pt x="57" y="118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42" y="4"/>
                    <a:pt x="64" y="0"/>
                    <a:pt x="84" y="6"/>
                  </a:cubicBezTo>
                  <a:cubicBezTo>
                    <a:pt x="73" y="55"/>
                    <a:pt x="57" y="118"/>
                    <a:pt x="57" y="118"/>
                  </a:cubicBezTo>
                  <a:close/>
                </a:path>
              </a:pathLst>
            </a:custGeom>
            <a:solidFill>
              <a:srgbClr val="887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8" name="Freeform 84"/>
            <p:cNvSpPr>
              <a:spLocks/>
            </p:cNvSpPr>
            <p:nvPr/>
          </p:nvSpPr>
          <p:spPr bwMode="auto">
            <a:xfrm>
              <a:off x="2832100" y="3795713"/>
              <a:ext cx="222250" cy="173038"/>
            </a:xfrm>
            <a:custGeom>
              <a:avLst/>
              <a:gdLst>
                <a:gd name="T0" fmla="*/ 0 w 198"/>
                <a:gd name="T1" fmla="*/ 0 h 155"/>
                <a:gd name="T2" fmla="*/ 198 w 198"/>
                <a:gd name="T3" fmla="*/ 97 h 155"/>
                <a:gd name="T4" fmla="*/ 198 w 198"/>
                <a:gd name="T5" fmla="*/ 97 h 155"/>
                <a:gd name="T6" fmla="*/ 177 w 198"/>
                <a:gd name="T7" fmla="*/ 125 h 155"/>
                <a:gd name="T8" fmla="*/ 134 w 198"/>
                <a:gd name="T9" fmla="*/ 155 h 155"/>
                <a:gd name="T10" fmla="*/ 0 w 198"/>
                <a:gd name="T11" fmla="*/ 1 h 155"/>
                <a:gd name="T12" fmla="*/ 0 w 198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55">
                  <a:moveTo>
                    <a:pt x="0" y="0"/>
                  </a:moveTo>
                  <a:cubicBezTo>
                    <a:pt x="198" y="97"/>
                    <a:pt x="198" y="97"/>
                    <a:pt x="198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2" y="107"/>
                    <a:pt x="185" y="116"/>
                    <a:pt x="177" y="125"/>
                  </a:cubicBezTo>
                  <a:cubicBezTo>
                    <a:pt x="164" y="137"/>
                    <a:pt x="150" y="147"/>
                    <a:pt x="134" y="155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9" name="Freeform 85"/>
            <p:cNvSpPr>
              <a:spLocks/>
            </p:cNvSpPr>
            <p:nvPr/>
          </p:nvSpPr>
          <p:spPr bwMode="auto">
            <a:xfrm>
              <a:off x="3035300" y="3678238"/>
              <a:ext cx="71437" cy="225425"/>
            </a:xfrm>
            <a:custGeom>
              <a:avLst/>
              <a:gdLst>
                <a:gd name="T0" fmla="*/ 64 w 64"/>
                <a:gd name="T1" fmla="*/ 58 h 202"/>
                <a:gd name="T2" fmla="*/ 17 w 64"/>
                <a:gd name="T3" fmla="*/ 202 h 202"/>
                <a:gd name="T4" fmla="*/ 0 w 64"/>
                <a:gd name="T5" fmla="*/ 0 h 202"/>
                <a:gd name="T6" fmla="*/ 64 w 64"/>
                <a:gd name="T7" fmla="*/ 5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202">
                  <a:moveTo>
                    <a:pt x="64" y="58"/>
                  </a:moveTo>
                  <a:cubicBezTo>
                    <a:pt x="54" y="103"/>
                    <a:pt x="44" y="158"/>
                    <a:pt x="17" y="2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4" y="58"/>
                  </a:lnTo>
                  <a:close/>
                </a:path>
              </a:pathLst>
            </a:custGeom>
            <a:solidFill>
              <a:srgbClr val="F26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0" name="Freeform 86"/>
            <p:cNvSpPr>
              <a:spLocks/>
            </p:cNvSpPr>
            <p:nvPr/>
          </p:nvSpPr>
          <p:spPr bwMode="auto">
            <a:xfrm>
              <a:off x="3035300" y="3665538"/>
              <a:ext cx="85725" cy="77788"/>
            </a:xfrm>
            <a:custGeom>
              <a:avLst/>
              <a:gdLst>
                <a:gd name="T0" fmla="*/ 0 w 76"/>
                <a:gd name="T1" fmla="*/ 10 h 69"/>
                <a:gd name="T2" fmla="*/ 60 w 76"/>
                <a:gd name="T3" fmla="*/ 0 h 69"/>
                <a:gd name="T4" fmla="*/ 76 w 76"/>
                <a:gd name="T5" fmla="*/ 21 h 69"/>
                <a:gd name="T6" fmla="*/ 64 w 76"/>
                <a:gd name="T7" fmla="*/ 69 h 69"/>
                <a:gd name="T8" fmla="*/ 0 w 76"/>
                <a:gd name="T9" fmla="*/ 11 h 69"/>
                <a:gd name="T10" fmla="*/ 0 w 76"/>
                <a:gd name="T11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9">
                  <a:moveTo>
                    <a:pt x="0" y="1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1" y="34"/>
                    <a:pt x="68" y="51"/>
                    <a:pt x="64" y="69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85A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1" name="Freeform 87"/>
            <p:cNvSpPr>
              <a:spLocks/>
            </p:cNvSpPr>
            <p:nvPr/>
          </p:nvSpPr>
          <p:spPr bwMode="auto">
            <a:xfrm>
              <a:off x="2989263" y="3586163"/>
              <a:ext cx="112712" cy="92075"/>
            </a:xfrm>
            <a:custGeom>
              <a:avLst/>
              <a:gdLst>
                <a:gd name="T0" fmla="*/ 29 w 71"/>
                <a:gd name="T1" fmla="*/ 57 h 58"/>
                <a:gd name="T2" fmla="*/ 29 w 71"/>
                <a:gd name="T3" fmla="*/ 58 h 58"/>
                <a:gd name="T4" fmla="*/ 0 w 71"/>
                <a:gd name="T5" fmla="*/ 31 h 58"/>
                <a:gd name="T6" fmla="*/ 31 w 71"/>
                <a:gd name="T7" fmla="*/ 0 h 58"/>
                <a:gd name="T8" fmla="*/ 71 w 71"/>
                <a:gd name="T9" fmla="*/ 50 h 58"/>
                <a:gd name="T10" fmla="*/ 29 w 71"/>
                <a:gd name="T1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58">
                  <a:moveTo>
                    <a:pt x="29" y="57"/>
                  </a:moveTo>
                  <a:lnTo>
                    <a:pt x="29" y="58"/>
                  </a:lnTo>
                  <a:lnTo>
                    <a:pt x="0" y="31"/>
                  </a:lnTo>
                  <a:lnTo>
                    <a:pt x="31" y="0"/>
                  </a:lnTo>
                  <a:lnTo>
                    <a:pt x="71" y="50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F9A0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2" name="Freeform 88"/>
            <p:cNvSpPr>
              <a:spLocks/>
            </p:cNvSpPr>
            <p:nvPr/>
          </p:nvSpPr>
          <p:spPr bwMode="auto">
            <a:xfrm>
              <a:off x="3101975" y="3540125"/>
              <a:ext cx="84137" cy="149225"/>
            </a:xfrm>
            <a:custGeom>
              <a:avLst/>
              <a:gdLst>
                <a:gd name="T0" fmla="*/ 0 w 75"/>
                <a:gd name="T1" fmla="*/ 112 h 133"/>
                <a:gd name="T2" fmla="*/ 27 w 75"/>
                <a:gd name="T3" fmla="*/ 0 h 133"/>
                <a:gd name="T4" fmla="*/ 53 w 75"/>
                <a:gd name="T5" fmla="*/ 15 h 133"/>
                <a:gd name="T6" fmla="*/ 27 w 75"/>
                <a:gd name="T7" fmla="*/ 112 h 133"/>
                <a:gd name="T8" fmla="*/ 16 w 75"/>
                <a:gd name="T9" fmla="*/ 133 h 133"/>
                <a:gd name="T10" fmla="*/ 0 w 75"/>
                <a:gd name="T11" fmla="*/ 1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33">
                  <a:moveTo>
                    <a:pt x="0" y="112"/>
                  </a:moveTo>
                  <a:cubicBezTo>
                    <a:pt x="0" y="112"/>
                    <a:pt x="16" y="49"/>
                    <a:pt x="27" y="0"/>
                  </a:cubicBezTo>
                  <a:cubicBezTo>
                    <a:pt x="37" y="3"/>
                    <a:pt x="45" y="7"/>
                    <a:pt x="53" y="15"/>
                  </a:cubicBezTo>
                  <a:cubicBezTo>
                    <a:pt x="75" y="37"/>
                    <a:pt x="50" y="83"/>
                    <a:pt x="27" y="112"/>
                  </a:cubicBezTo>
                  <a:cubicBezTo>
                    <a:pt x="23" y="117"/>
                    <a:pt x="19" y="124"/>
                    <a:pt x="16" y="133"/>
                  </a:cubicBezTo>
                  <a:cubicBezTo>
                    <a:pt x="0" y="112"/>
                    <a:pt x="0" y="112"/>
                    <a:pt x="0" y="112"/>
                  </a:cubicBezTo>
                  <a:close/>
                </a:path>
              </a:pathLst>
            </a:custGeom>
            <a:solidFill>
              <a:srgbClr val="406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3" name="Freeform 89"/>
            <p:cNvSpPr>
              <a:spLocks/>
            </p:cNvSpPr>
            <p:nvPr/>
          </p:nvSpPr>
          <p:spPr bwMode="auto">
            <a:xfrm>
              <a:off x="2665413" y="3970338"/>
              <a:ext cx="122237" cy="115888"/>
            </a:xfrm>
            <a:custGeom>
              <a:avLst/>
              <a:gdLst>
                <a:gd name="T0" fmla="*/ 109 w 109"/>
                <a:gd name="T1" fmla="*/ 51 h 104"/>
                <a:gd name="T2" fmla="*/ 88 w 109"/>
                <a:gd name="T3" fmla="*/ 61 h 104"/>
                <a:gd name="T4" fmla="*/ 0 w 109"/>
                <a:gd name="T5" fmla="*/ 98 h 104"/>
                <a:gd name="T6" fmla="*/ 36 w 109"/>
                <a:gd name="T7" fmla="*/ 0 h 104"/>
                <a:gd name="T8" fmla="*/ 109 w 109"/>
                <a:gd name="T9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4">
                  <a:moveTo>
                    <a:pt x="109" y="51"/>
                  </a:moveTo>
                  <a:cubicBezTo>
                    <a:pt x="100" y="54"/>
                    <a:pt x="93" y="57"/>
                    <a:pt x="88" y="61"/>
                  </a:cubicBezTo>
                  <a:cubicBezTo>
                    <a:pt x="62" y="84"/>
                    <a:pt x="25" y="104"/>
                    <a:pt x="0" y="98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9" y="51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4" name="Freeform 90"/>
            <p:cNvSpPr>
              <a:spLocks/>
            </p:cNvSpPr>
            <p:nvPr/>
          </p:nvSpPr>
          <p:spPr bwMode="auto">
            <a:xfrm>
              <a:off x="2809875" y="3797300"/>
              <a:ext cx="173037" cy="214313"/>
            </a:xfrm>
            <a:custGeom>
              <a:avLst/>
              <a:gdLst>
                <a:gd name="T0" fmla="*/ 1 w 154"/>
                <a:gd name="T1" fmla="*/ 144 h 192"/>
                <a:gd name="T2" fmla="*/ 20 w 154"/>
                <a:gd name="T3" fmla="*/ 0 h 192"/>
                <a:gd name="T4" fmla="*/ 154 w 154"/>
                <a:gd name="T5" fmla="*/ 154 h 192"/>
                <a:gd name="T6" fmla="*/ 33 w 154"/>
                <a:gd name="T7" fmla="*/ 192 h 192"/>
                <a:gd name="T8" fmla="*/ 0 w 154"/>
                <a:gd name="T9" fmla="*/ 144 h 192"/>
                <a:gd name="T10" fmla="*/ 1 w 154"/>
                <a:gd name="T1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92">
                  <a:moveTo>
                    <a:pt x="1" y="144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16" y="174"/>
                    <a:pt x="71" y="184"/>
                    <a:pt x="33" y="192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1" y="144"/>
                  </a:lnTo>
                  <a:close/>
                </a:path>
              </a:pathLst>
            </a:custGeom>
            <a:solidFill>
              <a:srgbClr val="B2B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5" name="Freeform 91"/>
            <p:cNvSpPr>
              <a:spLocks/>
            </p:cNvSpPr>
            <p:nvPr/>
          </p:nvSpPr>
          <p:spPr bwMode="auto">
            <a:xfrm>
              <a:off x="2624138" y="3951288"/>
              <a:ext cx="80962" cy="128588"/>
            </a:xfrm>
            <a:custGeom>
              <a:avLst/>
              <a:gdLst>
                <a:gd name="T0" fmla="*/ 37 w 73"/>
                <a:gd name="T1" fmla="*/ 115 h 115"/>
                <a:gd name="T2" fmla="*/ 22 w 73"/>
                <a:gd name="T3" fmla="*/ 107 h 115"/>
                <a:gd name="T4" fmla="*/ 23 w 73"/>
                <a:gd name="T5" fmla="*/ 25 h 115"/>
                <a:gd name="T6" fmla="*/ 48 w 73"/>
                <a:gd name="T7" fmla="*/ 0 h 115"/>
                <a:gd name="T8" fmla="*/ 73 w 73"/>
                <a:gd name="T9" fmla="*/ 17 h 115"/>
                <a:gd name="T10" fmla="*/ 37 w 73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15">
                  <a:moveTo>
                    <a:pt x="37" y="115"/>
                  </a:moveTo>
                  <a:cubicBezTo>
                    <a:pt x="31" y="113"/>
                    <a:pt x="26" y="111"/>
                    <a:pt x="22" y="107"/>
                  </a:cubicBezTo>
                  <a:cubicBezTo>
                    <a:pt x="0" y="84"/>
                    <a:pt x="0" y="48"/>
                    <a:pt x="23" y="2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3" y="17"/>
                    <a:pt x="73" y="17"/>
                    <a:pt x="73" y="17"/>
                  </a:cubicBezTo>
                  <a:lnTo>
                    <a:pt x="37" y="115"/>
                  </a:lnTo>
                  <a:close/>
                </a:path>
              </a:pathLst>
            </a:custGeom>
            <a:solidFill>
              <a:srgbClr val="AFB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6" name="Freeform 92"/>
            <p:cNvSpPr>
              <a:spLocks/>
            </p:cNvSpPr>
            <p:nvPr/>
          </p:nvSpPr>
          <p:spPr bwMode="auto">
            <a:xfrm>
              <a:off x="2678113" y="3875088"/>
              <a:ext cx="131762" cy="95250"/>
            </a:xfrm>
            <a:custGeom>
              <a:avLst/>
              <a:gdLst>
                <a:gd name="T0" fmla="*/ 17 w 83"/>
                <a:gd name="T1" fmla="*/ 60 h 60"/>
                <a:gd name="T2" fmla="*/ 17 w 83"/>
                <a:gd name="T3" fmla="*/ 60 h 60"/>
                <a:gd name="T4" fmla="*/ 0 w 83"/>
                <a:gd name="T5" fmla="*/ 48 h 60"/>
                <a:gd name="T6" fmla="*/ 48 w 83"/>
                <a:gd name="T7" fmla="*/ 0 h 60"/>
                <a:gd name="T8" fmla="*/ 83 w 83"/>
                <a:gd name="T9" fmla="*/ 52 h 60"/>
                <a:gd name="T10" fmla="*/ 17 w 83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17" y="60"/>
                  </a:moveTo>
                  <a:lnTo>
                    <a:pt x="17" y="60"/>
                  </a:lnTo>
                  <a:lnTo>
                    <a:pt x="0" y="48"/>
                  </a:lnTo>
                  <a:lnTo>
                    <a:pt x="48" y="0"/>
                  </a:lnTo>
                  <a:lnTo>
                    <a:pt x="83" y="52"/>
                  </a:lnTo>
                  <a:lnTo>
                    <a:pt x="17" y="60"/>
                  </a:lnTo>
                  <a:close/>
                </a:path>
              </a:pathLst>
            </a:custGeom>
            <a:solidFill>
              <a:srgbClr val="966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7" name="Freeform 93"/>
            <p:cNvSpPr>
              <a:spLocks/>
            </p:cNvSpPr>
            <p:nvPr/>
          </p:nvSpPr>
          <p:spPr bwMode="auto">
            <a:xfrm>
              <a:off x="2705100" y="3957638"/>
              <a:ext cx="142875" cy="69850"/>
            </a:xfrm>
            <a:custGeom>
              <a:avLst/>
              <a:gdLst>
                <a:gd name="T0" fmla="*/ 0 w 127"/>
                <a:gd name="T1" fmla="*/ 11 h 62"/>
                <a:gd name="T2" fmla="*/ 94 w 127"/>
                <a:gd name="T3" fmla="*/ 0 h 62"/>
                <a:gd name="T4" fmla="*/ 127 w 127"/>
                <a:gd name="T5" fmla="*/ 48 h 62"/>
                <a:gd name="T6" fmla="*/ 73 w 127"/>
                <a:gd name="T7" fmla="*/ 62 h 62"/>
                <a:gd name="T8" fmla="*/ 0 w 127"/>
                <a:gd name="T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2">
                  <a:moveTo>
                    <a:pt x="0" y="11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06" y="53"/>
                    <a:pt x="87" y="57"/>
                    <a:pt x="73" y="62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D56F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8" name="Freeform 94"/>
            <p:cNvSpPr>
              <a:spLocks/>
            </p:cNvSpPr>
            <p:nvPr/>
          </p:nvSpPr>
          <p:spPr bwMode="auto">
            <a:xfrm>
              <a:off x="2754313" y="3795713"/>
              <a:ext cx="77787" cy="161925"/>
            </a:xfrm>
            <a:custGeom>
              <a:avLst/>
              <a:gdLst>
                <a:gd name="T0" fmla="*/ 36 w 49"/>
                <a:gd name="T1" fmla="*/ 102 h 102"/>
                <a:gd name="T2" fmla="*/ 35 w 49"/>
                <a:gd name="T3" fmla="*/ 102 h 102"/>
                <a:gd name="T4" fmla="*/ 0 w 49"/>
                <a:gd name="T5" fmla="*/ 50 h 102"/>
                <a:gd name="T6" fmla="*/ 49 w 49"/>
                <a:gd name="T7" fmla="*/ 0 h 102"/>
                <a:gd name="T8" fmla="*/ 49 w 49"/>
                <a:gd name="T9" fmla="*/ 1 h 102"/>
                <a:gd name="T10" fmla="*/ 36 w 49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2">
                  <a:moveTo>
                    <a:pt x="36" y="102"/>
                  </a:moveTo>
                  <a:lnTo>
                    <a:pt x="35" y="102"/>
                  </a:lnTo>
                  <a:lnTo>
                    <a:pt x="0" y="5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36" y="102"/>
                  </a:lnTo>
                  <a:close/>
                </a:path>
              </a:pathLst>
            </a:custGeom>
            <a:solidFill>
              <a:srgbClr val="A28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9" name="Freeform 95"/>
            <p:cNvSpPr>
              <a:spLocks/>
            </p:cNvSpPr>
            <p:nvPr/>
          </p:nvSpPr>
          <p:spPr bwMode="auto">
            <a:xfrm>
              <a:off x="2452688" y="3216275"/>
              <a:ext cx="46037" cy="85725"/>
            </a:xfrm>
            <a:custGeom>
              <a:avLst/>
              <a:gdLst>
                <a:gd name="T0" fmla="*/ 22 w 29"/>
                <a:gd name="T1" fmla="*/ 0 h 54"/>
                <a:gd name="T2" fmla="*/ 29 w 29"/>
                <a:gd name="T3" fmla="*/ 25 h 54"/>
                <a:gd name="T4" fmla="*/ 0 w 29"/>
                <a:gd name="T5" fmla="*/ 54 h 54"/>
                <a:gd name="T6" fmla="*/ 22 w 29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4">
                  <a:moveTo>
                    <a:pt x="22" y="0"/>
                  </a:moveTo>
                  <a:lnTo>
                    <a:pt x="29" y="25"/>
                  </a:lnTo>
                  <a:lnTo>
                    <a:pt x="0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04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0" name="Freeform 96"/>
            <p:cNvSpPr>
              <a:spLocks/>
            </p:cNvSpPr>
            <p:nvPr/>
          </p:nvSpPr>
          <p:spPr bwMode="auto">
            <a:xfrm>
              <a:off x="730250" y="2106613"/>
              <a:ext cx="133350" cy="312738"/>
            </a:xfrm>
            <a:custGeom>
              <a:avLst/>
              <a:gdLst>
                <a:gd name="T0" fmla="*/ 0 w 119"/>
                <a:gd name="T1" fmla="*/ 281 h 281"/>
                <a:gd name="T2" fmla="*/ 37 w 119"/>
                <a:gd name="T3" fmla="*/ 146 h 281"/>
                <a:gd name="T4" fmla="*/ 104 w 119"/>
                <a:gd name="T5" fmla="*/ 0 h 281"/>
                <a:gd name="T6" fmla="*/ 119 w 119"/>
                <a:gd name="T7" fmla="*/ 45 h 281"/>
                <a:gd name="T8" fmla="*/ 0 w 119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281">
                  <a:moveTo>
                    <a:pt x="0" y="281"/>
                  </a:moveTo>
                  <a:cubicBezTo>
                    <a:pt x="9" y="235"/>
                    <a:pt x="21" y="190"/>
                    <a:pt x="37" y="146"/>
                  </a:cubicBezTo>
                  <a:cubicBezTo>
                    <a:pt x="55" y="95"/>
                    <a:pt x="78" y="46"/>
                    <a:pt x="104" y="0"/>
                  </a:cubicBezTo>
                  <a:cubicBezTo>
                    <a:pt x="119" y="45"/>
                    <a:pt x="119" y="45"/>
                    <a:pt x="119" y="45"/>
                  </a:cubicBezTo>
                  <a:lnTo>
                    <a:pt x="0" y="281"/>
                  </a:lnTo>
                  <a:close/>
                </a:path>
              </a:pathLst>
            </a:custGeom>
            <a:solidFill>
              <a:srgbClr val="7A9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1" name="Freeform 97"/>
            <p:cNvSpPr>
              <a:spLocks/>
            </p:cNvSpPr>
            <p:nvPr/>
          </p:nvSpPr>
          <p:spPr bwMode="auto">
            <a:xfrm>
              <a:off x="846138" y="1968500"/>
              <a:ext cx="219075" cy="187325"/>
            </a:xfrm>
            <a:custGeom>
              <a:avLst/>
              <a:gdLst>
                <a:gd name="T0" fmla="*/ 197 w 197"/>
                <a:gd name="T1" fmla="*/ 17 h 169"/>
                <a:gd name="T2" fmla="*/ 15 w 197"/>
                <a:gd name="T3" fmla="*/ 169 h 169"/>
                <a:gd name="T4" fmla="*/ 15 w 197"/>
                <a:gd name="T5" fmla="*/ 169 h 169"/>
                <a:gd name="T6" fmla="*/ 0 w 197"/>
                <a:gd name="T7" fmla="*/ 124 h 169"/>
                <a:gd name="T8" fmla="*/ 86 w 197"/>
                <a:gd name="T9" fmla="*/ 0 h 169"/>
                <a:gd name="T10" fmla="*/ 197 w 197"/>
                <a:gd name="T11" fmla="*/ 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69">
                  <a:moveTo>
                    <a:pt x="197" y="17"/>
                  </a:move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5" y="80"/>
                    <a:pt x="54" y="38"/>
                    <a:pt x="86" y="0"/>
                  </a:cubicBezTo>
                  <a:cubicBezTo>
                    <a:pt x="197" y="17"/>
                    <a:pt x="197" y="17"/>
                    <a:pt x="197" y="17"/>
                  </a:cubicBezTo>
                  <a:close/>
                </a:path>
              </a:pathLst>
            </a:custGeom>
            <a:solidFill>
              <a:srgbClr val="F26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2" name="Freeform 98"/>
            <p:cNvSpPr>
              <a:spLocks/>
            </p:cNvSpPr>
            <p:nvPr/>
          </p:nvSpPr>
          <p:spPr bwMode="auto">
            <a:xfrm>
              <a:off x="1608138" y="1633538"/>
              <a:ext cx="161925" cy="106363"/>
            </a:xfrm>
            <a:custGeom>
              <a:avLst/>
              <a:gdLst>
                <a:gd name="T0" fmla="*/ 127 w 145"/>
                <a:gd name="T1" fmla="*/ 2 h 95"/>
                <a:gd name="T2" fmla="*/ 145 w 145"/>
                <a:gd name="T3" fmla="*/ 3 h 95"/>
                <a:gd name="T4" fmla="*/ 0 w 145"/>
                <a:gd name="T5" fmla="*/ 95 h 95"/>
                <a:gd name="T6" fmla="*/ 55 w 145"/>
                <a:gd name="T7" fmla="*/ 0 h 95"/>
                <a:gd name="T8" fmla="*/ 127 w 145"/>
                <a:gd name="T9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95">
                  <a:moveTo>
                    <a:pt x="127" y="2"/>
                  </a:moveTo>
                  <a:cubicBezTo>
                    <a:pt x="133" y="2"/>
                    <a:pt x="139" y="3"/>
                    <a:pt x="145" y="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9" y="0"/>
                    <a:pt x="103" y="0"/>
                    <a:pt x="127" y="2"/>
                  </a:cubicBezTo>
                  <a:close/>
                </a:path>
              </a:pathLst>
            </a:custGeom>
            <a:solidFill>
              <a:srgbClr val="ECE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3" name="Freeform 99"/>
            <p:cNvSpPr>
              <a:spLocks/>
            </p:cNvSpPr>
            <p:nvPr/>
          </p:nvSpPr>
          <p:spPr bwMode="auto">
            <a:xfrm>
              <a:off x="741363" y="2838450"/>
              <a:ext cx="77787" cy="117475"/>
            </a:xfrm>
            <a:custGeom>
              <a:avLst/>
              <a:gdLst>
                <a:gd name="T0" fmla="*/ 70 w 70"/>
                <a:gd name="T1" fmla="*/ 44 h 104"/>
                <a:gd name="T2" fmla="*/ 36 w 70"/>
                <a:gd name="T3" fmla="*/ 104 h 104"/>
                <a:gd name="T4" fmla="*/ 0 w 70"/>
                <a:gd name="T5" fmla="*/ 0 h 104"/>
                <a:gd name="T6" fmla="*/ 70 w 70"/>
                <a:gd name="T7" fmla="*/ 43 h 104"/>
                <a:gd name="T8" fmla="*/ 70 w 70"/>
                <a:gd name="T9" fmla="*/ 4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4">
                  <a:moveTo>
                    <a:pt x="70" y="44"/>
                  </a:moveTo>
                  <a:cubicBezTo>
                    <a:pt x="36" y="104"/>
                    <a:pt x="36" y="104"/>
                    <a:pt x="36" y="104"/>
                  </a:cubicBezTo>
                  <a:cubicBezTo>
                    <a:pt x="22" y="70"/>
                    <a:pt x="10" y="36"/>
                    <a:pt x="0" y="0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0" y="44"/>
                  </a:lnTo>
                  <a:close/>
                </a:path>
              </a:pathLst>
            </a:custGeom>
            <a:solidFill>
              <a:srgbClr val="B2B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4" name="Freeform 100"/>
            <p:cNvSpPr>
              <a:spLocks/>
            </p:cNvSpPr>
            <p:nvPr/>
          </p:nvSpPr>
          <p:spPr bwMode="auto">
            <a:xfrm>
              <a:off x="711200" y="2573338"/>
              <a:ext cx="106362" cy="261938"/>
            </a:xfrm>
            <a:custGeom>
              <a:avLst/>
              <a:gdLst>
                <a:gd name="T0" fmla="*/ 95 w 95"/>
                <a:gd name="T1" fmla="*/ 51 h 236"/>
                <a:gd name="T2" fmla="*/ 95 w 95"/>
                <a:gd name="T3" fmla="*/ 53 h 236"/>
                <a:gd name="T4" fmla="*/ 27 w 95"/>
                <a:gd name="T5" fmla="*/ 236 h 236"/>
                <a:gd name="T6" fmla="*/ 3 w 95"/>
                <a:gd name="T7" fmla="*/ 96 h 236"/>
                <a:gd name="T8" fmla="*/ 2 w 95"/>
                <a:gd name="T9" fmla="*/ 0 h 236"/>
                <a:gd name="T10" fmla="*/ 95 w 95"/>
                <a:gd name="T11" fmla="*/ 50 h 236"/>
                <a:gd name="T12" fmla="*/ 95 w 95"/>
                <a:gd name="T13" fmla="*/ 5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36">
                  <a:moveTo>
                    <a:pt x="95" y="51"/>
                  </a:moveTo>
                  <a:cubicBezTo>
                    <a:pt x="95" y="52"/>
                    <a:pt x="95" y="52"/>
                    <a:pt x="95" y="53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15" y="191"/>
                    <a:pt x="7" y="144"/>
                    <a:pt x="3" y="96"/>
                  </a:cubicBezTo>
                  <a:cubicBezTo>
                    <a:pt x="1" y="65"/>
                    <a:pt x="0" y="33"/>
                    <a:pt x="2" y="0"/>
                  </a:cubicBezTo>
                  <a:cubicBezTo>
                    <a:pt x="95" y="50"/>
                    <a:pt x="95" y="50"/>
                    <a:pt x="95" y="50"/>
                  </a:cubicBezTo>
                  <a:lnTo>
                    <a:pt x="95" y="51"/>
                  </a:lnTo>
                  <a:close/>
                </a:path>
              </a:pathLst>
            </a:custGeom>
            <a:solidFill>
              <a:srgbClr val="966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5" name="Freeform 101"/>
            <p:cNvSpPr>
              <a:spLocks/>
            </p:cNvSpPr>
            <p:nvPr/>
          </p:nvSpPr>
          <p:spPr bwMode="auto">
            <a:xfrm>
              <a:off x="781050" y="2887663"/>
              <a:ext cx="77787" cy="209550"/>
            </a:xfrm>
            <a:custGeom>
              <a:avLst/>
              <a:gdLst>
                <a:gd name="T0" fmla="*/ 70 w 70"/>
                <a:gd name="T1" fmla="*/ 188 h 188"/>
                <a:gd name="T2" fmla="*/ 0 w 70"/>
                <a:gd name="T3" fmla="*/ 60 h 188"/>
                <a:gd name="T4" fmla="*/ 34 w 70"/>
                <a:gd name="T5" fmla="*/ 0 h 188"/>
                <a:gd name="T6" fmla="*/ 70 w 7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88">
                  <a:moveTo>
                    <a:pt x="70" y="188"/>
                  </a:moveTo>
                  <a:cubicBezTo>
                    <a:pt x="43" y="148"/>
                    <a:pt x="19" y="105"/>
                    <a:pt x="0" y="6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70" y="188"/>
                  </a:lnTo>
                  <a:close/>
                </a:path>
              </a:pathLst>
            </a:custGeom>
            <a:solidFill>
              <a:srgbClr val="98A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6" name="Freeform 102"/>
            <p:cNvSpPr>
              <a:spLocks/>
            </p:cNvSpPr>
            <p:nvPr/>
          </p:nvSpPr>
          <p:spPr bwMode="auto">
            <a:xfrm>
              <a:off x="941388" y="1843088"/>
              <a:ext cx="131762" cy="144463"/>
            </a:xfrm>
            <a:custGeom>
              <a:avLst/>
              <a:gdLst>
                <a:gd name="T0" fmla="*/ 0 w 117"/>
                <a:gd name="T1" fmla="*/ 112 h 129"/>
                <a:gd name="T2" fmla="*/ 39 w 117"/>
                <a:gd name="T3" fmla="*/ 69 h 129"/>
                <a:gd name="T4" fmla="*/ 39 w 117"/>
                <a:gd name="T5" fmla="*/ 69 h 129"/>
                <a:gd name="T6" fmla="*/ 45 w 117"/>
                <a:gd name="T7" fmla="*/ 63 h 129"/>
                <a:gd name="T8" fmla="*/ 117 w 117"/>
                <a:gd name="T9" fmla="*/ 0 h 129"/>
                <a:gd name="T10" fmla="*/ 111 w 117"/>
                <a:gd name="T11" fmla="*/ 129 h 129"/>
                <a:gd name="T12" fmla="*/ 0 w 117"/>
                <a:gd name="T13" fmla="*/ 1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29">
                  <a:moveTo>
                    <a:pt x="0" y="112"/>
                  </a:moveTo>
                  <a:cubicBezTo>
                    <a:pt x="13" y="97"/>
                    <a:pt x="25" y="83"/>
                    <a:pt x="39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67" y="41"/>
                    <a:pt x="91" y="20"/>
                    <a:pt x="117" y="0"/>
                  </a:cubicBezTo>
                  <a:cubicBezTo>
                    <a:pt x="111" y="129"/>
                    <a:pt x="111" y="129"/>
                    <a:pt x="111" y="129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F9A0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7" name="Freeform 103"/>
            <p:cNvSpPr>
              <a:spLocks/>
            </p:cNvSpPr>
            <p:nvPr/>
          </p:nvSpPr>
          <p:spPr bwMode="auto">
            <a:xfrm>
              <a:off x="1370013" y="1633538"/>
              <a:ext cx="300037" cy="107950"/>
            </a:xfrm>
            <a:custGeom>
              <a:avLst/>
              <a:gdLst>
                <a:gd name="T0" fmla="*/ 212 w 269"/>
                <a:gd name="T1" fmla="*/ 97 h 97"/>
                <a:gd name="T2" fmla="*/ 0 w 269"/>
                <a:gd name="T3" fmla="*/ 46 h 97"/>
                <a:gd name="T4" fmla="*/ 269 w 269"/>
                <a:gd name="T5" fmla="*/ 0 h 97"/>
                <a:gd name="T6" fmla="*/ 214 w 269"/>
                <a:gd name="T7" fmla="*/ 95 h 97"/>
                <a:gd name="T8" fmla="*/ 212 w 269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97">
                  <a:moveTo>
                    <a:pt x="212" y="97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87" y="18"/>
                    <a:pt x="179" y="2"/>
                    <a:pt x="269" y="0"/>
                  </a:cubicBezTo>
                  <a:cubicBezTo>
                    <a:pt x="214" y="95"/>
                    <a:pt x="214" y="95"/>
                    <a:pt x="214" y="95"/>
                  </a:cubicBezTo>
                  <a:lnTo>
                    <a:pt x="212" y="97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8" name="Freeform 104"/>
            <p:cNvSpPr>
              <a:spLocks/>
            </p:cNvSpPr>
            <p:nvPr/>
          </p:nvSpPr>
          <p:spPr bwMode="auto">
            <a:xfrm>
              <a:off x="1227138" y="1687513"/>
              <a:ext cx="138112" cy="176213"/>
            </a:xfrm>
            <a:custGeom>
              <a:avLst/>
              <a:gdLst>
                <a:gd name="T0" fmla="*/ 124 w 124"/>
                <a:gd name="T1" fmla="*/ 0 h 158"/>
                <a:gd name="T2" fmla="*/ 6 w 124"/>
                <a:gd name="T3" fmla="*/ 155 h 158"/>
                <a:gd name="T4" fmla="*/ 1 w 124"/>
                <a:gd name="T5" fmla="*/ 158 h 158"/>
                <a:gd name="T6" fmla="*/ 0 w 124"/>
                <a:gd name="T7" fmla="*/ 158 h 158"/>
                <a:gd name="T8" fmla="*/ 10 w 124"/>
                <a:gd name="T9" fmla="*/ 46 h 158"/>
                <a:gd name="T10" fmla="*/ 99 w 124"/>
                <a:gd name="T11" fmla="*/ 8 h 158"/>
                <a:gd name="T12" fmla="*/ 124 w 124"/>
                <a:gd name="T1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58">
                  <a:moveTo>
                    <a:pt x="124" y="0"/>
                  </a:moveTo>
                  <a:cubicBezTo>
                    <a:pt x="6" y="155"/>
                    <a:pt x="6" y="155"/>
                    <a:pt x="6" y="155"/>
                  </a:cubicBezTo>
                  <a:cubicBezTo>
                    <a:pt x="4" y="156"/>
                    <a:pt x="3" y="157"/>
                    <a:pt x="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39" y="32"/>
                    <a:pt x="69" y="19"/>
                    <a:pt x="99" y="8"/>
                  </a:cubicBezTo>
                  <a:cubicBezTo>
                    <a:pt x="108" y="5"/>
                    <a:pt x="116" y="2"/>
                    <a:pt x="124" y="0"/>
                  </a:cubicBezTo>
                  <a:close/>
                </a:path>
              </a:pathLst>
            </a:custGeom>
            <a:solidFill>
              <a:srgbClr val="966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9" name="Freeform 105"/>
            <p:cNvSpPr>
              <a:spLocks/>
            </p:cNvSpPr>
            <p:nvPr/>
          </p:nvSpPr>
          <p:spPr bwMode="auto">
            <a:xfrm>
              <a:off x="1077913" y="1738313"/>
              <a:ext cx="160337" cy="125413"/>
            </a:xfrm>
            <a:custGeom>
              <a:avLst/>
              <a:gdLst>
                <a:gd name="T0" fmla="*/ 0 w 144"/>
                <a:gd name="T1" fmla="*/ 90 h 112"/>
                <a:gd name="T2" fmla="*/ 144 w 144"/>
                <a:gd name="T3" fmla="*/ 0 h 112"/>
                <a:gd name="T4" fmla="*/ 134 w 144"/>
                <a:gd name="T5" fmla="*/ 112 h 112"/>
                <a:gd name="T6" fmla="*/ 0 w 144"/>
                <a:gd name="T7" fmla="*/ 9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12">
                  <a:moveTo>
                    <a:pt x="0" y="90"/>
                  </a:moveTo>
                  <a:cubicBezTo>
                    <a:pt x="45" y="56"/>
                    <a:pt x="93" y="26"/>
                    <a:pt x="144" y="0"/>
                  </a:cubicBezTo>
                  <a:cubicBezTo>
                    <a:pt x="134" y="112"/>
                    <a:pt x="134" y="112"/>
                    <a:pt x="134" y="112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D56F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0" name="Freeform 106"/>
            <p:cNvSpPr>
              <a:spLocks/>
            </p:cNvSpPr>
            <p:nvPr/>
          </p:nvSpPr>
          <p:spPr bwMode="auto">
            <a:xfrm>
              <a:off x="712788" y="2425700"/>
              <a:ext cx="104775" cy="203200"/>
            </a:xfrm>
            <a:custGeom>
              <a:avLst/>
              <a:gdLst>
                <a:gd name="T0" fmla="*/ 93 w 93"/>
                <a:gd name="T1" fmla="*/ 182 h 182"/>
                <a:gd name="T2" fmla="*/ 0 w 93"/>
                <a:gd name="T3" fmla="*/ 132 h 182"/>
                <a:gd name="T4" fmla="*/ 14 w 93"/>
                <a:gd name="T5" fmla="*/ 0 h 182"/>
                <a:gd name="T6" fmla="*/ 93 w 93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2">
                  <a:moveTo>
                    <a:pt x="93" y="18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1" y="89"/>
                    <a:pt x="6" y="44"/>
                    <a:pt x="14" y="0"/>
                  </a:cubicBezTo>
                  <a:lnTo>
                    <a:pt x="93" y="182"/>
                  </a:lnTo>
                  <a:close/>
                </a:path>
              </a:pathLst>
            </a:custGeom>
            <a:solidFill>
              <a:srgbClr val="AFB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1" name="Freeform 107"/>
            <p:cNvSpPr>
              <a:spLocks/>
            </p:cNvSpPr>
            <p:nvPr/>
          </p:nvSpPr>
          <p:spPr bwMode="auto">
            <a:xfrm>
              <a:off x="1846263" y="3500438"/>
              <a:ext cx="134937" cy="100013"/>
            </a:xfrm>
            <a:custGeom>
              <a:avLst/>
              <a:gdLst>
                <a:gd name="T0" fmla="*/ 120 w 120"/>
                <a:gd name="T1" fmla="*/ 0 h 90"/>
                <a:gd name="T2" fmla="*/ 120 w 120"/>
                <a:gd name="T3" fmla="*/ 0 h 90"/>
                <a:gd name="T4" fmla="*/ 92 w 120"/>
                <a:gd name="T5" fmla="*/ 90 h 90"/>
                <a:gd name="T6" fmla="*/ 1 w 120"/>
                <a:gd name="T7" fmla="*/ 57 h 90"/>
                <a:gd name="T8" fmla="*/ 0 w 120"/>
                <a:gd name="T9" fmla="*/ 55 h 90"/>
                <a:gd name="T10" fmla="*/ 120 w 120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0"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64" y="76"/>
                    <a:pt x="34" y="66"/>
                    <a:pt x="1" y="57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7A9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2" name="Freeform 108"/>
            <p:cNvSpPr>
              <a:spLocks/>
            </p:cNvSpPr>
            <p:nvPr/>
          </p:nvSpPr>
          <p:spPr bwMode="auto">
            <a:xfrm>
              <a:off x="1844675" y="3562350"/>
              <a:ext cx="3175" cy="158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1 h 2"/>
                <a:gd name="T4" fmla="*/ 2 w 3"/>
                <a:gd name="T5" fmla="*/ 0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1" y="2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3" name="Freeform 109"/>
            <p:cNvSpPr>
              <a:spLocks/>
            </p:cNvSpPr>
            <p:nvPr/>
          </p:nvSpPr>
          <p:spPr bwMode="auto">
            <a:xfrm>
              <a:off x="1525588" y="3414713"/>
              <a:ext cx="319087" cy="147638"/>
            </a:xfrm>
            <a:custGeom>
              <a:avLst/>
              <a:gdLst>
                <a:gd name="T0" fmla="*/ 95 w 286"/>
                <a:gd name="T1" fmla="*/ 1 h 133"/>
                <a:gd name="T2" fmla="*/ 286 w 286"/>
                <a:gd name="T3" fmla="*/ 133 h 133"/>
                <a:gd name="T4" fmla="*/ 134 w 286"/>
                <a:gd name="T5" fmla="*/ 103 h 133"/>
                <a:gd name="T6" fmla="*/ 0 w 286"/>
                <a:gd name="T7" fmla="*/ 78 h 133"/>
                <a:gd name="T8" fmla="*/ 90 w 286"/>
                <a:gd name="T9" fmla="*/ 0 h 133"/>
                <a:gd name="T10" fmla="*/ 95 w 286"/>
                <a:gd name="T11" fmla="*/ 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133">
                  <a:moveTo>
                    <a:pt x="95" y="1"/>
                  </a:moveTo>
                  <a:cubicBezTo>
                    <a:pt x="286" y="133"/>
                    <a:pt x="286" y="133"/>
                    <a:pt x="286" y="133"/>
                  </a:cubicBezTo>
                  <a:cubicBezTo>
                    <a:pt x="239" y="121"/>
                    <a:pt x="188" y="113"/>
                    <a:pt x="134" y="103"/>
                  </a:cubicBezTo>
                  <a:cubicBezTo>
                    <a:pt x="92" y="96"/>
                    <a:pt x="47" y="88"/>
                    <a:pt x="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3" y="1"/>
                    <a:pt x="95" y="1"/>
                  </a:cubicBezTo>
                  <a:close/>
                </a:path>
              </a:pathLst>
            </a:custGeom>
            <a:solidFill>
              <a:srgbClr val="F9A0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4" name="Freeform 110"/>
            <p:cNvSpPr>
              <a:spLocks/>
            </p:cNvSpPr>
            <p:nvPr/>
          </p:nvSpPr>
          <p:spPr bwMode="auto">
            <a:xfrm>
              <a:off x="1401763" y="3414713"/>
              <a:ext cx="223837" cy="87313"/>
            </a:xfrm>
            <a:custGeom>
              <a:avLst/>
              <a:gdLst>
                <a:gd name="T0" fmla="*/ 200 w 201"/>
                <a:gd name="T1" fmla="*/ 0 h 78"/>
                <a:gd name="T2" fmla="*/ 201 w 201"/>
                <a:gd name="T3" fmla="*/ 0 h 78"/>
                <a:gd name="T4" fmla="*/ 111 w 201"/>
                <a:gd name="T5" fmla="*/ 78 h 78"/>
                <a:gd name="T6" fmla="*/ 0 w 201"/>
                <a:gd name="T7" fmla="*/ 50 h 78"/>
                <a:gd name="T8" fmla="*/ 0 w 201"/>
                <a:gd name="T9" fmla="*/ 49 h 78"/>
                <a:gd name="T10" fmla="*/ 200 w 201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78">
                  <a:moveTo>
                    <a:pt x="200" y="0"/>
                  </a:moveTo>
                  <a:cubicBezTo>
                    <a:pt x="200" y="0"/>
                    <a:pt x="200" y="0"/>
                    <a:pt x="201" y="0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75" y="70"/>
                    <a:pt x="38" y="61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A28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5" name="Freeform 111"/>
            <p:cNvSpPr>
              <a:spLocks/>
            </p:cNvSpPr>
            <p:nvPr/>
          </p:nvSpPr>
          <p:spPr bwMode="auto">
            <a:xfrm>
              <a:off x="1193800" y="3319463"/>
              <a:ext cx="207962" cy="150813"/>
            </a:xfrm>
            <a:custGeom>
              <a:avLst/>
              <a:gdLst>
                <a:gd name="T0" fmla="*/ 87 w 187"/>
                <a:gd name="T1" fmla="*/ 0 h 136"/>
                <a:gd name="T2" fmla="*/ 87 w 187"/>
                <a:gd name="T3" fmla="*/ 0 h 136"/>
                <a:gd name="T4" fmla="*/ 186 w 187"/>
                <a:gd name="T5" fmla="*/ 135 h 136"/>
                <a:gd name="T6" fmla="*/ 187 w 187"/>
                <a:gd name="T7" fmla="*/ 135 h 136"/>
                <a:gd name="T8" fmla="*/ 187 w 187"/>
                <a:gd name="T9" fmla="*/ 136 h 136"/>
                <a:gd name="T10" fmla="*/ 0 w 187"/>
                <a:gd name="T11" fmla="*/ 60 h 136"/>
                <a:gd name="T12" fmla="*/ 87 w 187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36"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26" y="117"/>
                    <a:pt x="63" y="93"/>
                    <a:pt x="0" y="6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AFB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6" name="Freeform 112"/>
            <p:cNvSpPr>
              <a:spLocks/>
            </p:cNvSpPr>
            <p:nvPr/>
          </p:nvSpPr>
          <p:spPr bwMode="auto">
            <a:xfrm>
              <a:off x="863600" y="3101975"/>
              <a:ext cx="217487" cy="215900"/>
            </a:xfrm>
            <a:custGeom>
              <a:avLst/>
              <a:gdLst>
                <a:gd name="T0" fmla="*/ 196 w 196"/>
                <a:gd name="T1" fmla="*/ 159 h 193"/>
                <a:gd name="T2" fmla="*/ 196 w 196"/>
                <a:gd name="T3" fmla="*/ 193 h 193"/>
                <a:gd name="T4" fmla="*/ 164 w 196"/>
                <a:gd name="T5" fmla="*/ 170 h 193"/>
                <a:gd name="T6" fmla="*/ 0 w 196"/>
                <a:gd name="T7" fmla="*/ 0 h 193"/>
                <a:gd name="T8" fmla="*/ 194 w 196"/>
                <a:gd name="T9" fmla="*/ 159 h 193"/>
                <a:gd name="T10" fmla="*/ 196 w 196"/>
                <a:gd name="T11" fmla="*/ 15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93">
                  <a:moveTo>
                    <a:pt x="196" y="159"/>
                  </a:moveTo>
                  <a:cubicBezTo>
                    <a:pt x="196" y="193"/>
                    <a:pt x="196" y="193"/>
                    <a:pt x="196" y="193"/>
                  </a:cubicBezTo>
                  <a:cubicBezTo>
                    <a:pt x="186" y="186"/>
                    <a:pt x="175" y="178"/>
                    <a:pt x="164" y="170"/>
                  </a:cubicBezTo>
                  <a:cubicBezTo>
                    <a:pt x="100" y="122"/>
                    <a:pt x="45" y="64"/>
                    <a:pt x="0" y="0"/>
                  </a:cubicBezTo>
                  <a:cubicBezTo>
                    <a:pt x="194" y="159"/>
                    <a:pt x="194" y="159"/>
                    <a:pt x="194" y="159"/>
                  </a:cubicBezTo>
                  <a:lnTo>
                    <a:pt x="196" y="159"/>
                  </a:lnTo>
                  <a:close/>
                </a:path>
              </a:pathLst>
            </a:custGeom>
            <a:solidFill>
              <a:srgbClr val="FFF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7" name="Freeform 113"/>
            <p:cNvSpPr>
              <a:spLocks/>
            </p:cNvSpPr>
            <p:nvPr/>
          </p:nvSpPr>
          <p:spPr bwMode="auto">
            <a:xfrm>
              <a:off x="2241550" y="3309938"/>
              <a:ext cx="203200" cy="188913"/>
            </a:xfrm>
            <a:custGeom>
              <a:avLst/>
              <a:gdLst>
                <a:gd name="T0" fmla="*/ 128 w 128"/>
                <a:gd name="T1" fmla="*/ 0 h 119"/>
                <a:gd name="T2" fmla="*/ 10 w 128"/>
                <a:gd name="T3" fmla="*/ 119 h 119"/>
                <a:gd name="T4" fmla="*/ 0 w 128"/>
                <a:gd name="T5" fmla="*/ 67 h 119"/>
                <a:gd name="T6" fmla="*/ 128 w 12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9">
                  <a:moveTo>
                    <a:pt x="128" y="0"/>
                  </a:moveTo>
                  <a:lnTo>
                    <a:pt x="10" y="119"/>
                  </a:lnTo>
                  <a:lnTo>
                    <a:pt x="0" y="6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695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8" name="Freeform 114"/>
            <p:cNvSpPr>
              <a:spLocks/>
            </p:cNvSpPr>
            <p:nvPr/>
          </p:nvSpPr>
          <p:spPr bwMode="auto">
            <a:xfrm>
              <a:off x="1081088" y="3279775"/>
              <a:ext cx="209550" cy="106363"/>
            </a:xfrm>
            <a:custGeom>
              <a:avLst/>
              <a:gdLst>
                <a:gd name="T0" fmla="*/ 187 w 187"/>
                <a:gd name="T1" fmla="*/ 35 h 95"/>
                <a:gd name="T2" fmla="*/ 100 w 187"/>
                <a:gd name="T3" fmla="*/ 95 h 95"/>
                <a:gd name="T4" fmla="*/ 0 w 187"/>
                <a:gd name="T5" fmla="*/ 34 h 95"/>
                <a:gd name="T6" fmla="*/ 0 w 187"/>
                <a:gd name="T7" fmla="*/ 0 h 95"/>
                <a:gd name="T8" fmla="*/ 187 w 187"/>
                <a:gd name="T9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95">
                  <a:moveTo>
                    <a:pt x="187" y="35"/>
                  </a:moveTo>
                  <a:cubicBezTo>
                    <a:pt x="100" y="95"/>
                    <a:pt x="100" y="95"/>
                    <a:pt x="100" y="95"/>
                  </a:cubicBezTo>
                  <a:cubicBezTo>
                    <a:pt x="66" y="77"/>
                    <a:pt x="33" y="57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7" y="35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9" name="Freeform 115"/>
            <p:cNvSpPr>
              <a:spLocks/>
            </p:cNvSpPr>
            <p:nvPr/>
          </p:nvSpPr>
          <p:spPr bwMode="auto">
            <a:xfrm>
              <a:off x="2649538" y="27749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0" name="Freeform 116"/>
            <p:cNvSpPr>
              <a:spLocks/>
            </p:cNvSpPr>
            <p:nvPr/>
          </p:nvSpPr>
          <p:spPr bwMode="auto">
            <a:xfrm>
              <a:off x="2130425" y="3416300"/>
              <a:ext cx="127000" cy="123825"/>
            </a:xfrm>
            <a:custGeom>
              <a:avLst/>
              <a:gdLst>
                <a:gd name="T0" fmla="*/ 4 w 80"/>
                <a:gd name="T1" fmla="*/ 35 h 78"/>
                <a:gd name="T2" fmla="*/ 70 w 80"/>
                <a:gd name="T3" fmla="*/ 0 h 78"/>
                <a:gd name="T4" fmla="*/ 80 w 80"/>
                <a:gd name="T5" fmla="*/ 52 h 78"/>
                <a:gd name="T6" fmla="*/ 54 w 80"/>
                <a:gd name="T7" fmla="*/ 78 h 78"/>
                <a:gd name="T8" fmla="*/ 0 w 80"/>
                <a:gd name="T9" fmla="*/ 38 h 78"/>
                <a:gd name="T10" fmla="*/ 4 w 80"/>
                <a:gd name="T11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8">
                  <a:moveTo>
                    <a:pt x="4" y="35"/>
                  </a:moveTo>
                  <a:lnTo>
                    <a:pt x="70" y="0"/>
                  </a:lnTo>
                  <a:lnTo>
                    <a:pt x="80" y="52"/>
                  </a:lnTo>
                  <a:lnTo>
                    <a:pt x="54" y="78"/>
                  </a:lnTo>
                  <a:lnTo>
                    <a:pt x="0" y="38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rgbClr val="406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1" name="Freeform 117"/>
            <p:cNvSpPr>
              <a:spLocks/>
            </p:cNvSpPr>
            <p:nvPr/>
          </p:nvSpPr>
          <p:spPr bwMode="auto">
            <a:xfrm>
              <a:off x="2066925" y="3476625"/>
              <a:ext cx="149225" cy="214313"/>
            </a:xfrm>
            <a:custGeom>
              <a:avLst/>
              <a:gdLst>
                <a:gd name="T0" fmla="*/ 40 w 94"/>
                <a:gd name="T1" fmla="*/ 0 h 135"/>
                <a:gd name="T2" fmla="*/ 94 w 94"/>
                <a:gd name="T3" fmla="*/ 40 h 135"/>
                <a:gd name="T4" fmla="*/ 0 w 94"/>
                <a:gd name="T5" fmla="*/ 135 h 135"/>
                <a:gd name="T6" fmla="*/ 38 w 94"/>
                <a:gd name="T7" fmla="*/ 2 h 135"/>
                <a:gd name="T8" fmla="*/ 40 w 9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35">
                  <a:moveTo>
                    <a:pt x="40" y="0"/>
                  </a:moveTo>
                  <a:lnTo>
                    <a:pt x="94" y="40"/>
                  </a:lnTo>
                  <a:lnTo>
                    <a:pt x="0" y="135"/>
                  </a:lnTo>
                  <a:lnTo>
                    <a:pt x="38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5A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2" name="Freeform 118"/>
            <p:cNvSpPr>
              <a:spLocks/>
            </p:cNvSpPr>
            <p:nvPr/>
          </p:nvSpPr>
          <p:spPr bwMode="auto">
            <a:xfrm>
              <a:off x="1949450" y="3500438"/>
              <a:ext cx="117475" cy="190500"/>
            </a:xfrm>
            <a:custGeom>
              <a:avLst/>
              <a:gdLst>
                <a:gd name="T0" fmla="*/ 106 w 106"/>
                <a:gd name="T1" fmla="*/ 170 h 170"/>
                <a:gd name="T2" fmla="*/ 73 w 106"/>
                <a:gd name="T3" fmla="*/ 139 h 170"/>
                <a:gd name="T4" fmla="*/ 0 w 106"/>
                <a:gd name="T5" fmla="*/ 90 h 170"/>
                <a:gd name="T6" fmla="*/ 28 w 106"/>
                <a:gd name="T7" fmla="*/ 0 h 170"/>
                <a:gd name="T8" fmla="*/ 106 w 10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70">
                  <a:moveTo>
                    <a:pt x="106" y="170"/>
                  </a:moveTo>
                  <a:cubicBezTo>
                    <a:pt x="73" y="139"/>
                    <a:pt x="73" y="139"/>
                    <a:pt x="73" y="139"/>
                  </a:cubicBezTo>
                  <a:cubicBezTo>
                    <a:pt x="52" y="118"/>
                    <a:pt x="27" y="103"/>
                    <a:pt x="0" y="9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106" y="170"/>
                  </a:lnTo>
                  <a:close/>
                </a:path>
              </a:pathLst>
            </a:custGeom>
            <a:solidFill>
              <a:srgbClr val="37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3" name="Freeform 119"/>
            <p:cNvSpPr>
              <a:spLocks/>
            </p:cNvSpPr>
            <p:nvPr/>
          </p:nvSpPr>
          <p:spPr bwMode="auto">
            <a:xfrm>
              <a:off x="2565400" y="23844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4" name="Freeform 120"/>
            <p:cNvSpPr>
              <a:spLocks/>
            </p:cNvSpPr>
            <p:nvPr/>
          </p:nvSpPr>
          <p:spPr bwMode="auto">
            <a:xfrm>
              <a:off x="2120900" y="1747838"/>
              <a:ext cx="204787" cy="204788"/>
            </a:xfrm>
            <a:custGeom>
              <a:avLst/>
              <a:gdLst>
                <a:gd name="T0" fmla="*/ 90 w 183"/>
                <a:gd name="T1" fmla="*/ 184 h 184"/>
                <a:gd name="T2" fmla="*/ 0 w 183"/>
                <a:gd name="T3" fmla="*/ 0 h 184"/>
                <a:gd name="T4" fmla="*/ 183 w 183"/>
                <a:gd name="T5" fmla="*/ 149 h 184"/>
                <a:gd name="T6" fmla="*/ 91 w 183"/>
                <a:gd name="T7" fmla="*/ 184 h 184"/>
                <a:gd name="T8" fmla="*/ 90 w 183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90" y="18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" y="39"/>
                    <a:pt x="130" y="89"/>
                    <a:pt x="183" y="149"/>
                  </a:cubicBezTo>
                  <a:cubicBezTo>
                    <a:pt x="91" y="184"/>
                    <a:pt x="91" y="184"/>
                    <a:pt x="91" y="184"/>
                  </a:cubicBezTo>
                  <a:lnTo>
                    <a:pt x="90" y="184"/>
                  </a:lnTo>
                  <a:close/>
                </a:path>
              </a:pathLst>
            </a:custGeom>
            <a:solidFill>
              <a:srgbClr val="F276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5" name="Freeform 121"/>
            <p:cNvSpPr>
              <a:spLocks/>
            </p:cNvSpPr>
            <p:nvPr/>
          </p:nvSpPr>
          <p:spPr bwMode="auto">
            <a:xfrm>
              <a:off x="2501900" y="2389188"/>
              <a:ext cx="103187" cy="185738"/>
            </a:xfrm>
            <a:custGeom>
              <a:avLst/>
              <a:gdLst>
                <a:gd name="T0" fmla="*/ 59 w 93"/>
                <a:gd name="T1" fmla="*/ 0 h 167"/>
                <a:gd name="T2" fmla="*/ 93 w 93"/>
                <a:gd name="T3" fmla="*/ 164 h 167"/>
                <a:gd name="T4" fmla="*/ 0 w 93"/>
                <a:gd name="T5" fmla="*/ 167 h 167"/>
                <a:gd name="T6" fmla="*/ 59 w 93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67">
                  <a:moveTo>
                    <a:pt x="59" y="0"/>
                  </a:moveTo>
                  <a:cubicBezTo>
                    <a:pt x="73" y="58"/>
                    <a:pt x="84" y="113"/>
                    <a:pt x="93" y="164"/>
                  </a:cubicBezTo>
                  <a:cubicBezTo>
                    <a:pt x="0" y="167"/>
                    <a:pt x="0" y="167"/>
                    <a:pt x="0" y="167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6" name="Freeform 122"/>
            <p:cNvSpPr>
              <a:spLocks/>
            </p:cNvSpPr>
            <p:nvPr/>
          </p:nvSpPr>
          <p:spPr bwMode="auto">
            <a:xfrm>
              <a:off x="2565400" y="2978150"/>
              <a:ext cx="206375" cy="90488"/>
            </a:xfrm>
            <a:custGeom>
              <a:avLst/>
              <a:gdLst>
                <a:gd name="T0" fmla="*/ 130 w 130"/>
                <a:gd name="T1" fmla="*/ 0 h 57"/>
                <a:gd name="T2" fmla="*/ 74 w 130"/>
                <a:gd name="T3" fmla="*/ 57 h 57"/>
                <a:gd name="T4" fmla="*/ 0 w 130"/>
                <a:gd name="T5" fmla="*/ 40 h 57"/>
                <a:gd name="T6" fmla="*/ 130 w 13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57">
                  <a:moveTo>
                    <a:pt x="130" y="0"/>
                  </a:moveTo>
                  <a:lnTo>
                    <a:pt x="74" y="57"/>
                  </a:lnTo>
                  <a:lnTo>
                    <a:pt x="0" y="4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5B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7" name="Freeform 123"/>
            <p:cNvSpPr>
              <a:spLocks/>
            </p:cNvSpPr>
            <p:nvPr/>
          </p:nvSpPr>
          <p:spPr bwMode="auto">
            <a:xfrm>
              <a:off x="2413000" y="2238375"/>
              <a:ext cx="152400" cy="146050"/>
            </a:xfrm>
            <a:custGeom>
              <a:avLst/>
              <a:gdLst>
                <a:gd name="T0" fmla="*/ 0 w 138"/>
                <a:gd name="T1" fmla="*/ 0 h 131"/>
                <a:gd name="T2" fmla="*/ 98 w 138"/>
                <a:gd name="T3" fmla="*/ 3 h 131"/>
                <a:gd name="T4" fmla="*/ 138 w 138"/>
                <a:gd name="T5" fmla="*/ 131 h 131"/>
                <a:gd name="T6" fmla="*/ 138 w 138"/>
                <a:gd name="T7" fmla="*/ 131 h 131"/>
                <a:gd name="T8" fmla="*/ 0 w 13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1">
                  <a:moveTo>
                    <a:pt x="0" y="0"/>
                  </a:moveTo>
                  <a:cubicBezTo>
                    <a:pt x="98" y="3"/>
                    <a:pt x="98" y="3"/>
                    <a:pt x="98" y="3"/>
                  </a:cubicBezTo>
                  <a:cubicBezTo>
                    <a:pt x="114" y="46"/>
                    <a:pt x="127" y="89"/>
                    <a:pt x="138" y="131"/>
                  </a:cubicBezTo>
                  <a:cubicBezTo>
                    <a:pt x="138" y="131"/>
                    <a:pt x="138" y="131"/>
                    <a:pt x="138" y="1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8" name="Freeform 124"/>
            <p:cNvSpPr>
              <a:spLocks/>
            </p:cNvSpPr>
            <p:nvPr/>
          </p:nvSpPr>
          <p:spPr bwMode="auto">
            <a:xfrm>
              <a:off x="1955800" y="1704975"/>
              <a:ext cx="155575" cy="77788"/>
            </a:xfrm>
            <a:custGeom>
              <a:avLst/>
              <a:gdLst>
                <a:gd name="T0" fmla="*/ 0 w 140"/>
                <a:gd name="T1" fmla="*/ 70 h 70"/>
                <a:gd name="T2" fmla="*/ 73 w 140"/>
                <a:gd name="T3" fmla="*/ 0 h 70"/>
                <a:gd name="T4" fmla="*/ 140 w 140"/>
                <a:gd name="T5" fmla="*/ 33 h 70"/>
                <a:gd name="T6" fmla="*/ 0 w 14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70">
                  <a:moveTo>
                    <a:pt x="0" y="7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96" y="10"/>
                    <a:pt x="118" y="21"/>
                    <a:pt x="140" y="33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rgbClr val="FFF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9" name="Freeform 125"/>
            <p:cNvSpPr>
              <a:spLocks/>
            </p:cNvSpPr>
            <p:nvPr/>
          </p:nvSpPr>
          <p:spPr bwMode="auto">
            <a:xfrm>
              <a:off x="2411413" y="2101850"/>
              <a:ext cx="109537" cy="141288"/>
            </a:xfrm>
            <a:custGeom>
              <a:avLst/>
              <a:gdLst>
                <a:gd name="T0" fmla="*/ 0 w 99"/>
                <a:gd name="T1" fmla="*/ 122 h 126"/>
                <a:gd name="T2" fmla="*/ 41 w 99"/>
                <a:gd name="T3" fmla="*/ 0 h 126"/>
                <a:gd name="T4" fmla="*/ 99 w 99"/>
                <a:gd name="T5" fmla="*/ 126 h 126"/>
                <a:gd name="T6" fmla="*/ 1 w 99"/>
                <a:gd name="T7" fmla="*/ 123 h 126"/>
                <a:gd name="T8" fmla="*/ 0 w 99"/>
                <a:gd name="T9" fmla="*/ 1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26">
                  <a:moveTo>
                    <a:pt x="0" y="122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4" y="42"/>
                    <a:pt x="83" y="84"/>
                    <a:pt x="99" y="126"/>
                  </a:cubicBezTo>
                  <a:cubicBezTo>
                    <a:pt x="1" y="123"/>
                    <a:pt x="1" y="123"/>
                    <a:pt x="1" y="123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FB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0" name="Freeform 126"/>
            <p:cNvSpPr>
              <a:spLocks/>
            </p:cNvSpPr>
            <p:nvPr/>
          </p:nvSpPr>
          <p:spPr bwMode="auto">
            <a:xfrm>
              <a:off x="2363788" y="1985963"/>
              <a:ext cx="88900" cy="106363"/>
            </a:xfrm>
            <a:custGeom>
              <a:avLst/>
              <a:gdLst>
                <a:gd name="T0" fmla="*/ 17 w 79"/>
                <a:gd name="T1" fmla="*/ 0 h 96"/>
                <a:gd name="T2" fmla="*/ 79 w 79"/>
                <a:gd name="T3" fmla="*/ 96 h 96"/>
                <a:gd name="T4" fmla="*/ 0 w 79"/>
                <a:gd name="T5" fmla="*/ 48 h 96"/>
                <a:gd name="T6" fmla="*/ 17 w 79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6">
                  <a:moveTo>
                    <a:pt x="17" y="0"/>
                  </a:moveTo>
                  <a:cubicBezTo>
                    <a:pt x="40" y="32"/>
                    <a:pt x="61" y="64"/>
                    <a:pt x="79" y="96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ABC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1" name="Freeform 127"/>
            <p:cNvSpPr>
              <a:spLocks/>
            </p:cNvSpPr>
            <p:nvPr/>
          </p:nvSpPr>
          <p:spPr bwMode="auto">
            <a:xfrm>
              <a:off x="2222500" y="1912938"/>
              <a:ext cx="160337" cy="127000"/>
            </a:xfrm>
            <a:custGeom>
              <a:avLst/>
              <a:gdLst>
                <a:gd name="T0" fmla="*/ 0 w 144"/>
                <a:gd name="T1" fmla="*/ 35 h 113"/>
                <a:gd name="T2" fmla="*/ 92 w 144"/>
                <a:gd name="T3" fmla="*/ 0 h 113"/>
                <a:gd name="T4" fmla="*/ 127 w 144"/>
                <a:gd name="T5" fmla="*/ 42 h 113"/>
                <a:gd name="T6" fmla="*/ 144 w 144"/>
                <a:gd name="T7" fmla="*/ 65 h 113"/>
                <a:gd name="T8" fmla="*/ 127 w 144"/>
                <a:gd name="T9" fmla="*/ 113 h 113"/>
                <a:gd name="T10" fmla="*/ 0 w 144"/>
                <a:gd name="T11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13">
                  <a:moveTo>
                    <a:pt x="0" y="35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104" y="13"/>
                    <a:pt x="116" y="27"/>
                    <a:pt x="127" y="42"/>
                  </a:cubicBezTo>
                  <a:cubicBezTo>
                    <a:pt x="133" y="50"/>
                    <a:pt x="139" y="57"/>
                    <a:pt x="144" y="65"/>
                  </a:cubicBezTo>
                  <a:cubicBezTo>
                    <a:pt x="127" y="113"/>
                    <a:pt x="127" y="113"/>
                    <a:pt x="127" y="113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ECE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2" name="Freeform 128"/>
            <p:cNvSpPr>
              <a:spLocks/>
            </p:cNvSpPr>
            <p:nvPr/>
          </p:nvSpPr>
          <p:spPr bwMode="auto">
            <a:xfrm>
              <a:off x="2487613" y="3041650"/>
              <a:ext cx="195262" cy="214313"/>
            </a:xfrm>
            <a:custGeom>
              <a:avLst/>
              <a:gdLst>
                <a:gd name="T0" fmla="*/ 45 w 123"/>
                <a:gd name="T1" fmla="*/ 2 h 135"/>
                <a:gd name="T2" fmla="*/ 47 w 123"/>
                <a:gd name="T3" fmla="*/ 0 h 135"/>
                <a:gd name="T4" fmla="*/ 49 w 123"/>
                <a:gd name="T5" fmla="*/ 0 h 135"/>
                <a:gd name="T6" fmla="*/ 123 w 123"/>
                <a:gd name="T7" fmla="*/ 17 h 135"/>
                <a:gd name="T8" fmla="*/ 7 w 123"/>
                <a:gd name="T9" fmla="*/ 135 h 135"/>
                <a:gd name="T10" fmla="*/ 0 w 123"/>
                <a:gd name="T11" fmla="*/ 110 h 135"/>
                <a:gd name="T12" fmla="*/ 45 w 123"/>
                <a:gd name="T13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35">
                  <a:moveTo>
                    <a:pt x="45" y="2"/>
                  </a:moveTo>
                  <a:lnTo>
                    <a:pt x="47" y="0"/>
                  </a:lnTo>
                  <a:lnTo>
                    <a:pt x="49" y="0"/>
                  </a:lnTo>
                  <a:lnTo>
                    <a:pt x="123" y="17"/>
                  </a:lnTo>
                  <a:lnTo>
                    <a:pt x="7" y="135"/>
                  </a:lnTo>
                  <a:lnTo>
                    <a:pt x="0" y="110"/>
                  </a:lnTo>
                  <a:lnTo>
                    <a:pt x="45" y="2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3" name="Freeform 129"/>
            <p:cNvSpPr>
              <a:spLocks/>
            </p:cNvSpPr>
            <p:nvPr/>
          </p:nvSpPr>
          <p:spPr bwMode="auto">
            <a:xfrm>
              <a:off x="2592388" y="2678113"/>
              <a:ext cx="55562" cy="96838"/>
            </a:xfrm>
            <a:custGeom>
              <a:avLst/>
              <a:gdLst>
                <a:gd name="T0" fmla="*/ 29 w 50"/>
                <a:gd name="T1" fmla="*/ 0 h 87"/>
                <a:gd name="T2" fmla="*/ 50 w 50"/>
                <a:gd name="T3" fmla="*/ 87 h 87"/>
                <a:gd name="T4" fmla="*/ 0 w 50"/>
                <a:gd name="T5" fmla="*/ 19 h 87"/>
                <a:gd name="T6" fmla="*/ 29 w 50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7">
                  <a:moveTo>
                    <a:pt x="29" y="0"/>
                  </a:moveTo>
                  <a:cubicBezTo>
                    <a:pt x="36" y="31"/>
                    <a:pt x="42" y="60"/>
                    <a:pt x="50" y="87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CE5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4" name="Freeform 130"/>
            <p:cNvSpPr>
              <a:spLocks/>
            </p:cNvSpPr>
            <p:nvPr/>
          </p:nvSpPr>
          <p:spPr bwMode="auto">
            <a:xfrm>
              <a:off x="1782763" y="1638300"/>
              <a:ext cx="254000" cy="144463"/>
            </a:xfrm>
            <a:custGeom>
              <a:avLst/>
              <a:gdLst>
                <a:gd name="T0" fmla="*/ 153 w 228"/>
                <a:gd name="T1" fmla="*/ 129 h 129"/>
                <a:gd name="T2" fmla="*/ 0 w 228"/>
                <a:gd name="T3" fmla="*/ 0 h 129"/>
                <a:gd name="T4" fmla="*/ 228 w 228"/>
                <a:gd name="T5" fmla="*/ 59 h 129"/>
                <a:gd name="T6" fmla="*/ 155 w 228"/>
                <a:gd name="T7" fmla="*/ 129 h 129"/>
                <a:gd name="T8" fmla="*/ 153 w 228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29">
                  <a:moveTo>
                    <a:pt x="153" y="1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0" y="8"/>
                    <a:pt x="157" y="28"/>
                    <a:pt x="228" y="59"/>
                  </a:cubicBezTo>
                  <a:cubicBezTo>
                    <a:pt x="155" y="129"/>
                    <a:pt x="155" y="129"/>
                    <a:pt x="155" y="129"/>
                  </a:cubicBezTo>
                  <a:lnTo>
                    <a:pt x="153" y="129"/>
                  </a:lnTo>
                  <a:close/>
                </a:path>
              </a:pathLst>
            </a:custGeom>
            <a:solidFill>
              <a:srgbClr val="FFF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5" name="Freeform 131"/>
            <p:cNvSpPr>
              <a:spLocks/>
            </p:cNvSpPr>
            <p:nvPr/>
          </p:nvSpPr>
          <p:spPr bwMode="auto">
            <a:xfrm>
              <a:off x="2501900" y="2571750"/>
              <a:ext cx="123825" cy="127000"/>
            </a:xfrm>
            <a:custGeom>
              <a:avLst/>
              <a:gdLst>
                <a:gd name="T0" fmla="*/ 0 w 111"/>
                <a:gd name="T1" fmla="*/ 5 h 114"/>
                <a:gd name="T2" fmla="*/ 0 w 111"/>
                <a:gd name="T3" fmla="*/ 3 h 114"/>
                <a:gd name="T4" fmla="*/ 93 w 111"/>
                <a:gd name="T5" fmla="*/ 0 h 114"/>
                <a:gd name="T6" fmla="*/ 96 w 111"/>
                <a:gd name="T7" fmla="*/ 14 h 114"/>
                <a:gd name="T8" fmla="*/ 111 w 111"/>
                <a:gd name="T9" fmla="*/ 95 h 114"/>
                <a:gd name="T10" fmla="*/ 82 w 111"/>
                <a:gd name="T11" fmla="*/ 114 h 114"/>
                <a:gd name="T12" fmla="*/ 0 w 111"/>
                <a:gd name="T13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14">
                  <a:moveTo>
                    <a:pt x="0" y="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5"/>
                    <a:pt x="95" y="10"/>
                    <a:pt x="96" y="14"/>
                  </a:cubicBezTo>
                  <a:cubicBezTo>
                    <a:pt x="101" y="42"/>
                    <a:pt x="106" y="69"/>
                    <a:pt x="111" y="95"/>
                  </a:cubicBezTo>
                  <a:cubicBezTo>
                    <a:pt x="82" y="114"/>
                    <a:pt x="82" y="114"/>
                    <a:pt x="82" y="11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801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6" name="Freeform 132"/>
            <p:cNvSpPr>
              <a:spLocks/>
            </p:cNvSpPr>
            <p:nvPr/>
          </p:nvSpPr>
          <p:spPr bwMode="auto">
            <a:xfrm>
              <a:off x="2579688" y="2776538"/>
              <a:ext cx="192087" cy="201613"/>
            </a:xfrm>
            <a:custGeom>
              <a:avLst/>
              <a:gdLst>
                <a:gd name="T0" fmla="*/ 0 w 173"/>
                <a:gd name="T1" fmla="*/ 99 h 181"/>
                <a:gd name="T2" fmla="*/ 63 w 173"/>
                <a:gd name="T3" fmla="*/ 0 h 181"/>
                <a:gd name="T4" fmla="*/ 63 w 173"/>
                <a:gd name="T5" fmla="*/ 0 h 181"/>
                <a:gd name="T6" fmla="*/ 141 w 173"/>
                <a:gd name="T7" fmla="*/ 148 h 181"/>
                <a:gd name="T8" fmla="*/ 173 w 173"/>
                <a:gd name="T9" fmla="*/ 181 h 181"/>
                <a:gd name="T10" fmla="*/ 2 w 173"/>
                <a:gd name="T11" fmla="*/ 105 h 181"/>
                <a:gd name="T12" fmla="*/ 0 w 173"/>
                <a:gd name="T13" fmla="*/ 9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81">
                  <a:moveTo>
                    <a:pt x="0" y="99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0" y="58"/>
                    <a:pt x="104" y="108"/>
                    <a:pt x="141" y="148"/>
                  </a:cubicBezTo>
                  <a:cubicBezTo>
                    <a:pt x="173" y="181"/>
                    <a:pt x="173" y="181"/>
                    <a:pt x="173" y="181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3"/>
                    <a:pt x="1" y="101"/>
                    <a:pt x="0" y="99"/>
                  </a:cubicBezTo>
                  <a:close/>
                </a:path>
              </a:pathLst>
            </a:custGeom>
            <a:solidFill>
              <a:srgbClr val="B07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7" name="Freeform 133"/>
            <p:cNvSpPr>
              <a:spLocks/>
            </p:cNvSpPr>
            <p:nvPr/>
          </p:nvSpPr>
          <p:spPr bwMode="auto">
            <a:xfrm>
              <a:off x="2136775" y="3375025"/>
              <a:ext cx="104775" cy="96838"/>
            </a:xfrm>
            <a:custGeom>
              <a:avLst/>
              <a:gdLst>
                <a:gd name="T0" fmla="*/ 66 w 66"/>
                <a:gd name="T1" fmla="*/ 26 h 61"/>
                <a:gd name="T2" fmla="*/ 0 w 66"/>
                <a:gd name="T3" fmla="*/ 61 h 61"/>
                <a:gd name="T4" fmla="*/ 61 w 66"/>
                <a:gd name="T5" fmla="*/ 0 h 61"/>
                <a:gd name="T6" fmla="*/ 66 w 66"/>
                <a:gd name="T7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1">
                  <a:moveTo>
                    <a:pt x="66" y="26"/>
                  </a:moveTo>
                  <a:lnTo>
                    <a:pt x="0" y="61"/>
                  </a:lnTo>
                  <a:lnTo>
                    <a:pt x="61" y="0"/>
                  </a:lnTo>
                  <a:lnTo>
                    <a:pt x="66" y="26"/>
                  </a:lnTo>
                  <a:close/>
                </a:path>
              </a:pathLst>
            </a:custGeom>
            <a:solidFill>
              <a:srgbClr val="887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8" name="Freeform 134"/>
            <p:cNvSpPr>
              <a:spLocks/>
            </p:cNvSpPr>
            <p:nvPr/>
          </p:nvSpPr>
          <p:spPr bwMode="auto">
            <a:xfrm>
              <a:off x="1235075" y="1685925"/>
              <a:ext cx="219075" cy="174625"/>
            </a:xfrm>
            <a:custGeom>
              <a:avLst/>
              <a:gdLst>
                <a:gd name="T0" fmla="*/ 118 w 197"/>
                <a:gd name="T1" fmla="*/ 1 h 156"/>
                <a:gd name="T2" fmla="*/ 120 w 197"/>
                <a:gd name="T3" fmla="*/ 0 h 156"/>
                <a:gd name="T4" fmla="*/ 197 w 197"/>
                <a:gd name="T5" fmla="*/ 75 h 156"/>
                <a:gd name="T6" fmla="*/ 0 w 197"/>
                <a:gd name="T7" fmla="*/ 156 h 156"/>
                <a:gd name="T8" fmla="*/ 118 w 197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56">
                  <a:moveTo>
                    <a:pt x="118" y="1"/>
                  </a:moveTo>
                  <a:cubicBezTo>
                    <a:pt x="118" y="0"/>
                    <a:pt x="119" y="0"/>
                    <a:pt x="120" y="0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28" y="93"/>
                    <a:pt x="61" y="121"/>
                    <a:pt x="0" y="156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AFB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9" name="Freeform 135"/>
            <p:cNvSpPr>
              <a:spLocks/>
            </p:cNvSpPr>
            <p:nvPr/>
          </p:nvSpPr>
          <p:spPr bwMode="auto">
            <a:xfrm>
              <a:off x="2408238" y="2238375"/>
              <a:ext cx="157162" cy="244475"/>
            </a:xfrm>
            <a:custGeom>
              <a:avLst/>
              <a:gdLst>
                <a:gd name="T0" fmla="*/ 4 w 142"/>
                <a:gd name="T1" fmla="*/ 0 h 218"/>
                <a:gd name="T2" fmla="*/ 142 w 142"/>
                <a:gd name="T3" fmla="*/ 131 h 218"/>
                <a:gd name="T4" fmla="*/ 66 w 142"/>
                <a:gd name="T5" fmla="*/ 218 h 218"/>
                <a:gd name="T6" fmla="*/ 0 w 142"/>
                <a:gd name="T7" fmla="*/ 0 h 218"/>
                <a:gd name="T8" fmla="*/ 4 w 142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18">
                  <a:moveTo>
                    <a:pt x="4" y="0"/>
                  </a:moveTo>
                  <a:cubicBezTo>
                    <a:pt x="142" y="131"/>
                    <a:pt x="142" y="131"/>
                    <a:pt x="142" y="131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51" y="147"/>
                    <a:pt x="31" y="74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1A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0" name="Freeform 136"/>
            <p:cNvSpPr>
              <a:spLocks/>
            </p:cNvSpPr>
            <p:nvPr/>
          </p:nvSpPr>
          <p:spPr bwMode="auto">
            <a:xfrm>
              <a:off x="1954213" y="1741488"/>
              <a:ext cx="163512" cy="125413"/>
            </a:xfrm>
            <a:custGeom>
              <a:avLst/>
              <a:gdLst>
                <a:gd name="T0" fmla="*/ 1 w 146"/>
                <a:gd name="T1" fmla="*/ 37 h 113"/>
                <a:gd name="T2" fmla="*/ 141 w 146"/>
                <a:gd name="T3" fmla="*/ 0 h 113"/>
                <a:gd name="T4" fmla="*/ 143 w 146"/>
                <a:gd name="T5" fmla="*/ 1 h 113"/>
                <a:gd name="T6" fmla="*/ 146 w 146"/>
                <a:gd name="T7" fmla="*/ 113 h 113"/>
                <a:gd name="T8" fmla="*/ 0 w 146"/>
                <a:gd name="T9" fmla="*/ 38 h 113"/>
                <a:gd name="T10" fmla="*/ 1 w 146"/>
                <a:gd name="T11" fmla="*/ 3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13">
                  <a:moveTo>
                    <a:pt x="1" y="37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42" y="1"/>
                    <a:pt x="143" y="1"/>
                    <a:pt x="143" y="1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98" y="79"/>
                    <a:pt x="48" y="55"/>
                    <a:pt x="0" y="38"/>
                  </a:cubicBezTo>
                  <a:lnTo>
                    <a:pt x="1" y="37"/>
                  </a:lnTo>
                  <a:close/>
                </a:path>
              </a:pathLst>
            </a:custGeom>
            <a:solidFill>
              <a:srgbClr val="FFE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1" name="Freeform 137"/>
            <p:cNvSpPr>
              <a:spLocks/>
            </p:cNvSpPr>
            <p:nvPr/>
          </p:nvSpPr>
          <p:spPr bwMode="auto">
            <a:xfrm>
              <a:off x="2562225" y="3040063"/>
              <a:ext cx="3175" cy="1588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" name="Freeform 138"/>
            <p:cNvSpPr>
              <a:spLocks/>
            </p:cNvSpPr>
            <p:nvPr/>
          </p:nvSpPr>
          <p:spPr bwMode="auto">
            <a:xfrm>
              <a:off x="2544763" y="2776538"/>
              <a:ext cx="104775" cy="111125"/>
            </a:xfrm>
            <a:custGeom>
              <a:avLst/>
              <a:gdLst>
                <a:gd name="T0" fmla="*/ 94 w 94"/>
                <a:gd name="T1" fmla="*/ 0 h 99"/>
                <a:gd name="T2" fmla="*/ 31 w 94"/>
                <a:gd name="T3" fmla="*/ 99 h 99"/>
                <a:gd name="T4" fmla="*/ 0 w 94"/>
                <a:gd name="T5" fmla="*/ 11 h 99"/>
                <a:gd name="T6" fmla="*/ 94 w 94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99">
                  <a:moveTo>
                    <a:pt x="94" y="0"/>
                  </a:moveTo>
                  <a:cubicBezTo>
                    <a:pt x="31" y="99"/>
                    <a:pt x="31" y="99"/>
                    <a:pt x="31" y="99"/>
                  </a:cubicBezTo>
                  <a:cubicBezTo>
                    <a:pt x="18" y="71"/>
                    <a:pt x="8" y="42"/>
                    <a:pt x="0" y="11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30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3" name="Freeform 139"/>
            <p:cNvSpPr>
              <a:spLocks/>
            </p:cNvSpPr>
            <p:nvPr/>
          </p:nvSpPr>
          <p:spPr bwMode="auto">
            <a:xfrm>
              <a:off x="1227138" y="186372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4" name="Freeform 140"/>
            <p:cNvSpPr>
              <a:spLocks/>
            </p:cNvSpPr>
            <p:nvPr/>
          </p:nvSpPr>
          <p:spPr bwMode="auto">
            <a:xfrm>
              <a:off x="1368425" y="1684338"/>
              <a:ext cx="239712" cy="85725"/>
            </a:xfrm>
            <a:custGeom>
              <a:avLst/>
              <a:gdLst>
                <a:gd name="T0" fmla="*/ 215 w 215"/>
                <a:gd name="T1" fmla="*/ 49 h 76"/>
                <a:gd name="T2" fmla="*/ 214 w 215"/>
                <a:gd name="T3" fmla="*/ 51 h 76"/>
                <a:gd name="T4" fmla="*/ 77 w 215"/>
                <a:gd name="T5" fmla="*/ 76 h 76"/>
                <a:gd name="T6" fmla="*/ 0 w 215"/>
                <a:gd name="T7" fmla="*/ 1 h 76"/>
                <a:gd name="T8" fmla="*/ 1 w 215"/>
                <a:gd name="T9" fmla="*/ 0 h 76"/>
                <a:gd name="T10" fmla="*/ 213 w 215"/>
                <a:gd name="T11" fmla="*/ 51 h 76"/>
                <a:gd name="T12" fmla="*/ 215 w 215"/>
                <a:gd name="T13" fmla="*/ 4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76">
                  <a:moveTo>
                    <a:pt x="215" y="49"/>
                  </a:moveTo>
                  <a:cubicBezTo>
                    <a:pt x="214" y="51"/>
                    <a:pt x="214" y="51"/>
                    <a:pt x="214" y="51"/>
                  </a:cubicBezTo>
                  <a:cubicBezTo>
                    <a:pt x="168" y="55"/>
                    <a:pt x="122" y="64"/>
                    <a:pt x="77" y="7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13" y="51"/>
                    <a:pt x="213" y="51"/>
                    <a:pt x="213" y="51"/>
                  </a:cubicBezTo>
                  <a:lnTo>
                    <a:pt x="215" y="49"/>
                  </a:lnTo>
                  <a:close/>
                </a:path>
              </a:pathLst>
            </a:custGeom>
            <a:solidFill>
              <a:srgbClr val="00A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5" name="Freeform 141"/>
            <p:cNvSpPr>
              <a:spLocks/>
            </p:cNvSpPr>
            <p:nvPr/>
          </p:nvSpPr>
          <p:spPr bwMode="auto">
            <a:xfrm>
              <a:off x="2532063" y="2698750"/>
              <a:ext cx="117475" cy="90488"/>
            </a:xfrm>
            <a:custGeom>
              <a:avLst/>
              <a:gdLst>
                <a:gd name="T0" fmla="*/ 12 w 106"/>
                <a:gd name="T1" fmla="*/ 81 h 81"/>
                <a:gd name="T2" fmla="*/ 0 w 106"/>
                <a:gd name="T3" fmla="*/ 35 h 81"/>
                <a:gd name="T4" fmla="*/ 55 w 106"/>
                <a:gd name="T5" fmla="*/ 0 h 81"/>
                <a:gd name="T6" fmla="*/ 105 w 106"/>
                <a:gd name="T7" fmla="*/ 68 h 81"/>
                <a:gd name="T8" fmla="*/ 106 w 106"/>
                <a:gd name="T9" fmla="*/ 69 h 81"/>
                <a:gd name="T10" fmla="*/ 106 w 106"/>
                <a:gd name="T11" fmla="*/ 70 h 81"/>
                <a:gd name="T12" fmla="*/ 12 w 10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81">
                  <a:moveTo>
                    <a:pt x="12" y="81"/>
                  </a:moveTo>
                  <a:cubicBezTo>
                    <a:pt x="8" y="66"/>
                    <a:pt x="4" y="51"/>
                    <a:pt x="0" y="3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6" y="68"/>
                    <a:pt x="106" y="69"/>
                    <a:pt x="106" y="69"/>
                  </a:cubicBezTo>
                  <a:cubicBezTo>
                    <a:pt x="106" y="70"/>
                    <a:pt x="106" y="70"/>
                    <a:pt x="106" y="70"/>
                  </a:cubicBezTo>
                  <a:lnTo>
                    <a:pt x="12" y="81"/>
                  </a:lnTo>
                  <a:close/>
                </a:path>
              </a:pathLst>
            </a:custGeom>
            <a:solidFill>
              <a:srgbClr val="AC4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6" name="Freeform 142"/>
            <p:cNvSpPr>
              <a:spLocks/>
            </p:cNvSpPr>
            <p:nvPr/>
          </p:nvSpPr>
          <p:spPr bwMode="auto">
            <a:xfrm>
              <a:off x="1789113" y="3443288"/>
              <a:ext cx="192087" cy="119063"/>
            </a:xfrm>
            <a:custGeom>
              <a:avLst/>
              <a:gdLst>
                <a:gd name="T0" fmla="*/ 172 w 172"/>
                <a:gd name="T1" fmla="*/ 51 h 106"/>
                <a:gd name="T2" fmla="*/ 172 w 172"/>
                <a:gd name="T3" fmla="*/ 51 h 106"/>
                <a:gd name="T4" fmla="*/ 52 w 172"/>
                <a:gd name="T5" fmla="*/ 106 h 106"/>
                <a:gd name="T6" fmla="*/ 0 w 172"/>
                <a:gd name="T7" fmla="*/ 0 h 106"/>
                <a:gd name="T8" fmla="*/ 172 w 172"/>
                <a:gd name="T9" fmla="*/ 50 h 106"/>
                <a:gd name="T10" fmla="*/ 172 w 172"/>
                <a:gd name="T11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06">
                  <a:moveTo>
                    <a:pt x="172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12"/>
                    <a:pt x="119" y="27"/>
                    <a:pt x="172" y="50"/>
                  </a:cubicBezTo>
                  <a:lnTo>
                    <a:pt x="172" y="51"/>
                  </a:lnTo>
                  <a:close/>
                </a:path>
              </a:pathLst>
            </a:custGeom>
            <a:solidFill>
              <a:srgbClr val="98A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7" name="Freeform 143"/>
            <p:cNvSpPr>
              <a:spLocks/>
            </p:cNvSpPr>
            <p:nvPr/>
          </p:nvSpPr>
          <p:spPr bwMode="auto">
            <a:xfrm>
              <a:off x="1776413" y="1638300"/>
              <a:ext cx="179387" cy="146050"/>
            </a:xfrm>
            <a:custGeom>
              <a:avLst/>
              <a:gdLst>
                <a:gd name="T0" fmla="*/ 161 w 161"/>
                <a:gd name="T1" fmla="*/ 130 h 131"/>
                <a:gd name="T2" fmla="*/ 160 w 161"/>
                <a:gd name="T3" fmla="*/ 131 h 131"/>
                <a:gd name="T4" fmla="*/ 43 w 161"/>
                <a:gd name="T5" fmla="*/ 100 h 131"/>
                <a:gd name="T6" fmla="*/ 0 w 161"/>
                <a:gd name="T7" fmla="*/ 0 h 131"/>
                <a:gd name="T8" fmla="*/ 6 w 161"/>
                <a:gd name="T9" fmla="*/ 1 h 131"/>
                <a:gd name="T10" fmla="*/ 159 w 161"/>
                <a:gd name="T11" fmla="*/ 130 h 131"/>
                <a:gd name="T12" fmla="*/ 161 w 161"/>
                <a:gd name="T13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31">
                  <a:moveTo>
                    <a:pt x="161" y="130"/>
                  </a:moveTo>
                  <a:cubicBezTo>
                    <a:pt x="160" y="131"/>
                    <a:pt x="160" y="131"/>
                    <a:pt x="160" y="131"/>
                  </a:cubicBezTo>
                  <a:cubicBezTo>
                    <a:pt x="119" y="116"/>
                    <a:pt x="80" y="106"/>
                    <a:pt x="43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159" y="130"/>
                    <a:pt x="159" y="130"/>
                    <a:pt x="159" y="130"/>
                  </a:cubicBezTo>
                  <a:lnTo>
                    <a:pt x="161" y="130"/>
                  </a:lnTo>
                  <a:close/>
                </a:path>
              </a:pathLst>
            </a:custGeom>
            <a:solidFill>
              <a:srgbClr val="E44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8" name="Freeform 144"/>
            <p:cNvSpPr>
              <a:spLocks/>
            </p:cNvSpPr>
            <p:nvPr/>
          </p:nvSpPr>
          <p:spPr bwMode="auto">
            <a:xfrm>
              <a:off x="1065213" y="1838325"/>
              <a:ext cx="161925" cy="149225"/>
            </a:xfrm>
            <a:custGeom>
              <a:avLst/>
              <a:gdLst>
                <a:gd name="T0" fmla="*/ 145 w 145"/>
                <a:gd name="T1" fmla="*/ 22 h 133"/>
                <a:gd name="T2" fmla="*/ 0 w 145"/>
                <a:gd name="T3" fmla="*/ 133 h 133"/>
                <a:gd name="T4" fmla="*/ 0 w 145"/>
                <a:gd name="T5" fmla="*/ 133 h 133"/>
                <a:gd name="T6" fmla="*/ 6 w 145"/>
                <a:gd name="T7" fmla="*/ 4 h 133"/>
                <a:gd name="T8" fmla="*/ 11 w 145"/>
                <a:gd name="T9" fmla="*/ 0 h 133"/>
                <a:gd name="T10" fmla="*/ 145 w 145"/>
                <a:gd name="T11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33">
                  <a:moveTo>
                    <a:pt x="145" y="22"/>
                  </a:moveTo>
                  <a:cubicBezTo>
                    <a:pt x="92" y="54"/>
                    <a:pt x="43" y="91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9" y="1"/>
                    <a:pt x="11" y="0"/>
                  </a:cubicBezTo>
                  <a:cubicBezTo>
                    <a:pt x="145" y="22"/>
                    <a:pt x="145" y="22"/>
                    <a:pt x="145" y="22"/>
                  </a:cubicBezTo>
                  <a:close/>
                </a:path>
              </a:pathLst>
            </a:custGeom>
            <a:solidFill>
              <a:srgbClr val="A28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9" name="Freeform 145"/>
            <p:cNvSpPr>
              <a:spLocks/>
            </p:cNvSpPr>
            <p:nvPr/>
          </p:nvSpPr>
          <p:spPr bwMode="auto">
            <a:xfrm>
              <a:off x="1631950" y="3416300"/>
              <a:ext cx="214312" cy="146050"/>
            </a:xfrm>
            <a:custGeom>
              <a:avLst/>
              <a:gdLst>
                <a:gd name="T0" fmla="*/ 55 w 193"/>
                <a:gd name="T1" fmla="*/ 10 h 132"/>
                <a:gd name="T2" fmla="*/ 141 w 193"/>
                <a:gd name="T3" fmla="*/ 25 h 132"/>
                <a:gd name="T4" fmla="*/ 193 w 193"/>
                <a:gd name="T5" fmla="*/ 131 h 132"/>
                <a:gd name="T6" fmla="*/ 191 w 193"/>
                <a:gd name="T7" fmla="*/ 132 h 132"/>
                <a:gd name="T8" fmla="*/ 191 w 193"/>
                <a:gd name="T9" fmla="*/ 132 h 132"/>
                <a:gd name="T10" fmla="*/ 0 w 193"/>
                <a:gd name="T11" fmla="*/ 0 h 132"/>
                <a:gd name="T12" fmla="*/ 55 w 193"/>
                <a:gd name="T13" fmla="*/ 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32">
                  <a:moveTo>
                    <a:pt x="55" y="10"/>
                  </a:moveTo>
                  <a:cubicBezTo>
                    <a:pt x="84" y="15"/>
                    <a:pt x="113" y="20"/>
                    <a:pt x="141" y="25"/>
                  </a:cubicBezTo>
                  <a:cubicBezTo>
                    <a:pt x="193" y="131"/>
                    <a:pt x="193" y="131"/>
                    <a:pt x="193" y="131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3"/>
                    <a:pt x="37" y="7"/>
                    <a:pt x="55" y="10"/>
                  </a:cubicBezTo>
                  <a:close/>
                </a:path>
              </a:pathLst>
            </a:custGeom>
            <a:solidFill>
              <a:srgbClr val="F26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0" name="Freeform 146"/>
            <p:cNvSpPr>
              <a:spLocks/>
            </p:cNvSpPr>
            <p:nvPr/>
          </p:nvSpPr>
          <p:spPr bwMode="auto">
            <a:xfrm>
              <a:off x="728663" y="2155825"/>
              <a:ext cx="165100" cy="269875"/>
            </a:xfrm>
            <a:custGeom>
              <a:avLst/>
              <a:gdLst>
                <a:gd name="T0" fmla="*/ 147 w 147"/>
                <a:gd name="T1" fmla="*/ 82 h 241"/>
                <a:gd name="T2" fmla="*/ 111 w 147"/>
                <a:gd name="T3" fmla="*/ 181 h 241"/>
                <a:gd name="T4" fmla="*/ 0 w 147"/>
                <a:gd name="T5" fmla="*/ 241 h 241"/>
                <a:gd name="T6" fmla="*/ 1 w 147"/>
                <a:gd name="T7" fmla="*/ 236 h 241"/>
                <a:gd name="T8" fmla="*/ 120 w 147"/>
                <a:gd name="T9" fmla="*/ 0 h 241"/>
                <a:gd name="T10" fmla="*/ 147 w 147"/>
                <a:gd name="T11" fmla="*/ 8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241">
                  <a:moveTo>
                    <a:pt x="147" y="82"/>
                  </a:moveTo>
                  <a:cubicBezTo>
                    <a:pt x="133" y="114"/>
                    <a:pt x="121" y="147"/>
                    <a:pt x="111" y="18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39"/>
                    <a:pt x="1" y="238"/>
                    <a:pt x="1" y="236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47" y="82"/>
                  </a:lnTo>
                  <a:close/>
                </a:path>
              </a:pathLst>
            </a:custGeom>
            <a:solidFill>
              <a:srgbClr val="37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1" name="Freeform 147"/>
            <p:cNvSpPr>
              <a:spLocks/>
            </p:cNvSpPr>
            <p:nvPr/>
          </p:nvSpPr>
          <p:spPr bwMode="auto">
            <a:xfrm>
              <a:off x="2563813" y="2894013"/>
              <a:ext cx="207962" cy="147638"/>
            </a:xfrm>
            <a:custGeom>
              <a:avLst/>
              <a:gdLst>
                <a:gd name="T0" fmla="*/ 0 w 187"/>
                <a:gd name="T1" fmla="*/ 131 h 132"/>
                <a:gd name="T2" fmla="*/ 58 w 187"/>
                <a:gd name="T3" fmla="*/ 73 h 132"/>
                <a:gd name="T4" fmla="*/ 16 w 187"/>
                <a:gd name="T5" fmla="*/ 0 h 132"/>
                <a:gd name="T6" fmla="*/ 187 w 187"/>
                <a:gd name="T7" fmla="*/ 76 h 132"/>
                <a:gd name="T8" fmla="*/ 2 w 187"/>
                <a:gd name="T9" fmla="*/ 132 h 132"/>
                <a:gd name="T10" fmla="*/ 0 w 187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32">
                  <a:moveTo>
                    <a:pt x="0" y="131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42" y="50"/>
                    <a:pt x="28" y="26"/>
                    <a:pt x="16" y="0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2" y="132"/>
                    <a:pt x="2" y="132"/>
                    <a:pt x="2" y="132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855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2" name="Freeform 148"/>
            <p:cNvSpPr>
              <a:spLocks/>
            </p:cNvSpPr>
            <p:nvPr/>
          </p:nvSpPr>
          <p:spPr bwMode="auto">
            <a:xfrm>
              <a:off x="2500313" y="2574925"/>
              <a:ext cx="92075" cy="163513"/>
            </a:xfrm>
            <a:custGeom>
              <a:avLst/>
              <a:gdLst>
                <a:gd name="T0" fmla="*/ 0 w 83"/>
                <a:gd name="T1" fmla="*/ 0 h 146"/>
                <a:gd name="T2" fmla="*/ 1 w 83"/>
                <a:gd name="T3" fmla="*/ 0 h 146"/>
                <a:gd name="T4" fmla="*/ 1 w 83"/>
                <a:gd name="T5" fmla="*/ 2 h 146"/>
                <a:gd name="T6" fmla="*/ 83 w 83"/>
                <a:gd name="T7" fmla="*/ 111 h 146"/>
                <a:gd name="T8" fmla="*/ 28 w 83"/>
                <a:gd name="T9" fmla="*/ 146 h 146"/>
                <a:gd name="T10" fmla="*/ 5 w 83"/>
                <a:gd name="T11" fmla="*/ 28 h 146"/>
                <a:gd name="T12" fmla="*/ 0 w 83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19" y="108"/>
                    <a:pt x="12" y="68"/>
                    <a:pt x="5" y="28"/>
                  </a:cubicBezTo>
                  <a:cubicBezTo>
                    <a:pt x="3" y="19"/>
                    <a:pt x="1" y="10"/>
                    <a:pt x="0" y="0"/>
                  </a:cubicBezTo>
                  <a:close/>
                </a:path>
              </a:pathLst>
            </a:custGeom>
            <a:solidFill>
              <a:srgbClr val="BD7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" name="Freeform 149"/>
            <p:cNvSpPr>
              <a:spLocks/>
            </p:cNvSpPr>
            <p:nvPr/>
          </p:nvSpPr>
          <p:spPr bwMode="auto">
            <a:xfrm>
              <a:off x="1401763" y="3360738"/>
              <a:ext cx="222250" cy="107950"/>
            </a:xfrm>
            <a:custGeom>
              <a:avLst/>
              <a:gdLst>
                <a:gd name="T0" fmla="*/ 200 w 200"/>
                <a:gd name="T1" fmla="*/ 49 h 98"/>
                <a:gd name="T2" fmla="*/ 0 w 200"/>
                <a:gd name="T3" fmla="*/ 98 h 98"/>
                <a:gd name="T4" fmla="*/ 0 w 200"/>
                <a:gd name="T5" fmla="*/ 0 h 98"/>
                <a:gd name="T6" fmla="*/ 200 w 200"/>
                <a:gd name="T7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98">
                  <a:moveTo>
                    <a:pt x="200" y="49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23"/>
                    <a:pt x="135" y="37"/>
                    <a:pt x="200" y="49"/>
                  </a:cubicBezTo>
                  <a:close/>
                </a:path>
              </a:pathLst>
            </a:custGeom>
            <a:solidFill>
              <a:srgbClr val="D56F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" name="Freeform 150"/>
            <p:cNvSpPr>
              <a:spLocks/>
            </p:cNvSpPr>
            <p:nvPr/>
          </p:nvSpPr>
          <p:spPr bwMode="auto">
            <a:xfrm>
              <a:off x="1290638" y="3317875"/>
              <a:ext cx="111125" cy="150813"/>
            </a:xfrm>
            <a:custGeom>
              <a:avLst/>
              <a:gdLst>
                <a:gd name="T0" fmla="*/ 100 w 100"/>
                <a:gd name="T1" fmla="*/ 38 h 136"/>
                <a:gd name="T2" fmla="*/ 100 w 100"/>
                <a:gd name="T3" fmla="*/ 136 h 136"/>
                <a:gd name="T4" fmla="*/ 99 w 100"/>
                <a:gd name="T5" fmla="*/ 136 h 136"/>
                <a:gd name="T6" fmla="*/ 0 w 100"/>
                <a:gd name="T7" fmla="*/ 1 h 136"/>
                <a:gd name="T8" fmla="*/ 0 w 100"/>
                <a:gd name="T9" fmla="*/ 1 h 136"/>
                <a:gd name="T10" fmla="*/ 1 w 100"/>
                <a:gd name="T11" fmla="*/ 0 h 136"/>
                <a:gd name="T12" fmla="*/ 100 w 100"/>
                <a:gd name="T13" fmla="*/ 3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36">
                  <a:moveTo>
                    <a:pt x="100" y="38"/>
                  </a:moveTo>
                  <a:cubicBezTo>
                    <a:pt x="100" y="136"/>
                    <a:pt x="100" y="136"/>
                    <a:pt x="100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4" y="15"/>
                    <a:pt x="67" y="28"/>
                    <a:pt x="100" y="38"/>
                  </a:cubicBezTo>
                  <a:close/>
                </a:path>
              </a:pathLst>
            </a:custGeom>
            <a:solidFill>
              <a:srgbClr val="966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" name="Freeform 151"/>
            <p:cNvSpPr>
              <a:spLocks/>
            </p:cNvSpPr>
            <p:nvPr/>
          </p:nvSpPr>
          <p:spPr bwMode="auto">
            <a:xfrm>
              <a:off x="1081088" y="3186113"/>
              <a:ext cx="209550" cy="133350"/>
            </a:xfrm>
            <a:custGeom>
              <a:avLst/>
              <a:gdLst>
                <a:gd name="T0" fmla="*/ 0 w 189"/>
                <a:gd name="T1" fmla="*/ 0 h 119"/>
                <a:gd name="T2" fmla="*/ 26 w 189"/>
                <a:gd name="T3" fmla="*/ 20 h 119"/>
                <a:gd name="T4" fmla="*/ 189 w 189"/>
                <a:gd name="T5" fmla="*/ 118 h 119"/>
                <a:gd name="T6" fmla="*/ 188 w 189"/>
                <a:gd name="T7" fmla="*/ 119 h 119"/>
                <a:gd name="T8" fmla="*/ 1 w 189"/>
                <a:gd name="T9" fmla="*/ 84 h 119"/>
                <a:gd name="T10" fmla="*/ 0 w 18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19">
                  <a:moveTo>
                    <a:pt x="0" y="0"/>
                  </a:moveTo>
                  <a:cubicBezTo>
                    <a:pt x="8" y="7"/>
                    <a:pt x="17" y="14"/>
                    <a:pt x="26" y="20"/>
                  </a:cubicBezTo>
                  <a:cubicBezTo>
                    <a:pt x="80" y="62"/>
                    <a:pt x="135" y="93"/>
                    <a:pt x="189" y="118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" y="84"/>
                    <a:pt x="1" y="84"/>
                    <a:pt x="1" y="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" name="Freeform 152"/>
            <p:cNvSpPr>
              <a:spLocks/>
            </p:cNvSpPr>
            <p:nvPr/>
          </p:nvSpPr>
          <p:spPr bwMode="auto">
            <a:xfrm>
              <a:off x="2220913" y="1952625"/>
              <a:ext cx="142875" cy="155575"/>
            </a:xfrm>
            <a:custGeom>
              <a:avLst/>
              <a:gdLst>
                <a:gd name="T0" fmla="*/ 0 w 129"/>
                <a:gd name="T1" fmla="*/ 1 h 140"/>
                <a:gd name="T2" fmla="*/ 2 w 129"/>
                <a:gd name="T3" fmla="*/ 0 h 140"/>
                <a:gd name="T4" fmla="*/ 129 w 129"/>
                <a:gd name="T5" fmla="*/ 78 h 140"/>
                <a:gd name="T6" fmla="*/ 107 w 129"/>
                <a:gd name="T7" fmla="*/ 140 h 140"/>
                <a:gd name="T8" fmla="*/ 55 w 129"/>
                <a:gd name="T9" fmla="*/ 64 h 140"/>
                <a:gd name="T10" fmla="*/ 0 w 129"/>
                <a:gd name="T11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40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92" y="115"/>
                    <a:pt x="75" y="90"/>
                    <a:pt x="55" y="64"/>
                  </a:cubicBezTo>
                  <a:cubicBezTo>
                    <a:pt x="37" y="41"/>
                    <a:pt x="19" y="20"/>
                    <a:pt x="0" y="1"/>
                  </a:cubicBezTo>
                  <a:close/>
                </a:path>
              </a:pathLst>
            </a:custGeom>
            <a:solidFill>
              <a:srgbClr val="96A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" name="Freeform 153"/>
            <p:cNvSpPr>
              <a:spLocks/>
            </p:cNvSpPr>
            <p:nvPr/>
          </p:nvSpPr>
          <p:spPr bwMode="auto">
            <a:xfrm>
              <a:off x="2468563" y="3044825"/>
              <a:ext cx="90487" cy="171450"/>
            </a:xfrm>
            <a:custGeom>
              <a:avLst/>
              <a:gdLst>
                <a:gd name="T0" fmla="*/ 57 w 57"/>
                <a:gd name="T1" fmla="*/ 0 h 108"/>
                <a:gd name="T2" fmla="*/ 12 w 57"/>
                <a:gd name="T3" fmla="*/ 108 h 108"/>
                <a:gd name="T4" fmla="*/ 0 w 57"/>
                <a:gd name="T5" fmla="*/ 58 h 108"/>
                <a:gd name="T6" fmla="*/ 57 w 57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lnTo>
                    <a:pt x="12" y="108"/>
                  </a:lnTo>
                  <a:lnTo>
                    <a:pt x="0" y="5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47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" name="Freeform 154"/>
            <p:cNvSpPr>
              <a:spLocks/>
            </p:cNvSpPr>
            <p:nvPr/>
          </p:nvSpPr>
          <p:spPr bwMode="auto">
            <a:xfrm>
              <a:off x="1065213" y="1987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" name="Freeform 155"/>
            <p:cNvSpPr>
              <a:spLocks/>
            </p:cNvSpPr>
            <p:nvPr/>
          </p:nvSpPr>
          <p:spPr bwMode="auto">
            <a:xfrm>
              <a:off x="1981200" y="3479800"/>
              <a:ext cx="146050" cy="211138"/>
            </a:xfrm>
            <a:custGeom>
              <a:avLst/>
              <a:gdLst>
                <a:gd name="T0" fmla="*/ 0 w 132"/>
                <a:gd name="T1" fmla="*/ 17 h 188"/>
                <a:gd name="T2" fmla="*/ 74 w 132"/>
                <a:gd name="T3" fmla="*/ 59 h 188"/>
                <a:gd name="T4" fmla="*/ 132 w 132"/>
                <a:gd name="T5" fmla="*/ 0 h 188"/>
                <a:gd name="T6" fmla="*/ 78 w 132"/>
                <a:gd name="T7" fmla="*/ 188 h 188"/>
                <a:gd name="T8" fmla="*/ 0 w 132"/>
                <a:gd name="T9" fmla="*/ 18 h 188"/>
                <a:gd name="T10" fmla="*/ 0 w 132"/>
                <a:gd name="T11" fmla="*/ 1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88">
                  <a:moveTo>
                    <a:pt x="0" y="17"/>
                  </a:moveTo>
                  <a:cubicBezTo>
                    <a:pt x="26" y="29"/>
                    <a:pt x="51" y="43"/>
                    <a:pt x="74" y="59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78" y="188"/>
                    <a:pt x="78" y="188"/>
                    <a:pt x="78" y="18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BA33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" name="Freeform 156"/>
            <p:cNvSpPr>
              <a:spLocks/>
            </p:cNvSpPr>
            <p:nvPr/>
          </p:nvSpPr>
          <p:spPr bwMode="auto">
            <a:xfrm>
              <a:off x="2338388" y="3136900"/>
              <a:ext cx="149225" cy="169863"/>
            </a:xfrm>
            <a:custGeom>
              <a:avLst/>
              <a:gdLst>
                <a:gd name="T0" fmla="*/ 94 w 94"/>
                <a:gd name="T1" fmla="*/ 50 h 107"/>
                <a:gd name="T2" fmla="*/ 72 w 94"/>
                <a:gd name="T3" fmla="*/ 104 h 107"/>
                <a:gd name="T4" fmla="*/ 69 w 94"/>
                <a:gd name="T5" fmla="*/ 107 h 107"/>
                <a:gd name="T6" fmla="*/ 0 w 94"/>
                <a:gd name="T7" fmla="*/ 82 h 107"/>
                <a:gd name="T8" fmla="*/ 82 w 94"/>
                <a:gd name="T9" fmla="*/ 0 h 107"/>
                <a:gd name="T10" fmla="*/ 94 w 94"/>
                <a:gd name="T11" fmla="*/ 5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07">
                  <a:moveTo>
                    <a:pt x="94" y="50"/>
                  </a:moveTo>
                  <a:lnTo>
                    <a:pt x="72" y="104"/>
                  </a:lnTo>
                  <a:lnTo>
                    <a:pt x="69" y="107"/>
                  </a:lnTo>
                  <a:lnTo>
                    <a:pt x="0" y="82"/>
                  </a:lnTo>
                  <a:lnTo>
                    <a:pt x="82" y="0"/>
                  </a:lnTo>
                  <a:lnTo>
                    <a:pt x="94" y="50"/>
                  </a:lnTo>
                  <a:close/>
                </a:path>
              </a:pathLst>
            </a:custGeom>
            <a:solidFill>
              <a:srgbClr val="FFE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" name="Freeform 157"/>
            <p:cNvSpPr>
              <a:spLocks/>
            </p:cNvSpPr>
            <p:nvPr/>
          </p:nvSpPr>
          <p:spPr bwMode="auto">
            <a:xfrm>
              <a:off x="2233613" y="3267075"/>
              <a:ext cx="214312" cy="149225"/>
            </a:xfrm>
            <a:custGeom>
              <a:avLst/>
              <a:gdLst>
                <a:gd name="T0" fmla="*/ 0 w 135"/>
                <a:gd name="T1" fmla="*/ 68 h 94"/>
                <a:gd name="T2" fmla="*/ 66 w 135"/>
                <a:gd name="T3" fmla="*/ 0 h 94"/>
                <a:gd name="T4" fmla="*/ 135 w 135"/>
                <a:gd name="T5" fmla="*/ 25 h 94"/>
                <a:gd name="T6" fmla="*/ 133 w 135"/>
                <a:gd name="T7" fmla="*/ 27 h 94"/>
                <a:gd name="T8" fmla="*/ 5 w 135"/>
                <a:gd name="T9" fmla="*/ 94 h 94"/>
                <a:gd name="T10" fmla="*/ 0 w 135"/>
                <a:gd name="T11" fmla="*/ 6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94">
                  <a:moveTo>
                    <a:pt x="0" y="68"/>
                  </a:moveTo>
                  <a:lnTo>
                    <a:pt x="66" y="0"/>
                  </a:lnTo>
                  <a:lnTo>
                    <a:pt x="135" y="25"/>
                  </a:lnTo>
                  <a:lnTo>
                    <a:pt x="133" y="27"/>
                  </a:lnTo>
                  <a:lnTo>
                    <a:pt x="5" y="9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B2B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" name="Freeform 158"/>
            <p:cNvSpPr>
              <a:spLocks/>
            </p:cNvSpPr>
            <p:nvPr/>
          </p:nvSpPr>
          <p:spPr bwMode="auto">
            <a:xfrm>
              <a:off x="860425" y="3081338"/>
              <a:ext cx="220662" cy="198438"/>
            </a:xfrm>
            <a:custGeom>
              <a:avLst/>
              <a:gdLst>
                <a:gd name="T0" fmla="*/ 104 w 198"/>
                <a:gd name="T1" fmla="*/ 0 h 178"/>
                <a:gd name="T2" fmla="*/ 197 w 198"/>
                <a:gd name="T3" fmla="*/ 94 h 178"/>
                <a:gd name="T4" fmla="*/ 198 w 198"/>
                <a:gd name="T5" fmla="*/ 178 h 178"/>
                <a:gd name="T6" fmla="*/ 196 w 198"/>
                <a:gd name="T7" fmla="*/ 178 h 178"/>
                <a:gd name="T8" fmla="*/ 2 w 198"/>
                <a:gd name="T9" fmla="*/ 19 h 178"/>
                <a:gd name="T10" fmla="*/ 0 w 198"/>
                <a:gd name="T11" fmla="*/ 16 h 178"/>
                <a:gd name="T12" fmla="*/ 104 w 19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78">
                  <a:moveTo>
                    <a:pt x="104" y="0"/>
                  </a:moveTo>
                  <a:cubicBezTo>
                    <a:pt x="130" y="32"/>
                    <a:pt x="161" y="64"/>
                    <a:pt x="197" y="94"/>
                  </a:cubicBezTo>
                  <a:cubicBezTo>
                    <a:pt x="198" y="178"/>
                    <a:pt x="198" y="178"/>
                    <a:pt x="198" y="178"/>
                  </a:cubicBezTo>
                  <a:cubicBezTo>
                    <a:pt x="196" y="178"/>
                    <a:pt x="196" y="178"/>
                    <a:pt x="196" y="17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8"/>
                    <a:pt x="1" y="17"/>
                    <a:pt x="0" y="16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DB5C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" name="Freeform 159"/>
            <p:cNvSpPr>
              <a:spLocks/>
            </p:cNvSpPr>
            <p:nvPr/>
          </p:nvSpPr>
          <p:spPr bwMode="auto">
            <a:xfrm>
              <a:off x="741363" y="2632075"/>
              <a:ext cx="107950" cy="255588"/>
            </a:xfrm>
            <a:custGeom>
              <a:avLst/>
              <a:gdLst>
                <a:gd name="T0" fmla="*/ 70 w 97"/>
                <a:gd name="T1" fmla="*/ 36 h 230"/>
                <a:gd name="T2" fmla="*/ 97 w 97"/>
                <a:gd name="T3" fmla="*/ 183 h 230"/>
                <a:gd name="T4" fmla="*/ 70 w 97"/>
                <a:gd name="T5" fmla="*/ 230 h 230"/>
                <a:gd name="T6" fmla="*/ 70 w 97"/>
                <a:gd name="T7" fmla="*/ 229 h 230"/>
                <a:gd name="T8" fmla="*/ 0 w 97"/>
                <a:gd name="T9" fmla="*/ 186 h 230"/>
                <a:gd name="T10" fmla="*/ 0 w 97"/>
                <a:gd name="T11" fmla="*/ 183 h 230"/>
                <a:gd name="T12" fmla="*/ 68 w 97"/>
                <a:gd name="T13" fmla="*/ 0 h 230"/>
                <a:gd name="T14" fmla="*/ 70 w 97"/>
                <a:gd name="T15" fmla="*/ 3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30">
                  <a:moveTo>
                    <a:pt x="70" y="36"/>
                  </a:moveTo>
                  <a:cubicBezTo>
                    <a:pt x="73" y="80"/>
                    <a:pt x="81" y="130"/>
                    <a:pt x="97" y="183"/>
                  </a:cubicBezTo>
                  <a:cubicBezTo>
                    <a:pt x="70" y="230"/>
                    <a:pt x="70" y="230"/>
                    <a:pt x="70" y="230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5"/>
                    <a:pt x="0" y="184"/>
                    <a:pt x="0" y="183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2"/>
                    <a:pt x="69" y="24"/>
                    <a:pt x="70" y="36"/>
                  </a:cubicBezTo>
                  <a:close/>
                </a:path>
              </a:pathLst>
            </a:custGeom>
            <a:solidFill>
              <a:srgbClr val="F47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4" name="Freeform 160"/>
            <p:cNvSpPr>
              <a:spLocks/>
            </p:cNvSpPr>
            <p:nvPr/>
          </p:nvSpPr>
          <p:spPr bwMode="auto">
            <a:xfrm>
              <a:off x="2114550" y="1743075"/>
              <a:ext cx="107950" cy="211138"/>
            </a:xfrm>
            <a:custGeom>
              <a:avLst/>
              <a:gdLst>
                <a:gd name="T0" fmla="*/ 97 w 97"/>
                <a:gd name="T1" fmla="*/ 188 h 189"/>
                <a:gd name="T2" fmla="*/ 95 w 97"/>
                <a:gd name="T3" fmla="*/ 189 h 189"/>
                <a:gd name="T4" fmla="*/ 3 w 97"/>
                <a:gd name="T5" fmla="*/ 112 h 189"/>
                <a:gd name="T6" fmla="*/ 0 w 97"/>
                <a:gd name="T7" fmla="*/ 0 h 189"/>
                <a:gd name="T8" fmla="*/ 6 w 97"/>
                <a:gd name="T9" fmla="*/ 4 h 189"/>
                <a:gd name="T10" fmla="*/ 96 w 97"/>
                <a:gd name="T11" fmla="*/ 188 h 189"/>
                <a:gd name="T12" fmla="*/ 97 w 97"/>
                <a:gd name="T13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89">
                  <a:moveTo>
                    <a:pt x="97" y="188"/>
                  </a:moveTo>
                  <a:cubicBezTo>
                    <a:pt x="95" y="189"/>
                    <a:pt x="95" y="189"/>
                    <a:pt x="95" y="189"/>
                  </a:cubicBezTo>
                  <a:cubicBezTo>
                    <a:pt x="65" y="159"/>
                    <a:pt x="34" y="133"/>
                    <a:pt x="3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3"/>
                    <a:pt x="6" y="4"/>
                  </a:cubicBezTo>
                  <a:cubicBezTo>
                    <a:pt x="96" y="188"/>
                    <a:pt x="96" y="188"/>
                    <a:pt x="96" y="188"/>
                  </a:cubicBezTo>
                  <a:lnTo>
                    <a:pt x="97" y="188"/>
                  </a:lnTo>
                  <a:close/>
                </a:path>
              </a:pathLst>
            </a:custGeom>
            <a:solidFill>
              <a:srgbClr val="F59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5" name="Freeform 161"/>
            <p:cNvSpPr>
              <a:spLocks/>
            </p:cNvSpPr>
            <p:nvPr/>
          </p:nvSpPr>
          <p:spPr bwMode="auto">
            <a:xfrm>
              <a:off x="1606550" y="1636713"/>
              <a:ext cx="217487" cy="112713"/>
            </a:xfrm>
            <a:custGeom>
              <a:avLst/>
              <a:gdLst>
                <a:gd name="T0" fmla="*/ 0 w 195"/>
                <a:gd name="T1" fmla="*/ 94 h 101"/>
                <a:gd name="T2" fmla="*/ 1 w 195"/>
                <a:gd name="T3" fmla="*/ 92 h 101"/>
                <a:gd name="T4" fmla="*/ 146 w 195"/>
                <a:gd name="T5" fmla="*/ 0 h 101"/>
                <a:gd name="T6" fmla="*/ 152 w 195"/>
                <a:gd name="T7" fmla="*/ 1 h 101"/>
                <a:gd name="T8" fmla="*/ 195 w 195"/>
                <a:gd name="T9" fmla="*/ 101 h 101"/>
                <a:gd name="T10" fmla="*/ 121 w 195"/>
                <a:gd name="T11" fmla="*/ 92 h 101"/>
                <a:gd name="T12" fmla="*/ 0 w 195"/>
                <a:gd name="T13" fmla="*/ 9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01">
                  <a:moveTo>
                    <a:pt x="0" y="94"/>
                  </a:moveTo>
                  <a:cubicBezTo>
                    <a:pt x="1" y="92"/>
                    <a:pt x="1" y="92"/>
                    <a:pt x="1" y="92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8" y="1"/>
                    <a:pt x="150" y="1"/>
                    <a:pt x="152" y="1"/>
                  </a:cubicBezTo>
                  <a:cubicBezTo>
                    <a:pt x="195" y="101"/>
                    <a:pt x="195" y="101"/>
                    <a:pt x="195" y="101"/>
                  </a:cubicBezTo>
                  <a:cubicBezTo>
                    <a:pt x="169" y="97"/>
                    <a:pt x="144" y="94"/>
                    <a:pt x="121" y="92"/>
                  </a:cubicBezTo>
                  <a:cubicBezTo>
                    <a:pt x="81" y="90"/>
                    <a:pt x="40" y="90"/>
                    <a:pt x="0" y="94"/>
                  </a:cubicBezTo>
                  <a:close/>
                </a:path>
              </a:pathLst>
            </a:custGeom>
            <a:solidFill>
              <a:srgbClr val="EA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" name="Freeform 162"/>
            <p:cNvSpPr>
              <a:spLocks/>
            </p:cNvSpPr>
            <p:nvPr/>
          </p:nvSpPr>
          <p:spPr bwMode="auto">
            <a:xfrm>
              <a:off x="819150" y="2835275"/>
              <a:ext cx="157162" cy="263525"/>
            </a:xfrm>
            <a:custGeom>
              <a:avLst/>
              <a:gdLst>
                <a:gd name="T0" fmla="*/ 37 w 141"/>
                <a:gd name="T1" fmla="*/ 236 h 236"/>
                <a:gd name="T2" fmla="*/ 36 w 141"/>
                <a:gd name="T3" fmla="*/ 235 h 236"/>
                <a:gd name="T4" fmla="*/ 0 w 141"/>
                <a:gd name="T5" fmla="*/ 47 h 236"/>
                <a:gd name="T6" fmla="*/ 27 w 141"/>
                <a:gd name="T7" fmla="*/ 0 h 236"/>
                <a:gd name="T8" fmla="*/ 141 w 141"/>
                <a:gd name="T9" fmla="*/ 220 h 236"/>
                <a:gd name="T10" fmla="*/ 37 w 141"/>
                <a:gd name="T11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236">
                  <a:moveTo>
                    <a:pt x="37" y="236"/>
                  </a:moveTo>
                  <a:cubicBezTo>
                    <a:pt x="37" y="236"/>
                    <a:pt x="36" y="235"/>
                    <a:pt x="36" y="23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8" y="72"/>
                    <a:pt x="83" y="148"/>
                    <a:pt x="141" y="220"/>
                  </a:cubicBezTo>
                  <a:lnTo>
                    <a:pt x="37" y="236"/>
                  </a:lnTo>
                  <a:close/>
                </a:path>
              </a:pathLst>
            </a:custGeom>
            <a:solidFill>
              <a:srgbClr val="A28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7" name="Freeform 163"/>
            <p:cNvSpPr>
              <a:spLocks/>
            </p:cNvSpPr>
            <p:nvPr/>
          </p:nvSpPr>
          <p:spPr bwMode="auto">
            <a:xfrm>
              <a:off x="2481263" y="2384425"/>
              <a:ext cx="85725" cy="190500"/>
            </a:xfrm>
            <a:custGeom>
              <a:avLst/>
              <a:gdLst>
                <a:gd name="T0" fmla="*/ 17 w 77"/>
                <a:gd name="T1" fmla="*/ 170 h 170"/>
                <a:gd name="T2" fmla="*/ 0 w 77"/>
                <a:gd name="T3" fmla="*/ 87 h 170"/>
                <a:gd name="T4" fmla="*/ 76 w 77"/>
                <a:gd name="T5" fmla="*/ 0 h 170"/>
                <a:gd name="T6" fmla="*/ 76 w 77"/>
                <a:gd name="T7" fmla="*/ 0 h 170"/>
                <a:gd name="T8" fmla="*/ 77 w 77"/>
                <a:gd name="T9" fmla="*/ 3 h 170"/>
                <a:gd name="T10" fmla="*/ 18 w 77"/>
                <a:gd name="T11" fmla="*/ 170 h 170"/>
                <a:gd name="T12" fmla="*/ 17 w 77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70">
                  <a:moveTo>
                    <a:pt x="17" y="170"/>
                  </a:moveTo>
                  <a:cubicBezTo>
                    <a:pt x="12" y="143"/>
                    <a:pt x="6" y="115"/>
                    <a:pt x="0" y="8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3"/>
                  </a:cubicBezTo>
                  <a:cubicBezTo>
                    <a:pt x="18" y="170"/>
                    <a:pt x="18" y="170"/>
                    <a:pt x="18" y="170"/>
                  </a:cubicBezTo>
                  <a:lnTo>
                    <a:pt x="17" y="170"/>
                  </a:lnTo>
                  <a:close/>
                </a:path>
              </a:pathLst>
            </a:custGeom>
            <a:solidFill>
              <a:srgbClr val="A96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8" name="Freeform 164"/>
            <p:cNvSpPr>
              <a:spLocks/>
            </p:cNvSpPr>
            <p:nvPr/>
          </p:nvSpPr>
          <p:spPr bwMode="auto">
            <a:xfrm>
              <a:off x="2339975" y="2039938"/>
              <a:ext cx="117475" cy="198438"/>
            </a:xfrm>
            <a:custGeom>
              <a:avLst/>
              <a:gdLst>
                <a:gd name="T0" fmla="*/ 65 w 105"/>
                <a:gd name="T1" fmla="*/ 179 h 179"/>
                <a:gd name="T2" fmla="*/ 61 w 105"/>
                <a:gd name="T3" fmla="*/ 179 h 179"/>
                <a:gd name="T4" fmla="*/ 0 w 105"/>
                <a:gd name="T5" fmla="*/ 62 h 179"/>
                <a:gd name="T6" fmla="*/ 22 w 105"/>
                <a:gd name="T7" fmla="*/ 0 h 179"/>
                <a:gd name="T8" fmla="*/ 101 w 105"/>
                <a:gd name="T9" fmla="*/ 48 h 179"/>
                <a:gd name="T10" fmla="*/ 105 w 105"/>
                <a:gd name="T11" fmla="*/ 56 h 179"/>
                <a:gd name="T12" fmla="*/ 64 w 105"/>
                <a:gd name="T13" fmla="*/ 178 h 179"/>
                <a:gd name="T14" fmla="*/ 65 w 105"/>
                <a:gd name="T1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79">
                  <a:moveTo>
                    <a:pt x="65" y="179"/>
                  </a:moveTo>
                  <a:cubicBezTo>
                    <a:pt x="61" y="179"/>
                    <a:pt x="61" y="179"/>
                    <a:pt x="61" y="179"/>
                  </a:cubicBezTo>
                  <a:cubicBezTo>
                    <a:pt x="44" y="140"/>
                    <a:pt x="24" y="101"/>
                    <a:pt x="0" y="6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51"/>
                    <a:pt x="104" y="53"/>
                    <a:pt x="105" y="56"/>
                  </a:cubicBezTo>
                  <a:cubicBezTo>
                    <a:pt x="64" y="178"/>
                    <a:pt x="64" y="178"/>
                    <a:pt x="64" y="178"/>
                  </a:cubicBezTo>
                  <a:lnTo>
                    <a:pt x="65" y="179"/>
                  </a:lnTo>
                  <a:close/>
                </a:path>
              </a:pathLst>
            </a:custGeom>
            <a:solidFill>
              <a:srgbClr val="829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9" name="Freeform 165"/>
            <p:cNvSpPr>
              <a:spLocks/>
            </p:cNvSpPr>
            <p:nvPr/>
          </p:nvSpPr>
          <p:spPr bwMode="auto">
            <a:xfrm>
              <a:off x="817563" y="2628900"/>
              <a:ext cx="0" cy="0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0" name="Freeform 166"/>
            <p:cNvSpPr>
              <a:spLocks/>
            </p:cNvSpPr>
            <p:nvPr/>
          </p:nvSpPr>
          <p:spPr bwMode="auto">
            <a:xfrm>
              <a:off x="863600" y="1987550"/>
              <a:ext cx="201612" cy="260350"/>
            </a:xfrm>
            <a:custGeom>
              <a:avLst/>
              <a:gdLst>
                <a:gd name="T0" fmla="*/ 27 w 182"/>
                <a:gd name="T1" fmla="*/ 234 h 234"/>
                <a:gd name="T2" fmla="*/ 0 w 182"/>
                <a:gd name="T3" fmla="*/ 152 h 234"/>
                <a:gd name="T4" fmla="*/ 0 w 182"/>
                <a:gd name="T5" fmla="*/ 152 h 234"/>
                <a:gd name="T6" fmla="*/ 182 w 182"/>
                <a:gd name="T7" fmla="*/ 0 h 234"/>
                <a:gd name="T8" fmla="*/ 177 w 182"/>
                <a:gd name="T9" fmla="*/ 6 h 234"/>
                <a:gd name="T10" fmla="*/ 27 w 182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34">
                  <a:moveTo>
                    <a:pt x="27" y="234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14" y="70"/>
                    <a:pt x="63" y="148"/>
                    <a:pt x="27" y="234"/>
                  </a:cubicBezTo>
                  <a:close/>
                </a:path>
              </a:pathLst>
            </a:custGeom>
            <a:solidFill>
              <a:srgbClr val="98A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1" name="Freeform 167"/>
            <p:cNvSpPr>
              <a:spLocks/>
            </p:cNvSpPr>
            <p:nvPr/>
          </p:nvSpPr>
          <p:spPr bwMode="auto">
            <a:xfrm>
              <a:off x="728663" y="2359025"/>
              <a:ext cx="123825" cy="269875"/>
            </a:xfrm>
            <a:custGeom>
              <a:avLst/>
              <a:gdLst>
                <a:gd name="T0" fmla="*/ 79 w 111"/>
                <a:gd name="T1" fmla="*/ 242 h 242"/>
                <a:gd name="T2" fmla="*/ 79 w 111"/>
                <a:gd name="T3" fmla="*/ 242 h 242"/>
                <a:gd name="T4" fmla="*/ 0 w 111"/>
                <a:gd name="T5" fmla="*/ 60 h 242"/>
                <a:gd name="T6" fmla="*/ 0 w 111"/>
                <a:gd name="T7" fmla="*/ 60 h 242"/>
                <a:gd name="T8" fmla="*/ 111 w 111"/>
                <a:gd name="T9" fmla="*/ 0 h 242"/>
                <a:gd name="T10" fmla="*/ 79 w 111"/>
                <a:gd name="T1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42">
                  <a:moveTo>
                    <a:pt x="79" y="242"/>
                  </a:moveTo>
                  <a:cubicBezTo>
                    <a:pt x="79" y="242"/>
                    <a:pt x="79" y="242"/>
                    <a:pt x="79" y="24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79"/>
                    <a:pt x="77" y="161"/>
                    <a:pt x="79" y="242"/>
                  </a:cubicBezTo>
                  <a:close/>
                </a:path>
              </a:pathLst>
            </a:custGeom>
            <a:solidFill>
              <a:srgbClr val="F5B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608029" y="1878596"/>
            <a:ext cx="5250368" cy="1818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778432" y="1878597"/>
            <a:ext cx="829597" cy="658937"/>
            <a:chOff x="4820232" y="1335964"/>
            <a:chExt cx="589968" cy="468603"/>
          </a:xfrm>
        </p:grpSpPr>
        <p:sp>
          <p:nvSpPr>
            <p:cNvPr id="16" name="Rectangle 15"/>
            <p:cNvSpPr/>
            <p:nvPr/>
          </p:nvSpPr>
          <p:spPr>
            <a:xfrm>
              <a:off x="4820232" y="1335964"/>
              <a:ext cx="589968" cy="4686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82448" y="1385599"/>
              <a:ext cx="265535" cy="37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12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sp>
        <p:nvSpPr>
          <p:cNvPr id="188" name="Rectangle 187"/>
          <p:cNvSpPr/>
          <p:nvPr/>
        </p:nvSpPr>
        <p:spPr>
          <a:xfrm>
            <a:off x="7608029" y="4513708"/>
            <a:ext cx="5250368" cy="2043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778432" y="4513709"/>
            <a:ext cx="829597" cy="658937"/>
            <a:chOff x="4820232" y="3209925"/>
            <a:chExt cx="589968" cy="468603"/>
          </a:xfrm>
        </p:grpSpPr>
        <p:sp>
          <p:nvSpPr>
            <p:cNvPr id="187" name="Rectangle 186"/>
            <p:cNvSpPr/>
            <p:nvPr/>
          </p:nvSpPr>
          <p:spPr>
            <a:xfrm>
              <a:off x="4820232" y="3209925"/>
              <a:ext cx="589968" cy="468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982448" y="3259560"/>
              <a:ext cx="265535" cy="37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12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</p:grpSp>
      <p:sp>
        <p:nvSpPr>
          <p:cNvPr id="239" name="TextBox 32"/>
          <p:cNvSpPr txBox="1"/>
          <p:nvPr/>
        </p:nvSpPr>
        <p:spPr>
          <a:xfrm>
            <a:off x="7922102" y="1942167"/>
            <a:ext cx="36945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代码是一门艺术，而我们仅仅是刚刚入门的初学者而已，在代码艺术造诣方面，我们还要学习很多东西。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0" name="TextBox 32"/>
          <p:cNvSpPr txBox="1"/>
          <p:nvPr/>
        </p:nvSpPr>
        <p:spPr>
          <a:xfrm>
            <a:off x="7908163" y="4618520"/>
            <a:ext cx="3694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结构设计的重要性远大于编码规范，为了避免代码中出现太多的错误，我们应该吧工作终点花费到系统结构的设计与接口规范方面，把握根本才能建好上层建筑。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1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基于眼动、手势的迷宫交互系统</a:t>
            </a:r>
            <a:endParaRPr lang="en-US" altLang="zh-CN" sz="160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预期成果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7717" y="3004676"/>
            <a:ext cx="1299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反思感悟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6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8" grpId="0" animBg="1"/>
      <p:bldP spid="239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473873" y="1492089"/>
            <a:ext cx="10384877" cy="4248472"/>
          </a:xfrm>
          <a:custGeom>
            <a:avLst/>
            <a:gdLst>
              <a:gd name="connsiteX0" fmla="*/ 1112084 w 10384877"/>
              <a:gd name="connsiteY0" fmla="*/ 0 h 4248472"/>
              <a:gd name="connsiteX1" fmla="*/ 10384877 w 10384877"/>
              <a:gd name="connsiteY1" fmla="*/ 0 h 4248472"/>
              <a:gd name="connsiteX2" fmla="*/ 10384877 w 10384877"/>
              <a:gd name="connsiteY2" fmla="*/ 4248472 h 4248472"/>
              <a:gd name="connsiteX3" fmla="*/ 1112084 w 10384877"/>
              <a:gd name="connsiteY3" fmla="*/ 4248472 h 4248472"/>
              <a:gd name="connsiteX4" fmla="*/ 1112084 w 10384877"/>
              <a:gd name="connsiteY4" fmla="*/ 4243379 h 4248472"/>
              <a:gd name="connsiteX5" fmla="*/ 1059571 w 10384877"/>
              <a:gd name="connsiteY5" fmla="*/ 4243379 h 4248472"/>
              <a:gd name="connsiteX6" fmla="*/ 0 w 10384877"/>
              <a:gd name="connsiteY6" fmla="*/ 2124238 h 4248472"/>
              <a:gd name="connsiteX7" fmla="*/ 1059571 w 10384877"/>
              <a:gd name="connsiteY7" fmla="*/ 5097 h 4248472"/>
              <a:gd name="connsiteX8" fmla="*/ 1112084 w 10384877"/>
              <a:gd name="connsiteY8" fmla="*/ 5097 h 424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4877" h="4248472">
                <a:moveTo>
                  <a:pt x="1112084" y="0"/>
                </a:moveTo>
                <a:lnTo>
                  <a:pt x="10384877" y="0"/>
                </a:lnTo>
                <a:lnTo>
                  <a:pt x="10384877" y="4248472"/>
                </a:lnTo>
                <a:lnTo>
                  <a:pt x="1112084" y="4248472"/>
                </a:lnTo>
                <a:lnTo>
                  <a:pt x="1112084" y="4243379"/>
                </a:lnTo>
                <a:lnTo>
                  <a:pt x="1059571" y="4243379"/>
                </a:lnTo>
                <a:lnTo>
                  <a:pt x="0" y="2124238"/>
                </a:lnTo>
                <a:lnTo>
                  <a:pt x="1059571" y="5097"/>
                </a:lnTo>
                <a:lnTo>
                  <a:pt x="1112084" y="5097"/>
                </a:lnTo>
                <a:close/>
              </a:path>
            </a:pathLst>
          </a:custGeom>
          <a:solidFill>
            <a:schemeClr val="accent2">
              <a:alpha val="69804"/>
            </a:schemeClr>
          </a:solidFill>
          <a:ln>
            <a:noFill/>
          </a:ln>
          <a:effectLst>
            <a:outerShdw blurRad="381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-1" y="2402789"/>
            <a:ext cx="4873374" cy="2427072"/>
          </a:xfrm>
          <a:custGeom>
            <a:avLst/>
            <a:gdLst>
              <a:gd name="connsiteX0" fmla="*/ 0 w 4873374"/>
              <a:gd name="connsiteY0" fmla="*/ 0 h 2427072"/>
              <a:gd name="connsiteX1" fmla="*/ 3908311 w 4873374"/>
              <a:gd name="connsiteY1" fmla="*/ 0 h 2427072"/>
              <a:gd name="connsiteX2" fmla="*/ 3908311 w 4873374"/>
              <a:gd name="connsiteY2" fmla="*/ 2911 h 2427072"/>
              <a:gd name="connsiteX3" fmla="*/ 4268061 w 4873374"/>
              <a:gd name="connsiteY3" fmla="*/ 2911 h 2427072"/>
              <a:gd name="connsiteX4" fmla="*/ 4873374 w 4873374"/>
              <a:gd name="connsiteY4" fmla="*/ 1213536 h 2427072"/>
              <a:gd name="connsiteX5" fmla="*/ 4268061 w 4873374"/>
              <a:gd name="connsiteY5" fmla="*/ 2424161 h 2427072"/>
              <a:gd name="connsiteX6" fmla="*/ 3908311 w 4873374"/>
              <a:gd name="connsiteY6" fmla="*/ 2424161 h 2427072"/>
              <a:gd name="connsiteX7" fmla="*/ 3908311 w 4873374"/>
              <a:gd name="connsiteY7" fmla="*/ 2427072 h 2427072"/>
              <a:gd name="connsiteX8" fmla="*/ 0 w 4873374"/>
              <a:gd name="connsiteY8" fmla="*/ 2427072 h 242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3374" h="2427072">
                <a:moveTo>
                  <a:pt x="0" y="0"/>
                </a:moveTo>
                <a:lnTo>
                  <a:pt x="3908311" y="0"/>
                </a:lnTo>
                <a:lnTo>
                  <a:pt x="3908311" y="2911"/>
                </a:lnTo>
                <a:lnTo>
                  <a:pt x="4268061" y="2911"/>
                </a:lnTo>
                <a:lnTo>
                  <a:pt x="4873374" y="1213536"/>
                </a:lnTo>
                <a:lnTo>
                  <a:pt x="4268061" y="2424161"/>
                </a:lnTo>
                <a:lnTo>
                  <a:pt x="3908311" y="2424161"/>
                </a:lnTo>
                <a:lnTo>
                  <a:pt x="3908311" y="2427072"/>
                </a:lnTo>
                <a:lnTo>
                  <a:pt x="0" y="2427072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  <a:effectLst>
            <a:outerShdw blurRad="254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2296162" y="2622437"/>
            <a:ext cx="2305818" cy="1987776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56"/>
          <p:cNvSpPr txBox="1"/>
          <p:nvPr/>
        </p:nvSpPr>
        <p:spPr>
          <a:xfrm>
            <a:off x="5349255" y="2790324"/>
            <a:ext cx="6143606" cy="9912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感谢聆听</a:t>
            </a:r>
            <a:endParaRPr lang="en-US" sz="5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56"/>
          <p:cNvSpPr txBox="1"/>
          <p:nvPr/>
        </p:nvSpPr>
        <p:spPr>
          <a:xfrm>
            <a:off x="2381666" y="3025747"/>
            <a:ext cx="2121990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000" dirty="0" smtClean="0">
                <a:solidFill>
                  <a:schemeClr val="accent1"/>
                </a:solidFill>
                <a:latin typeface="Impact" panose="020B0806030902050204" pitchFamily="34" charset="0"/>
                <a:ea typeface="Cambria Math" panose="02040503050406030204" pitchFamily="18" charset="0"/>
                <a:sym typeface="Arial" panose="020B0604020202020204" pitchFamily="34" charset="0"/>
              </a:rPr>
              <a:t>2017</a:t>
            </a:r>
            <a:endParaRPr lang="en-US" sz="6000" dirty="0">
              <a:solidFill>
                <a:schemeClr val="accent1"/>
              </a:solidFill>
              <a:latin typeface="Impact" panose="020B0806030902050204" pitchFamily="34" charset="0"/>
              <a:ea typeface="Cambria Math" panose="02040503050406030204" pitchFamily="18" charset="0"/>
              <a:sym typeface="Arial" panose="020B0604020202020204" pitchFamily="34" charset="0"/>
            </a:endParaRPr>
          </a:p>
        </p:txBody>
      </p:sp>
      <p:sp>
        <p:nvSpPr>
          <p:cNvPr id="16" name="TextBox 56"/>
          <p:cNvSpPr txBox="1"/>
          <p:nvPr/>
        </p:nvSpPr>
        <p:spPr>
          <a:xfrm>
            <a:off x="398636" y="741342"/>
            <a:ext cx="2528674" cy="4456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2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0" grpId="0" animBg="1"/>
      <p:bldP spid="11" grpId="0" animBg="1"/>
      <p:bldP spid="12" grpId="0" animBg="1"/>
      <p:bldP spid="13" grpId="0"/>
      <p:bldP spid="14" grpId="0"/>
      <p:bldP spid="14" grpId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946289" y="3865387"/>
            <a:ext cx="11315734" cy="1983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946289" y="1875614"/>
            <a:ext cx="11315734" cy="1812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2157" y="1930924"/>
            <a:ext cx="1348831" cy="429732"/>
          </a:xfrm>
          <a:prstGeom prst="rect">
            <a:avLst/>
          </a:prstGeom>
          <a:noFill/>
        </p:spPr>
        <p:txBody>
          <a:bodyPr wrap="none" lIns="96393" tIns="48196" rIns="96393" bIns="4819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小组成员：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2157" y="3876474"/>
            <a:ext cx="1348831" cy="429732"/>
          </a:xfrm>
          <a:prstGeom prst="rect">
            <a:avLst/>
          </a:prstGeom>
          <a:noFill/>
        </p:spPr>
        <p:txBody>
          <a:bodyPr wrap="none" lIns="96393" tIns="48196" rIns="96393" bIns="48196" rtlCol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i="0" u="none" strike="noStrike" kern="0" cap="none" spc="0" normalizeH="0" baseline="0">
                <a:ln>
                  <a:noFill/>
                </a:ln>
                <a:solidFill>
                  <a:srgbClr val="1B323D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项目介绍：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2157" y="2415107"/>
            <a:ext cx="8665610" cy="1161856"/>
          </a:xfrm>
          <a:prstGeom prst="rect">
            <a:avLst/>
          </a:prstGeom>
          <a:noFill/>
        </p:spPr>
        <p:txBody>
          <a:bodyPr wrap="square" lIns="96393" tIns="48196" rIns="96393" bIns="4819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高翔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151250039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曾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欢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151250009	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黄韵斐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151250065	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黄泽鹏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151250066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不申请课堂讲述</a:t>
            </a:r>
            <a:endParaRPr lang="en-US" altLang="zh-CN" sz="1600" u="sng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2157" y="4352714"/>
            <a:ext cx="7507727" cy="1205329"/>
          </a:xfrm>
          <a:prstGeom prst="rect">
            <a:avLst/>
          </a:prstGeom>
          <a:noFill/>
        </p:spPr>
        <p:txBody>
          <a:bodyPr wrap="square" lIns="96393" tIns="48196" rIns="96393" bIns="4819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我们所做的项目为同时拥有普通用户、酒店服务人员、酒店管理人员、网络维护人员的在线酒店预订系统。我们在项目中用到了数据库、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remote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网络接口、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javaFX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等技术。</a:t>
            </a:r>
            <a:endParaRPr lang="en-GB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项目简介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0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/>
        </p:nvSpPr>
        <p:spPr>
          <a:xfrm>
            <a:off x="860312" y="603908"/>
            <a:ext cx="3172727" cy="6985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sz="45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253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en-GB" sz="253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38913" y="1489955"/>
            <a:ext cx="1075701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90450" y="2396284"/>
            <a:ext cx="1257483" cy="698204"/>
            <a:chOff x="2215144" y="927951"/>
            <a:chExt cx="1244730" cy="910317"/>
          </a:xfrm>
        </p:grpSpPr>
        <p:sp>
          <p:nvSpPr>
            <p:cNvPr id="11" name="平行四边形 10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28C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cs typeface="+mn-ea"/>
                <a:sym typeface="+mn-lt"/>
              </a:endParaRP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7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937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90450" y="3351938"/>
            <a:ext cx="1257483" cy="708941"/>
            <a:chOff x="2215144" y="1952311"/>
            <a:chExt cx="1244730" cy="924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cs typeface="+mn-ea"/>
                <a:sym typeface="+mn-lt"/>
              </a:endParaRPr>
            </a:p>
          </p:txBody>
        </p:sp>
        <p:sp>
          <p:nvSpPr>
            <p:cNvPr id="17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7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937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90450" y="4338859"/>
            <a:ext cx="1257483" cy="698204"/>
            <a:chOff x="2215144" y="3018135"/>
            <a:chExt cx="1244730" cy="910318"/>
          </a:xfrm>
        </p:grpSpPr>
        <p:sp>
          <p:nvSpPr>
            <p:cNvPr id="19" name="平行四边形 18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28C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cs typeface="+mn-ea"/>
                <a:sym typeface="+mn-lt"/>
              </a:endParaRPr>
            </a:p>
          </p:txBody>
        </p:sp>
        <p:sp>
          <p:nvSpPr>
            <p:cNvPr id="20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7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937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90450" y="5298554"/>
            <a:ext cx="1257483" cy="714526"/>
            <a:chOff x="2215144" y="4047038"/>
            <a:chExt cx="1244730" cy="931601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413585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cs typeface="+mn-ea"/>
                <a:sym typeface="+mn-lt"/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2393075" y="4047038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7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3937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45597" y="2415001"/>
            <a:ext cx="5423960" cy="646404"/>
            <a:chOff x="4315150" y="953426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036090"/>
              <a:ext cx="2827147" cy="428497"/>
            </a:xfrm>
            <a:prstGeom prst="rect">
              <a:avLst/>
            </a:prstGeom>
            <a:ln w="15875">
              <a:noFill/>
            </a:ln>
          </p:spPr>
          <p:txBody>
            <a:bodyPr wrap="square" lIns="96435" tIns="48218" rIns="96435" bIns="482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项目总体问题概述</a:t>
              </a:r>
              <a:endParaRPr lang="en-GB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45597" y="3391100"/>
            <a:ext cx="5423960" cy="646404"/>
            <a:chOff x="4315150" y="1647579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6" y="1730243"/>
              <a:ext cx="2827147" cy="387623"/>
            </a:xfrm>
            <a:prstGeom prst="rect">
              <a:avLst/>
            </a:prstGeom>
            <a:ln w="15875">
              <a:noFill/>
            </a:ln>
          </p:spPr>
          <p:txBody>
            <a:bodyPr wrap="square" lIns="96435" tIns="48218" rIns="96435" bIns="482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PMD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检查结果</a:t>
              </a:r>
              <a:endParaRPr lang="en-GB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45597" y="4367198"/>
            <a:ext cx="5423960" cy="646404"/>
            <a:chOff x="4315150" y="2341731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41197" y="2424395"/>
              <a:ext cx="2827146" cy="428497"/>
            </a:xfrm>
            <a:prstGeom prst="rect">
              <a:avLst/>
            </a:prstGeom>
            <a:ln w="15875">
              <a:noFill/>
            </a:ln>
          </p:spPr>
          <p:txBody>
            <a:bodyPr wrap="square" lIns="96435" tIns="48218" rIns="96435" bIns="482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PMD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结果分析</a:t>
              </a:r>
              <a:endParaRPr lang="en-GB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45597" y="5343297"/>
            <a:ext cx="5423960" cy="646404"/>
            <a:chOff x="4315150" y="3035884"/>
            <a:chExt cx="3857250" cy="540057"/>
          </a:xfrm>
        </p:grpSpPr>
        <p:sp>
          <p:nvSpPr>
            <p:cNvPr id="34" name="矩形 33"/>
            <p:cNvSpPr/>
            <p:nvPr/>
          </p:nvSpPr>
          <p:spPr>
            <a:xfrm>
              <a:off x="4841196" y="3118548"/>
              <a:ext cx="2827147" cy="428497"/>
            </a:xfrm>
            <a:prstGeom prst="rect">
              <a:avLst/>
            </a:prstGeom>
            <a:ln w="15875">
              <a:noFill/>
            </a:ln>
          </p:spPr>
          <p:txBody>
            <a:bodyPr wrap="square" lIns="96435" tIns="48218" rIns="96435" bIns="482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处理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建议</a:t>
              </a:r>
              <a:endParaRPr lang="en-GB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19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5181253" y="2670387"/>
            <a:ext cx="4119497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总体概述 </a:t>
            </a:r>
            <a:endParaRPr lang="en-GB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916257" y="3641023"/>
            <a:ext cx="5237309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Freestyle Script" panose="030804020302050B0404" pitchFamily="66" charset="0"/>
                <a:ea typeface="+mj-ea"/>
              </a:rPr>
              <a:t>因为是第一次多人合作制作项目，所以在分工、合作以及接口定义方面产生了许多不尽人意的地方。</a:t>
            </a:r>
            <a:endParaRPr lang="en-GB" altLang="zh-CN" dirty="0">
              <a:solidFill>
                <a:schemeClr val="bg1"/>
              </a:solidFill>
              <a:latin typeface="Freestyle Script" panose="030804020302050B0404" pitchFamily="66" charset="0"/>
              <a:ea typeface="+mj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16257" y="3533555"/>
            <a:ext cx="4832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89245" y="1933552"/>
            <a:ext cx="1844084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dirty="0" smtClean="0">
                <a:solidFill>
                  <a:schemeClr val="accent2"/>
                </a:solidFill>
                <a:latin typeface="Freestyle Script" panose="030804020302050B0404" pitchFamily="66" charset="0"/>
                <a:ea typeface="微软雅黑" panose="020B0503020204020204" pitchFamily="34" charset="-122"/>
              </a:rPr>
              <a:t>01</a:t>
            </a:r>
            <a:endParaRPr lang="en-US" altLang="zh-CN" sz="13800" b="1" dirty="0">
              <a:solidFill>
                <a:schemeClr val="accent2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4644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003823" y="1889782"/>
            <a:ext cx="7173999" cy="117975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37691" y="1660401"/>
            <a:ext cx="4942074" cy="460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分工问题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1271933" y="3410986"/>
            <a:ext cx="1673675" cy="144263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问题概述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2584949" y="2479660"/>
            <a:ext cx="1418875" cy="93132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2945606" y="4129257"/>
            <a:ext cx="1058215" cy="304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2584949" y="4853623"/>
            <a:ext cx="1418874" cy="118393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327" y="2271842"/>
            <a:ext cx="6378802" cy="429762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分工趋于按人员分工，造成了大量人力资源的浪费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03823" y="3539381"/>
            <a:ext cx="7173999" cy="117975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36798" y="3338625"/>
            <a:ext cx="4942074" cy="460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软件结构问题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19327" y="3946749"/>
            <a:ext cx="6378802" cy="762161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软件没有落实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mvc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模式，导致每个人所写的代码间存在大量重合，效率很低，且逻辑方面混乱，没有落实一个很好的标准。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03823" y="5218420"/>
            <a:ext cx="7173999" cy="163826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37691" y="4999842"/>
            <a:ext cx="4942074" cy="4603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代码问题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327" y="5625787"/>
            <a:ext cx="6378802" cy="1094560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代码间普遍缺少注释，且没有对可能存在的异常、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bug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做完善的处理，容易导致代码崩溃。没有对系统所获得的数据进行检查，代码健壮性很低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概述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3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3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23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3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3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23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3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5152366" y="2828167"/>
            <a:ext cx="4119497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PMD</a:t>
            </a: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检查结果</a:t>
            </a:r>
            <a:endParaRPr lang="en-GB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916257" y="3641023"/>
            <a:ext cx="5237309" cy="6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Freestyle Script" panose="030804020302050B0404" pitchFamily="66" charset="0"/>
                <a:ea typeface="+mj-ea"/>
              </a:rPr>
              <a:t>因为直接采用</a:t>
            </a:r>
            <a:r>
              <a:rPr lang="en-US" altLang="zh-CN" sz="1600" dirty="0" smtClean="0">
                <a:solidFill>
                  <a:schemeClr val="bg1"/>
                </a:solidFill>
                <a:latin typeface="Freestyle Script" panose="030804020302050B0404" pitchFamily="66" charset="0"/>
                <a:ea typeface="+mj-ea"/>
              </a:rPr>
              <a:t>PMD</a:t>
            </a:r>
            <a:r>
              <a:rPr lang="zh-CN" altLang="en-US" sz="1600" dirty="0" smtClean="0">
                <a:solidFill>
                  <a:schemeClr val="bg1"/>
                </a:solidFill>
                <a:latin typeface="Freestyle Script" panose="030804020302050B0404" pitchFamily="66" charset="0"/>
                <a:ea typeface="+mj-ea"/>
              </a:rPr>
              <a:t>自带检测标准只能检测较为基础的错误，所以现在所做的</a:t>
            </a:r>
            <a:r>
              <a:rPr lang="en-US" altLang="zh-CN" sz="1600" dirty="0" smtClean="0">
                <a:solidFill>
                  <a:schemeClr val="bg1"/>
                </a:solidFill>
                <a:latin typeface="Freestyle Script" panose="030804020302050B0404" pitchFamily="66" charset="0"/>
                <a:ea typeface="+mj-ea"/>
              </a:rPr>
              <a:t>PMD</a:t>
            </a:r>
            <a:r>
              <a:rPr lang="zh-CN" altLang="en-US" sz="1600" dirty="0" smtClean="0">
                <a:solidFill>
                  <a:schemeClr val="bg1"/>
                </a:solidFill>
                <a:latin typeface="Freestyle Script" panose="030804020302050B0404" pitchFamily="66" charset="0"/>
                <a:ea typeface="+mj-ea"/>
              </a:rPr>
              <a:t>检测结果统计仅统计除了基础错误</a:t>
            </a:r>
            <a:endParaRPr lang="en-GB" altLang="zh-CN" sz="1600" dirty="0">
              <a:solidFill>
                <a:schemeClr val="bg1"/>
              </a:solidFill>
              <a:latin typeface="Freestyle Script" panose="030804020302050B0404" pitchFamily="66" charset="0"/>
              <a:ea typeface="+mj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16257" y="3533555"/>
            <a:ext cx="4832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89245" y="1933552"/>
            <a:ext cx="1844084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dirty="0" smtClean="0">
                <a:solidFill>
                  <a:schemeClr val="accent2"/>
                </a:solidFill>
                <a:latin typeface="Freestyle Script" panose="030804020302050B0404" pitchFamily="66" charset="0"/>
                <a:ea typeface="微软雅黑" panose="020B0503020204020204" pitchFamily="34" charset="-122"/>
              </a:rPr>
              <a:t>02</a:t>
            </a:r>
            <a:endParaRPr lang="en-US" altLang="zh-CN" sz="13800" b="1" dirty="0">
              <a:solidFill>
                <a:schemeClr val="accent2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4917207" y="2824237"/>
            <a:ext cx="4119497" cy="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  PMD</a:t>
            </a: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分析结果分析</a:t>
            </a:r>
            <a:endParaRPr lang="en-GB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916257" y="3641023"/>
            <a:ext cx="5237309" cy="6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Freestyle Script" panose="030804020302050B0404" pitchFamily="66" charset="0"/>
                <a:ea typeface="+mj-ea"/>
                <a:cs typeface="+mn-ea"/>
                <a:sym typeface="+mn-lt"/>
              </a:rPr>
              <a:t>因为存在大量重复性的错误，所以仅选取一些比较具有代表性的例子加以说明。</a:t>
            </a:r>
            <a:endParaRPr lang="en-GB" altLang="zh-CN" sz="1600" dirty="0">
              <a:solidFill>
                <a:schemeClr val="bg1"/>
              </a:solidFill>
              <a:latin typeface="Freestyle Script" panose="030804020302050B0404" pitchFamily="66" charset="0"/>
              <a:ea typeface="+mj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16257" y="3533555"/>
            <a:ext cx="4832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89245" y="1933552"/>
            <a:ext cx="1844084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dirty="0" smtClean="0">
                <a:solidFill>
                  <a:schemeClr val="accent2"/>
                </a:solidFill>
                <a:latin typeface="Freestyle Script" panose="030804020302050B0404" pitchFamily="66" charset="0"/>
                <a:ea typeface="微软雅黑" panose="020B0503020204020204" pitchFamily="34" charset="-122"/>
              </a:rPr>
              <a:t>03</a:t>
            </a:r>
            <a:endParaRPr lang="en-US" altLang="zh-CN" sz="13800" b="1" dirty="0">
              <a:solidFill>
                <a:schemeClr val="accent2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5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9"/>
          <p:cNvSpPr txBox="1"/>
          <p:nvPr/>
        </p:nvSpPr>
        <p:spPr>
          <a:xfrm>
            <a:off x="906712" y="1467284"/>
            <a:ext cx="697777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方法过多问题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实例中存在太多的方法，导致类变的过于复杂，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系统提示需要进行代码重构。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方法：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分析类中的方法，进一步根据功能将本类进行拆解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建立父类采用工厂模式动态选择所执行的方法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PMD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检测结果分析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/>
          <a:stretch>
            <a:fillRect/>
          </a:stretch>
        </p:blipFill>
        <p:spPr>
          <a:xfrm>
            <a:off x="9453711" y="1026021"/>
            <a:ext cx="3110260" cy="523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9"/>
          <p:cNvSpPr txBox="1"/>
          <p:nvPr/>
        </p:nvSpPr>
        <p:spPr>
          <a:xfrm>
            <a:off x="906712" y="1467284"/>
            <a:ext cx="69777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父类方法重载问题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本类构造了一个用于获取用户输入个人信息的界面，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其中构造方法中使用了大量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JPANEL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类中的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方法，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PMD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分析提示可以采用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super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（）调用父类代替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方法：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PMD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的推荐方式，用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super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（）代替代码中的大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量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方法，同时对特别要求的代码特殊对待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代码构造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PMD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检测结果分析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05439" y="663997"/>
            <a:ext cx="5558532" cy="310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7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C8D2"/>
      </a:accent1>
      <a:accent2>
        <a:srgbClr val="F84E4B"/>
      </a:accent2>
      <a:accent3>
        <a:srgbClr val="FFFFFF"/>
      </a:accent3>
      <a:accent4>
        <a:srgbClr val="26C8D2"/>
      </a:accent4>
      <a:accent5>
        <a:srgbClr val="F84E4B"/>
      </a:accent5>
      <a:accent6>
        <a:srgbClr val="FFFFFF"/>
      </a:accent6>
      <a:hlink>
        <a:srgbClr val="26C8D2"/>
      </a:hlink>
      <a:folHlink>
        <a:srgbClr val="F84E4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951</Words>
  <Application>Microsoft Office PowerPoint</Application>
  <PresentationFormat>自定义</PresentationFormat>
  <Paragraphs>155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Roboto</vt:lpstr>
      <vt:lpstr>宋体</vt:lpstr>
      <vt:lpstr>微软雅黑</vt:lpstr>
      <vt:lpstr>Arial</vt:lpstr>
      <vt:lpstr>Calibri</vt:lpstr>
      <vt:lpstr>Calibri Light</vt:lpstr>
      <vt:lpstr>Cambria Math</vt:lpstr>
      <vt:lpstr>Freestyle Script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彩色磨砂</dc:title>
  <dc:creator/>
  <cp:keywords>第一PPT模板网：www.1ppt.com</cp:keywords>
  <cp:lastModifiedBy/>
  <cp:revision>1</cp:revision>
  <dcterms:created xsi:type="dcterms:W3CDTF">2016-10-17T14:00:15Z</dcterms:created>
  <dcterms:modified xsi:type="dcterms:W3CDTF">2017-11-21T17:55:53Z</dcterms:modified>
</cp:coreProperties>
</file>