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32F-4CDB-4268-A966-8713944A5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19310-BC00-45A2-B549-7A9DF531B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4EFC3-F0C1-4E2A-9DA2-09DA386F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3606-41BE-4B83-BF46-55ECE65726A0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F357F-CD1C-4371-8FD6-CA6788F0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52BBA-106B-4DE7-9A5A-B4EF3DE6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D297-FB07-4B73-8BA0-C0C8A392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8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8D3B-D3A8-45C3-83E9-5C8D23D6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345F9-7E66-4F81-A8FE-C9964EAC0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BF47C-55E8-4693-94E8-E9A5960A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3606-41BE-4B83-BF46-55ECE65726A0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51235-41E1-4971-AFA2-AABB0331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75A32-5F06-482D-A009-88E5653F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D297-FB07-4B73-8BA0-C0C8A392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7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65198-885B-45A4-AA30-9899A91BC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C73D7-1B30-4816-B292-2A6260B86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D149D-9235-480A-B8DE-F52C5C26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3606-41BE-4B83-BF46-55ECE65726A0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8BE58-2736-409D-92AF-4295FBEB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3B73C-F086-432A-B215-AC683041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D297-FB07-4B73-8BA0-C0C8A392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4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B861-4E9D-4B72-A8ED-B7E0268D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F18ED-E77F-44A5-81F5-25C10A51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36618-BA6C-44C8-868C-B4878720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3606-41BE-4B83-BF46-55ECE65726A0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02C65-DF4C-446C-9B69-30890612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67952-4649-4B7C-874D-36EC1961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D297-FB07-4B73-8BA0-C0C8A392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1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D941-8673-4401-BAAB-80362F0B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DAB35-8022-4E6F-9D46-A38E1156E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04304-A04F-4A31-BE91-1664408A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3606-41BE-4B83-BF46-55ECE65726A0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93313-5182-44B4-9EC5-EF1FDEF6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50742-2E84-4690-ABE8-4C9E38D9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D297-FB07-4B73-8BA0-C0C8A392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5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D701-DD22-41FA-BCEC-DC6A19FA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4C376-9BFF-4D9E-85F7-CD873C73D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B92DE-EB9A-4AAB-97C5-F4F9B7940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9E81C-16C4-4860-BFD3-3083B35A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3606-41BE-4B83-BF46-55ECE65726A0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BC30F-954E-4122-9FC1-D6936B6E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D10DC-9363-479F-BDB4-C891F76F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D297-FB07-4B73-8BA0-C0C8A392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4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C5AE-AC76-47B4-9E0C-38B201F04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12F83-34DE-4FA2-B110-9A12D28B9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4919F-DAC4-48DA-B1EB-E05E225C5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E5BBA-B353-434E-A557-B74302147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3DE10-DEE5-41FB-BCF2-B12CA70D8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C2A1F-3419-412F-8310-48A19BF7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3606-41BE-4B83-BF46-55ECE65726A0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5E14A-E316-4655-ACE2-363C7429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69090-669A-4BA6-9714-E44EFFCF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D297-FB07-4B73-8BA0-C0C8A392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3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E93E-96B3-4BA0-A5E9-A34BC16A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29C37-A315-4A9A-ABF1-350D238E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3606-41BE-4B83-BF46-55ECE65726A0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01B74-DF4B-4DDF-BD46-14D08AF6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5E36A-E11C-4CD2-882C-20854170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D297-FB07-4B73-8BA0-C0C8A392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B4172-FD3A-477F-8549-C3B7955C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3606-41BE-4B83-BF46-55ECE65726A0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E4F08-1D3D-42B2-AFAD-56167381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6232B-9625-4394-A989-FC111459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D297-FB07-4B73-8BA0-C0C8A392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6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49EF-8734-448D-A101-53DCF0108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2EF3B-6FD1-4E77-BF15-C2406AE77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F9E8D-90C9-4A18-8D82-F90DE1687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31E1-E382-4978-A534-B7F9D98F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3606-41BE-4B83-BF46-55ECE65726A0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FEBD2-39F8-45B5-B9E1-019D9529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88D5F-A10E-48CE-8BBA-650B554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D297-FB07-4B73-8BA0-C0C8A392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1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12CF-DCE4-48C7-8809-4ACB32B9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4C24F-287A-42F9-AE27-FA94DFFBC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1AD14-AB07-40FD-9883-9E5BB9C93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DCA40-5698-4768-8E10-9E682AFE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3606-41BE-4B83-BF46-55ECE65726A0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BDD0B-0408-452B-8C21-53F4F6DB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F07AF-7E70-4E3A-BEFA-2C4408B6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D297-FB07-4B73-8BA0-C0C8A392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8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3FE1A-7752-47D6-89BD-DC1021DE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901F-F779-410E-85F3-00D4D7CF4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B44B2-16FD-43E7-A463-2ADDA74C5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83606-41BE-4B83-BF46-55ECE65726A0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1B93B-82A6-465B-97DE-468C1ECD1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8A104-13F9-4283-9D74-C2692C70A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BD297-FB07-4B73-8BA0-C0C8A392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B3B2A6-6536-44D9-80BD-5966E47AD825}"/>
              </a:ext>
            </a:extLst>
          </p:cNvPr>
          <p:cNvSpPr/>
          <p:nvPr/>
        </p:nvSpPr>
        <p:spPr>
          <a:xfrm>
            <a:off x="4645891" y="5745018"/>
            <a:ext cx="2964873" cy="729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Entrance to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3420F-A9DE-4B4E-8696-919514AA5E47}"/>
              </a:ext>
            </a:extLst>
          </p:cNvPr>
          <p:cNvSpPr txBox="1"/>
          <p:nvPr/>
        </p:nvSpPr>
        <p:spPr>
          <a:xfrm>
            <a:off x="2918691" y="4692072"/>
            <a:ext cx="914400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Branch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105A0-17A6-47DD-8B48-40CDD0120C15}"/>
              </a:ext>
            </a:extLst>
          </p:cNvPr>
          <p:cNvSpPr txBox="1"/>
          <p:nvPr/>
        </p:nvSpPr>
        <p:spPr>
          <a:xfrm>
            <a:off x="4724400" y="3883890"/>
            <a:ext cx="914400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Branch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B4C4B-4BA7-4181-BB7A-653B7579C7A1}"/>
              </a:ext>
            </a:extLst>
          </p:cNvPr>
          <p:cNvSpPr txBox="1"/>
          <p:nvPr/>
        </p:nvSpPr>
        <p:spPr>
          <a:xfrm>
            <a:off x="6839528" y="3883889"/>
            <a:ext cx="914400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Branch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F4013-7AAD-4C12-B845-6CE9630C0C91}"/>
              </a:ext>
            </a:extLst>
          </p:cNvPr>
          <p:cNvSpPr txBox="1"/>
          <p:nvPr/>
        </p:nvSpPr>
        <p:spPr>
          <a:xfrm>
            <a:off x="8492836" y="5015237"/>
            <a:ext cx="914400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Stay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6F913C-EA1F-4E06-BD33-803EF269FCA9}"/>
              </a:ext>
            </a:extLst>
          </p:cNvPr>
          <p:cNvCxnSpPr>
            <a:stCxn id="5" idx="3"/>
            <a:endCxn id="4" idx="0"/>
          </p:cNvCxnSpPr>
          <p:nvPr/>
        </p:nvCxnSpPr>
        <p:spPr>
          <a:xfrm>
            <a:off x="3833091" y="5015238"/>
            <a:ext cx="2295237" cy="729780"/>
          </a:xfrm>
          <a:prstGeom prst="line">
            <a:avLst/>
          </a:prstGeom>
          <a:ln w="730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91553A-5BD8-4A89-979B-16A6AB2161F9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5181600" y="4530221"/>
            <a:ext cx="946728" cy="1214797"/>
          </a:xfrm>
          <a:prstGeom prst="line">
            <a:avLst/>
          </a:prstGeom>
          <a:ln w="730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487678-238E-4E55-A2BA-22641B8B9205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6128328" y="4530220"/>
            <a:ext cx="1168400" cy="1214798"/>
          </a:xfrm>
          <a:prstGeom prst="line">
            <a:avLst/>
          </a:prstGeom>
          <a:ln w="730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B0532E-985F-4D05-86C4-D30ED5E2F3D9}"/>
              </a:ext>
            </a:extLst>
          </p:cNvPr>
          <p:cNvCxnSpPr>
            <a:cxnSpLocks/>
            <a:stCxn id="8" idx="1"/>
            <a:endCxn id="4" idx="0"/>
          </p:cNvCxnSpPr>
          <p:nvPr/>
        </p:nvCxnSpPr>
        <p:spPr>
          <a:xfrm flipH="1">
            <a:off x="6128328" y="5199903"/>
            <a:ext cx="2364508" cy="545115"/>
          </a:xfrm>
          <a:prstGeom prst="line">
            <a:avLst/>
          </a:prstGeom>
          <a:ln w="730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8E3B6EA-6E50-4123-B6F1-D921B47340A5}"/>
              </a:ext>
            </a:extLst>
          </p:cNvPr>
          <p:cNvSpPr txBox="1"/>
          <p:nvPr/>
        </p:nvSpPr>
        <p:spPr>
          <a:xfrm>
            <a:off x="808183" y="4812092"/>
            <a:ext cx="914400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Branch A1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7E2DF-F1F1-4600-8908-F6EFAF7BDA4B}"/>
              </a:ext>
            </a:extLst>
          </p:cNvPr>
          <p:cNvSpPr txBox="1"/>
          <p:nvPr/>
        </p:nvSpPr>
        <p:spPr>
          <a:xfrm>
            <a:off x="1722583" y="3860901"/>
            <a:ext cx="914400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Branch </a:t>
            </a:r>
            <a:r>
              <a:rPr lang="en-US" dirty="0" err="1"/>
              <a:t>Aup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9F4323-53AC-4E0C-BDD8-A0380B0225E7}"/>
              </a:ext>
            </a:extLst>
          </p:cNvPr>
          <p:cNvSpPr txBox="1"/>
          <p:nvPr/>
        </p:nvSpPr>
        <p:spPr>
          <a:xfrm>
            <a:off x="350983" y="3429000"/>
            <a:ext cx="914400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5DB565-2295-4991-830B-54D659417EB1}"/>
              </a:ext>
            </a:extLst>
          </p:cNvPr>
          <p:cNvSpPr txBox="1"/>
          <p:nvPr/>
        </p:nvSpPr>
        <p:spPr>
          <a:xfrm>
            <a:off x="1543915" y="2662097"/>
            <a:ext cx="914400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Branch A2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707692-CA92-4139-AB93-D7FD4789DCD3}"/>
              </a:ext>
            </a:extLst>
          </p:cNvPr>
          <p:cNvSpPr txBox="1"/>
          <p:nvPr/>
        </p:nvSpPr>
        <p:spPr>
          <a:xfrm>
            <a:off x="1722583" y="5560352"/>
            <a:ext cx="914400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Stay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51E041-4B8C-430A-B21A-F2AF73000361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>
            <a:off x="2636983" y="4184067"/>
            <a:ext cx="281708" cy="831171"/>
          </a:xfrm>
          <a:prstGeom prst="line">
            <a:avLst/>
          </a:prstGeom>
          <a:ln w="730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6CB262-8D42-4896-9323-DB5D7B61E8DF}"/>
              </a:ext>
            </a:extLst>
          </p:cNvPr>
          <p:cNvCxnSpPr>
            <a:cxnSpLocks/>
            <a:stCxn id="21" idx="3"/>
            <a:endCxn id="5" idx="1"/>
          </p:cNvCxnSpPr>
          <p:nvPr/>
        </p:nvCxnSpPr>
        <p:spPr>
          <a:xfrm flipV="1">
            <a:off x="1722583" y="5015238"/>
            <a:ext cx="1196108" cy="120020"/>
          </a:xfrm>
          <a:prstGeom prst="line">
            <a:avLst/>
          </a:prstGeom>
          <a:ln w="730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414FB6A-567B-4941-A19E-86DC33BDC64E}"/>
              </a:ext>
            </a:extLst>
          </p:cNvPr>
          <p:cNvCxnSpPr>
            <a:cxnSpLocks/>
            <a:stCxn id="25" idx="0"/>
            <a:endCxn id="5" idx="1"/>
          </p:cNvCxnSpPr>
          <p:nvPr/>
        </p:nvCxnSpPr>
        <p:spPr>
          <a:xfrm flipV="1">
            <a:off x="2179783" y="5015238"/>
            <a:ext cx="738908" cy="545114"/>
          </a:xfrm>
          <a:prstGeom prst="line">
            <a:avLst/>
          </a:prstGeom>
          <a:ln w="730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40B170-A5FC-46D8-B0C1-3BEE3500C574}"/>
              </a:ext>
            </a:extLst>
          </p:cNvPr>
          <p:cNvCxnSpPr>
            <a:cxnSpLocks/>
            <a:stCxn id="22" idx="0"/>
            <a:endCxn id="24" idx="2"/>
          </p:cNvCxnSpPr>
          <p:nvPr/>
        </p:nvCxnSpPr>
        <p:spPr>
          <a:xfrm flipH="1" flipV="1">
            <a:off x="2001115" y="3308428"/>
            <a:ext cx="178668" cy="552473"/>
          </a:xfrm>
          <a:prstGeom prst="line">
            <a:avLst/>
          </a:prstGeom>
          <a:ln w="730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B57CEF-889A-403A-9E4D-E5E8BEAD1469}"/>
              </a:ext>
            </a:extLst>
          </p:cNvPr>
          <p:cNvCxnSpPr>
            <a:cxnSpLocks/>
            <a:stCxn id="22" idx="0"/>
            <a:endCxn id="23" idx="3"/>
          </p:cNvCxnSpPr>
          <p:nvPr/>
        </p:nvCxnSpPr>
        <p:spPr>
          <a:xfrm flipH="1" flipV="1">
            <a:off x="1265383" y="3613666"/>
            <a:ext cx="914400" cy="247235"/>
          </a:xfrm>
          <a:prstGeom prst="line">
            <a:avLst/>
          </a:prstGeom>
          <a:ln w="730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BA19AF2-BB87-4B90-88A4-7417D2B1A41A}"/>
              </a:ext>
            </a:extLst>
          </p:cNvPr>
          <p:cNvSpPr txBox="1"/>
          <p:nvPr/>
        </p:nvSpPr>
        <p:spPr>
          <a:xfrm>
            <a:off x="3228109" y="3472718"/>
            <a:ext cx="914400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Stay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3AA436-1A69-43A2-95B1-98A54F6184BB}"/>
              </a:ext>
            </a:extLst>
          </p:cNvPr>
          <p:cNvSpPr txBox="1"/>
          <p:nvPr/>
        </p:nvSpPr>
        <p:spPr>
          <a:xfrm>
            <a:off x="8950036" y="3576582"/>
            <a:ext cx="914400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Stay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CF9700-12E8-43BE-8211-7F6D76DC2FCC}"/>
              </a:ext>
            </a:extLst>
          </p:cNvPr>
          <p:cNvSpPr txBox="1"/>
          <p:nvPr/>
        </p:nvSpPr>
        <p:spPr>
          <a:xfrm>
            <a:off x="3913909" y="2211309"/>
            <a:ext cx="914400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Branch </a:t>
            </a:r>
            <a:r>
              <a:rPr lang="en-US" dirty="0" err="1"/>
              <a:t>Bup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C0675C-E54E-415B-A9C0-D56FC1D794C3}"/>
              </a:ext>
            </a:extLst>
          </p:cNvPr>
          <p:cNvSpPr txBox="1"/>
          <p:nvPr/>
        </p:nvSpPr>
        <p:spPr>
          <a:xfrm>
            <a:off x="3113234" y="624286"/>
            <a:ext cx="914400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Branch B1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28F832-6FD3-4462-BEFF-C91DEA49285A}"/>
              </a:ext>
            </a:extLst>
          </p:cNvPr>
          <p:cNvSpPr txBox="1"/>
          <p:nvPr/>
        </p:nvSpPr>
        <p:spPr>
          <a:xfrm>
            <a:off x="4523509" y="624285"/>
            <a:ext cx="914400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Branch B2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60F48D-8BA9-418A-B4F2-643CD0385109}"/>
              </a:ext>
            </a:extLst>
          </p:cNvPr>
          <p:cNvSpPr txBox="1"/>
          <p:nvPr/>
        </p:nvSpPr>
        <p:spPr>
          <a:xfrm>
            <a:off x="2656034" y="1835016"/>
            <a:ext cx="914400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Stay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9316F9-669E-49DF-B055-653C4E3E785A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H="1" flipV="1">
            <a:off x="3570434" y="1270617"/>
            <a:ext cx="800675" cy="940692"/>
          </a:xfrm>
          <a:prstGeom prst="line">
            <a:avLst/>
          </a:prstGeom>
          <a:ln w="730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D2DDC4F-9847-44FA-806E-C6672A647DDD}"/>
              </a:ext>
            </a:extLst>
          </p:cNvPr>
          <p:cNvCxnSpPr>
            <a:cxnSpLocks/>
            <a:stCxn id="45" idx="0"/>
            <a:endCxn id="47" idx="2"/>
          </p:cNvCxnSpPr>
          <p:nvPr/>
        </p:nvCxnSpPr>
        <p:spPr>
          <a:xfrm flipV="1">
            <a:off x="4371109" y="1270616"/>
            <a:ext cx="609600" cy="940693"/>
          </a:xfrm>
          <a:prstGeom prst="line">
            <a:avLst/>
          </a:prstGeom>
          <a:ln w="730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14AFCC0-BB3E-4C9D-91FB-AE13C2B548C2}"/>
              </a:ext>
            </a:extLst>
          </p:cNvPr>
          <p:cNvCxnSpPr>
            <a:cxnSpLocks/>
            <a:stCxn id="45" idx="0"/>
            <a:endCxn id="48" idx="3"/>
          </p:cNvCxnSpPr>
          <p:nvPr/>
        </p:nvCxnSpPr>
        <p:spPr>
          <a:xfrm flipH="1" flipV="1">
            <a:off x="3570434" y="2019682"/>
            <a:ext cx="800675" cy="191627"/>
          </a:xfrm>
          <a:prstGeom prst="line">
            <a:avLst/>
          </a:prstGeom>
          <a:ln w="730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B3934A-5E71-4B13-9910-2EED35CC695B}"/>
              </a:ext>
            </a:extLst>
          </p:cNvPr>
          <p:cNvCxnSpPr>
            <a:cxnSpLocks/>
            <a:stCxn id="6" idx="0"/>
            <a:endCxn id="45" idx="2"/>
          </p:cNvCxnSpPr>
          <p:nvPr/>
        </p:nvCxnSpPr>
        <p:spPr>
          <a:xfrm flipH="1" flipV="1">
            <a:off x="4371109" y="2857640"/>
            <a:ext cx="810491" cy="1026250"/>
          </a:xfrm>
          <a:prstGeom prst="line">
            <a:avLst/>
          </a:prstGeom>
          <a:ln w="730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556A8EE-DF32-46EA-A2A0-11BDF1FA1EA3}"/>
              </a:ext>
            </a:extLst>
          </p:cNvPr>
          <p:cNvCxnSpPr>
            <a:cxnSpLocks/>
            <a:stCxn id="6" idx="0"/>
            <a:endCxn id="43" idx="3"/>
          </p:cNvCxnSpPr>
          <p:nvPr/>
        </p:nvCxnSpPr>
        <p:spPr>
          <a:xfrm flipH="1" flipV="1">
            <a:off x="4142509" y="3657384"/>
            <a:ext cx="1039091" cy="226506"/>
          </a:xfrm>
          <a:prstGeom prst="line">
            <a:avLst/>
          </a:prstGeom>
          <a:ln w="730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EFA190-EED5-4B63-AD9B-FC390F0F3D24}"/>
              </a:ext>
            </a:extLst>
          </p:cNvPr>
          <p:cNvSpPr txBox="1"/>
          <p:nvPr/>
        </p:nvSpPr>
        <p:spPr>
          <a:xfrm>
            <a:off x="5720194" y="2637722"/>
            <a:ext cx="914400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Branch C1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1F018B-EA16-4F7E-A2EE-9B71A5B6F4BB}"/>
              </a:ext>
            </a:extLst>
          </p:cNvPr>
          <p:cNvSpPr txBox="1"/>
          <p:nvPr/>
        </p:nvSpPr>
        <p:spPr>
          <a:xfrm>
            <a:off x="7596908" y="2379731"/>
            <a:ext cx="914400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Branch Cup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C4FA04-BE5B-42DC-9C35-3D26FDB3AA04}"/>
              </a:ext>
            </a:extLst>
          </p:cNvPr>
          <p:cNvSpPr txBox="1"/>
          <p:nvPr/>
        </p:nvSpPr>
        <p:spPr>
          <a:xfrm>
            <a:off x="7434694" y="713672"/>
            <a:ext cx="914400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Branch C2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A40A2-4E29-45CE-8E68-0317536B15FC}"/>
              </a:ext>
            </a:extLst>
          </p:cNvPr>
          <p:cNvSpPr txBox="1"/>
          <p:nvPr/>
        </p:nvSpPr>
        <p:spPr>
          <a:xfrm>
            <a:off x="9139669" y="713671"/>
            <a:ext cx="914400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Branch C3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0237BD-A862-4C3A-9B09-C6DAD095A718}"/>
              </a:ext>
            </a:extLst>
          </p:cNvPr>
          <p:cNvSpPr txBox="1"/>
          <p:nvPr/>
        </p:nvSpPr>
        <p:spPr>
          <a:xfrm>
            <a:off x="9292936" y="1835016"/>
            <a:ext cx="914400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Stay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F60F8F8-1FFF-41E0-B878-851E52B92B3B}"/>
              </a:ext>
            </a:extLst>
          </p:cNvPr>
          <p:cNvCxnSpPr>
            <a:cxnSpLocks/>
            <a:stCxn id="66" idx="2"/>
            <a:endCxn id="7" idx="0"/>
          </p:cNvCxnSpPr>
          <p:nvPr/>
        </p:nvCxnSpPr>
        <p:spPr>
          <a:xfrm flipH="1">
            <a:off x="7296728" y="3026062"/>
            <a:ext cx="757380" cy="857827"/>
          </a:xfrm>
          <a:prstGeom prst="line">
            <a:avLst/>
          </a:prstGeom>
          <a:ln w="730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C9814AB-C4ED-4FB7-A65E-F88F0918791C}"/>
              </a:ext>
            </a:extLst>
          </p:cNvPr>
          <p:cNvCxnSpPr>
            <a:cxnSpLocks/>
            <a:stCxn id="44" idx="1"/>
            <a:endCxn id="7" idx="0"/>
          </p:cNvCxnSpPr>
          <p:nvPr/>
        </p:nvCxnSpPr>
        <p:spPr>
          <a:xfrm flipH="1">
            <a:off x="7296728" y="3761248"/>
            <a:ext cx="1653308" cy="122641"/>
          </a:xfrm>
          <a:prstGeom prst="line">
            <a:avLst/>
          </a:prstGeom>
          <a:ln w="730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93B1034-6E1F-4207-9C16-982384B1DFA8}"/>
              </a:ext>
            </a:extLst>
          </p:cNvPr>
          <p:cNvCxnSpPr>
            <a:cxnSpLocks/>
            <a:stCxn id="65" idx="2"/>
            <a:endCxn id="7" idx="0"/>
          </p:cNvCxnSpPr>
          <p:nvPr/>
        </p:nvCxnSpPr>
        <p:spPr>
          <a:xfrm>
            <a:off x="6177394" y="3284053"/>
            <a:ext cx="1119334" cy="599836"/>
          </a:xfrm>
          <a:prstGeom prst="line">
            <a:avLst/>
          </a:prstGeom>
          <a:ln w="730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7F39B26-CF02-4174-8ABA-A2284C839226}"/>
              </a:ext>
            </a:extLst>
          </p:cNvPr>
          <p:cNvCxnSpPr>
            <a:cxnSpLocks/>
            <a:stCxn id="67" idx="2"/>
            <a:endCxn id="66" idx="0"/>
          </p:cNvCxnSpPr>
          <p:nvPr/>
        </p:nvCxnSpPr>
        <p:spPr>
          <a:xfrm>
            <a:off x="7891894" y="1360003"/>
            <a:ext cx="162214" cy="1019728"/>
          </a:xfrm>
          <a:prstGeom prst="line">
            <a:avLst/>
          </a:prstGeom>
          <a:ln w="730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CAD8FCA-E77E-41A8-A80B-A06DF9F834FB}"/>
              </a:ext>
            </a:extLst>
          </p:cNvPr>
          <p:cNvCxnSpPr>
            <a:cxnSpLocks/>
            <a:stCxn id="68" idx="2"/>
            <a:endCxn id="66" idx="0"/>
          </p:cNvCxnSpPr>
          <p:nvPr/>
        </p:nvCxnSpPr>
        <p:spPr>
          <a:xfrm flipH="1">
            <a:off x="8054108" y="1360002"/>
            <a:ext cx="1542761" cy="1019729"/>
          </a:xfrm>
          <a:prstGeom prst="line">
            <a:avLst/>
          </a:prstGeom>
          <a:ln w="730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00804C2-CA30-4742-8149-DF7028932C07}"/>
              </a:ext>
            </a:extLst>
          </p:cNvPr>
          <p:cNvCxnSpPr>
            <a:cxnSpLocks/>
            <a:stCxn id="70" idx="1"/>
            <a:endCxn id="66" idx="0"/>
          </p:cNvCxnSpPr>
          <p:nvPr/>
        </p:nvCxnSpPr>
        <p:spPr>
          <a:xfrm flipH="1">
            <a:off x="8054108" y="2019682"/>
            <a:ext cx="1238828" cy="360049"/>
          </a:xfrm>
          <a:prstGeom prst="line">
            <a:avLst/>
          </a:prstGeom>
          <a:ln w="730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60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Waterhouse</dc:creator>
  <cp:lastModifiedBy>Lynn Waterhouse</cp:lastModifiedBy>
  <cp:revision>2</cp:revision>
  <dcterms:created xsi:type="dcterms:W3CDTF">2018-05-25T21:35:46Z</dcterms:created>
  <dcterms:modified xsi:type="dcterms:W3CDTF">2018-05-25T21:41:35Z</dcterms:modified>
</cp:coreProperties>
</file>