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68" r:id="rId9"/>
    <p:sldId id="267" r:id="rId10"/>
    <p:sldId id="269" r:id="rId11"/>
    <p:sldId id="271" r:id="rId12"/>
    <p:sldId id="272" r:id="rId13"/>
    <p:sldId id="273" r:id="rId14"/>
    <p:sldId id="270" r:id="rId15"/>
    <p:sldId id="274" r:id="rId16"/>
    <p:sldId id="276" r:id="rId17"/>
    <p:sldId id="275" r:id="rId18"/>
    <p:sldId id="277" r:id="rId19"/>
    <p:sldId id="279" r:id="rId20"/>
    <p:sldId id="278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EFFB41-925A-4327-9C83-13B0B817D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CEA786-A80E-4DCE-815F-0351CB594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9CD836-18B0-4C0F-BB83-0D6B945D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FEC-6479-48D2-A315-93CCA82BC2D1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56F041-E512-4883-A454-150CD76C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59B728-40E5-4BF0-B863-C1C5E35C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799-EB53-4B27-BCA9-2AA667FBF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09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78EF6-D3AD-4D2B-B753-28488BA8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8880FB-E389-4A48-9FE5-F1D170628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5DC3DE-B18B-4AC4-93E7-73E711C9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FEC-6479-48D2-A315-93CCA82BC2D1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5404B9-81E1-4AA3-A5C3-723F2D96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926E67-A32B-4ADA-BE69-D0574C27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799-EB53-4B27-BCA9-2AA667FBF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54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2B6331B-4A8D-4BCC-A37E-F3541FD0C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F9B7F2-C411-4B70-B33E-0582B51E8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2CC371-3DCD-4CB8-BED2-45D5C211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FEC-6479-48D2-A315-93CCA82BC2D1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1125CC-6608-4CE8-93C3-44A833EA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4F90E6-10E1-4E7A-81F6-E4F5718E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799-EB53-4B27-BCA9-2AA667FBF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93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9EC58-0EB8-47A9-A0B0-6EB5606B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2F0EC2-12C9-4EF7-90CA-22397B2B7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E67DFA-8FE3-4042-91B2-DAC6E0BE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FEC-6479-48D2-A315-93CCA82BC2D1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21B731-59E0-439C-8141-C701A2D6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FE1583-2C0B-4E86-AF8F-CD48F62E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799-EB53-4B27-BCA9-2AA667FBF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25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4F902-D85B-412B-8636-CEEE0E74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CA00DB-71AC-4298-844E-88262D940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B63F4B-B80D-4297-8701-68306C9B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FEC-6479-48D2-A315-93CCA82BC2D1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15C266-2379-4586-A656-EFC67922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384745-731F-48FC-852C-15FC1A56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799-EB53-4B27-BCA9-2AA667FBF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F797E-E18E-48F6-B523-93CAF19A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254FD4-F7FA-463E-A398-F2E2D6E08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541487-2EBC-453A-B139-C1D8B278A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1DE10A-FAB0-4ED3-9B87-1D2DCA34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FEC-6479-48D2-A315-93CCA82BC2D1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063D6E-3979-44BE-87A6-11564FB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8014EF-9592-4810-A7BB-3D72F850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799-EB53-4B27-BCA9-2AA667FBF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DA179A-0444-44A0-8D81-DC97504B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AF0E24-A7AA-4840-85E7-DC2A8BD2E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8C5C5C-F6C9-45DF-85C9-7E11F0BFC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8467910-DAC6-47B2-B90D-493C7C890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6A7EF-C41A-42AC-BE20-35D670701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E83B09-C487-418B-9733-AE20BF7D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FEC-6479-48D2-A315-93CCA82BC2D1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2FBB501-D909-4B7E-9C96-3CBD32D2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AC2FE2-A5D1-454E-AB3B-1FBBA62C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799-EB53-4B27-BCA9-2AA667FBF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36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ED266C-1C5D-448E-95C6-6FDEFB3A8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5A8A8F3-3A95-4FF8-995C-1F43DAE7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FEC-6479-48D2-A315-93CCA82BC2D1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AB4F7A-49E7-4614-AE23-ABB7204A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3D5D39-BCC9-445D-B2F1-7CAF26E6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799-EB53-4B27-BCA9-2AA667FBF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84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B0FC24A-F763-4310-9956-753231A0D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FEC-6479-48D2-A315-93CCA82BC2D1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5AB6597-15C8-4096-91F5-C2262D5D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EC9874-E267-477F-9E0E-40E78955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799-EB53-4B27-BCA9-2AA667FBF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54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FB3D8-8FF0-470F-8F69-D375BC5F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12F2F2-48B8-41D6-9823-9E44C61D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6D996E-44BF-472C-8DB0-D88BBDCD6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C1E51B-CA0F-41EA-A36D-CF94CF9D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FEC-6479-48D2-A315-93CCA82BC2D1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082C9E-07D5-4471-9F89-AE37EA63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BA75F2-2133-4089-A057-95EBF492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799-EB53-4B27-BCA9-2AA667FBF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91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7C4784-13BB-49D5-B069-467FEDAE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41EAB5-1E47-497F-8FA7-2F4FBD9CA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4ED165-ED5D-454E-8169-F96EAB7C1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D1A788-D315-49F0-81DA-804CEEBF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FEC-6479-48D2-A315-93CCA82BC2D1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D48ECC-3737-4939-BBE5-65A5EE5D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5E5B51-1082-441F-8127-C9865840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799-EB53-4B27-BCA9-2AA667FBF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12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EF1ED0E-04A8-41B2-9E23-53E8BBB0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17E2BF-6C63-46E5-B0F0-00733985A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4F5CFC-7BA9-4B8A-8C05-7B2DA36B0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C4FEC-6479-48D2-A315-93CCA82BC2D1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A47810-AEB6-49F1-A950-2E05D0CB1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9C13B3-58A3-40A2-8FC2-D214CBC02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D3799-EB53-4B27-BCA9-2AA667FBF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43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8C86E-ADC4-4BE4-B677-BDCA88096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SVO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9AF6457-3B3B-4F1C-949A-51E22BEFA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8921"/>
            <a:ext cx="9144000" cy="1655762"/>
          </a:xfrm>
        </p:spPr>
        <p:txBody>
          <a:bodyPr/>
          <a:lstStyle/>
          <a:p>
            <a:r>
              <a:rPr lang="en-US" altLang="zh-TW" dirty="0"/>
              <a:t>0716074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03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9F3F48-307D-4B1A-AECA-05A96CE1269E}"/>
              </a:ext>
            </a:extLst>
          </p:cNvPr>
          <p:cNvGraphicFramePr>
            <a:graphicFrameLocks noGrp="1"/>
          </p:cNvGraphicFramePr>
          <p:nvPr/>
        </p:nvGraphicFramePr>
        <p:xfrm>
          <a:off x="1675740" y="552763"/>
          <a:ext cx="9103095" cy="19261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48706">
                  <a:extLst>
                    <a:ext uri="{9D8B030D-6E8A-4147-A177-3AD203B41FA5}">
                      <a16:colId xmlns:a16="http://schemas.microsoft.com/office/drawing/2014/main" val="1475432820"/>
                    </a:ext>
                  </a:extLst>
                </a:gridCol>
                <a:gridCol w="2755075">
                  <a:extLst>
                    <a:ext uri="{9D8B030D-6E8A-4147-A177-3AD203B41FA5}">
                      <a16:colId xmlns:a16="http://schemas.microsoft.com/office/drawing/2014/main" val="233519714"/>
                    </a:ext>
                  </a:extLst>
                </a:gridCol>
                <a:gridCol w="5399314">
                  <a:extLst>
                    <a:ext uri="{9D8B030D-6E8A-4147-A177-3AD203B41FA5}">
                      <a16:colId xmlns:a16="http://schemas.microsoft.com/office/drawing/2014/main" val="666954881"/>
                    </a:ext>
                  </a:extLst>
                </a:gridCol>
              </a:tblGrid>
              <a:tr h="4286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POS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73410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nsubj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expl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nsubjpass</a:t>
                      </a:r>
                      <a:br>
                        <a:rPr lang="en-US" altLang="zh-TW" dirty="0"/>
                      </a:b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10418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VERB, AUX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2693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PRON, PROPN, NOUN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dobj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pobj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dative,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30530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EDBB77B-2977-4786-9B9C-E62E16932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89056"/>
              </p:ext>
            </p:extLst>
          </p:nvPr>
        </p:nvGraphicFramePr>
        <p:xfrm>
          <a:off x="1675740" y="2653545"/>
          <a:ext cx="3026888" cy="7964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26888">
                  <a:extLst>
                    <a:ext uri="{9D8B030D-6E8A-4147-A177-3AD203B41FA5}">
                      <a16:colId xmlns:a16="http://schemas.microsoft.com/office/drawing/2014/main" val="939407981"/>
                    </a:ext>
                  </a:extLst>
                </a:gridCol>
              </a:tblGrid>
              <a:tr h="310987">
                <a:tc>
                  <a:txBody>
                    <a:bodyPr/>
                    <a:lstStyle/>
                    <a:p>
                      <a:r>
                        <a:rPr lang="en-US" altLang="zh-TW" dirty="0"/>
                        <a:t>Extend 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46749"/>
                  </a:ext>
                </a:extLst>
              </a:tr>
              <a:tr h="43069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prep, agent,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xcomp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62342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12FA2C28-E0E4-4C60-A3A2-E293801E1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7" y="3624617"/>
            <a:ext cx="11158326" cy="293056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521B732-9D49-4F2F-98E3-ADA8AE9D3CE8}"/>
              </a:ext>
            </a:extLst>
          </p:cNvPr>
          <p:cNvSpPr/>
          <p:nvPr/>
        </p:nvSpPr>
        <p:spPr>
          <a:xfrm>
            <a:off x="6440384" y="5633520"/>
            <a:ext cx="969819" cy="83853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8C56A1-66BA-4D5F-906A-06BB0F997F6D}"/>
              </a:ext>
            </a:extLst>
          </p:cNvPr>
          <p:cNvSpPr/>
          <p:nvPr/>
        </p:nvSpPr>
        <p:spPr>
          <a:xfrm>
            <a:off x="10523515" y="5633520"/>
            <a:ext cx="969819" cy="8385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72A16D-1EE6-40AC-BBF0-1B6B0A369A93}"/>
              </a:ext>
            </a:extLst>
          </p:cNvPr>
          <p:cNvSpPr/>
          <p:nvPr/>
        </p:nvSpPr>
        <p:spPr>
          <a:xfrm>
            <a:off x="405739" y="5633520"/>
            <a:ext cx="969819" cy="8385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3FCEFCC-2DF9-42E9-BEAC-11C8EFD5A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155214"/>
              </p:ext>
            </p:extLst>
          </p:nvPr>
        </p:nvGraphicFramePr>
        <p:xfrm>
          <a:off x="7751947" y="2653545"/>
          <a:ext cx="3026888" cy="7964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26888">
                  <a:extLst>
                    <a:ext uri="{9D8B030D-6E8A-4147-A177-3AD203B41FA5}">
                      <a16:colId xmlns:a16="http://schemas.microsoft.com/office/drawing/2014/main" val="939407981"/>
                    </a:ext>
                  </a:extLst>
                </a:gridCol>
              </a:tblGrid>
              <a:tr h="310987">
                <a:tc>
                  <a:txBody>
                    <a:bodyPr/>
                    <a:lstStyle/>
                    <a:p>
                      <a:r>
                        <a:rPr lang="en-US" altLang="zh-TW" dirty="0"/>
                        <a:t>Extend 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46749"/>
                  </a:ext>
                </a:extLst>
              </a:tr>
              <a:tr h="43069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S &lt; V … …  </a:t>
                      </a:r>
                      <a:r>
                        <a:rPr lang="en-US" altLang="zh-TW" b="1" u="sng" dirty="0">
                          <a:solidFill>
                            <a:srgbClr val="FF0000"/>
                          </a:solidFill>
                        </a:rPr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62342"/>
                  </a:ext>
                </a:extLst>
              </a:tr>
            </a:tbl>
          </a:graphicData>
        </a:graphic>
      </p:graphicFrame>
      <p:sp>
        <p:nvSpPr>
          <p:cNvPr id="2" name="箭號: 弧形下彎 1">
            <a:extLst>
              <a:ext uri="{FF2B5EF4-FFF2-40B4-BE49-F238E27FC236}">
                <a16:creationId xmlns:a16="http://schemas.microsoft.com/office/drawing/2014/main" id="{9C4F1400-6DF7-452D-B715-D8E8E6D86144}"/>
              </a:ext>
            </a:extLst>
          </p:cNvPr>
          <p:cNvSpPr/>
          <p:nvPr/>
        </p:nvSpPr>
        <p:spPr>
          <a:xfrm flipH="1">
            <a:off x="2826327" y="3895106"/>
            <a:ext cx="4191990" cy="1563793"/>
          </a:xfrm>
          <a:prstGeom prst="curvedDownArrow">
            <a:avLst>
              <a:gd name="adj1" fmla="val 15550"/>
              <a:gd name="adj2" fmla="val 40323"/>
              <a:gd name="adj3" fmla="val 2500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90446A-1CE4-4EA0-8C1B-57AB22009992}"/>
              </a:ext>
            </a:extLst>
          </p:cNvPr>
          <p:cNvSpPr/>
          <p:nvPr/>
        </p:nvSpPr>
        <p:spPr>
          <a:xfrm>
            <a:off x="2453242" y="5633519"/>
            <a:ext cx="969819" cy="83853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弧形下彎 10">
            <a:extLst>
              <a:ext uri="{FF2B5EF4-FFF2-40B4-BE49-F238E27FC236}">
                <a16:creationId xmlns:a16="http://schemas.microsoft.com/office/drawing/2014/main" id="{4522CE29-442A-4F75-83E1-0E4AB4A57DDF}"/>
              </a:ext>
            </a:extLst>
          </p:cNvPr>
          <p:cNvSpPr/>
          <p:nvPr/>
        </p:nvSpPr>
        <p:spPr>
          <a:xfrm flipH="1">
            <a:off x="938150" y="4690753"/>
            <a:ext cx="2006928" cy="838532"/>
          </a:xfrm>
          <a:prstGeom prst="curvedDownArrow">
            <a:avLst>
              <a:gd name="adj1" fmla="val 15550"/>
              <a:gd name="adj2" fmla="val 40323"/>
              <a:gd name="adj3" fmla="val 2641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281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9F3F48-307D-4B1A-AECA-05A96CE12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892589"/>
              </p:ext>
            </p:extLst>
          </p:nvPr>
        </p:nvGraphicFramePr>
        <p:xfrm>
          <a:off x="1675740" y="552763"/>
          <a:ext cx="9103095" cy="19261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48706">
                  <a:extLst>
                    <a:ext uri="{9D8B030D-6E8A-4147-A177-3AD203B41FA5}">
                      <a16:colId xmlns:a16="http://schemas.microsoft.com/office/drawing/2014/main" val="1475432820"/>
                    </a:ext>
                  </a:extLst>
                </a:gridCol>
                <a:gridCol w="2755075">
                  <a:extLst>
                    <a:ext uri="{9D8B030D-6E8A-4147-A177-3AD203B41FA5}">
                      <a16:colId xmlns:a16="http://schemas.microsoft.com/office/drawing/2014/main" val="233519714"/>
                    </a:ext>
                  </a:extLst>
                </a:gridCol>
                <a:gridCol w="5399314">
                  <a:extLst>
                    <a:ext uri="{9D8B030D-6E8A-4147-A177-3AD203B41FA5}">
                      <a16:colId xmlns:a16="http://schemas.microsoft.com/office/drawing/2014/main" val="666954881"/>
                    </a:ext>
                  </a:extLst>
                </a:gridCol>
              </a:tblGrid>
              <a:tr h="4286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POS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73410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nsubj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expl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nsubjpass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csubj</a:t>
                      </a:r>
                      <a:br>
                        <a:rPr lang="en-US" altLang="zh-TW" dirty="0"/>
                      </a:b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10418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VERB, AUX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2693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PRON, PROPN, NOUN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dobj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pobj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dative,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30530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EDBB77B-2977-4786-9B9C-E62E169321CA}"/>
              </a:ext>
            </a:extLst>
          </p:cNvPr>
          <p:cNvGraphicFramePr>
            <a:graphicFrameLocks noGrp="1"/>
          </p:cNvGraphicFramePr>
          <p:nvPr/>
        </p:nvGraphicFramePr>
        <p:xfrm>
          <a:off x="1675740" y="2653545"/>
          <a:ext cx="3026888" cy="7964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26888">
                  <a:extLst>
                    <a:ext uri="{9D8B030D-6E8A-4147-A177-3AD203B41FA5}">
                      <a16:colId xmlns:a16="http://schemas.microsoft.com/office/drawing/2014/main" val="939407981"/>
                    </a:ext>
                  </a:extLst>
                </a:gridCol>
              </a:tblGrid>
              <a:tr h="310987">
                <a:tc>
                  <a:txBody>
                    <a:bodyPr/>
                    <a:lstStyle/>
                    <a:p>
                      <a:r>
                        <a:rPr lang="en-US" altLang="zh-TW" dirty="0"/>
                        <a:t>Extend 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46749"/>
                  </a:ext>
                </a:extLst>
              </a:tr>
              <a:tr h="43069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prep, agent,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xcomp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6234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3FCEFCC-2DF9-42E9-BEAC-11C8EFD5A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229762"/>
              </p:ext>
            </p:extLst>
          </p:nvPr>
        </p:nvGraphicFramePr>
        <p:xfrm>
          <a:off x="8800935" y="2615076"/>
          <a:ext cx="3026888" cy="7964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26888">
                  <a:extLst>
                    <a:ext uri="{9D8B030D-6E8A-4147-A177-3AD203B41FA5}">
                      <a16:colId xmlns:a16="http://schemas.microsoft.com/office/drawing/2014/main" val="939407981"/>
                    </a:ext>
                  </a:extLst>
                </a:gridCol>
              </a:tblGrid>
              <a:tr h="310987">
                <a:tc>
                  <a:txBody>
                    <a:bodyPr/>
                    <a:lstStyle/>
                    <a:p>
                      <a:r>
                        <a:rPr lang="en-US" altLang="zh-TW" dirty="0"/>
                        <a:t>Extend 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46749"/>
                  </a:ext>
                </a:extLst>
              </a:tr>
              <a:tr h="43069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 &lt; V … …  </a:t>
                      </a:r>
                      <a:r>
                        <a:rPr lang="en-US" altLang="zh-TW" b="1" u="sng" dirty="0">
                          <a:solidFill>
                            <a:schemeClr val="tx1"/>
                          </a:solidFill>
                        </a:rPr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62342"/>
                  </a:ext>
                </a:extLst>
              </a:tr>
            </a:tbl>
          </a:graphicData>
        </a:graphic>
      </p:graphicFrame>
      <p:pic>
        <p:nvPicPr>
          <p:cNvPr id="12" name="圖片 11">
            <a:extLst>
              <a:ext uri="{FF2B5EF4-FFF2-40B4-BE49-F238E27FC236}">
                <a16:creationId xmlns:a16="http://schemas.microsoft.com/office/drawing/2014/main" id="{78A18367-0573-474B-B28B-DA19F14E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74" y="3493585"/>
            <a:ext cx="11614478" cy="321185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DB6B741-CC9C-4C04-826F-2A8A7477C119}"/>
              </a:ext>
            </a:extLst>
          </p:cNvPr>
          <p:cNvSpPr/>
          <p:nvPr/>
        </p:nvSpPr>
        <p:spPr>
          <a:xfrm>
            <a:off x="5611090" y="5866907"/>
            <a:ext cx="969819" cy="83853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9D3BCBE-033F-4641-BCF5-7DC1A7495E4D}"/>
              </a:ext>
            </a:extLst>
          </p:cNvPr>
          <p:cNvSpPr/>
          <p:nvPr/>
        </p:nvSpPr>
        <p:spPr>
          <a:xfrm>
            <a:off x="10988633" y="5847244"/>
            <a:ext cx="969819" cy="8385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B312D7-CD9E-4537-8901-CB6A93F8A8C6}"/>
              </a:ext>
            </a:extLst>
          </p:cNvPr>
          <p:cNvSpPr/>
          <p:nvPr/>
        </p:nvSpPr>
        <p:spPr>
          <a:xfrm>
            <a:off x="233547" y="5847244"/>
            <a:ext cx="4469081" cy="81481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569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9F3F48-307D-4B1A-AECA-05A96CE12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439918"/>
              </p:ext>
            </p:extLst>
          </p:nvPr>
        </p:nvGraphicFramePr>
        <p:xfrm>
          <a:off x="1675740" y="552763"/>
          <a:ext cx="9103095" cy="17147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48706">
                  <a:extLst>
                    <a:ext uri="{9D8B030D-6E8A-4147-A177-3AD203B41FA5}">
                      <a16:colId xmlns:a16="http://schemas.microsoft.com/office/drawing/2014/main" val="1475432820"/>
                    </a:ext>
                  </a:extLst>
                </a:gridCol>
                <a:gridCol w="2755075">
                  <a:extLst>
                    <a:ext uri="{9D8B030D-6E8A-4147-A177-3AD203B41FA5}">
                      <a16:colId xmlns:a16="http://schemas.microsoft.com/office/drawing/2014/main" val="233519714"/>
                    </a:ext>
                  </a:extLst>
                </a:gridCol>
                <a:gridCol w="5399314">
                  <a:extLst>
                    <a:ext uri="{9D8B030D-6E8A-4147-A177-3AD203B41FA5}">
                      <a16:colId xmlns:a16="http://schemas.microsoft.com/office/drawing/2014/main" val="666954881"/>
                    </a:ext>
                  </a:extLst>
                </a:gridCol>
              </a:tblGrid>
              <a:tr h="4286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POS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73410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nsubj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expl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nsubjpass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csubj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csubjpass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10418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VERB, AUX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2693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PRON, PROPN, NOUN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dobj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pobj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dative,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30530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EDBB77B-2977-4786-9B9C-E62E16932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118374"/>
              </p:ext>
            </p:extLst>
          </p:nvPr>
        </p:nvGraphicFramePr>
        <p:xfrm>
          <a:off x="1675740" y="2653545"/>
          <a:ext cx="3026888" cy="7964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26888">
                  <a:extLst>
                    <a:ext uri="{9D8B030D-6E8A-4147-A177-3AD203B41FA5}">
                      <a16:colId xmlns:a16="http://schemas.microsoft.com/office/drawing/2014/main" val="939407981"/>
                    </a:ext>
                  </a:extLst>
                </a:gridCol>
              </a:tblGrid>
              <a:tr h="310987">
                <a:tc>
                  <a:txBody>
                    <a:bodyPr/>
                    <a:lstStyle/>
                    <a:p>
                      <a:r>
                        <a:rPr lang="en-US" altLang="zh-TW" dirty="0"/>
                        <a:t>Extend 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46749"/>
                  </a:ext>
                </a:extLst>
              </a:tr>
              <a:tr h="43069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prep, agent,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xcomp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6234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3FCEFCC-2DF9-42E9-BEAC-11C8EFD5A62E}"/>
              </a:ext>
            </a:extLst>
          </p:cNvPr>
          <p:cNvGraphicFramePr>
            <a:graphicFrameLocks noGrp="1"/>
          </p:cNvGraphicFramePr>
          <p:nvPr/>
        </p:nvGraphicFramePr>
        <p:xfrm>
          <a:off x="8931564" y="2545875"/>
          <a:ext cx="3026888" cy="7964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26888">
                  <a:extLst>
                    <a:ext uri="{9D8B030D-6E8A-4147-A177-3AD203B41FA5}">
                      <a16:colId xmlns:a16="http://schemas.microsoft.com/office/drawing/2014/main" val="939407981"/>
                    </a:ext>
                  </a:extLst>
                </a:gridCol>
              </a:tblGrid>
              <a:tr h="310987">
                <a:tc>
                  <a:txBody>
                    <a:bodyPr/>
                    <a:lstStyle/>
                    <a:p>
                      <a:r>
                        <a:rPr lang="en-US" altLang="zh-TW" dirty="0"/>
                        <a:t>Extend 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46749"/>
                  </a:ext>
                </a:extLst>
              </a:tr>
              <a:tr h="43069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 &lt; V … …  </a:t>
                      </a:r>
                      <a:r>
                        <a:rPr lang="en-US" altLang="zh-TW" b="1" u="sng" dirty="0">
                          <a:solidFill>
                            <a:schemeClr val="tx1"/>
                          </a:solidFill>
                        </a:rPr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62342"/>
                  </a:ext>
                </a:extLst>
              </a:tr>
            </a:tbl>
          </a:graphicData>
        </a:graphic>
      </p:graphicFrame>
      <p:pic>
        <p:nvPicPr>
          <p:cNvPr id="2" name="圖片 1">
            <a:extLst>
              <a:ext uri="{FF2B5EF4-FFF2-40B4-BE49-F238E27FC236}">
                <a16:creationId xmlns:a16="http://schemas.microsoft.com/office/drawing/2014/main" id="{886E854A-0FAA-443B-81EB-D1BE19558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4" y="3620664"/>
            <a:ext cx="12092166" cy="313639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B45310D-7991-4578-95CC-8D9CAA60852E}"/>
              </a:ext>
            </a:extLst>
          </p:cNvPr>
          <p:cNvSpPr/>
          <p:nvPr/>
        </p:nvSpPr>
        <p:spPr>
          <a:xfrm>
            <a:off x="7961745" y="5918528"/>
            <a:ext cx="969819" cy="83853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C036E7-A313-4FE7-B953-50B235E07AC6}"/>
              </a:ext>
            </a:extLst>
          </p:cNvPr>
          <p:cNvSpPr/>
          <p:nvPr/>
        </p:nvSpPr>
        <p:spPr>
          <a:xfrm>
            <a:off x="11122347" y="5847244"/>
            <a:ext cx="969819" cy="8385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140C4D-AB58-413B-802E-2B0873EA1A06}"/>
              </a:ext>
            </a:extLst>
          </p:cNvPr>
          <p:cNvSpPr/>
          <p:nvPr/>
        </p:nvSpPr>
        <p:spPr>
          <a:xfrm>
            <a:off x="99834" y="5897830"/>
            <a:ext cx="3851565" cy="81481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840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9F3F48-307D-4B1A-AECA-05A96CE12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80055"/>
              </p:ext>
            </p:extLst>
          </p:nvPr>
        </p:nvGraphicFramePr>
        <p:xfrm>
          <a:off x="1675740" y="552763"/>
          <a:ext cx="9103095" cy="17147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48706">
                  <a:extLst>
                    <a:ext uri="{9D8B030D-6E8A-4147-A177-3AD203B41FA5}">
                      <a16:colId xmlns:a16="http://schemas.microsoft.com/office/drawing/2014/main" val="1475432820"/>
                    </a:ext>
                  </a:extLst>
                </a:gridCol>
                <a:gridCol w="2755075">
                  <a:extLst>
                    <a:ext uri="{9D8B030D-6E8A-4147-A177-3AD203B41FA5}">
                      <a16:colId xmlns:a16="http://schemas.microsoft.com/office/drawing/2014/main" val="233519714"/>
                    </a:ext>
                  </a:extLst>
                </a:gridCol>
                <a:gridCol w="5399314">
                  <a:extLst>
                    <a:ext uri="{9D8B030D-6E8A-4147-A177-3AD203B41FA5}">
                      <a16:colId xmlns:a16="http://schemas.microsoft.com/office/drawing/2014/main" val="666954881"/>
                    </a:ext>
                  </a:extLst>
                </a:gridCol>
              </a:tblGrid>
              <a:tr h="4286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POS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73410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nsubj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expl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nsubjpass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csubj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csubjpass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10418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VERB, AUX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2693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PRON, PROPN, NOUN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dobj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pobj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dative,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30530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EDBB77B-2977-4786-9B9C-E62E169321CA}"/>
              </a:ext>
            </a:extLst>
          </p:cNvPr>
          <p:cNvGraphicFramePr>
            <a:graphicFrameLocks noGrp="1"/>
          </p:cNvGraphicFramePr>
          <p:nvPr/>
        </p:nvGraphicFramePr>
        <p:xfrm>
          <a:off x="1675740" y="2653545"/>
          <a:ext cx="3026888" cy="7964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26888">
                  <a:extLst>
                    <a:ext uri="{9D8B030D-6E8A-4147-A177-3AD203B41FA5}">
                      <a16:colId xmlns:a16="http://schemas.microsoft.com/office/drawing/2014/main" val="939407981"/>
                    </a:ext>
                  </a:extLst>
                </a:gridCol>
              </a:tblGrid>
              <a:tr h="310987">
                <a:tc>
                  <a:txBody>
                    <a:bodyPr/>
                    <a:lstStyle/>
                    <a:p>
                      <a:r>
                        <a:rPr lang="en-US" altLang="zh-TW" dirty="0"/>
                        <a:t>Extend 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46749"/>
                  </a:ext>
                </a:extLst>
              </a:tr>
              <a:tr h="43069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prep, agent,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xcomp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6234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3FCEFCC-2DF9-42E9-BEAC-11C8EFD5A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9627"/>
              </p:ext>
            </p:extLst>
          </p:nvPr>
        </p:nvGraphicFramePr>
        <p:xfrm>
          <a:off x="8931564" y="2545875"/>
          <a:ext cx="3026888" cy="8226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26888">
                  <a:extLst>
                    <a:ext uri="{9D8B030D-6E8A-4147-A177-3AD203B41FA5}">
                      <a16:colId xmlns:a16="http://schemas.microsoft.com/office/drawing/2014/main" val="939407981"/>
                    </a:ext>
                  </a:extLst>
                </a:gridCol>
              </a:tblGrid>
              <a:tr h="391934">
                <a:tc>
                  <a:txBody>
                    <a:bodyPr/>
                    <a:lstStyle/>
                    <a:p>
                      <a:r>
                        <a:rPr lang="en-US" altLang="zh-TW" dirty="0"/>
                        <a:t>Extend 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46749"/>
                  </a:ext>
                </a:extLst>
              </a:tr>
              <a:tr h="43069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 &lt; V … …  </a:t>
                      </a:r>
                      <a:r>
                        <a:rPr lang="en-US" altLang="zh-TW" b="1" u="sng" dirty="0">
                          <a:solidFill>
                            <a:schemeClr val="tx1"/>
                          </a:solidFill>
                        </a:rPr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62342"/>
                  </a:ext>
                </a:extLst>
              </a:tr>
            </a:tbl>
          </a:graphicData>
        </a:graphic>
      </p:graphicFrame>
      <p:pic>
        <p:nvPicPr>
          <p:cNvPr id="2" name="圖片 1">
            <a:extLst>
              <a:ext uri="{FF2B5EF4-FFF2-40B4-BE49-F238E27FC236}">
                <a16:creationId xmlns:a16="http://schemas.microsoft.com/office/drawing/2014/main" id="{886E854A-0FAA-443B-81EB-D1BE19558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4" y="3620664"/>
            <a:ext cx="11992332" cy="313639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B45310D-7991-4578-95CC-8D9CAA60852E}"/>
              </a:ext>
            </a:extLst>
          </p:cNvPr>
          <p:cNvSpPr/>
          <p:nvPr/>
        </p:nvSpPr>
        <p:spPr>
          <a:xfrm>
            <a:off x="7961745" y="5847244"/>
            <a:ext cx="969819" cy="83853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C036E7-A313-4FE7-B953-50B235E07AC6}"/>
              </a:ext>
            </a:extLst>
          </p:cNvPr>
          <p:cNvSpPr/>
          <p:nvPr/>
        </p:nvSpPr>
        <p:spPr>
          <a:xfrm>
            <a:off x="11122347" y="5847244"/>
            <a:ext cx="969819" cy="8385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140C4D-AB58-413B-802E-2B0873EA1A06}"/>
              </a:ext>
            </a:extLst>
          </p:cNvPr>
          <p:cNvSpPr/>
          <p:nvPr/>
        </p:nvSpPr>
        <p:spPr>
          <a:xfrm>
            <a:off x="233547" y="5847244"/>
            <a:ext cx="3851565" cy="81481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6508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3F109BA-6204-46D0-BB49-54BD6F9EB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31813"/>
              </p:ext>
            </p:extLst>
          </p:nvPr>
        </p:nvGraphicFramePr>
        <p:xfrm>
          <a:off x="1544452" y="1304511"/>
          <a:ext cx="9103095" cy="17147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48706">
                  <a:extLst>
                    <a:ext uri="{9D8B030D-6E8A-4147-A177-3AD203B41FA5}">
                      <a16:colId xmlns:a16="http://schemas.microsoft.com/office/drawing/2014/main" val="1475432820"/>
                    </a:ext>
                  </a:extLst>
                </a:gridCol>
                <a:gridCol w="2755075">
                  <a:extLst>
                    <a:ext uri="{9D8B030D-6E8A-4147-A177-3AD203B41FA5}">
                      <a16:colId xmlns:a16="http://schemas.microsoft.com/office/drawing/2014/main" val="233519714"/>
                    </a:ext>
                  </a:extLst>
                </a:gridCol>
                <a:gridCol w="5399314">
                  <a:extLst>
                    <a:ext uri="{9D8B030D-6E8A-4147-A177-3AD203B41FA5}">
                      <a16:colId xmlns:a16="http://schemas.microsoft.com/office/drawing/2014/main" val="666954881"/>
                    </a:ext>
                  </a:extLst>
                </a:gridCol>
              </a:tblGrid>
              <a:tr h="4286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POS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73410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PRON,</a:t>
                      </a:r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 PROPN, 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nsubj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expl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nsubjpass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csubj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csubjpass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10418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VERB, AUX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2693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PRON, PROPN, NOUN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dobj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pobj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dative,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30530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19D3AAF-ECF5-41CF-A709-0F539F04E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75740"/>
              </p:ext>
            </p:extLst>
          </p:nvPr>
        </p:nvGraphicFramePr>
        <p:xfrm>
          <a:off x="1544452" y="3553259"/>
          <a:ext cx="3026888" cy="7964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26888">
                  <a:extLst>
                    <a:ext uri="{9D8B030D-6E8A-4147-A177-3AD203B41FA5}">
                      <a16:colId xmlns:a16="http://schemas.microsoft.com/office/drawing/2014/main" val="939407981"/>
                    </a:ext>
                  </a:extLst>
                </a:gridCol>
              </a:tblGrid>
              <a:tr h="310987">
                <a:tc>
                  <a:txBody>
                    <a:bodyPr/>
                    <a:lstStyle/>
                    <a:p>
                      <a:r>
                        <a:rPr lang="en-US" altLang="zh-TW" dirty="0"/>
                        <a:t>Extend 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46749"/>
                  </a:ext>
                </a:extLst>
              </a:tr>
              <a:tr h="43069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prep, agent,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xcomp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6234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C69DB68-E09F-46C5-9051-EFF1A34AE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632862"/>
              </p:ext>
            </p:extLst>
          </p:nvPr>
        </p:nvGraphicFramePr>
        <p:xfrm>
          <a:off x="7620659" y="3540172"/>
          <a:ext cx="3026888" cy="8226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26888">
                  <a:extLst>
                    <a:ext uri="{9D8B030D-6E8A-4147-A177-3AD203B41FA5}">
                      <a16:colId xmlns:a16="http://schemas.microsoft.com/office/drawing/2014/main" val="939407981"/>
                    </a:ext>
                  </a:extLst>
                </a:gridCol>
              </a:tblGrid>
              <a:tr h="391934">
                <a:tc>
                  <a:txBody>
                    <a:bodyPr/>
                    <a:lstStyle/>
                    <a:p>
                      <a:r>
                        <a:rPr lang="en-US" altLang="zh-TW" dirty="0"/>
                        <a:t>Extend 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46749"/>
                  </a:ext>
                </a:extLst>
              </a:tr>
              <a:tr h="43069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 &lt; V … …  </a:t>
                      </a:r>
                      <a:r>
                        <a:rPr lang="en-US" altLang="zh-TW" b="1" u="sng" dirty="0">
                          <a:solidFill>
                            <a:schemeClr val="tx1"/>
                          </a:solidFill>
                        </a:rPr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6234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F1BCC7-9C85-438C-B6E1-B84B6F913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216519"/>
              </p:ext>
            </p:extLst>
          </p:nvPr>
        </p:nvGraphicFramePr>
        <p:xfrm>
          <a:off x="4593771" y="5142176"/>
          <a:ext cx="3026888" cy="8226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26888">
                  <a:extLst>
                    <a:ext uri="{9D8B030D-6E8A-4147-A177-3AD203B41FA5}">
                      <a16:colId xmlns:a16="http://schemas.microsoft.com/office/drawing/2014/main" val="939407981"/>
                    </a:ext>
                  </a:extLst>
                </a:gridCol>
              </a:tblGrid>
              <a:tr h="391934">
                <a:tc>
                  <a:txBody>
                    <a:bodyPr/>
                    <a:lstStyle/>
                    <a:p>
                      <a:r>
                        <a:rPr lang="en-US" altLang="zh-TW" dirty="0"/>
                        <a:t>Extend 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46749"/>
                  </a:ext>
                </a:extLst>
              </a:tr>
              <a:tr h="430692">
                <a:tc>
                  <a:txBody>
                    <a:bodyPr/>
                    <a:lstStyle/>
                    <a:p>
                      <a:r>
                        <a:rPr lang="en-US" altLang="zh-TW" dirty="0"/>
                        <a:t>S &lt; V … …  </a:t>
                      </a:r>
                      <a:r>
                        <a:rPr lang="en-US" altLang="zh-TW" u="sng" dirty="0"/>
                        <a:t>Verb</a:t>
                      </a:r>
                      <a:endParaRPr lang="en-US" altLang="zh-TW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62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62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5608570-F233-48A8-AA26-7FCB9D228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2626"/>
            <a:ext cx="12192000" cy="226999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16B08AD-766C-436A-8535-7CC7AF0E1772}"/>
              </a:ext>
            </a:extLst>
          </p:cNvPr>
          <p:cNvSpPr/>
          <p:nvPr/>
        </p:nvSpPr>
        <p:spPr>
          <a:xfrm>
            <a:off x="2452256" y="3996097"/>
            <a:ext cx="696686" cy="72052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CCE9D2-89A9-452C-8C66-F1294CEA9C91}"/>
              </a:ext>
            </a:extLst>
          </p:cNvPr>
          <p:cNvSpPr/>
          <p:nvPr/>
        </p:nvSpPr>
        <p:spPr>
          <a:xfrm>
            <a:off x="8896599" y="3996096"/>
            <a:ext cx="696686" cy="72052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6C0DEE-A6FA-437E-8ABE-CE32E42C22A2}"/>
              </a:ext>
            </a:extLst>
          </p:cNvPr>
          <p:cNvSpPr/>
          <p:nvPr/>
        </p:nvSpPr>
        <p:spPr>
          <a:xfrm>
            <a:off x="6333510" y="4007538"/>
            <a:ext cx="744683" cy="72052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633064-FE8D-45FA-9EAC-728299C550F7}"/>
              </a:ext>
            </a:extLst>
          </p:cNvPr>
          <p:cNvSpPr/>
          <p:nvPr/>
        </p:nvSpPr>
        <p:spPr>
          <a:xfrm>
            <a:off x="0" y="4017519"/>
            <a:ext cx="727365" cy="6990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EE1911-17B7-48CA-83A8-67EC4EC2BF6A}"/>
              </a:ext>
            </a:extLst>
          </p:cNvPr>
          <p:cNvSpPr/>
          <p:nvPr/>
        </p:nvSpPr>
        <p:spPr>
          <a:xfrm>
            <a:off x="11447317" y="4033524"/>
            <a:ext cx="727365" cy="6990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BA4A297-D21D-412A-B9EA-BEA0641D8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686638"/>
              </p:ext>
            </p:extLst>
          </p:nvPr>
        </p:nvGraphicFramePr>
        <p:xfrm>
          <a:off x="1417292" y="5457100"/>
          <a:ext cx="3026888" cy="7964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26888">
                  <a:extLst>
                    <a:ext uri="{9D8B030D-6E8A-4147-A177-3AD203B41FA5}">
                      <a16:colId xmlns:a16="http://schemas.microsoft.com/office/drawing/2014/main" val="939407981"/>
                    </a:ext>
                  </a:extLst>
                </a:gridCol>
              </a:tblGrid>
              <a:tr h="310987">
                <a:tc>
                  <a:txBody>
                    <a:bodyPr/>
                    <a:lstStyle/>
                    <a:p>
                      <a:r>
                        <a:rPr lang="en-US" altLang="zh-TW" dirty="0"/>
                        <a:t>Extend 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46749"/>
                  </a:ext>
                </a:extLst>
              </a:tr>
              <a:tr h="43069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prep, agent,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xcomp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conj</a:t>
                      </a:r>
                      <a:endParaRPr lang="en-US" altLang="zh-TW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6234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842D219-2AEF-4CED-B69D-02A4B6114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37770"/>
              </p:ext>
            </p:extLst>
          </p:nvPr>
        </p:nvGraphicFramePr>
        <p:xfrm>
          <a:off x="7493499" y="5444013"/>
          <a:ext cx="3026888" cy="8226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26888">
                  <a:extLst>
                    <a:ext uri="{9D8B030D-6E8A-4147-A177-3AD203B41FA5}">
                      <a16:colId xmlns:a16="http://schemas.microsoft.com/office/drawing/2014/main" val="939407981"/>
                    </a:ext>
                  </a:extLst>
                </a:gridCol>
              </a:tblGrid>
              <a:tr h="391934">
                <a:tc>
                  <a:txBody>
                    <a:bodyPr/>
                    <a:lstStyle/>
                    <a:p>
                      <a:r>
                        <a:rPr lang="en-US" altLang="zh-TW" dirty="0"/>
                        <a:t>Extend 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46749"/>
                  </a:ext>
                </a:extLst>
              </a:tr>
              <a:tr h="43069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 &lt; V … …  </a:t>
                      </a:r>
                      <a:r>
                        <a:rPr lang="en-US" altLang="zh-TW" b="1" u="sng" dirty="0">
                          <a:solidFill>
                            <a:schemeClr val="tx1"/>
                          </a:solidFill>
                        </a:rPr>
                        <a:t>Verb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conj</a:t>
                      </a:r>
                      <a:endParaRPr lang="en-US" altLang="zh-TW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62342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31935DB-3713-447E-A7A0-1D51AA958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23367"/>
              </p:ext>
            </p:extLst>
          </p:nvPr>
        </p:nvGraphicFramePr>
        <p:xfrm>
          <a:off x="4819902" y="5457100"/>
          <a:ext cx="2258291" cy="8226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58291">
                  <a:extLst>
                    <a:ext uri="{9D8B030D-6E8A-4147-A177-3AD203B41FA5}">
                      <a16:colId xmlns:a16="http://schemas.microsoft.com/office/drawing/2014/main" val="939407981"/>
                    </a:ext>
                  </a:extLst>
                </a:gridCol>
              </a:tblGrid>
              <a:tr h="391934">
                <a:tc>
                  <a:txBody>
                    <a:bodyPr/>
                    <a:lstStyle/>
                    <a:p>
                      <a:r>
                        <a:rPr lang="en-US" altLang="zh-TW" dirty="0"/>
                        <a:t>Extend 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46749"/>
                  </a:ext>
                </a:extLst>
              </a:tr>
              <a:tr h="430692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conj</a:t>
                      </a:r>
                      <a:endParaRPr lang="en-US" altLang="zh-TW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6234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DA8ABA0-E54E-46A1-A111-A4DA5384E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64559"/>
              </p:ext>
            </p:extLst>
          </p:nvPr>
        </p:nvGraphicFramePr>
        <p:xfrm>
          <a:off x="1266702" y="215802"/>
          <a:ext cx="9103095" cy="17147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48706">
                  <a:extLst>
                    <a:ext uri="{9D8B030D-6E8A-4147-A177-3AD203B41FA5}">
                      <a16:colId xmlns:a16="http://schemas.microsoft.com/office/drawing/2014/main" val="1475432820"/>
                    </a:ext>
                  </a:extLst>
                </a:gridCol>
                <a:gridCol w="2755075">
                  <a:extLst>
                    <a:ext uri="{9D8B030D-6E8A-4147-A177-3AD203B41FA5}">
                      <a16:colId xmlns:a16="http://schemas.microsoft.com/office/drawing/2014/main" val="233519714"/>
                    </a:ext>
                  </a:extLst>
                </a:gridCol>
                <a:gridCol w="5399314">
                  <a:extLst>
                    <a:ext uri="{9D8B030D-6E8A-4147-A177-3AD203B41FA5}">
                      <a16:colId xmlns:a16="http://schemas.microsoft.com/office/drawing/2014/main" val="666954881"/>
                    </a:ext>
                  </a:extLst>
                </a:gridCol>
              </a:tblGrid>
              <a:tr h="4286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POS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73410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PRON,</a:t>
                      </a:r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PROPN, 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nsubj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expl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nsubjpass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csubj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csubjpass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10418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VERB, AUX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2693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PRON, PROPN, NOUN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dobj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pobj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dative,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305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35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3F109BA-6204-46D0-BB49-54BD6F9EB00A}"/>
              </a:ext>
            </a:extLst>
          </p:cNvPr>
          <p:cNvGraphicFramePr>
            <a:graphicFrameLocks noGrp="1"/>
          </p:cNvGraphicFramePr>
          <p:nvPr/>
        </p:nvGraphicFramePr>
        <p:xfrm>
          <a:off x="1544452" y="1304511"/>
          <a:ext cx="9103095" cy="17147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48706">
                  <a:extLst>
                    <a:ext uri="{9D8B030D-6E8A-4147-A177-3AD203B41FA5}">
                      <a16:colId xmlns:a16="http://schemas.microsoft.com/office/drawing/2014/main" val="1475432820"/>
                    </a:ext>
                  </a:extLst>
                </a:gridCol>
                <a:gridCol w="2755075">
                  <a:extLst>
                    <a:ext uri="{9D8B030D-6E8A-4147-A177-3AD203B41FA5}">
                      <a16:colId xmlns:a16="http://schemas.microsoft.com/office/drawing/2014/main" val="233519714"/>
                    </a:ext>
                  </a:extLst>
                </a:gridCol>
                <a:gridCol w="5399314">
                  <a:extLst>
                    <a:ext uri="{9D8B030D-6E8A-4147-A177-3AD203B41FA5}">
                      <a16:colId xmlns:a16="http://schemas.microsoft.com/office/drawing/2014/main" val="666954881"/>
                    </a:ext>
                  </a:extLst>
                </a:gridCol>
              </a:tblGrid>
              <a:tr h="4286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POS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73410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PRON,</a:t>
                      </a:r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 PROPN, 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nsubj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expl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nsubjpass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csubj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csubjpass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10418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VERB, AUX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2693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PRON, PROPN, NOUN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dobj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pobj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dative,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30530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19D3AAF-ECF5-41CF-A709-0F539F04E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470614"/>
              </p:ext>
            </p:extLst>
          </p:nvPr>
        </p:nvGraphicFramePr>
        <p:xfrm>
          <a:off x="1544452" y="3553259"/>
          <a:ext cx="3026888" cy="7964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26888">
                  <a:extLst>
                    <a:ext uri="{9D8B030D-6E8A-4147-A177-3AD203B41FA5}">
                      <a16:colId xmlns:a16="http://schemas.microsoft.com/office/drawing/2014/main" val="939407981"/>
                    </a:ext>
                  </a:extLst>
                </a:gridCol>
              </a:tblGrid>
              <a:tr h="310987">
                <a:tc>
                  <a:txBody>
                    <a:bodyPr/>
                    <a:lstStyle/>
                    <a:p>
                      <a:r>
                        <a:rPr lang="en-US" altLang="zh-TW" dirty="0"/>
                        <a:t>Extend 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46749"/>
                  </a:ext>
                </a:extLst>
              </a:tr>
              <a:tr h="43069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prep, agent,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xcomp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conj</a:t>
                      </a:r>
                      <a:endParaRPr lang="en-US" altLang="zh-TW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6234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C69DB68-E09F-46C5-9051-EFF1A34AE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972236"/>
              </p:ext>
            </p:extLst>
          </p:nvPr>
        </p:nvGraphicFramePr>
        <p:xfrm>
          <a:off x="7620659" y="3540172"/>
          <a:ext cx="3026888" cy="8226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26888">
                  <a:extLst>
                    <a:ext uri="{9D8B030D-6E8A-4147-A177-3AD203B41FA5}">
                      <a16:colId xmlns:a16="http://schemas.microsoft.com/office/drawing/2014/main" val="939407981"/>
                    </a:ext>
                  </a:extLst>
                </a:gridCol>
              </a:tblGrid>
              <a:tr h="391934">
                <a:tc>
                  <a:txBody>
                    <a:bodyPr/>
                    <a:lstStyle/>
                    <a:p>
                      <a:r>
                        <a:rPr lang="en-US" altLang="zh-TW" dirty="0"/>
                        <a:t>Extend 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46749"/>
                  </a:ext>
                </a:extLst>
              </a:tr>
              <a:tr h="43069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 &lt; V … …  </a:t>
                      </a:r>
                      <a:r>
                        <a:rPr lang="en-US" altLang="zh-TW" b="1" u="sng" dirty="0">
                          <a:solidFill>
                            <a:schemeClr val="tx1"/>
                          </a:solidFill>
                        </a:rPr>
                        <a:t>Verb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conj</a:t>
                      </a:r>
                      <a:endParaRPr lang="en-US" altLang="zh-TW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6234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F1BCC7-9C85-438C-B6E1-B84B6F913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111613"/>
              </p:ext>
            </p:extLst>
          </p:nvPr>
        </p:nvGraphicFramePr>
        <p:xfrm>
          <a:off x="4947062" y="3553259"/>
          <a:ext cx="2258291" cy="8226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58291">
                  <a:extLst>
                    <a:ext uri="{9D8B030D-6E8A-4147-A177-3AD203B41FA5}">
                      <a16:colId xmlns:a16="http://schemas.microsoft.com/office/drawing/2014/main" val="939407981"/>
                    </a:ext>
                  </a:extLst>
                </a:gridCol>
              </a:tblGrid>
              <a:tr h="391934">
                <a:tc>
                  <a:txBody>
                    <a:bodyPr/>
                    <a:lstStyle/>
                    <a:p>
                      <a:r>
                        <a:rPr lang="en-US" altLang="zh-TW" dirty="0"/>
                        <a:t>Extend 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46749"/>
                  </a:ext>
                </a:extLst>
              </a:tr>
              <a:tr h="430692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conj</a:t>
                      </a:r>
                      <a:endParaRPr lang="en-US" altLang="zh-TW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62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93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7924DB-B9BF-4BCD-B95A-A805FE88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Now we get …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596288-7F2A-4AB2-890D-5EB65D65D707}"/>
              </a:ext>
            </a:extLst>
          </p:cNvPr>
          <p:cNvSpPr/>
          <p:nvPr/>
        </p:nvSpPr>
        <p:spPr>
          <a:xfrm>
            <a:off x="6731334" y="1646366"/>
            <a:ext cx="5262743" cy="2135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Fira Code" pitchFamily="1" charset="0"/>
                <a:cs typeface="Fira Code" pitchFamily="1" charset="0"/>
              </a:rPr>
              <a:t>('who', 'finished', 'siesta'), </a:t>
            </a:r>
            <a:endParaRPr lang="en-US" altLang="zh-TW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Fira Code" pitchFamily="1" charset="0"/>
                <a:cs typeface="Fira Code" pitchFamily="1" charset="0"/>
              </a:rPr>
              <a:t>('official', 'finished', 'siesta') </a:t>
            </a:r>
            <a:r>
              <a:rPr lang="zh-TW" altLang="en-US" dirty="0">
                <a:solidFill>
                  <a:srgbClr val="FF0000"/>
                </a:solidFill>
                <a:latin typeface="Fira Code" pitchFamily="1" charset="0"/>
                <a:cs typeface="Fira Code" pitchFamily="1" charset="0"/>
              </a:rPr>
              <a:t>('official', 'seemed', 'tense') </a:t>
            </a:r>
            <a:r>
              <a:rPr lang="zh-TW" altLang="en-US" dirty="0">
                <a:latin typeface="Fira Code" pitchFamily="1" charset="0"/>
                <a:cs typeface="Fira Code" pitchFamily="1" charset="0"/>
              </a:rPr>
              <a:t>('who', </a:t>
            </a:r>
            <a:r>
              <a:rPr lang="zh-TW" altLang="en-US" dirty="0">
                <a:solidFill>
                  <a:srgbClr val="FFC000"/>
                </a:solidFill>
                <a:latin typeface="Fira Code" pitchFamily="1" charset="0"/>
                <a:cs typeface="Fira Code" pitchFamily="1" charset="0"/>
              </a:rPr>
              <a:t>'seemed',</a:t>
            </a:r>
            <a:r>
              <a:rPr lang="zh-TW" altLang="en-US" dirty="0">
                <a:latin typeface="Fira Code" pitchFamily="1" charset="0"/>
                <a:cs typeface="Fira Code" pitchFamily="1" charset="0"/>
              </a:rPr>
              <a:t> </a:t>
            </a:r>
            <a:r>
              <a:rPr lang="zh-TW" altLang="en-US" dirty="0">
                <a:solidFill>
                  <a:srgbClr val="FFC000"/>
                </a:solidFill>
                <a:latin typeface="Fira Code" pitchFamily="1" charset="0"/>
                <a:cs typeface="Fira Code" pitchFamily="1" charset="0"/>
              </a:rPr>
              <a:t>'tense'</a:t>
            </a:r>
            <a:r>
              <a:rPr lang="zh-TW" altLang="en-US" dirty="0">
                <a:latin typeface="Fira Code" pitchFamily="1" charset="0"/>
                <a:cs typeface="Fira Code" pitchFamily="1" charset="0"/>
              </a:rPr>
              <a:t>), </a:t>
            </a:r>
            <a:r>
              <a:rPr lang="zh-TW" altLang="en-US" dirty="0">
                <a:solidFill>
                  <a:srgbClr val="00B050"/>
                </a:solidFill>
                <a:latin typeface="Fira Code" pitchFamily="1" charset="0"/>
                <a:cs typeface="Fira Code" pitchFamily="1" charset="0"/>
              </a:rPr>
              <a:t>('facilities', 'were', 'service')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131091-5F52-4F44-8656-1208F22CAA9B}"/>
              </a:ext>
            </a:extLst>
          </p:cNvPr>
          <p:cNvSpPr/>
          <p:nvPr/>
        </p:nvSpPr>
        <p:spPr>
          <a:xfrm>
            <a:off x="1094013" y="4261374"/>
            <a:ext cx="10758055" cy="190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0" dirty="0">
                <a:effectLst/>
                <a:latin typeface="Fira Code" pitchFamily="1" charset="0"/>
              </a:rPr>
              <a:t>A Spanish </a:t>
            </a:r>
            <a:r>
              <a:rPr lang="en-US" altLang="zh-TW" sz="2000" b="0" dirty="0">
                <a:solidFill>
                  <a:srgbClr val="FF0000"/>
                </a:solidFill>
                <a:effectLst/>
                <a:latin typeface="Fira Code" pitchFamily="1" charset="0"/>
              </a:rPr>
              <a:t>official</a:t>
            </a:r>
            <a:r>
              <a:rPr lang="en-US" altLang="zh-TW" sz="2000" b="0" dirty="0">
                <a:effectLst/>
                <a:latin typeface="Fira Code" pitchFamily="1" charset="0"/>
              </a:rPr>
              <a:t>, </a:t>
            </a:r>
            <a:r>
              <a:rPr lang="en-US" altLang="zh-TW" sz="2000" b="0" dirty="0">
                <a:solidFill>
                  <a:srgbClr val="FF0000"/>
                </a:solidFill>
                <a:effectLst/>
                <a:latin typeface="Fira Code" pitchFamily="1" charset="0"/>
              </a:rPr>
              <a:t>seemed</a:t>
            </a:r>
            <a:r>
              <a:rPr lang="en-US" altLang="zh-TW" sz="2000" b="0" dirty="0">
                <a:effectLst/>
                <a:latin typeface="Fira Code" pitchFamily="1" charset="0"/>
              </a:rPr>
              <a:t>, not the least bit </a:t>
            </a:r>
            <a:r>
              <a:rPr lang="en-US" altLang="zh-TW" sz="2000" b="0" dirty="0">
                <a:solidFill>
                  <a:srgbClr val="FF0000"/>
                </a:solidFill>
                <a:effectLst/>
                <a:latin typeface="Fira Code" pitchFamily="1" charset="0"/>
              </a:rPr>
              <a:t>tense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0" dirty="0">
                <a:effectLst/>
                <a:latin typeface="Fira Code" pitchFamily="1" charset="0"/>
              </a:rPr>
              <a:t>the portable </a:t>
            </a:r>
            <a:r>
              <a:rPr lang="en-US" altLang="zh-TW" sz="2000" b="0" dirty="0">
                <a:solidFill>
                  <a:srgbClr val="00B050"/>
                </a:solidFill>
                <a:effectLst/>
                <a:latin typeface="Fira Code" pitchFamily="1" charset="0"/>
              </a:rPr>
              <a:t>facilities</a:t>
            </a:r>
            <a:r>
              <a:rPr lang="en-US" altLang="zh-TW" sz="2000" b="0" dirty="0">
                <a:effectLst/>
                <a:latin typeface="Fira Code" pitchFamily="1" charset="0"/>
              </a:rPr>
              <a:t>, </a:t>
            </a:r>
            <a:r>
              <a:rPr lang="en-US" altLang="zh-TW" sz="2000" b="0" dirty="0">
                <a:solidFill>
                  <a:srgbClr val="00B050"/>
                </a:solidFill>
                <a:effectLst/>
                <a:latin typeface="Fira Code" pitchFamily="1" charset="0"/>
              </a:rPr>
              <a:t>were</a:t>
            </a:r>
            <a:r>
              <a:rPr lang="en-US" altLang="zh-TW" sz="2000" b="0" dirty="0">
                <a:effectLst/>
                <a:latin typeface="Fira Code" pitchFamily="1" charset="0"/>
              </a:rPr>
              <a:t> </a:t>
            </a:r>
            <a:r>
              <a:rPr lang="en-US" altLang="zh-TW" sz="2000" b="0" dirty="0" err="1">
                <a:effectLst/>
                <a:latin typeface="Fira Code" pitchFamily="1" charset="0"/>
              </a:rPr>
              <a:t>n't</a:t>
            </a:r>
            <a:r>
              <a:rPr lang="en-US" altLang="zh-TW" sz="2000" b="0" dirty="0">
                <a:effectLst/>
                <a:latin typeface="Fira Code" pitchFamily="1" charset="0"/>
              </a:rPr>
              <a:t> in, </a:t>
            </a:r>
            <a:r>
              <a:rPr lang="en-US" altLang="zh-TW" sz="2000" b="0" dirty="0">
                <a:solidFill>
                  <a:srgbClr val="00B050"/>
                </a:solidFill>
                <a:effectLst/>
                <a:latin typeface="Fira Code" pitchFamily="1" charset="0"/>
              </a:rPr>
              <a:t>service</a:t>
            </a:r>
            <a:endParaRPr lang="en-US" altLang="zh-TW" sz="2000" b="0" dirty="0">
              <a:effectLst/>
              <a:latin typeface="Fira Code" pitchFamily="1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0" dirty="0">
                <a:effectLst/>
                <a:latin typeface="Fira Code" pitchFamily="1" charset="0"/>
              </a:rPr>
              <a:t>A Spanish </a:t>
            </a:r>
            <a:r>
              <a:rPr lang="en-US" altLang="zh-TW" sz="2000" b="0" dirty="0" err="1">
                <a:solidFill>
                  <a:srgbClr val="7030A0"/>
                </a:solidFill>
                <a:effectLst/>
                <a:latin typeface="Fira Code" pitchFamily="1" charset="0"/>
              </a:rPr>
              <a:t>official</a:t>
            </a:r>
            <a:r>
              <a:rPr lang="en-US" altLang="zh-TW" sz="2000" b="0" dirty="0" err="1">
                <a:effectLst/>
                <a:latin typeface="Fira Code" pitchFamily="1" charset="0"/>
              </a:rPr>
              <a:t>,had</a:t>
            </a:r>
            <a:r>
              <a:rPr lang="en-US" altLang="zh-TW" sz="2000" b="0" dirty="0">
                <a:effectLst/>
                <a:latin typeface="Fira Code" pitchFamily="1" charset="0"/>
              </a:rPr>
              <a:t> just </a:t>
            </a:r>
            <a:r>
              <a:rPr lang="en-US" altLang="zh-TW" sz="2000" b="0" dirty="0" err="1">
                <a:solidFill>
                  <a:srgbClr val="7030A0"/>
                </a:solidFill>
                <a:effectLst/>
                <a:latin typeface="Fira Code" pitchFamily="1" charset="0"/>
              </a:rPr>
              <a:t>finished</a:t>
            </a:r>
            <a:r>
              <a:rPr lang="en-US" altLang="zh-TW" sz="2000" b="0" dirty="0" err="1">
                <a:effectLst/>
                <a:latin typeface="Fira Code" pitchFamily="1" charset="0"/>
              </a:rPr>
              <a:t>,a</a:t>
            </a:r>
            <a:r>
              <a:rPr lang="en-US" altLang="zh-TW" sz="2000" b="0" dirty="0">
                <a:effectLst/>
                <a:latin typeface="Fira Code" pitchFamily="1" charset="0"/>
              </a:rPr>
              <a:t> </a:t>
            </a:r>
            <a:r>
              <a:rPr lang="en-US" altLang="zh-TW" sz="2000" b="0" dirty="0">
                <a:solidFill>
                  <a:srgbClr val="7030A0"/>
                </a:solidFill>
                <a:effectLst/>
                <a:latin typeface="Fira Code" pitchFamily="1" charset="0"/>
              </a:rPr>
              <a:t>siesta</a:t>
            </a:r>
            <a:endParaRPr lang="en-US" altLang="zh-TW" sz="2000" b="0" dirty="0">
              <a:effectLst/>
              <a:latin typeface="Fira Code" pitchFamily="1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0" dirty="0">
                <a:effectLst/>
                <a:latin typeface="Fira Code" pitchFamily="1" charset="0"/>
              </a:rPr>
              <a:t>a </a:t>
            </a:r>
            <a:r>
              <a:rPr lang="en-US" altLang="zh-TW" sz="2000" b="0" dirty="0" err="1">
                <a:solidFill>
                  <a:srgbClr val="FFC000"/>
                </a:solidFill>
                <a:effectLst/>
                <a:latin typeface="Fira Code" pitchFamily="1" charset="0"/>
              </a:rPr>
              <a:t>siesta</a:t>
            </a:r>
            <a:r>
              <a:rPr lang="en-US" altLang="zh-TW" sz="2000" b="0" dirty="0" err="1">
                <a:effectLst/>
                <a:latin typeface="Fira Code" pitchFamily="1" charset="0"/>
              </a:rPr>
              <a:t>,and</a:t>
            </a:r>
            <a:r>
              <a:rPr lang="en-US" altLang="zh-TW" sz="2000" b="0" dirty="0">
                <a:effectLst/>
                <a:latin typeface="Fira Code" pitchFamily="1" charset="0"/>
              </a:rPr>
              <a:t> </a:t>
            </a:r>
            <a:r>
              <a:rPr lang="en-US" altLang="zh-TW" sz="2000" b="0" dirty="0" err="1">
                <a:solidFill>
                  <a:srgbClr val="FFC000"/>
                </a:solidFill>
                <a:effectLst/>
                <a:latin typeface="Fira Code" pitchFamily="1" charset="0"/>
              </a:rPr>
              <a:t>seemed</a:t>
            </a:r>
            <a:r>
              <a:rPr lang="en-US" altLang="zh-TW" sz="2000" b="0" dirty="0" err="1">
                <a:effectLst/>
                <a:latin typeface="Fira Code" pitchFamily="1" charset="0"/>
              </a:rPr>
              <a:t>,not</a:t>
            </a:r>
            <a:r>
              <a:rPr lang="en-US" altLang="zh-TW" sz="2000" b="0" dirty="0">
                <a:effectLst/>
                <a:latin typeface="Fira Code" pitchFamily="1" charset="0"/>
              </a:rPr>
              <a:t> the least bit </a:t>
            </a:r>
            <a:r>
              <a:rPr lang="en-US" altLang="zh-TW" sz="2000" b="0" dirty="0">
                <a:solidFill>
                  <a:srgbClr val="FFC000"/>
                </a:solidFill>
                <a:effectLst/>
                <a:latin typeface="Fira Code" pitchFamily="1" charset="0"/>
              </a:rPr>
              <a:t>tense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F4E917-FD72-4B90-BB5A-BCB1A8DA08DA}"/>
              </a:ext>
            </a:extLst>
          </p:cNvPr>
          <p:cNvSpPr/>
          <p:nvPr/>
        </p:nvSpPr>
        <p:spPr>
          <a:xfrm>
            <a:off x="838200" y="2108030"/>
            <a:ext cx="50064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A Spanish official , who had just finished a siesta and seemed not the least bit tense , offered what he believed to be a perfectly reasonable explanation for why the portable facilities were n't in service .</a:t>
            </a: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EC7F3829-5F21-4917-B26C-12B30E06B312}"/>
              </a:ext>
            </a:extLst>
          </p:cNvPr>
          <p:cNvSpPr/>
          <p:nvPr/>
        </p:nvSpPr>
        <p:spPr>
          <a:xfrm>
            <a:off x="5985164" y="2628601"/>
            <a:ext cx="605641" cy="30671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閃電 10">
            <a:extLst>
              <a:ext uri="{FF2B5EF4-FFF2-40B4-BE49-F238E27FC236}">
                <a16:creationId xmlns:a16="http://schemas.microsoft.com/office/drawing/2014/main" id="{1BFB9EA9-10FA-4770-85AD-2D1C19902747}"/>
              </a:ext>
            </a:extLst>
          </p:cNvPr>
          <p:cNvSpPr/>
          <p:nvPr/>
        </p:nvSpPr>
        <p:spPr>
          <a:xfrm>
            <a:off x="10485912" y="5440190"/>
            <a:ext cx="1220515" cy="1179581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262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ED3F9F0-8DD4-4524-97CF-5297EC0D8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198190"/>
              </p:ext>
            </p:extLst>
          </p:nvPr>
        </p:nvGraphicFramePr>
        <p:xfrm>
          <a:off x="1580078" y="4443909"/>
          <a:ext cx="3026888" cy="7964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26888">
                  <a:extLst>
                    <a:ext uri="{9D8B030D-6E8A-4147-A177-3AD203B41FA5}">
                      <a16:colId xmlns:a16="http://schemas.microsoft.com/office/drawing/2014/main" val="939407981"/>
                    </a:ext>
                  </a:extLst>
                </a:gridCol>
              </a:tblGrid>
              <a:tr h="310987">
                <a:tc>
                  <a:txBody>
                    <a:bodyPr/>
                    <a:lstStyle/>
                    <a:p>
                      <a:r>
                        <a:rPr lang="en-US" altLang="zh-TW" dirty="0"/>
                        <a:t>Extend 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46749"/>
                  </a:ext>
                </a:extLst>
              </a:tr>
              <a:tr h="43069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prep, agent,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xcomp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conj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6234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207442C-7F82-4F3E-8496-7CABD6B52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35957"/>
              </p:ext>
            </p:extLst>
          </p:nvPr>
        </p:nvGraphicFramePr>
        <p:xfrm>
          <a:off x="7656285" y="4430822"/>
          <a:ext cx="3026888" cy="13672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26888">
                  <a:extLst>
                    <a:ext uri="{9D8B030D-6E8A-4147-A177-3AD203B41FA5}">
                      <a16:colId xmlns:a16="http://schemas.microsoft.com/office/drawing/2014/main" val="939407981"/>
                    </a:ext>
                  </a:extLst>
                </a:gridCol>
              </a:tblGrid>
              <a:tr h="391934">
                <a:tc>
                  <a:txBody>
                    <a:bodyPr/>
                    <a:lstStyle/>
                    <a:p>
                      <a:r>
                        <a:rPr lang="en-US" altLang="zh-TW" dirty="0"/>
                        <a:t>Extend 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46749"/>
                  </a:ext>
                </a:extLst>
              </a:tr>
              <a:tr h="43069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 &lt; V … …  </a:t>
                      </a:r>
                      <a:r>
                        <a:rPr lang="en-US" altLang="zh-TW" b="0" u="sng" dirty="0">
                          <a:solidFill>
                            <a:schemeClr val="tx1"/>
                          </a:solidFill>
                        </a:rPr>
                        <a:t>Verb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conj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sz="4000" b="1" dirty="0" err="1">
                          <a:solidFill>
                            <a:srgbClr val="FF0000"/>
                          </a:solidFill>
                        </a:rPr>
                        <a:t>relcl</a:t>
                      </a:r>
                      <a:endParaRPr lang="en-US" altLang="zh-TW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6234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BE2D787-45B4-492B-9BF3-4ED378126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104956"/>
              </p:ext>
            </p:extLst>
          </p:nvPr>
        </p:nvGraphicFramePr>
        <p:xfrm>
          <a:off x="4982688" y="4443909"/>
          <a:ext cx="2258291" cy="8226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58291">
                  <a:extLst>
                    <a:ext uri="{9D8B030D-6E8A-4147-A177-3AD203B41FA5}">
                      <a16:colId xmlns:a16="http://schemas.microsoft.com/office/drawing/2014/main" val="939407981"/>
                    </a:ext>
                  </a:extLst>
                </a:gridCol>
              </a:tblGrid>
              <a:tr h="391934">
                <a:tc>
                  <a:txBody>
                    <a:bodyPr/>
                    <a:lstStyle/>
                    <a:p>
                      <a:r>
                        <a:rPr lang="en-US" altLang="zh-TW" dirty="0"/>
                        <a:t>Extend 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46749"/>
                  </a:ext>
                </a:extLst>
              </a:tr>
              <a:tr h="430692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conj</a:t>
                      </a:r>
                      <a:endParaRPr lang="en-US" altLang="zh-TW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62342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1E2B5C1C-69DC-49CC-BF19-03F9C7EA0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957"/>
            <a:ext cx="12192000" cy="309655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0234027-0BFA-432A-B4C2-B2F44BA994F8}"/>
              </a:ext>
            </a:extLst>
          </p:cNvPr>
          <p:cNvSpPr/>
          <p:nvPr/>
        </p:nvSpPr>
        <p:spPr>
          <a:xfrm>
            <a:off x="1447878" y="2703182"/>
            <a:ext cx="654055" cy="6118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32993F-004A-40AC-9DD8-008F31FB7204}"/>
              </a:ext>
            </a:extLst>
          </p:cNvPr>
          <p:cNvSpPr/>
          <p:nvPr/>
        </p:nvSpPr>
        <p:spPr>
          <a:xfrm>
            <a:off x="2882816" y="2703182"/>
            <a:ext cx="691658" cy="63233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E92884-1BE3-4ED0-963F-41369068F05B}"/>
              </a:ext>
            </a:extLst>
          </p:cNvPr>
          <p:cNvSpPr/>
          <p:nvPr/>
        </p:nvSpPr>
        <p:spPr>
          <a:xfrm>
            <a:off x="7240979" y="2703182"/>
            <a:ext cx="654055" cy="6118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311072-2CEF-46F7-97AC-4B593D559A26}"/>
              </a:ext>
            </a:extLst>
          </p:cNvPr>
          <p:cNvSpPr/>
          <p:nvPr/>
        </p:nvSpPr>
        <p:spPr>
          <a:xfrm>
            <a:off x="0" y="2703182"/>
            <a:ext cx="654055" cy="61188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閃電 12">
            <a:extLst>
              <a:ext uri="{FF2B5EF4-FFF2-40B4-BE49-F238E27FC236}">
                <a16:creationId xmlns:a16="http://schemas.microsoft.com/office/drawing/2014/main" id="{40DA76B2-31C2-40F2-83B1-5BFA39923003}"/>
              </a:ext>
            </a:extLst>
          </p:cNvPr>
          <p:cNvSpPr/>
          <p:nvPr/>
        </p:nvSpPr>
        <p:spPr>
          <a:xfrm>
            <a:off x="181601" y="3429000"/>
            <a:ext cx="388415" cy="418605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7407F23-C6B3-466C-A90C-6E11F7C53578}"/>
              </a:ext>
            </a:extLst>
          </p:cNvPr>
          <p:cNvSpPr/>
          <p:nvPr/>
        </p:nvSpPr>
        <p:spPr>
          <a:xfrm>
            <a:off x="1481074" y="1101738"/>
            <a:ext cx="587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</a:rPr>
              <a:t>relcl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0437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75A0FAD-4FA4-49A8-AC49-E9B0DDC87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219142"/>
              </p:ext>
            </p:extLst>
          </p:nvPr>
        </p:nvGraphicFramePr>
        <p:xfrm>
          <a:off x="1580078" y="1617639"/>
          <a:ext cx="9103095" cy="17147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48706">
                  <a:extLst>
                    <a:ext uri="{9D8B030D-6E8A-4147-A177-3AD203B41FA5}">
                      <a16:colId xmlns:a16="http://schemas.microsoft.com/office/drawing/2014/main" val="1475432820"/>
                    </a:ext>
                  </a:extLst>
                </a:gridCol>
                <a:gridCol w="2755075">
                  <a:extLst>
                    <a:ext uri="{9D8B030D-6E8A-4147-A177-3AD203B41FA5}">
                      <a16:colId xmlns:a16="http://schemas.microsoft.com/office/drawing/2014/main" val="233519714"/>
                    </a:ext>
                  </a:extLst>
                </a:gridCol>
                <a:gridCol w="5399314">
                  <a:extLst>
                    <a:ext uri="{9D8B030D-6E8A-4147-A177-3AD203B41FA5}">
                      <a16:colId xmlns:a16="http://schemas.microsoft.com/office/drawing/2014/main" val="666954881"/>
                    </a:ext>
                  </a:extLst>
                </a:gridCol>
              </a:tblGrid>
              <a:tr h="4286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POS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73410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PRON, PROPN, 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nsubj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expl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nsubjpass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csubj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csubjpass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10418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VERB, AUX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2693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PRON, PROPN, NOUN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dobj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pobj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dative,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30530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3BC8A88-994E-4DA6-A8BE-81F384EC9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656199"/>
              </p:ext>
            </p:extLst>
          </p:nvPr>
        </p:nvGraphicFramePr>
        <p:xfrm>
          <a:off x="1580078" y="4443909"/>
          <a:ext cx="3026888" cy="7964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26888">
                  <a:extLst>
                    <a:ext uri="{9D8B030D-6E8A-4147-A177-3AD203B41FA5}">
                      <a16:colId xmlns:a16="http://schemas.microsoft.com/office/drawing/2014/main" val="939407981"/>
                    </a:ext>
                  </a:extLst>
                </a:gridCol>
              </a:tblGrid>
              <a:tr h="310987">
                <a:tc>
                  <a:txBody>
                    <a:bodyPr/>
                    <a:lstStyle/>
                    <a:p>
                      <a:r>
                        <a:rPr lang="en-US" altLang="zh-TW" dirty="0"/>
                        <a:t>Extend 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46749"/>
                  </a:ext>
                </a:extLst>
              </a:tr>
              <a:tr h="43069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prep, agent,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xcomp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conj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6234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4379305-927F-48BE-A6C5-D2A85185E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9741"/>
              </p:ext>
            </p:extLst>
          </p:nvPr>
        </p:nvGraphicFramePr>
        <p:xfrm>
          <a:off x="7656285" y="4430822"/>
          <a:ext cx="3026888" cy="8226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26888">
                  <a:extLst>
                    <a:ext uri="{9D8B030D-6E8A-4147-A177-3AD203B41FA5}">
                      <a16:colId xmlns:a16="http://schemas.microsoft.com/office/drawing/2014/main" val="939407981"/>
                    </a:ext>
                  </a:extLst>
                </a:gridCol>
              </a:tblGrid>
              <a:tr h="391934">
                <a:tc>
                  <a:txBody>
                    <a:bodyPr/>
                    <a:lstStyle/>
                    <a:p>
                      <a:r>
                        <a:rPr lang="en-US" altLang="zh-TW" dirty="0"/>
                        <a:t>Extend 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46749"/>
                  </a:ext>
                </a:extLst>
              </a:tr>
              <a:tr h="43069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 &lt; V … …  </a:t>
                      </a:r>
                      <a:r>
                        <a:rPr lang="en-US" altLang="zh-TW" b="0" u="sng" dirty="0">
                          <a:solidFill>
                            <a:schemeClr val="tx1"/>
                          </a:solidFill>
                        </a:rPr>
                        <a:t>Verb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conj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sz="2000" b="0" dirty="0" err="1">
                          <a:solidFill>
                            <a:schemeClr val="tx1"/>
                          </a:solidFill>
                        </a:rPr>
                        <a:t>relcl</a:t>
                      </a:r>
                      <a:endParaRPr lang="en-US" altLang="zh-TW" b="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6234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D9EBA6C-A898-47D5-82CC-192D66484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85651"/>
              </p:ext>
            </p:extLst>
          </p:nvPr>
        </p:nvGraphicFramePr>
        <p:xfrm>
          <a:off x="4982688" y="4443909"/>
          <a:ext cx="2258291" cy="8226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58291">
                  <a:extLst>
                    <a:ext uri="{9D8B030D-6E8A-4147-A177-3AD203B41FA5}">
                      <a16:colId xmlns:a16="http://schemas.microsoft.com/office/drawing/2014/main" val="939407981"/>
                    </a:ext>
                  </a:extLst>
                </a:gridCol>
              </a:tblGrid>
              <a:tr h="391934">
                <a:tc>
                  <a:txBody>
                    <a:bodyPr/>
                    <a:lstStyle/>
                    <a:p>
                      <a:r>
                        <a:rPr lang="en-US" altLang="zh-TW" dirty="0"/>
                        <a:t>Extend 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46749"/>
                  </a:ext>
                </a:extLst>
              </a:tr>
              <a:tr h="430692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conj</a:t>
                      </a:r>
                      <a:endParaRPr lang="en-US" altLang="zh-TW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62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00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ECD123E-9492-49FA-83C7-53A076A0D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954" y="3429000"/>
            <a:ext cx="5738083" cy="2156917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9F3F48-307D-4B1A-AECA-05A96CE12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420129"/>
              </p:ext>
            </p:extLst>
          </p:nvPr>
        </p:nvGraphicFramePr>
        <p:xfrm>
          <a:off x="1544451" y="776288"/>
          <a:ext cx="9103095" cy="17147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48706">
                  <a:extLst>
                    <a:ext uri="{9D8B030D-6E8A-4147-A177-3AD203B41FA5}">
                      <a16:colId xmlns:a16="http://schemas.microsoft.com/office/drawing/2014/main" val="1475432820"/>
                    </a:ext>
                  </a:extLst>
                </a:gridCol>
                <a:gridCol w="2755075">
                  <a:extLst>
                    <a:ext uri="{9D8B030D-6E8A-4147-A177-3AD203B41FA5}">
                      <a16:colId xmlns:a16="http://schemas.microsoft.com/office/drawing/2014/main" val="233519714"/>
                    </a:ext>
                  </a:extLst>
                </a:gridCol>
                <a:gridCol w="5399314">
                  <a:extLst>
                    <a:ext uri="{9D8B030D-6E8A-4147-A177-3AD203B41FA5}">
                      <a16:colId xmlns:a16="http://schemas.microsoft.com/office/drawing/2014/main" val="666954881"/>
                    </a:ext>
                  </a:extLst>
                </a:gridCol>
              </a:tblGrid>
              <a:tr h="4286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POS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73410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PRON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nsubj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10418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VERB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2693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PRON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dobj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305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798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14557-77BA-4636-A57B-70C664A8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696" y="2526434"/>
            <a:ext cx="10515600" cy="1325563"/>
          </a:xfrm>
        </p:spPr>
        <p:txBody>
          <a:bodyPr/>
          <a:lstStyle/>
          <a:p>
            <a:r>
              <a:rPr lang="en-US" altLang="zh-TW" dirty="0"/>
              <a:t>TKS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093E4D-1CBB-482E-815B-F952714E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490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9F3F48-307D-4B1A-AECA-05A96CE12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026878"/>
              </p:ext>
            </p:extLst>
          </p:nvPr>
        </p:nvGraphicFramePr>
        <p:xfrm>
          <a:off x="1651990" y="1215869"/>
          <a:ext cx="9103095" cy="17147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48706">
                  <a:extLst>
                    <a:ext uri="{9D8B030D-6E8A-4147-A177-3AD203B41FA5}">
                      <a16:colId xmlns:a16="http://schemas.microsoft.com/office/drawing/2014/main" val="1475432820"/>
                    </a:ext>
                  </a:extLst>
                </a:gridCol>
                <a:gridCol w="2755075">
                  <a:extLst>
                    <a:ext uri="{9D8B030D-6E8A-4147-A177-3AD203B41FA5}">
                      <a16:colId xmlns:a16="http://schemas.microsoft.com/office/drawing/2014/main" val="233519714"/>
                    </a:ext>
                  </a:extLst>
                </a:gridCol>
                <a:gridCol w="5399314">
                  <a:extLst>
                    <a:ext uri="{9D8B030D-6E8A-4147-A177-3AD203B41FA5}">
                      <a16:colId xmlns:a16="http://schemas.microsoft.com/office/drawing/2014/main" val="666954881"/>
                    </a:ext>
                  </a:extLst>
                </a:gridCol>
              </a:tblGrid>
              <a:tr h="4286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POS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73410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nsubj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10418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VERB,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AUX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2693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PRON,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PROPN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dobj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305307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FE9A3384-1FA9-4A0A-B96B-91AF3115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202" y="3781389"/>
            <a:ext cx="6001588" cy="2295845"/>
          </a:xfrm>
          <a:prstGeom prst="rect">
            <a:avLst/>
          </a:prstGeom>
        </p:spPr>
      </p:pic>
      <p:sp>
        <p:nvSpPr>
          <p:cNvPr id="7" name="標題 6">
            <a:extLst>
              <a:ext uri="{FF2B5EF4-FFF2-40B4-BE49-F238E27FC236}">
                <a16:creationId xmlns:a16="http://schemas.microsoft.com/office/drawing/2014/main" id="{B0AC03F5-B1B7-4D87-9DF7-D5A3D6CA2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20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9F3F48-307D-4B1A-AECA-05A96CE12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49433"/>
              </p:ext>
            </p:extLst>
          </p:nvPr>
        </p:nvGraphicFramePr>
        <p:xfrm>
          <a:off x="1675740" y="552763"/>
          <a:ext cx="9103095" cy="17147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48706">
                  <a:extLst>
                    <a:ext uri="{9D8B030D-6E8A-4147-A177-3AD203B41FA5}">
                      <a16:colId xmlns:a16="http://schemas.microsoft.com/office/drawing/2014/main" val="1475432820"/>
                    </a:ext>
                  </a:extLst>
                </a:gridCol>
                <a:gridCol w="2755075">
                  <a:extLst>
                    <a:ext uri="{9D8B030D-6E8A-4147-A177-3AD203B41FA5}">
                      <a16:colId xmlns:a16="http://schemas.microsoft.com/office/drawing/2014/main" val="233519714"/>
                    </a:ext>
                  </a:extLst>
                </a:gridCol>
                <a:gridCol w="5399314">
                  <a:extLst>
                    <a:ext uri="{9D8B030D-6E8A-4147-A177-3AD203B41FA5}">
                      <a16:colId xmlns:a16="http://schemas.microsoft.com/office/drawing/2014/main" val="666954881"/>
                    </a:ext>
                  </a:extLst>
                </a:gridCol>
              </a:tblGrid>
              <a:tr h="4286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POS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73410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nsubj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10418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VERB, AUX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2693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PRON, PROPN,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NOUN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dobj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pobj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305307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D7F7B7BB-7AE2-416F-A2B4-74E623130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9074"/>
            <a:ext cx="10097909" cy="3496163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EDBB77B-2977-4786-9B9C-E62E16932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167475"/>
              </p:ext>
            </p:extLst>
          </p:nvPr>
        </p:nvGraphicFramePr>
        <p:xfrm>
          <a:off x="559459" y="2632548"/>
          <a:ext cx="1233715" cy="7964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3715">
                  <a:extLst>
                    <a:ext uri="{9D8B030D-6E8A-4147-A177-3AD203B41FA5}">
                      <a16:colId xmlns:a16="http://schemas.microsoft.com/office/drawing/2014/main" val="939407981"/>
                    </a:ext>
                  </a:extLst>
                </a:gridCol>
              </a:tblGrid>
              <a:tr h="310987">
                <a:tc>
                  <a:txBody>
                    <a:bodyPr/>
                    <a:lstStyle/>
                    <a:p>
                      <a:r>
                        <a:rPr lang="en-US" altLang="zh-TW" dirty="0"/>
                        <a:t>Extend 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46749"/>
                  </a:ext>
                </a:extLst>
              </a:tr>
              <a:tr h="43069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prep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62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94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9F3F48-307D-4B1A-AECA-05A96CE12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89192"/>
              </p:ext>
            </p:extLst>
          </p:nvPr>
        </p:nvGraphicFramePr>
        <p:xfrm>
          <a:off x="1675740" y="552763"/>
          <a:ext cx="9103095" cy="17147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48706">
                  <a:extLst>
                    <a:ext uri="{9D8B030D-6E8A-4147-A177-3AD203B41FA5}">
                      <a16:colId xmlns:a16="http://schemas.microsoft.com/office/drawing/2014/main" val="1475432820"/>
                    </a:ext>
                  </a:extLst>
                </a:gridCol>
                <a:gridCol w="2755075">
                  <a:extLst>
                    <a:ext uri="{9D8B030D-6E8A-4147-A177-3AD203B41FA5}">
                      <a16:colId xmlns:a16="http://schemas.microsoft.com/office/drawing/2014/main" val="233519714"/>
                    </a:ext>
                  </a:extLst>
                </a:gridCol>
                <a:gridCol w="5399314">
                  <a:extLst>
                    <a:ext uri="{9D8B030D-6E8A-4147-A177-3AD203B41FA5}">
                      <a16:colId xmlns:a16="http://schemas.microsoft.com/office/drawing/2014/main" val="666954881"/>
                    </a:ext>
                  </a:extLst>
                </a:gridCol>
              </a:tblGrid>
              <a:tr h="4286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POS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73410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nsubj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10418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VERB, AUX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2693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PRON, PROPN, NOUN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dobj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pobj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dative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30530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EDBB77B-2977-4786-9B9C-E62E16932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695356"/>
              </p:ext>
            </p:extLst>
          </p:nvPr>
        </p:nvGraphicFramePr>
        <p:xfrm>
          <a:off x="606961" y="2632548"/>
          <a:ext cx="3026888" cy="7964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26888">
                  <a:extLst>
                    <a:ext uri="{9D8B030D-6E8A-4147-A177-3AD203B41FA5}">
                      <a16:colId xmlns:a16="http://schemas.microsoft.com/office/drawing/2014/main" val="939407981"/>
                    </a:ext>
                  </a:extLst>
                </a:gridCol>
              </a:tblGrid>
              <a:tr h="310987">
                <a:tc>
                  <a:txBody>
                    <a:bodyPr/>
                    <a:lstStyle/>
                    <a:p>
                      <a:r>
                        <a:rPr lang="en-US" altLang="zh-TW" dirty="0"/>
                        <a:t>Extend 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46749"/>
                  </a:ext>
                </a:extLst>
              </a:tr>
              <a:tr h="43069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62342"/>
                  </a:ext>
                </a:extLst>
              </a:tr>
            </a:tbl>
          </a:graphicData>
        </a:graphic>
      </p:graphicFrame>
      <p:pic>
        <p:nvPicPr>
          <p:cNvPr id="2" name="圖片 1">
            <a:extLst>
              <a:ext uri="{FF2B5EF4-FFF2-40B4-BE49-F238E27FC236}">
                <a16:creationId xmlns:a16="http://schemas.microsoft.com/office/drawing/2014/main" id="{CA942005-D35C-4AC2-A4AD-AE7BCC569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636" y="3429000"/>
            <a:ext cx="7386015" cy="30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4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9F3F48-307D-4B1A-AECA-05A96CE12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85999"/>
              </p:ext>
            </p:extLst>
          </p:nvPr>
        </p:nvGraphicFramePr>
        <p:xfrm>
          <a:off x="1675740" y="552763"/>
          <a:ext cx="9103095" cy="17147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48706">
                  <a:extLst>
                    <a:ext uri="{9D8B030D-6E8A-4147-A177-3AD203B41FA5}">
                      <a16:colId xmlns:a16="http://schemas.microsoft.com/office/drawing/2014/main" val="1475432820"/>
                    </a:ext>
                  </a:extLst>
                </a:gridCol>
                <a:gridCol w="2755075">
                  <a:extLst>
                    <a:ext uri="{9D8B030D-6E8A-4147-A177-3AD203B41FA5}">
                      <a16:colId xmlns:a16="http://schemas.microsoft.com/office/drawing/2014/main" val="233519714"/>
                    </a:ext>
                  </a:extLst>
                </a:gridCol>
                <a:gridCol w="5399314">
                  <a:extLst>
                    <a:ext uri="{9D8B030D-6E8A-4147-A177-3AD203B41FA5}">
                      <a16:colId xmlns:a16="http://schemas.microsoft.com/office/drawing/2014/main" val="666954881"/>
                    </a:ext>
                  </a:extLst>
                </a:gridCol>
              </a:tblGrid>
              <a:tr h="4286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POS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73410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nsubj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expl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10418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VERB, AUX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2693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PRON, PROPN, NOUN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dobj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pobj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dative, </a:t>
                      </a:r>
                      <a:r>
                        <a:rPr lang="en-US" altLang="zh-TW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30530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EDBB77B-2977-4786-9B9C-E62E16932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353638"/>
              </p:ext>
            </p:extLst>
          </p:nvPr>
        </p:nvGraphicFramePr>
        <p:xfrm>
          <a:off x="986971" y="2632548"/>
          <a:ext cx="3026888" cy="7964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26888">
                  <a:extLst>
                    <a:ext uri="{9D8B030D-6E8A-4147-A177-3AD203B41FA5}">
                      <a16:colId xmlns:a16="http://schemas.microsoft.com/office/drawing/2014/main" val="939407981"/>
                    </a:ext>
                  </a:extLst>
                </a:gridCol>
              </a:tblGrid>
              <a:tr h="310987">
                <a:tc>
                  <a:txBody>
                    <a:bodyPr/>
                    <a:lstStyle/>
                    <a:p>
                      <a:r>
                        <a:rPr lang="en-US" altLang="zh-TW" dirty="0"/>
                        <a:t>Extend 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46749"/>
                  </a:ext>
                </a:extLst>
              </a:tr>
              <a:tr h="43069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62342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2F2DBEA2-410D-4786-BB96-F0D08C5AB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282" y="3429000"/>
            <a:ext cx="7240010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2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9F3F48-307D-4B1A-AECA-05A96CE12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7176"/>
              </p:ext>
            </p:extLst>
          </p:nvPr>
        </p:nvGraphicFramePr>
        <p:xfrm>
          <a:off x="1675740" y="552763"/>
          <a:ext cx="9103095" cy="19261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48706">
                  <a:extLst>
                    <a:ext uri="{9D8B030D-6E8A-4147-A177-3AD203B41FA5}">
                      <a16:colId xmlns:a16="http://schemas.microsoft.com/office/drawing/2014/main" val="1475432820"/>
                    </a:ext>
                  </a:extLst>
                </a:gridCol>
                <a:gridCol w="2755075">
                  <a:extLst>
                    <a:ext uri="{9D8B030D-6E8A-4147-A177-3AD203B41FA5}">
                      <a16:colId xmlns:a16="http://schemas.microsoft.com/office/drawing/2014/main" val="233519714"/>
                    </a:ext>
                  </a:extLst>
                </a:gridCol>
                <a:gridCol w="5399314">
                  <a:extLst>
                    <a:ext uri="{9D8B030D-6E8A-4147-A177-3AD203B41FA5}">
                      <a16:colId xmlns:a16="http://schemas.microsoft.com/office/drawing/2014/main" val="666954881"/>
                    </a:ext>
                  </a:extLst>
                </a:gridCol>
              </a:tblGrid>
              <a:tr h="4286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POS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73410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nsubj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expl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nsubjpass</a:t>
                      </a:r>
                      <a:br>
                        <a:rPr lang="en-US" altLang="zh-TW" dirty="0"/>
                      </a:b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10418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VERB, AUX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2693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PRON, PROPN, NOUN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dobj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pobj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dative,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30530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EDBB77B-2977-4786-9B9C-E62E16932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13267"/>
              </p:ext>
            </p:extLst>
          </p:nvPr>
        </p:nvGraphicFramePr>
        <p:xfrm>
          <a:off x="1224477" y="2828165"/>
          <a:ext cx="3026888" cy="7964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26888">
                  <a:extLst>
                    <a:ext uri="{9D8B030D-6E8A-4147-A177-3AD203B41FA5}">
                      <a16:colId xmlns:a16="http://schemas.microsoft.com/office/drawing/2014/main" val="939407981"/>
                    </a:ext>
                  </a:extLst>
                </a:gridCol>
              </a:tblGrid>
              <a:tr h="310987">
                <a:tc>
                  <a:txBody>
                    <a:bodyPr/>
                    <a:lstStyle/>
                    <a:p>
                      <a:r>
                        <a:rPr lang="en-US" altLang="zh-TW" dirty="0"/>
                        <a:t>Extend 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46749"/>
                  </a:ext>
                </a:extLst>
              </a:tr>
              <a:tr h="43069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prep,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agent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62342"/>
                  </a:ext>
                </a:extLst>
              </a:tr>
            </a:tbl>
          </a:graphicData>
        </a:graphic>
      </p:graphicFrame>
      <p:pic>
        <p:nvPicPr>
          <p:cNvPr id="2" name="圖片 1">
            <a:extLst>
              <a:ext uri="{FF2B5EF4-FFF2-40B4-BE49-F238E27FC236}">
                <a16:creationId xmlns:a16="http://schemas.microsoft.com/office/drawing/2014/main" id="{76719BFE-B01C-496D-8448-9CBC322BE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62" y="3624617"/>
            <a:ext cx="9297060" cy="296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0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57A47-20D8-4DD6-A365-6758F4A9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958" y="2766218"/>
            <a:ext cx="10515600" cy="1325563"/>
          </a:xfrm>
        </p:spPr>
        <p:txBody>
          <a:bodyPr/>
          <a:lstStyle/>
          <a:p>
            <a:r>
              <a:rPr lang="en-US" altLang="zh-TW" dirty="0"/>
              <a:t>Advanced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7770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9F3F48-307D-4B1A-AECA-05A96CE12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869417"/>
              </p:ext>
            </p:extLst>
          </p:nvPr>
        </p:nvGraphicFramePr>
        <p:xfrm>
          <a:off x="1675740" y="552763"/>
          <a:ext cx="9103095" cy="19261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48706">
                  <a:extLst>
                    <a:ext uri="{9D8B030D-6E8A-4147-A177-3AD203B41FA5}">
                      <a16:colId xmlns:a16="http://schemas.microsoft.com/office/drawing/2014/main" val="1475432820"/>
                    </a:ext>
                  </a:extLst>
                </a:gridCol>
                <a:gridCol w="2755075">
                  <a:extLst>
                    <a:ext uri="{9D8B030D-6E8A-4147-A177-3AD203B41FA5}">
                      <a16:colId xmlns:a16="http://schemas.microsoft.com/office/drawing/2014/main" val="233519714"/>
                    </a:ext>
                  </a:extLst>
                </a:gridCol>
                <a:gridCol w="5399314">
                  <a:extLst>
                    <a:ext uri="{9D8B030D-6E8A-4147-A177-3AD203B41FA5}">
                      <a16:colId xmlns:a16="http://schemas.microsoft.com/office/drawing/2014/main" val="666954881"/>
                    </a:ext>
                  </a:extLst>
                </a:gridCol>
              </a:tblGrid>
              <a:tr h="4286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POS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73410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nsubj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expl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nsubjpass</a:t>
                      </a:r>
                      <a:br>
                        <a:rPr lang="en-US" altLang="zh-TW" dirty="0"/>
                      </a:b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10418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VERB, AUX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2693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PRON, PROPN, NOUN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dobj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pobj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dative, 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30530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EDBB77B-2977-4786-9B9C-E62E16932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833295"/>
              </p:ext>
            </p:extLst>
          </p:nvPr>
        </p:nvGraphicFramePr>
        <p:xfrm>
          <a:off x="1224477" y="2828165"/>
          <a:ext cx="3026888" cy="7964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26888">
                  <a:extLst>
                    <a:ext uri="{9D8B030D-6E8A-4147-A177-3AD203B41FA5}">
                      <a16:colId xmlns:a16="http://schemas.microsoft.com/office/drawing/2014/main" val="939407981"/>
                    </a:ext>
                  </a:extLst>
                </a:gridCol>
              </a:tblGrid>
              <a:tr h="310987">
                <a:tc>
                  <a:txBody>
                    <a:bodyPr/>
                    <a:lstStyle/>
                    <a:p>
                      <a:r>
                        <a:rPr lang="en-US" altLang="zh-TW" dirty="0"/>
                        <a:t>Extend 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46749"/>
                  </a:ext>
                </a:extLst>
              </a:tr>
              <a:tr h="43069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prep, agent, </a:t>
                      </a:r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xcomp</a:t>
                      </a:r>
                      <a:endParaRPr lang="en-US" altLang="zh-TW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62342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12FA2C28-E0E4-4C60-A3A2-E293801E1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7" y="3624617"/>
            <a:ext cx="11158326" cy="293056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521B732-9D49-4F2F-98E3-ADA8AE9D3CE8}"/>
              </a:ext>
            </a:extLst>
          </p:cNvPr>
          <p:cNvSpPr/>
          <p:nvPr/>
        </p:nvSpPr>
        <p:spPr>
          <a:xfrm>
            <a:off x="2438399" y="5633520"/>
            <a:ext cx="969819" cy="83853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8C56A1-66BA-4D5F-906A-06BB0F997F6D}"/>
              </a:ext>
            </a:extLst>
          </p:cNvPr>
          <p:cNvSpPr/>
          <p:nvPr/>
        </p:nvSpPr>
        <p:spPr>
          <a:xfrm>
            <a:off x="10523515" y="5633520"/>
            <a:ext cx="969819" cy="8385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72A16D-1EE6-40AC-BBF0-1B6B0A369A93}"/>
              </a:ext>
            </a:extLst>
          </p:cNvPr>
          <p:cNvSpPr/>
          <p:nvPr/>
        </p:nvSpPr>
        <p:spPr>
          <a:xfrm>
            <a:off x="405739" y="5633520"/>
            <a:ext cx="969819" cy="8385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585EF35-15CB-43B1-BEF5-F91B9C9CFFE8}"/>
              </a:ext>
            </a:extLst>
          </p:cNvPr>
          <p:cNvSpPr txBox="1"/>
          <p:nvPr/>
        </p:nvSpPr>
        <p:spPr>
          <a:xfrm>
            <a:off x="6697683" y="6428731"/>
            <a:ext cx="79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O? S?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26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733</Words>
  <Application>Microsoft Office PowerPoint</Application>
  <PresentationFormat>寬螢幕</PresentationFormat>
  <Paragraphs>223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新細明體</vt:lpstr>
      <vt:lpstr>Arial</vt:lpstr>
      <vt:lpstr>Calibri</vt:lpstr>
      <vt:lpstr>Calibri Light</vt:lpstr>
      <vt:lpstr>Fira Code</vt:lpstr>
      <vt:lpstr>Office 佈景主題</vt:lpstr>
      <vt:lpstr>SVO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Advanced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Now we get …</vt:lpstr>
      <vt:lpstr>PowerPoint 簡報</vt:lpstr>
      <vt:lpstr>PowerPoint 簡報</vt:lpstr>
      <vt:lpstr>TKS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SVO</dc:title>
  <dc:creator>蔡育呈</dc:creator>
  <cp:lastModifiedBy>蔡育呈</cp:lastModifiedBy>
  <cp:revision>13</cp:revision>
  <dcterms:created xsi:type="dcterms:W3CDTF">2022-04-27T09:18:07Z</dcterms:created>
  <dcterms:modified xsi:type="dcterms:W3CDTF">2022-04-28T06:31:42Z</dcterms:modified>
</cp:coreProperties>
</file>