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87" d="100"/>
          <a:sy n="87" d="100"/>
        </p:scale>
        <p:origin x="68" y="636"/>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5059E-838E-724B-91E5-E02281C37153}" type="datetimeFigureOut">
              <a:rPr kumimoji="1" lang="ko-KR" altLang="en-US" smtClean="0"/>
              <a:t>2021-10-25</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5F09D-72E4-B54B-AE86-DE06DA3191FC}" type="slidenum">
              <a:rPr kumimoji="1" lang="ko-KR" altLang="en-US" smtClean="0"/>
              <a:t>‹#›</a:t>
            </a:fld>
            <a:endParaRPr kumimoji="1" lang="ko-KR" altLang="en-US"/>
          </a:p>
        </p:txBody>
      </p:sp>
    </p:spTree>
    <p:extLst>
      <p:ext uri="{BB962C8B-B14F-4D97-AF65-F5344CB8AC3E}">
        <p14:creationId xmlns:p14="http://schemas.microsoft.com/office/powerpoint/2010/main" val="325740893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0785F09D-72E4-B54B-AE86-DE06DA3191FC}" type="slidenum">
              <a:rPr kumimoji="1" lang="ko-KR" altLang="en-US" smtClean="0"/>
              <a:t>5</a:t>
            </a:fld>
            <a:endParaRPr kumimoji="1" lang="ko-KR" altLang="en-US"/>
          </a:p>
        </p:txBody>
      </p:sp>
    </p:spTree>
    <p:extLst>
      <p:ext uri="{BB962C8B-B14F-4D97-AF65-F5344CB8AC3E}">
        <p14:creationId xmlns:p14="http://schemas.microsoft.com/office/powerpoint/2010/main" val="3768174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7DE319A-23A8-FE4B-AD68-566D19DA5993}"/>
              </a:ext>
            </a:extLst>
          </p:cNvPr>
          <p:cNvPicPr>
            <a:picLocks noChangeAspect="1"/>
          </p:cNvPicPr>
          <p:nvPr userDrawn="1"/>
        </p:nvPicPr>
        <p:blipFill rotWithShape="1">
          <a:blip r:embed="rId2"/>
          <a:srcRect l="49639" t="-287" r="-2686" b="67926"/>
          <a:stretch/>
        </p:blipFill>
        <p:spPr>
          <a:xfrm rot="10003992">
            <a:off x="-353914" y="310548"/>
            <a:ext cx="2989228" cy="2431448"/>
          </a:xfrm>
          <a:prstGeom prst="rect">
            <a:avLst/>
          </a:prstGeom>
        </p:spPr>
      </p:pic>
      <p:pic>
        <p:nvPicPr>
          <p:cNvPr id="17" name="그림 16">
            <a:extLst>
              <a:ext uri="{FF2B5EF4-FFF2-40B4-BE49-F238E27FC236}">
                <a16:creationId xmlns:a16="http://schemas.microsoft.com/office/drawing/2014/main" id="{D9C65734-7F8A-EF44-87C6-2AD8A434C597}"/>
              </a:ext>
            </a:extLst>
          </p:cNvPr>
          <p:cNvPicPr>
            <a:picLocks noChangeAspect="1"/>
          </p:cNvPicPr>
          <p:nvPr userDrawn="1"/>
        </p:nvPicPr>
        <p:blipFill rotWithShape="1">
          <a:blip r:embed="rId2"/>
          <a:srcRect t="57593" r="46786"/>
          <a:stretch/>
        </p:blipFill>
        <p:spPr>
          <a:xfrm rot="5400000">
            <a:off x="10403355" y="5069357"/>
            <a:ext cx="1799289" cy="1778000"/>
          </a:xfrm>
          <a:prstGeom prst="rect">
            <a:avLst/>
          </a:prstGeom>
        </p:spPr>
      </p:pic>
      <p:pic>
        <p:nvPicPr>
          <p:cNvPr id="18" name="그림 17">
            <a:extLst>
              <a:ext uri="{FF2B5EF4-FFF2-40B4-BE49-F238E27FC236}">
                <a16:creationId xmlns:a16="http://schemas.microsoft.com/office/drawing/2014/main" id="{0E7D8642-EA3C-0944-B200-876EF07C094A}"/>
              </a:ext>
            </a:extLst>
          </p:cNvPr>
          <p:cNvPicPr>
            <a:picLocks noChangeAspect="1"/>
          </p:cNvPicPr>
          <p:nvPr userDrawn="1"/>
        </p:nvPicPr>
        <p:blipFill rotWithShape="1">
          <a:blip r:embed="rId2"/>
          <a:srcRect l="76509" t="78594" r="529" b="3099"/>
          <a:stretch/>
        </p:blipFill>
        <p:spPr>
          <a:xfrm>
            <a:off x="9554233" y="3756886"/>
            <a:ext cx="1505390" cy="1488213"/>
          </a:xfrm>
          <a:prstGeom prst="rect">
            <a:avLst/>
          </a:prstGeom>
        </p:spPr>
      </p:pic>
      <p:pic>
        <p:nvPicPr>
          <p:cNvPr id="19" name="그림 18">
            <a:extLst>
              <a:ext uri="{FF2B5EF4-FFF2-40B4-BE49-F238E27FC236}">
                <a16:creationId xmlns:a16="http://schemas.microsoft.com/office/drawing/2014/main" id="{F41217D1-3FA4-FE48-A3D4-FAAA29CA8AC3}"/>
              </a:ext>
            </a:extLst>
          </p:cNvPr>
          <p:cNvPicPr>
            <a:picLocks noChangeAspect="1"/>
          </p:cNvPicPr>
          <p:nvPr userDrawn="1"/>
        </p:nvPicPr>
        <p:blipFill rotWithShape="1">
          <a:blip r:embed="rId2"/>
          <a:srcRect t="22419" r="79163" b="43333"/>
          <a:stretch/>
        </p:blipFill>
        <p:spPr>
          <a:xfrm rot="10342442">
            <a:off x="11218428" y="3070978"/>
            <a:ext cx="948637" cy="1933339"/>
          </a:xfrm>
          <a:prstGeom prst="rect">
            <a:avLst/>
          </a:prstGeom>
        </p:spPr>
      </p:pic>
      <p:pic>
        <p:nvPicPr>
          <p:cNvPr id="20" name="그림 19">
            <a:extLst>
              <a:ext uri="{FF2B5EF4-FFF2-40B4-BE49-F238E27FC236}">
                <a16:creationId xmlns:a16="http://schemas.microsoft.com/office/drawing/2014/main" id="{120AB7C4-03A1-B24A-990D-CCD0386810A0}"/>
              </a:ext>
            </a:extLst>
          </p:cNvPr>
          <p:cNvPicPr>
            <a:picLocks noChangeAspect="1"/>
          </p:cNvPicPr>
          <p:nvPr userDrawn="1"/>
        </p:nvPicPr>
        <p:blipFill rotWithShape="1">
          <a:blip r:embed="rId2"/>
          <a:srcRect l="76509" t="78594" r="529" b="3099"/>
          <a:stretch/>
        </p:blipFill>
        <p:spPr>
          <a:xfrm>
            <a:off x="9503709" y="6032500"/>
            <a:ext cx="835027" cy="825500"/>
          </a:xfrm>
          <a:prstGeom prst="rect">
            <a:avLst/>
          </a:prstGeom>
        </p:spPr>
      </p:pic>
    </p:spTree>
    <p:extLst>
      <p:ext uri="{BB962C8B-B14F-4D97-AF65-F5344CB8AC3E}">
        <p14:creationId xmlns:p14="http://schemas.microsoft.com/office/powerpoint/2010/main" val="39478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86F2C97B-92EB-2347-938E-54824A93019B}"/>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3" name="그림 2">
            <a:extLst>
              <a:ext uri="{FF2B5EF4-FFF2-40B4-BE49-F238E27FC236}">
                <a16:creationId xmlns:a16="http://schemas.microsoft.com/office/drawing/2014/main" id="{AC1128DA-270A-475E-97F8-8CFC1554AA9D}"/>
              </a:ext>
            </a:extLst>
          </p:cNvPr>
          <p:cNvPicPr>
            <a:picLocks noChangeAspect="1"/>
          </p:cNvPicPr>
          <p:nvPr userDrawn="1"/>
        </p:nvPicPr>
        <p:blipFill>
          <a:blip r:embed="rId2"/>
          <a:stretch>
            <a:fillRect/>
          </a:stretch>
        </p:blipFill>
        <p:spPr>
          <a:xfrm>
            <a:off x="5466167" y="0"/>
            <a:ext cx="6725833" cy="6858000"/>
          </a:xfrm>
          <a:prstGeom prst="rect">
            <a:avLst/>
          </a:prstGeom>
        </p:spPr>
      </p:pic>
    </p:spTree>
    <p:extLst>
      <p:ext uri="{BB962C8B-B14F-4D97-AF65-F5344CB8AC3E}">
        <p14:creationId xmlns:p14="http://schemas.microsoft.com/office/powerpoint/2010/main" val="262185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제목 및 세로 텍스트">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201C160-323D-D94F-B547-8850947C43A2}"/>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03292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세로 제목 및 텍스트">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CF174F8C-6795-664E-98A9-3F1918095AFF}"/>
              </a:ext>
            </a:extLst>
          </p:cNvPr>
          <p:cNvPicPr>
            <a:picLocks noChangeAspect="1"/>
          </p:cNvPicPr>
          <p:nvPr userDrawn="1"/>
        </p:nvPicPr>
        <p:blipFill rotWithShape="1">
          <a:blip r:embed="rId2"/>
          <a:srcRect r="4360"/>
          <a:stretch/>
        </p:blipFill>
        <p:spPr>
          <a:xfrm>
            <a:off x="0" y="0"/>
            <a:ext cx="4508938" cy="6858000"/>
          </a:xfrm>
          <a:prstGeom prst="rect">
            <a:avLst/>
          </a:prstGeom>
        </p:spPr>
      </p:pic>
    </p:spTree>
    <p:extLst>
      <p:ext uri="{BB962C8B-B14F-4D97-AF65-F5344CB8AC3E}">
        <p14:creationId xmlns:p14="http://schemas.microsoft.com/office/powerpoint/2010/main" val="15921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EC00C95F-06BA-B44B-95A9-5999882D109F}"/>
              </a:ext>
            </a:extLst>
          </p:cNvPr>
          <p:cNvPicPr>
            <a:picLocks noChangeAspect="1"/>
          </p:cNvPicPr>
          <p:nvPr userDrawn="1"/>
        </p:nvPicPr>
        <p:blipFill rotWithShape="1">
          <a:blip r:embed="rId2"/>
          <a:srcRect t="38878" r="1958"/>
          <a:stretch/>
        </p:blipFill>
        <p:spPr>
          <a:xfrm>
            <a:off x="6850380" y="0"/>
            <a:ext cx="5341620" cy="3322320"/>
          </a:xfrm>
          <a:prstGeom prst="rect">
            <a:avLst/>
          </a:prstGeom>
        </p:spPr>
      </p:pic>
    </p:spTree>
    <p:extLst>
      <p:ext uri="{BB962C8B-B14F-4D97-AF65-F5344CB8AC3E}">
        <p14:creationId xmlns:p14="http://schemas.microsoft.com/office/powerpoint/2010/main" val="366962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C6F9FD06-DCED-7144-B6F5-26EF122E3DA1}"/>
              </a:ext>
            </a:extLst>
          </p:cNvPr>
          <p:cNvPicPr>
            <a:picLocks noChangeAspect="1"/>
          </p:cNvPicPr>
          <p:nvPr userDrawn="1"/>
        </p:nvPicPr>
        <p:blipFill rotWithShape="1">
          <a:blip r:embed="rId2"/>
          <a:srcRect t="38878" r="1958"/>
          <a:stretch/>
        </p:blipFill>
        <p:spPr>
          <a:xfrm rot="10800000" flipV="1">
            <a:off x="0" y="0"/>
            <a:ext cx="5341620" cy="3322320"/>
          </a:xfrm>
          <a:prstGeom prst="rect">
            <a:avLst/>
          </a:prstGeom>
        </p:spPr>
      </p:pic>
      <p:pic>
        <p:nvPicPr>
          <p:cNvPr id="7" name="그림 6">
            <a:extLst>
              <a:ext uri="{FF2B5EF4-FFF2-40B4-BE49-F238E27FC236}">
                <a16:creationId xmlns:a16="http://schemas.microsoft.com/office/drawing/2014/main" id="{A898A77F-B1A7-F841-B604-CA6718B4864A}"/>
              </a:ext>
            </a:extLst>
          </p:cNvPr>
          <p:cNvPicPr>
            <a:picLocks noChangeAspect="1"/>
          </p:cNvPicPr>
          <p:nvPr userDrawn="1"/>
        </p:nvPicPr>
        <p:blipFill rotWithShape="1">
          <a:blip r:embed="rId3"/>
          <a:srcRect t="-354" r="27037"/>
          <a:stretch/>
        </p:blipFill>
        <p:spPr>
          <a:xfrm>
            <a:off x="780787" y="1265958"/>
            <a:ext cx="3780045" cy="3466061"/>
          </a:xfrm>
          <a:prstGeom prst="rect">
            <a:avLst/>
          </a:prstGeom>
        </p:spPr>
      </p:pic>
    </p:spTree>
    <p:extLst>
      <p:ext uri="{BB962C8B-B14F-4D97-AF65-F5344CB8AC3E}">
        <p14:creationId xmlns:p14="http://schemas.microsoft.com/office/powerpoint/2010/main" val="159011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FB6E2EE-3E27-4678-BB7A-BC1CBB5E1D95}"/>
              </a:ext>
            </a:extLst>
          </p:cNvPr>
          <p:cNvPicPr>
            <a:picLocks noChangeAspect="1"/>
          </p:cNvPicPr>
          <p:nvPr userDrawn="1"/>
        </p:nvPicPr>
        <p:blipFill>
          <a:blip r:embed="rId2"/>
          <a:stretch>
            <a:fillRect/>
          </a:stretch>
        </p:blipFill>
        <p:spPr>
          <a:xfrm>
            <a:off x="-61180" y="-1"/>
            <a:ext cx="5599006" cy="6865315"/>
          </a:xfrm>
          <a:prstGeom prst="rect">
            <a:avLst/>
          </a:prstGeom>
        </p:spPr>
      </p:pic>
    </p:spTree>
    <p:extLst>
      <p:ext uri="{BB962C8B-B14F-4D97-AF65-F5344CB8AC3E}">
        <p14:creationId xmlns:p14="http://schemas.microsoft.com/office/powerpoint/2010/main" val="320807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94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D15E2957-0F2F-2945-8D42-E3F3FD7E530A}"/>
              </a:ext>
            </a:extLst>
          </p:cNvPr>
          <p:cNvPicPr>
            <a:picLocks noChangeAspect="1"/>
          </p:cNvPicPr>
          <p:nvPr userDrawn="1"/>
        </p:nvPicPr>
        <p:blipFill rotWithShape="1">
          <a:blip r:embed="rId2"/>
          <a:srcRect t="38878" r="1958"/>
          <a:stretch/>
        </p:blipFill>
        <p:spPr>
          <a:xfrm rot="10800000">
            <a:off x="4555280" y="2108200"/>
            <a:ext cx="7636720" cy="4749800"/>
          </a:xfrm>
          <a:prstGeom prst="rect">
            <a:avLst/>
          </a:prstGeom>
        </p:spPr>
      </p:pic>
      <p:pic>
        <p:nvPicPr>
          <p:cNvPr id="11" name="그림 10">
            <a:extLst>
              <a:ext uri="{FF2B5EF4-FFF2-40B4-BE49-F238E27FC236}">
                <a16:creationId xmlns:a16="http://schemas.microsoft.com/office/drawing/2014/main" id="{DA95BF54-3700-274B-BF9D-9580DD5BEDF0}"/>
              </a:ext>
            </a:extLst>
          </p:cNvPr>
          <p:cNvPicPr>
            <a:picLocks noChangeAspect="1"/>
          </p:cNvPicPr>
          <p:nvPr userDrawn="1"/>
        </p:nvPicPr>
        <p:blipFill rotWithShape="1">
          <a:blip r:embed="rId3"/>
          <a:srcRect r="-367" b="32778"/>
          <a:stretch/>
        </p:blipFill>
        <p:spPr>
          <a:xfrm>
            <a:off x="1765300" y="3169519"/>
            <a:ext cx="3238500" cy="3351896"/>
          </a:xfrm>
          <a:prstGeom prst="rect">
            <a:avLst/>
          </a:prstGeom>
        </p:spPr>
      </p:pic>
    </p:spTree>
    <p:extLst>
      <p:ext uri="{BB962C8B-B14F-4D97-AF65-F5344CB8AC3E}">
        <p14:creationId xmlns:p14="http://schemas.microsoft.com/office/powerpoint/2010/main" val="276565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5FC57857-CA9F-48F9-8DB2-50F99CDDC081}"/>
              </a:ext>
            </a:extLst>
          </p:cNvPr>
          <p:cNvPicPr>
            <a:picLocks noChangeAspect="1"/>
          </p:cNvPicPr>
          <p:nvPr userDrawn="1"/>
        </p:nvPicPr>
        <p:blipFill>
          <a:blip r:embed="rId2"/>
          <a:stretch>
            <a:fillRect/>
          </a:stretch>
        </p:blipFill>
        <p:spPr>
          <a:xfrm>
            <a:off x="6246939" y="0"/>
            <a:ext cx="5945061" cy="6858000"/>
          </a:xfrm>
          <a:prstGeom prst="rect">
            <a:avLst/>
          </a:prstGeom>
        </p:spPr>
      </p:pic>
    </p:spTree>
    <p:extLst>
      <p:ext uri="{BB962C8B-B14F-4D97-AF65-F5344CB8AC3E}">
        <p14:creationId xmlns:p14="http://schemas.microsoft.com/office/powerpoint/2010/main" val="4839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EC4C2219-6E8F-DB44-99F0-49537CD4E3EF}"/>
              </a:ext>
            </a:extLst>
          </p:cNvPr>
          <p:cNvSpPr/>
          <p:nvPr userDrawn="1"/>
        </p:nvSpPr>
        <p:spPr>
          <a:xfrm>
            <a:off x="465038" y="1155700"/>
            <a:ext cx="3803650" cy="34656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a:extLst>
              <a:ext uri="{FF2B5EF4-FFF2-40B4-BE49-F238E27FC236}">
                <a16:creationId xmlns:a16="http://schemas.microsoft.com/office/drawing/2014/main" id="{E85697C2-5031-2D42-90F0-9F2B945B0803}"/>
              </a:ext>
            </a:extLst>
          </p:cNvPr>
          <p:cNvPicPr>
            <a:picLocks noChangeAspect="1"/>
          </p:cNvPicPr>
          <p:nvPr userDrawn="1"/>
        </p:nvPicPr>
        <p:blipFill rotWithShape="1">
          <a:blip r:embed="rId2"/>
          <a:srcRect l="5261" t="-1" r="7723" b="-1"/>
          <a:stretch/>
        </p:blipFill>
        <p:spPr>
          <a:xfrm>
            <a:off x="1354038" y="2236624"/>
            <a:ext cx="5041900" cy="3465676"/>
          </a:xfrm>
          <a:prstGeom prst="rect">
            <a:avLst/>
          </a:prstGeom>
        </p:spPr>
      </p:pic>
    </p:spTree>
    <p:extLst>
      <p:ext uri="{BB962C8B-B14F-4D97-AF65-F5344CB8AC3E}">
        <p14:creationId xmlns:p14="http://schemas.microsoft.com/office/powerpoint/2010/main" val="199383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CE5DB98-DADB-3042-B8BE-124A2CCC0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324737B-BC01-E349-86A7-84031AB6A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958E8334-9C1A-6543-84C6-E7E1E6D81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EA4A9-DD4C-0741-8171-A802B10C54E4}" type="datetimeFigureOut">
              <a:rPr kumimoji="1" lang="ko-KR" altLang="en-US" smtClean="0"/>
              <a:t>2021-10-25</a:t>
            </a:fld>
            <a:endParaRPr kumimoji="1" lang="ko-KR" altLang="en-US"/>
          </a:p>
        </p:txBody>
      </p:sp>
      <p:sp>
        <p:nvSpPr>
          <p:cNvPr id="5" name="바닥글 개체 틀 4">
            <a:extLst>
              <a:ext uri="{FF2B5EF4-FFF2-40B4-BE49-F238E27FC236}">
                <a16:creationId xmlns:a16="http://schemas.microsoft.com/office/drawing/2014/main" id="{390E26C2-8BB0-DD46-8C9A-83A9F2399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634637A6-456A-974A-9C32-96F5B0E4B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5B990-B0C6-634C-B106-5D500CAEBF82}" type="slidenum">
              <a:rPr kumimoji="1" lang="ko-KR" altLang="en-US" smtClean="0"/>
              <a:t>‹#›</a:t>
            </a:fld>
            <a:endParaRPr kumimoji="1" lang="ko-KR" altLang="en-US"/>
          </a:p>
        </p:txBody>
      </p:sp>
    </p:spTree>
    <p:extLst>
      <p:ext uri="{BB962C8B-B14F-4D97-AF65-F5344CB8AC3E}">
        <p14:creationId xmlns:p14="http://schemas.microsoft.com/office/powerpoint/2010/main" val="84891658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4" r:id="rId4"/>
    <p:sldLayoutId id="2147483652" r:id="rId5"/>
    <p:sldLayoutId id="2147483657" r:id="rId6"/>
    <p:sldLayoutId id="2147483651" r:id="rId7"/>
    <p:sldLayoutId id="2147483653" r:id="rId8"/>
    <p:sldLayoutId id="2147483655" r:id="rId9"/>
    <p:sldLayoutId id="2147483656" r:id="rId10"/>
    <p:sldLayoutId id="2147483658"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6A613-26A2-9D41-84A6-672FFEDD5C09}"/>
              </a:ext>
            </a:extLst>
          </p:cNvPr>
          <p:cNvSpPr txBox="1"/>
          <p:nvPr/>
        </p:nvSpPr>
        <p:spPr>
          <a:xfrm>
            <a:off x="4953000" y="2661174"/>
            <a:ext cx="5590377" cy="553998"/>
          </a:xfrm>
          <a:prstGeom prst="rect">
            <a:avLst/>
          </a:prstGeom>
          <a:noFill/>
        </p:spPr>
        <p:txBody>
          <a:bodyPr wrap="none" rtlCol="0">
            <a:spAutoFit/>
          </a:bodyPr>
          <a:lstStyle/>
          <a:p>
            <a:r>
              <a:rPr kumimoji="1" lang="en-US" altLang="ko-KR" sz="3000" dirty="0">
                <a:latin typeface="Bell MT" panose="02020503060305020303" pitchFamily="18" charset="0"/>
              </a:rPr>
              <a:t>ONE IT FREE TEMPLATE #22</a:t>
            </a:r>
            <a:endParaRPr kumimoji="1" lang="ko-KR" altLang="en-US" sz="3000" dirty="0">
              <a:latin typeface="Bell MT" panose="02020503060305020303" pitchFamily="18" charset="0"/>
            </a:endParaRPr>
          </a:p>
        </p:txBody>
      </p:sp>
      <p:sp>
        <p:nvSpPr>
          <p:cNvPr id="3" name="TextBox 2">
            <a:extLst>
              <a:ext uri="{FF2B5EF4-FFF2-40B4-BE49-F238E27FC236}">
                <a16:creationId xmlns:a16="http://schemas.microsoft.com/office/drawing/2014/main" id="{EE10006D-C544-402E-9D8D-728AFBE463C5}"/>
              </a:ext>
            </a:extLst>
          </p:cNvPr>
          <p:cNvSpPr txBox="1"/>
          <p:nvPr/>
        </p:nvSpPr>
        <p:spPr>
          <a:xfrm>
            <a:off x="4953000" y="3429000"/>
            <a:ext cx="2616742" cy="369332"/>
          </a:xfrm>
          <a:prstGeom prst="rect">
            <a:avLst/>
          </a:prstGeom>
          <a:noFill/>
        </p:spPr>
        <p:txBody>
          <a:bodyPr wrap="none" rtlCol="0">
            <a:spAutoFit/>
          </a:bodyPr>
          <a:lstStyle/>
          <a:p>
            <a:r>
              <a:rPr kumimoji="1" lang="en-US" altLang="ko-KR">
                <a:latin typeface="Bell MT" panose="02020503060305020303" pitchFamily="18" charset="0"/>
              </a:rPr>
              <a:t>https://wonjc.tistory.com</a:t>
            </a:r>
            <a:endParaRPr kumimoji="1" lang="ko-KR" altLang="en-US" dirty="0">
              <a:latin typeface="Bell MT" panose="02020503060305020303" pitchFamily="18" charset="0"/>
            </a:endParaRPr>
          </a:p>
        </p:txBody>
      </p:sp>
    </p:spTree>
    <p:extLst>
      <p:ext uri="{BB962C8B-B14F-4D97-AF65-F5344CB8AC3E}">
        <p14:creationId xmlns:p14="http://schemas.microsoft.com/office/powerpoint/2010/main" val="121609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B2C09-C608-A54B-9A29-58206384CE47}"/>
              </a:ext>
            </a:extLst>
          </p:cNvPr>
          <p:cNvSpPr txBox="1"/>
          <p:nvPr/>
        </p:nvSpPr>
        <p:spPr>
          <a:xfrm>
            <a:off x="7315201" y="2736066"/>
            <a:ext cx="4012602" cy="2031325"/>
          </a:xfrm>
          <a:prstGeom prst="rect">
            <a:avLst/>
          </a:prstGeom>
          <a:noFill/>
        </p:spPr>
        <p:txBody>
          <a:bodyPr wrap="square" rtlCol="0">
            <a:spAutoFit/>
          </a:bodyPr>
          <a:lstStyle/>
          <a:p>
            <a:r>
              <a:rPr kumimoji="1" lang="en-US" altLang="ko-KR" dirty="0">
                <a:latin typeface="Bell MT" panose="02020503060305020303" pitchFamily="18" charset="0"/>
              </a:rPr>
              <a:t>Being to use the two most powerful words, I am, to your advantage, how about. I am receiving every good thing. I am happy. I am abundant. I am healthy. I am loved. I am always on time. I am eternal youth. I am filled with energy every single day.</a:t>
            </a:r>
            <a:endParaRPr kumimoji="1" lang="ko-KR" altLang="en-US" dirty="0">
              <a:latin typeface="Bell MT" panose="02020503060305020303" pitchFamily="18" charset="0"/>
            </a:endParaRPr>
          </a:p>
        </p:txBody>
      </p:sp>
    </p:spTree>
    <p:extLst>
      <p:ext uri="{BB962C8B-B14F-4D97-AF65-F5344CB8AC3E}">
        <p14:creationId xmlns:p14="http://schemas.microsoft.com/office/powerpoint/2010/main" val="176223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AA69A-5CA8-D843-8395-B325029CF3C3}"/>
              </a:ext>
            </a:extLst>
          </p:cNvPr>
          <p:cNvSpPr txBox="1"/>
          <p:nvPr/>
        </p:nvSpPr>
        <p:spPr>
          <a:xfrm>
            <a:off x="7270897" y="3011715"/>
            <a:ext cx="4293574" cy="923330"/>
          </a:xfrm>
          <a:prstGeom prst="rect">
            <a:avLst/>
          </a:prstGeom>
          <a:noFill/>
        </p:spPr>
        <p:txBody>
          <a:bodyPr wrap="square" rtlCol="0">
            <a:spAutoFit/>
          </a:bodyPr>
          <a:lstStyle/>
          <a:p>
            <a:r>
              <a:rPr kumimoji="1" lang="en-US" altLang="ko-KR" dirty="0">
                <a:latin typeface="Bell MT" panose="02020503060305020303" pitchFamily="18" charset="0"/>
              </a:rPr>
              <a:t>When you truly want something and go after it without limiting yourself with disbelief, the universe will make it happen.</a:t>
            </a:r>
            <a:endParaRPr kumimoji="1" lang="ko-KR" altLang="en-US" dirty="0">
              <a:latin typeface="Bell MT" panose="02020503060305020303" pitchFamily="18" charset="0"/>
            </a:endParaRPr>
          </a:p>
        </p:txBody>
      </p:sp>
    </p:spTree>
    <p:extLst>
      <p:ext uri="{BB962C8B-B14F-4D97-AF65-F5344CB8AC3E}">
        <p14:creationId xmlns:p14="http://schemas.microsoft.com/office/powerpoint/2010/main" val="141952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63D7B-7867-D047-9B70-CFAFE3DE56DA}"/>
              </a:ext>
            </a:extLst>
          </p:cNvPr>
          <p:cNvSpPr txBox="1"/>
          <p:nvPr/>
        </p:nvSpPr>
        <p:spPr>
          <a:xfrm>
            <a:off x="4697059" y="3167390"/>
            <a:ext cx="2797882" cy="523220"/>
          </a:xfrm>
          <a:prstGeom prst="rect">
            <a:avLst/>
          </a:prstGeom>
          <a:noFill/>
        </p:spPr>
        <p:txBody>
          <a:bodyPr wrap="none" rtlCol="0">
            <a:spAutoFit/>
          </a:bodyPr>
          <a:lstStyle/>
          <a:p>
            <a:r>
              <a:rPr kumimoji="1" lang="en-US" altLang="ko-KR" sz="2800" b="1" dirty="0">
                <a:solidFill>
                  <a:schemeClr val="bg1"/>
                </a:solidFill>
                <a:latin typeface="Bell MT" panose="02020503060305020303" pitchFamily="18" charset="0"/>
              </a:rPr>
              <a:t>THANK YOU </a:t>
            </a:r>
            <a:r>
              <a:rPr kumimoji="1" lang="en-US" altLang="ko-KR" sz="2800" b="1" dirty="0">
                <a:solidFill>
                  <a:schemeClr val="bg1"/>
                </a:solidFill>
                <a:latin typeface="Bell MT" panose="02020503060305020303" pitchFamily="18" charset="0"/>
                <a:sym typeface="Wingdings" pitchFamily="2" charset="2"/>
              </a:rPr>
              <a:t></a:t>
            </a:r>
            <a:endParaRPr kumimoji="1" lang="ko-KR" altLang="en-US" sz="28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51421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78D46308-D8A9-AE4D-AF0E-C154D949D63F}"/>
              </a:ext>
            </a:extLst>
          </p:cNvPr>
          <p:cNvGrpSpPr/>
          <p:nvPr/>
        </p:nvGrpSpPr>
        <p:grpSpPr>
          <a:xfrm>
            <a:off x="1466349" y="1782713"/>
            <a:ext cx="988036" cy="897028"/>
            <a:chOff x="557965" y="1254437"/>
            <a:chExt cx="1054100" cy="1054100"/>
          </a:xfrm>
        </p:grpSpPr>
        <p:sp>
          <p:nvSpPr>
            <p:cNvPr id="5" name="타원 4">
              <a:extLst>
                <a:ext uri="{FF2B5EF4-FFF2-40B4-BE49-F238E27FC236}">
                  <a16:creationId xmlns:a16="http://schemas.microsoft.com/office/drawing/2014/main" id="{120A714E-4E7E-C64D-A6A6-6FE9BD7FE134}"/>
                </a:ext>
              </a:extLst>
            </p:cNvPr>
            <p:cNvSpPr/>
            <p:nvPr userDrawn="1"/>
          </p:nvSpPr>
          <p:spPr>
            <a:xfrm>
              <a:off x="557965" y="1254437"/>
              <a:ext cx="1054100" cy="1054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Google Shape;726;p54">
              <a:extLst>
                <a:ext uri="{FF2B5EF4-FFF2-40B4-BE49-F238E27FC236}">
                  <a16:creationId xmlns:a16="http://schemas.microsoft.com/office/drawing/2014/main" id="{EFCBC517-8D60-854F-8B35-D32EACE4B6CC}"/>
                </a:ext>
              </a:extLst>
            </p:cNvPr>
            <p:cNvSpPr/>
            <p:nvPr/>
          </p:nvSpPr>
          <p:spPr>
            <a:xfrm>
              <a:off x="848603" y="1537543"/>
              <a:ext cx="406412" cy="519960"/>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solidFill>
              <a:srgbClr val="C00000"/>
            </a:solid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그룹 31">
            <a:extLst>
              <a:ext uri="{FF2B5EF4-FFF2-40B4-BE49-F238E27FC236}">
                <a16:creationId xmlns:a16="http://schemas.microsoft.com/office/drawing/2014/main" id="{EE0D64D9-29DC-FF45-827F-D1182E35C9F9}"/>
              </a:ext>
            </a:extLst>
          </p:cNvPr>
          <p:cNvGrpSpPr/>
          <p:nvPr/>
        </p:nvGrpSpPr>
        <p:grpSpPr>
          <a:xfrm>
            <a:off x="1466349" y="4274693"/>
            <a:ext cx="988036" cy="897028"/>
            <a:chOff x="556236" y="4160520"/>
            <a:chExt cx="1054100" cy="1054100"/>
          </a:xfrm>
        </p:grpSpPr>
        <p:sp>
          <p:nvSpPr>
            <p:cNvPr id="3" name="타원 2">
              <a:extLst>
                <a:ext uri="{FF2B5EF4-FFF2-40B4-BE49-F238E27FC236}">
                  <a16:creationId xmlns:a16="http://schemas.microsoft.com/office/drawing/2014/main" id="{40DAA7AE-65D0-314D-A13D-C75C9280195B}"/>
                </a:ext>
              </a:extLst>
            </p:cNvPr>
            <p:cNvSpPr/>
            <p:nvPr userDrawn="1"/>
          </p:nvSpPr>
          <p:spPr>
            <a:xfrm>
              <a:off x="556236" y="4160520"/>
              <a:ext cx="1054100" cy="1054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Google Shape;838;p54">
              <a:extLst>
                <a:ext uri="{FF2B5EF4-FFF2-40B4-BE49-F238E27FC236}">
                  <a16:creationId xmlns:a16="http://schemas.microsoft.com/office/drawing/2014/main" id="{E3B7749B-B696-A24C-B2D5-1D81EDE99A81}"/>
                </a:ext>
              </a:extLst>
            </p:cNvPr>
            <p:cNvSpPr/>
            <p:nvPr/>
          </p:nvSpPr>
          <p:spPr>
            <a:xfrm flipH="1">
              <a:off x="849891" y="4435123"/>
              <a:ext cx="458082" cy="520700"/>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solidFill>
              <a:srgbClr val="C00000"/>
            </a:solid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그룹 30">
            <a:extLst>
              <a:ext uri="{FF2B5EF4-FFF2-40B4-BE49-F238E27FC236}">
                <a16:creationId xmlns:a16="http://schemas.microsoft.com/office/drawing/2014/main" id="{9E2458F4-8A27-A54D-9C71-0919BE636274}"/>
              </a:ext>
            </a:extLst>
          </p:cNvPr>
          <p:cNvGrpSpPr/>
          <p:nvPr/>
        </p:nvGrpSpPr>
        <p:grpSpPr>
          <a:xfrm>
            <a:off x="1466349" y="3028703"/>
            <a:ext cx="988036" cy="897028"/>
            <a:chOff x="556236" y="2694940"/>
            <a:chExt cx="1054100" cy="1054100"/>
          </a:xfrm>
        </p:grpSpPr>
        <p:sp>
          <p:nvSpPr>
            <p:cNvPr id="6" name="타원 5">
              <a:extLst>
                <a:ext uri="{FF2B5EF4-FFF2-40B4-BE49-F238E27FC236}">
                  <a16:creationId xmlns:a16="http://schemas.microsoft.com/office/drawing/2014/main" id="{622E6F5B-6E6D-484D-A6D5-F00664C6D86C}"/>
                </a:ext>
              </a:extLst>
            </p:cNvPr>
            <p:cNvSpPr/>
            <p:nvPr userDrawn="1"/>
          </p:nvSpPr>
          <p:spPr>
            <a:xfrm>
              <a:off x="556236" y="2694940"/>
              <a:ext cx="1054100" cy="10541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9" name="Google Shape;877;p54">
              <a:extLst>
                <a:ext uri="{FF2B5EF4-FFF2-40B4-BE49-F238E27FC236}">
                  <a16:creationId xmlns:a16="http://schemas.microsoft.com/office/drawing/2014/main" id="{90945384-56F8-1F49-8992-A05A5FE8D0BF}"/>
                </a:ext>
              </a:extLst>
            </p:cNvPr>
            <p:cNvGrpSpPr/>
            <p:nvPr/>
          </p:nvGrpSpPr>
          <p:grpSpPr>
            <a:xfrm>
              <a:off x="901087" y="3072563"/>
              <a:ext cx="369526" cy="268183"/>
              <a:chOff x="3932350" y="3714775"/>
              <a:chExt cx="439650" cy="319075"/>
            </a:xfrm>
            <a:solidFill>
              <a:srgbClr val="C00000"/>
            </a:solidFill>
          </p:grpSpPr>
          <p:sp>
            <p:nvSpPr>
              <p:cNvPr id="10" name="Google Shape;878;p54">
                <a:extLst>
                  <a:ext uri="{FF2B5EF4-FFF2-40B4-BE49-F238E27FC236}">
                    <a16:creationId xmlns:a16="http://schemas.microsoft.com/office/drawing/2014/main" id="{4BB003B1-F90D-9241-A485-F9784C2D6147}"/>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9;p54">
                <a:extLst>
                  <a:ext uri="{FF2B5EF4-FFF2-40B4-BE49-F238E27FC236}">
                    <a16:creationId xmlns:a16="http://schemas.microsoft.com/office/drawing/2014/main" id="{D53C0DB5-E52B-AC4C-8004-4FA06BE96636}"/>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0;p54">
                <a:extLst>
                  <a:ext uri="{FF2B5EF4-FFF2-40B4-BE49-F238E27FC236}">
                    <a16:creationId xmlns:a16="http://schemas.microsoft.com/office/drawing/2014/main" id="{229A6331-7BA5-8F41-9E78-DC4AF75A2440}"/>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1;p54">
                <a:extLst>
                  <a:ext uri="{FF2B5EF4-FFF2-40B4-BE49-F238E27FC236}">
                    <a16:creationId xmlns:a16="http://schemas.microsoft.com/office/drawing/2014/main" id="{378C3B0F-E90C-9146-8D52-535B7204EF1A}"/>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2;p54">
                <a:extLst>
                  <a:ext uri="{FF2B5EF4-FFF2-40B4-BE49-F238E27FC236}">
                    <a16:creationId xmlns:a16="http://schemas.microsoft.com/office/drawing/2014/main" id="{4D8BA9A6-0E97-2042-99B7-488D7AF73C44}"/>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그룹 1">
            <a:extLst>
              <a:ext uri="{FF2B5EF4-FFF2-40B4-BE49-F238E27FC236}">
                <a16:creationId xmlns:a16="http://schemas.microsoft.com/office/drawing/2014/main" id="{1A8C9E08-025F-4B93-B310-858B60C912CA}"/>
              </a:ext>
            </a:extLst>
          </p:cNvPr>
          <p:cNvGrpSpPr/>
          <p:nvPr/>
        </p:nvGrpSpPr>
        <p:grpSpPr>
          <a:xfrm>
            <a:off x="1466349" y="5520684"/>
            <a:ext cx="988036" cy="897028"/>
            <a:chOff x="1466349" y="5520684"/>
            <a:chExt cx="988036" cy="897028"/>
          </a:xfrm>
        </p:grpSpPr>
        <p:sp>
          <p:nvSpPr>
            <p:cNvPr id="4" name="타원 3">
              <a:extLst>
                <a:ext uri="{FF2B5EF4-FFF2-40B4-BE49-F238E27FC236}">
                  <a16:creationId xmlns:a16="http://schemas.microsoft.com/office/drawing/2014/main" id="{0034FC22-679A-1246-9DE3-291645C53910}"/>
                </a:ext>
              </a:extLst>
            </p:cNvPr>
            <p:cNvSpPr/>
            <p:nvPr userDrawn="1"/>
          </p:nvSpPr>
          <p:spPr>
            <a:xfrm>
              <a:off x="1466349" y="5520684"/>
              <a:ext cx="988036" cy="8970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15" name="Google Shape;1043;p54">
              <a:extLst>
                <a:ext uri="{FF2B5EF4-FFF2-40B4-BE49-F238E27FC236}">
                  <a16:creationId xmlns:a16="http://schemas.microsoft.com/office/drawing/2014/main" id="{63AF74E0-DB66-1847-AC71-91329AEC662A}"/>
                </a:ext>
              </a:extLst>
            </p:cNvPr>
            <p:cNvGrpSpPr/>
            <p:nvPr/>
          </p:nvGrpSpPr>
          <p:grpSpPr>
            <a:xfrm>
              <a:off x="1740132" y="5730226"/>
              <a:ext cx="433674" cy="497148"/>
              <a:chOff x="6718575" y="2318625"/>
              <a:chExt cx="256950" cy="407375"/>
            </a:xfrm>
            <a:solidFill>
              <a:srgbClr val="C00000"/>
            </a:solidFill>
          </p:grpSpPr>
          <p:sp>
            <p:nvSpPr>
              <p:cNvPr id="16" name="Google Shape;1044;p54">
                <a:extLst>
                  <a:ext uri="{FF2B5EF4-FFF2-40B4-BE49-F238E27FC236}">
                    <a16:creationId xmlns:a16="http://schemas.microsoft.com/office/drawing/2014/main" id="{85492FDE-5E46-C240-B542-DA530CCA9859}"/>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5;p54">
                <a:extLst>
                  <a:ext uri="{FF2B5EF4-FFF2-40B4-BE49-F238E27FC236}">
                    <a16:creationId xmlns:a16="http://schemas.microsoft.com/office/drawing/2014/main" id="{1BAFDAB3-7860-F943-86AA-5370A4F1EF8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46;p54">
                <a:extLst>
                  <a:ext uri="{FF2B5EF4-FFF2-40B4-BE49-F238E27FC236}">
                    <a16:creationId xmlns:a16="http://schemas.microsoft.com/office/drawing/2014/main" id="{401FA877-B0BF-8B41-8994-0145F9D04B64}"/>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7;p54">
                <a:extLst>
                  <a:ext uri="{FF2B5EF4-FFF2-40B4-BE49-F238E27FC236}">
                    <a16:creationId xmlns:a16="http://schemas.microsoft.com/office/drawing/2014/main" id="{CBB10E96-515B-EA47-B409-8A3EAC99233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8;p54">
                <a:extLst>
                  <a:ext uri="{FF2B5EF4-FFF2-40B4-BE49-F238E27FC236}">
                    <a16:creationId xmlns:a16="http://schemas.microsoft.com/office/drawing/2014/main" id="{02667532-B429-2640-A73F-3CB88FBCB4E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9;p54">
                <a:extLst>
                  <a:ext uri="{FF2B5EF4-FFF2-40B4-BE49-F238E27FC236}">
                    <a16:creationId xmlns:a16="http://schemas.microsoft.com/office/drawing/2014/main" id="{832954A9-B470-9449-8F27-969F0EA2DBE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0;p54">
                <a:extLst>
                  <a:ext uri="{FF2B5EF4-FFF2-40B4-BE49-F238E27FC236}">
                    <a16:creationId xmlns:a16="http://schemas.microsoft.com/office/drawing/2014/main" id="{3F4B08D4-985B-8348-9457-9FD25531FEA9}"/>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1;p54">
                <a:extLst>
                  <a:ext uri="{FF2B5EF4-FFF2-40B4-BE49-F238E27FC236}">
                    <a16:creationId xmlns:a16="http://schemas.microsoft.com/office/drawing/2014/main" id="{FC05370A-F389-E64B-8D60-3F8A0070F74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grp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 name="TextBox 27">
            <a:extLst>
              <a:ext uri="{FF2B5EF4-FFF2-40B4-BE49-F238E27FC236}">
                <a16:creationId xmlns:a16="http://schemas.microsoft.com/office/drawing/2014/main" id="{093BCB0F-6F7D-D241-BFCA-436C39A6DC31}"/>
              </a:ext>
            </a:extLst>
          </p:cNvPr>
          <p:cNvSpPr txBox="1"/>
          <p:nvPr/>
        </p:nvSpPr>
        <p:spPr>
          <a:xfrm>
            <a:off x="7635627" y="1118796"/>
            <a:ext cx="3911327" cy="369332"/>
          </a:xfrm>
          <a:prstGeom prst="rect">
            <a:avLst/>
          </a:prstGeom>
          <a:noFill/>
        </p:spPr>
        <p:txBody>
          <a:bodyPr wrap="none" rtlCol="0">
            <a:spAutoFit/>
          </a:bodyPr>
          <a:lstStyle/>
          <a:p>
            <a:r>
              <a:rPr kumimoji="1" lang="en-US" altLang="ko-KR" b="1" dirty="0">
                <a:solidFill>
                  <a:schemeClr val="bg1"/>
                </a:solidFill>
                <a:latin typeface="Bell MT" panose="02020503060305020303" pitchFamily="18" charset="0"/>
              </a:rPr>
              <a:t>Hope is necessary in every condition.</a:t>
            </a:r>
            <a:endParaRPr kumimoji="1" lang="ko-KR" altLang="en-US" b="1" dirty="0">
              <a:solidFill>
                <a:schemeClr val="bg1"/>
              </a:solidFill>
              <a:latin typeface="Bell MT" panose="02020503060305020303" pitchFamily="18" charset="0"/>
            </a:endParaRPr>
          </a:p>
        </p:txBody>
      </p:sp>
      <p:sp>
        <p:nvSpPr>
          <p:cNvPr id="35" name="TextBox 34">
            <a:extLst>
              <a:ext uri="{FF2B5EF4-FFF2-40B4-BE49-F238E27FC236}">
                <a16:creationId xmlns:a16="http://schemas.microsoft.com/office/drawing/2014/main" id="{6FD8978F-79A5-994A-994A-70F5E6221E52}"/>
              </a:ext>
            </a:extLst>
          </p:cNvPr>
          <p:cNvSpPr txBox="1"/>
          <p:nvPr/>
        </p:nvSpPr>
        <p:spPr>
          <a:xfrm>
            <a:off x="2827688" y="2046561"/>
            <a:ext cx="904287" cy="369332"/>
          </a:xfrm>
          <a:prstGeom prst="rect">
            <a:avLst/>
          </a:prstGeom>
          <a:noFill/>
        </p:spPr>
        <p:txBody>
          <a:bodyPr wrap="none" rtlCol="0">
            <a:spAutoFit/>
          </a:bodyPr>
          <a:lstStyle/>
          <a:p>
            <a:r>
              <a:rPr kumimoji="1" lang="en-US" altLang="ko-KR" b="1" dirty="0">
                <a:latin typeface="Bell MT" panose="02020503060305020303" pitchFamily="18" charset="0"/>
              </a:rPr>
              <a:t>Believe</a:t>
            </a:r>
            <a:endParaRPr kumimoji="1" lang="ko-KR" altLang="en-US" b="1" dirty="0">
              <a:latin typeface="Bell MT" panose="02020503060305020303" pitchFamily="18" charset="0"/>
            </a:endParaRPr>
          </a:p>
        </p:txBody>
      </p:sp>
      <p:sp>
        <p:nvSpPr>
          <p:cNvPr id="36" name="TextBox 35">
            <a:extLst>
              <a:ext uri="{FF2B5EF4-FFF2-40B4-BE49-F238E27FC236}">
                <a16:creationId xmlns:a16="http://schemas.microsoft.com/office/drawing/2014/main" id="{B089BF31-2E0C-CF41-AC24-D4B7FC178D67}"/>
              </a:ext>
            </a:extLst>
          </p:cNvPr>
          <p:cNvSpPr txBox="1"/>
          <p:nvPr/>
        </p:nvSpPr>
        <p:spPr>
          <a:xfrm>
            <a:off x="2827688" y="3291704"/>
            <a:ext cx="723275" cy="369332"/>
          </a:xfrm>
          <a:prstGeom prst="rect">
            <a:avLst/>
          </a:prstGeom>
          <a:noFill/>
        </p:spPr>
        <p:txBody>
          <a:bodyPr wrap="none" rtlCol="0">
            <a:spAutoFit/>
          </a:bodyPr>
          <a:lstStyle/>
          <a:p>
            <a:r>
              <a:rPr kumimoji="1" lang="en-US" altLang="ko-KR" b="1" dirty="0">
                <a:latin typeface="Bell MT" panose="02020503060305020303" pitchFamily="18" charset="0"/>
              </a:rPr>
              <a:t>Time</a:t>
            </a:r>
            <a:endParaRPr kumimoji="1" lang="ko-KR" altLang="en-US" b="1" dirty="0">
              <a:latin typeface="Bell MT" panose="02020503060305020303" pitchFamily="18" charset="0"/>
            </a:endParaRPr>
          </a:p>
        </p:txBody>
      </p:sp>
      <p:sp>
        <p:nvSpPr>
          <p:cNvPr id="37" name="TextBox 36">
            <a:extLst>
              <a:ext uri="{FF2B5EF4-FFF2-40B4-BE49-F238E27FC236}">
                <a16:creationId xmlns:a16="http://schemas.microsoft.com/office/drawing/2014/main" id="{71E08F2D-C0BF-FA42-A1DC-1CBDB6E8FC59}"/>
              </a:ext>
            </a:extLst>
          </p:cNvPr>
          <p:cNvSpPr txBox="1"/>
          <p:nvPr/>
        </p:nvSpPr>
        <p:spPr>
          <a:xfrm>
            <a:off x="2825476" y="4536847"/>
            <a:ext cx="1319592" cy="369332"/>
          </a:xfrm>
          <a:prstGeom prst="rect">
            <a:avLst/>
          </a:prstGeom>
          <a:noFill/>
        </p:spPr>
        <p:txBody>
          <a:bodyPr wrap="none" rtlCol="0">
            <a:spAutoFit/>
          </a:bodyPr>
          <a:lstStyle/>
          <a:p>
            <a:r>
              <a:rPr kumimoji="1" lang="en-US" altLang="ko-KR" b="1" dirty="0">
                <a:latin typeface="Bell MT" panose="02020503060305020303" pitchFamily="18" charset="0"/>
              </a:rPr>
              <a:t>Conscience</a:t>
            </a:r>
            <a:endParaRPr kumimoji="1" lang="ko-KR" altLang="en-US" b="1" dirty="0">
              <a:latin typeface="Bell MT" panose="02020503060305020303" pitchFamily="18" charset="0"/>
            </a:endParaRPr>
          </a:p>
        </p:txBody>
      </p:sp>
      <p:sp>
        <p:nvSpPr>
          <p:cNvPr id="38" name="TextBox 37">
            <a:extLst>
              <a:ext uri="{FF2B5EF4-FFF2-40B4-BE49-F238E27FC236}">
                <a16:creationId xmlns:a16="http://schemas.microsoft.com/office/drawing/2014/main" id="{41B06F5B-AA30-3E48-9958-A5AC703AC0F4}"/>
              </a:ext>
            </a:extLst>
          </p:cNvPr>
          <p:cNvSpPr txBox="1"/>
          <p:nvPr/>
        </p:nvSpPr>
        <p:spPr>
          <a:xfrm>
            <a:off x="2827688" y="5789741"/>
            <a:ext cx="965521" cy="369332"/>
          </a:xfrm>
          <a:prstGeom prst="rect">
            <a:avLst/>
          </a:prstGeom>
          <a:noFill/>
        </p:spPr>
        <p:txBody>
          <a:bodyPr wrap="none" rtlCol="0">
            <a:spAutoFit/>
          </a:bodyPr>
          <a:lstStyle/>
          <a:p>
            <a:r>
              <a:rPr kumimoji="1" lang="en-US" altLang="ko-KR" b="1" dirty="0">
                <a:latin typeface="Bell MT" panose="02020503060305020303" pitchFamily="18" charset="0"/>
              </a:rPr>
              <a:t>Dreams</a:t>
            </a:r>
            <a:endParaRPr kumimoji="1" lang="ko-KR" altLang="en-US" b="1" dirty="0">
              <a:latin typeface="Bell MT" panose="02020503060305020303" pitchFamily="18" charset="0"/>
            </a:endParaRPr>
          </a:p>
        </p:txBody>
      </p:sp>
      <p:sp>
        <p:nvSpPr>
          <p:cNvPr id="39" name="TextBox 38">
            <a:extLst>
              <a:ext uri="{FF2B5EF4-FFF2-40B4-BE49-F238E27FC236}">
                <a16:creationId xmlns:a16="http://schemas.microsoft.com/office/drawing/2014/main" id="{58C7DBE3-1C42-994E-B2F0-6B9BBF9B2943}"/>
              </a:ext>
            </a:extLst>
          </p:cNvPr>
          <p:cNvSpPr txBox="1"/>
          <p:nvPr/>
        </p:nvSpPr>
        <p:spPr>
          <a:xfrm>
            <a:off x="4340836" y="1983263"/>
            <a:ext cx="1853592" cy="523220"/>
          </a:xfrm>
          <a:prstGeom prst="rect">
            <a:avLst/>
          </a:prstGeom>
          <a:noFill/>
        </p:spPr>
        <p:txBody>
          <a:bodyPr wrap="square" rtlCol="0">
            <a:spAutoFit/>
          </a:bodyPr>
          <a:lstStyle/>
          <a:p>
            <a:r>
              <a:rPr kumimoji="1" lang="en-US" altLang="ko-KR" sz="1400" dirty="0">
                <a:latin typeface="Bell MT" panose="02020503060305020303" pitchFamily="18" charset="0"/>
              </a:rPr>
              <a:t>Believe you can, then you will</a:t>
            </a:r>
            <a:endParaRPr kumimoji="1" lang="ko-KR" altLang="en-US" sz="1400" dirty="0">
              <a:latin typeface="Bell MT" panose="02020503060305020303" pitchFamily="18" charset="0"/>
            </a:endParaRPr>
          </a:p>
        </p:txBody>
      </p:sp>
      <p:sp>
        <p:nvSpPr>
          <p:cNvPr id="40" name="TextBox 39">
            <a:extLst>
              <a:ext uri="{FF2B5EF4-FFF2-40B4-BE49-F238E27FC236}">
                <a16:creationId xmlns:a16="http://schemas.microsoft.com/office/drawing/2014/main" id="{05C1AFE5-9451-F94D-8C52-9CF03260B11C}"/>
              </a:ext>
            </a:extLst>
          </p:cNvPr>
          <p:cNvSpPr txBox="1"/>
          <p:nvPr/>
        </p:nvSpPr>
        <p:spPr>
          <a:xfrm>
            <a:off x="4340836" y="3216954"/>
            <a:ext cx="2005726" cy="523220"/>
          </a:xfrm>
          <a:prstGeom prst="rect">
            <a:avLst/>
          </a:prstGeom>
          <a:noFill/>
        </p:spPr>
        <p:txBody>
          <a:bodyPr wrap="square" rtlCol="0">
            <a:spAutoFit/>
          </a:bodyPr>
          <a:lstStyle/>
          <a:p>
            <a:r>
              <a:rPr kumimoji="1" lang="en-US" altLang="ko-KR" sz="1400" dirty="0">
                <a:latin typeface="Bell MT" panose="02020503060305020303" pitchFamily="18" charset="0"/>
              </a:rPr>
              <a:t>Even miracles take a little time</a:t>
            </a:r>
            <a:endParaRPr kumimoji="1" lang="ko-KR" altLang="en-US" sz="1400" dirty="0">
              <a:latin typeface="Bell MT" panose="02020503060305020303" pitchFamily="18" charset="0"/>
            </a:endParaRPr>
          </a:p>
        </p:txBody>
      </p:sp>
      <p:sp>
        <p:nvSpPr>
          <p:cNvPr id="41" name="TextBox 40">
            <a:extLst>
              <a:ext uri="{FF2B5EF4-FFF2-40B4-BE49-F238E27FC236}">
                <a16:creationId xmlns:a16="http://schemas.microsoft.com/office/drawing/2014/main" id="{EE7B6B43-13D6-9848-AEE0-64FB94D520CF}"/>
              </a:ext>
            </a:extLst>
          </p:cNvPr>
          <p:cNvSpPr txBox="1"/>
          <p:nvPr/>
        </p:nvSpPr>
        <p:spPr>
          <a:xfrm>
            <a:off x="4340836" y="4468322"/>
            <a:ext cx="2098977" cy="523220"/>
          </a:xfrm>
          <a:prstGeom prst="rect">
            <a:avLst/>
          </a:prstGeom>
          <a:noFill/>
        </p:spPr>
        <p:txBody>
          <a:bodyPr wrap="square" rtlCol="0">
            <a:spAutoFit/>
          </a:bodyPr>
          <a:lstStyle/>
          <a:p>
            <a:r>
              <a:rPr kumimoji="1" lang="en-US" altLang="ko-KR" sz="1400" dirty="0">
                <a:latin typeface="Bell MT" panose="02020503060305020303" pitchFamily="18" charset="0"/>
              </a:rPr>
              <a:t>Always let your conscience be your guide</a:t>
            </a:r>
            <a:endParaRPr kumimoji="1" lang="ko-KR" altLang="en-US" sz="1400" dirty="0">
              <a:latin typeface="Bell MT" panose="02020503060305020303" pitchFamily="18" charset="0"/>
            </a:endParaRPr>
          </a:p>
        </p:txBody>
      </p:sp>
      <p:sp>
        <p:nvSpPr>
          <p:cNvPr id="42" name="TextBox 41">
            <a:extLst>
              <a:ext uri="{FF2B5EF4-FFF2-40B4-BE49-F238E27FC236}">
                <a16:creationId xmlns:a16="http://schemas.microsoft.com/office/drawing/2014/main" id="{B71245B1-8332-1246-89C4-4E7283DD4D8C}"/>
              </a:ext>
            </a:extLst>
          </p:cNvPr>
          <p:cNvSpPr txBox="1"/>
          <p:nvPr/>
        </p:nvSpPr>
        <p:spPr>
          <a:xfrm>
            <a:off x="4340836" y="5634363"/>
            <a:ext cx="2299002" cy="738664"/>
          </a:xfrm>
          <a:prstGeom prst="rect">
            <a:avLst/>
          </a:prstGeom>
          <a:noFill/>
        </p:spPr>
        <p:txBody>
          <a:bodyPr wrap="square" rtlCol="0">
            <a:spAutoFit/>
          </a:bodyPr>
          <a:lstStyle/>
          <a:p>
            <a:r>
              <a:rPr kumimoji="1" lang="en-US" altLang="ko-KR" sz="1400" dirty="0">
                <a:latin typeface="Bell MT" panose="02020503060305020303" pitchFamily="18" charset="0"/>
              </a:rPr>
              <a:t>If you keep on believing the dreams that you wish will come true</a:t>
            </a:r>
            <a:endParaRPr kumimoji="1" lang="ko-KR" altLang="en-US" sz="1400" dirty="0">
              <a:latin typeface="Bell MT" panose="02020503060305020303" pitchFamily="18" charset="0"/>
            </a:endParaRPr>
          </a:p>
        </p:txBody>
      </p:sp>
    </p:spTree>
    <p:extLst>
      <p:ext uri="{BB962C8B-B14F-4D97-AF65-F5344CB8AC3E}">
        <p14:creationId xmlns:p14="http://schemas.microsoft.com/office/powerpoint/2010/main" val="275018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B370F-D0A4-FE46-A68B-C758A177CFE2}"/>
              </a:ext>
            </a:extLst>
          </p:cNvPr>
          <p:cNvSpPr txBox="1"/>
          <p:nvPr/>
        </p:nvSpPr>
        <p:spPr>
          <a:xfrm>
            <a:off x="5576208" y="3045916"/>
            <a:ext cx="5255672" cy="1200329"/>
          </a:xfrm>
          <a:prstGeom prst="rect">
            <a:avLst/>
          </a:prstGeom>
          <a:noFill/>
        </p:spPr>
        <p:txBody>
          <a:bodyPr wrap="square" rtlCol="0">
            <a:spAutoFit/>
          </a:bodyPr>
          <a:lstStyle/>
          <a:p>
            <a:r>
              <a:rPr kumimoji="1" lang="en-US" altLang="ko-KR" dirty="0">
                <a:latin typeface="Bell MT" panose="02020503060305020303" pitchFamily="18" charset="0"/>
              </a:rPr>
              <a:t>The secret of getting ahead is getting started. The secret of getting started is breaking your complex overwhelming tasks into small manageable tasks, and then starting on the first one.</a:t>
            </a:r>
            <a:endParaRPr kumimoji="1" lang="ko-KR" altLang="en-US" dirty="0">
              <a:latin typeface="Bell MT" panose="02020503060305020303" pitchFamily="18" charset="0"/>
            </a:endParaRPr>
          </a:p>
        </p:txBody>
      </p:sp>
    </p:spTree>
    <p:extLst>
      <p:ext uri="{BB962C8B-B14F-4D97-AF65-F5344CB8AC3E}">
        <p14:creationId xmlns:p14="http://schemas.microsoft.com/office/powerpoint/2010/main" val="25879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DBA1B-9FB5-9A4E-A243-8DA87EAB806A}"/>
              </a:ext>
            </a:extLst>
          </p:cNvPr>
          <p:cNvSpPr txBox="1"/>
          <p:nvPr/>
        </p:nvSpPr>
        <p:spPr>
          <a:xfrm>
            <a:off x="6435612" y="3588963"/>
            <a:ext cx="5040107" cy="923330"/>
          </a:xfrm>
          <a:prstGeom prst="rect">
            <a:avLst/>
          </a:prstGeom>
          <a:noFill/>
        </p:spPr>
        <p:txBody>
          <a:bodyPr wrap="square" rtlCol="0">
            <a:spAutoFit/>
          </a:bodyPr>
          <a:lstStyle/>
          <a:p>
            <a:r>
              <a:rPr kumimoji="1" lang="en-US" altLang="ko-KR" dirty="0">
                <a:latin typeface="Bell MT" panose="02020503060305020303" pitchFamily="18" charset="0"/>
              </a:rPr>
              <a:t>Some things start out big, and some things start out small, very small. But sometimes the smallest things can make the biggest changes of all. </a:t>
            </a:r>
            <a:endParaRPr kumimoji="1" lang="ko-KR" altLang="en-US" dirty="0">
              <a:latin typeface="Bell MT" panose="02020503060305020303" pitchFamily="18" charset="0"/>
            </a:endParaRPr>
          </a:p>
        </p:txBody>
      </p:sp>
      <p:sp>
        <p:nvSpPr>
          <p:cNvPr id="3" name="TextBox 2">
            <a:extLst>
              <a:ext uri="{FF2B5EF4-FFF2-40B4-BE49-F238E27FC236}">
                <a16:creationId xmlns:a16="http://schemas.microsoft.com/office/drawing/2014/main" id="{BEB4876A-1DD5-484B-9A04-8C173736D62C}"/>
              </a:ext>
            </a:extLst>
          </p:cNvPr>
          <p:cNvSpPr txBox="1"/>
          <p:nvPr/>
        </p:nvSpPr>
        <p:spPr>
          <a:xfrm>
            <a:off x="6435613" y="2438041"/>
            <a:ext cx="5422899" cy="369332"/>
          </a:xfrm>
          <a:prstGeom prst="rect">
            <a:avLst/>
          </a:prstGeom>
          <a:noFill/>
        </p:spPr>
        <p:txBody>
          <a:bodyPr wrap="square" rtlCol="0">
            <a:spAutoFit/>
          </a:bodyPr>
          <a:lstStyle/>
          <a:p>
            <a:r>
              <a:rPr kumimoji="1" lang="en-US" altLang="ko-KR" b="1" dirty="0">
                <a:latin typeface="Bell MT" panose="02020503060305020303" pitchFamily="18" charset="0"/>
              </a:rPr>
              <a:t>It’s up to you how far you will go</a:t>
            </a:r>
            <a:r>
              <a:rPr kumimoji="1" lang="en-US" altLang="ko-KR" b="1">
                <a:latin typeface="Bell MT" panose="02020503060305020303" pitchFamily="18" charset="0"/>
              </a:rPr>
              <a:t>. </a:t>
            </a:r>
            <a:endParaRPr kumimoji="1" lang="ko-KR" altLang="en-US" b="1" dirty="0">
              <a:latin typeface="Bell MT" panose="02020503060305020303" pitchFamily="18" charset="0"/>
            </a:endParaRPr>
          </a:p>
        </p:txBody>
      </p:sp>
      <p:pic>
        <p:nvPicPr>
          <p:cNvPr id="4" name="그림 3">
            <a:extLst>
              <a:ext uri="{FF2B5EF4-FFF2-40B4-BE49-F238E27FC236}">
                <a16:creationId xmlns:a16="http://schemas.microsoft.com/office/drawing/2014/main" id="{B7FEA93F-64D5-405D-A32D-F0AEAD094D7D}"/>
              </a:ext>
            </a:extLst>
          </p:cNvPr>
          <p:cNvPicPr>
            <a:picLocks noChangeAspect="1"/>
          </p:cNvPicPr>
          <p:nvPr/>
        </p:nvPicPr>
        <p:blipFill rotWithShape="1">
          <a:blip r:embed="rId2"/>
          <a:srcRect l="17956" t="292" r="18296" b="1"/>
          <a:stretch/>
        </p:blipFill>
        <p:spPr>
          <a:xfrm>
            <a:off x="2231209" y="1237517"/>
            <a:ext cx="3655122" cy="3765550"/>
          </a:xfrm>
          <a:prstGeom prst="rect">
            <a:avLst/>
          </a:prstGeom>
        </p:spPr>
      </p:pic>
    </p:spTree>
    <p:extLst>
      <p:ext uri="{BB962C8B-B14F-4D97-AF65-F5344CB8AC3E}">
        <p14:creationId xmlns:p14="http://schemas.microsoft.com/office/powerpoint/2010/main" val="283729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123;p44">
            <a:extLst>
              <a:ext uri="{FF2B5EF4-FFF2-40B4-BE49-F238E27FC236}">
                <a16:creationId xmlns:a16="http://schemas.microsoft.com/office/drawing/2014/main" id="{A0F91120-0318-304A-B152-77DC75342932}"/>
              </a:ext>
            </a:extLst>
          </p:cNvPr>
          <p:cNvSpPr/>
          <p:nvPr/>
        </p:nvSpPr>
        <p:spPr>
          <a:xfrm>
            <a:off x="8303282" y="1896356"/>
            <a:ext cx="2494917" cy="907323"/>
          </a:xfrm>
          <a:custGeom>
            <a:avLst/>
            <a:gdLst/>
            <a:ahLst/>
            <a:cxnLst/>
            <a:rect l="l" t="t" r="r" b="b"/>
            <a:pathLst>
              <a:path w="19910" h="6348" extrusionOk="0">
                <a:moveTo>
                  <a:pt x="1" y="0"/>
                </a:moveTo>
                <a:lnTo>
                  <a:pt x="1384" y="3174"/>
                </a:lnTo>
                <a:lnTo>
                  <a:pt x="1" y="6347"/>
                </a:lnTo>
                <a:lnTo>
                  <a:pt x="18527" y="6347"/>
                </a:lnTo>
                <a:lnTo>
                  <a:pt x="19910" y="3174"/>
                </a:lnTo>
                <a:lnTo>
                  <a:pt x="18527" y="0"/>
                </a:ln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b="1" i="0" u="none" strike="noStrike" cap="none" dirty="0">
                <a:solidFill>
                  <a:schemeClr val="bg1"/>
                </a:solidFill>
                <a:latin typeface="Bell MT" panose="02020503060305020303" pitchFamily="18" charset="0"/>
                <a:ea typeface="Gulim" panose="020B0600000101010101" pitchFamily="34" charset="-127"/>
                <a:cs typeface="Arial"/>
                <a:sym typeface="Arial"/>
              </a:rPr>
              <a:t>Day 04</a:t>
            </a:r>
            <a:endParaRPr sz="2400" b="1" i="0" u="none" strike="noStrike" cap="none" dirty="0">
              <a:solidFill>
                <a:schemeClr val="bg1"/>
              </a:solidFill>
              <a:latin typeface="Bell MT" panose="02020503060305020303" pitchFamily="18" charset="0"/>
              <a:ea typeface="Gulim" panose="020B0600000101010101" pitchFamily="34" charset="-127"/>
              <a:cs typeface="Arial"/>
              <a:sym typeface="Arial"/>
            </a:endParaRPr>
          </a:p>
        </p:txBody>
      </p:sp>
      <p:sp>
        <p:nvSpPr>
          <p:cNvPr id="3" name="Google Shape;5124;p44">
            <a:extLst>
              <a:ext uri="{FF2B5EF4-FFF2-40B4-BE49-F238E27FC236}">
                <a16:creationId xmlns:a16="http://schemas.microsoft.com/office/drawing/2014/main" id="{1F0233FE-65E7-DF42-A954-91092D32C519}"/>
              </a:ext>
            </a:extLst>
          </p:cNvPr>
          <p:cNvSpPr/>
          <p:nvPr/>
        </p:nvSpPr>
        <p:spPr>
          <a:xfrm>
            <a:off x="5944117" y="1896356"/>
            <a:ext cx="2494917" cy="907323"/>
          </a:xfrm>
          <a:custGeom>
            <a:avLst/>
            <a:gdLst/>
            <a:ahLst/>
            <a:cxnLst/>
            <a:rect l="l" t="t" r="r" b="b"/>
            <a:pathLst>
              <a:path w="19910" h="6348" extrusionOk="0">
                <a:moveTo>
                  <a:pt x="0" y="0"/>
                </a:moveTo>
                <a:lnTo>
                  <a:pt x="1384" y="3174"/>
                </a:lnTo>
                <a:lnTo>
                  <a:pt x="0" y="6347"/>
                </a:lnTo>
                <a:lnTo>
                  <a:pt x="18526" y="6347"/>
                </a:lnTo>
                <a:lnTo>
                  <a:pt x="19909" y="3174"/>
                </a:lnTo>
                <a:lnTo>
                  <a:pt x="18526"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b="1" i="0" u="none" strike="noStrike" cap="none" dirty="0">
                <a:solidFill>
                  <a:schemeClr val="bg1"/>
                </a:solidFill>
                <a:latin typeface="Bell MT" panose="02020503060305020303" pitchFamily="18" charset="0"/>
                <a:ea typeface="Gulim" panose="020B0600000101010101" pitchFamily="34" charset="-127"/>
                <a:cs typeface="Arial"/>
                <a:sym typeface="Arial"/>
              </a:rPr>
              <a:t>Day 03</a:t>
            </a:r>
            <a:endParaRPr sz="2400" b="1" i="0" u="none" strike="noStrike" cap="none" dirty="0">
              <a:solidFill>
                <a:schemeClr val="bg1"/>
              </a:solidFill>
              <a:latin typeface="Bell MT" panose="02020503060305020303" pitchFamily="18" charset="0"/>
              <a:ea typeface="Gulim" panose="020B0600000101010101" pitchFamily="34" charset="-127"/>
              <a:cs typeface="Arial"/>
              <a:sym typeface="Arial"/>
            </a:endParaRPr>
          </a:p>
        </p:txBody>
      </p:sp>
      <p:sp>
        <p:nvSpPr>
          <p:cNvPr id="4" name="Google Shape;5125;p44">
            <a:extLst>
              <a:ext uri="{FF2B5EF4-FFF2-40B4-BE49-F238E27FC236}">
                <a16:creationId xmlns:a16="http://schemas.microsoft.com/office/drawing/2014/main" id="{FC330946-5122-5448-BAAF-A47C7A0D8824}"/>
              </a:ext>
            </a:extLst>
          </p:cNvPr>
          <p:cNvSpPr/>
          <p:nvPr/>
        </p:nvSpPr>
        <p:spPr>
          <a:xfrm>
            <a:off x="3558609" y="1896356"/>
            <a:ext cx="2494917" cy="907323"/>
          </a:xfrm>
          <a:custGeom>
            <a:avLst/>
            <a:gdLst/>
            <a:ahLst/>
            <a:cxnLst/>
            <a:rect l="l" t="t" r="r" b="b"/>
            <a:pathLst>
              <a:path w="19910" h="6348" extrusionOk="0">
                <a:moveTo>
                  <a:pt x="1" y="0"/>
                </a:moveTo>
                <a:lnTo>
                  <a:pt x="1384" y="3174"/>
                </a:lnTo>
                <a:lnTo>
                  <a:pt x="1" y="6347"/>
                </a:lnTo>
                <a:lnTo>
                  <a:pt x="18526" y="6347"/>
                </a:lnTo>
                <a:lnTo>
                  <a:pt x="19910" y="3174"/>
                </a:lnTo>
                <a:lnTo>
                  <a:pt x="18526" y="0"/>
                </a:ln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b="1" dirty="0">
                <a:solidFill>
                  <a:schemeClr val="bg1"/>
                </a:solidFill>
                <a:latin typeface="Bell MT" panose="02020503060305020303" pitchFamily="18" charset="0"/>
                <a:ea typeface="Gulim" panose="020B0600000101010101" pitchFamily="34" charset="-127"/>
                <a:cs typeface="Arial"/>
                <a:sym typeface="Arial"/>
              </a:rPr>
              <a:t>Day 02</a:t>
            </a:r>
            <a:endParaRPr sz="2400" b="1" i="0" u="none" strike="noStrike" cap="none" dirty="0">
              <a:solidFill>
                <a:schemeClr val="bg1"/>
              </a:solidFill>
              <a:latin typeface="Bell MT" panose="02020503060305020303" pitchFamily="18" charset="0"/>
              <a:ea typeface="Gulim" panose="020B0600000101010101" pitchFamily="34" charset="-127"/>
              <a:cs typeface="Arial"/>
              <a:sym typeface="Arial"/>
            </a:endParaRPr>
          </a:p>
        </p:txBody>
      </p:sp>
      <p:sp>
        <p:nvSpPr>
          <p:cNvPr id="5" name="Google Shape;5126;p44">
            <a:extLst>
              <a:ext uri="{FF2B5EF4-FFF2-40B4-BE49-F238E27FC236}">
                <a16:creationId xmlns:a16="http://schemas.microsoft.com/office/drawing/2014/main" id="{3AE94236-DA81-CC4C-9567-AD40500092C9}"/>
              </a:ext>
            </a:extLst>
          </p:cNvPr>
          <p:cNvSpPr/>
          <p:nvPr/>
        </p:nvSpPr>
        <p:spPr>
          <a:xfrm>
            <a:off x="1145599" y="1896358"/>
            <a:ext cx="2549176" cy="907323"/>
          </a:xfrm>
          <a:custGeom>
            <a:avLst/>
            <a:gdLst/>
            <a:ahLst/>
            <a:cxnLst/>
            <a:rect l="l" t="t" r="r" b="b"/>
            <a:pathLst>
              <a:path w="20343" h="6348" extrusionOk="0">
                <a:moveTo>
                  <a:pt x="0" y="0"/>
                </a:moveTo>
                <a:lnTo>
                  <a:pt x="0" y="6347"/>
                </a:lnTo>
                <a:lnTo>
                  <a:pt x="18933" y="6347"/>
                </a:lnTo>
                <a:lnTo>
                  <a:pt x="20343" y="3174"/>
                </a:lnTo>
                <a:lnTo>
                  <a:pt x="18933" y="0"/>
                </a:lnTo>
                <a:close/>
              </a:path>
            </a:pathLst>
          </a:custGeom>
          <a:solidFill>
            <a:schemeClr val="tx1">
              <a:lumMod val="95000"/>
              <a:lumOff val="5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b="1" dirty="0">
                <a:solidFill>
                  <a:schemeClr val="bg1"/>
                </a:solidFill>
                <a:latin typeface="Bell MT" panose="02020503060305020303" pitchFamily="18" charset="0"/>
                <a:ea typeface="Gulim" panose="020B0600000101010101" pitchFamily="34" charset="-127"/>
                <a:cs typeface="Arial"/>
                <a:sym typeface="Arial"/>
              </a:rPr>
              <a:t>Day 01</a:t>
            </a:r>
            <a:endParaRPr sz="2400" b="1" i="0" u="none" strike="noStrike" cap="none" dirty="0">
              <a:solidFill>
                <a:schemeClr val="bg1"/>
              </a:solidFill>
              <a:latin typeface="Bell MT" panose="02020503060305020303" pitchFamily="18" charset="0"/>
              <a:ea typeface="Gulim" panose="020B0600000101010101" pitchFamily="34" charset="-127"/>
              <a:cs typeface="Arial"/>
              <a:sym typeface="Arial"/>
            </a:endParaRPr>
          </a:p>
        </p:txBody>
      </p:sp>
      <p:cxnSp>
        <p:nvCxnSpPr>
          <p:cNvPr id="6" name="Google Shape;5136;p44">
            <a:extLst>
              <a:ext uri="{FF2B5EF4-FFF2-40B4-BE49-F238E27FC236}">
                <a16:creationId xmlns:a16="http://schemas.microsoft.com/office/drawing/2014/main" id="{6CCF5547-E18C-9146-9D2E-C56B0E40A3FC}"/>
              </a:ext>
            </a:extLst>
          </p:cNvPr>
          <p:cNvCxnSpPr/>
          <p:nvPr/>
        </p:nvCxnSpPr>
        <p:spPr>
          <a:xfrm>
            <a:off x="1131491" y="5216356"/>
            <a:ext cx="374400" cy="0"/>
          </a:xfrm>
          <a:prstGeom prst="straightConnector1">
            <a:avLst/>
          </a:prstGeom>
          <a:noFill/>
          <a:ln w="38100" cap="flat" cmpd="sng">
            <a:solidFill>
              <a:schemeClr val="tx1">
                <a:lumMod val="95000"/>
                <a:lumOff val="5000"/>
              </a:schemeClr>
            </a:solidFill>
            <a:prstDash val="solid"/>
            <a:round/>
            <a:headEnd type="none" w="sm" len="sm"/>
            <a:tailEnd type="none" w="sm" len="sm"/>
          </a:ln>
        </p:spPr>
      </p:cxnSp>
      <p:cxnSp>
        <p:nvCxnSpPr>
          <p:cNvPr id="7" name="Google Shape;5137;p44">
            <a:extLst>
              <a:ext uri="{FF2B5EF4-FFF2-40B4-BE49-F238E27FC236}">
                <a16:creationId xmlns:a16="http://schemas.microsoft.com/office/drawing/2014/main" id="{84EF2966-89AD-9549-A0ED-0050490202EB}"/>
              </a:ext>
            </a:extLst>
          </p:cNvPr>
          <p:cNvCxnSpPr/>
          <p:nvPr/>
        </p:nvCxnSpPr>
        <p:spPr>
          <a:xfrm>
            <a:off x="3550747" y="5216356"/>
            <a:ext cx="374400" cy="0"/>
          </a:xfrm>
          <a:prstGeom prst="straightConnector1">
            <a:avLst/>
          </a:prstGeom>
          <a:noFill/>
          <a:ln w="38100" cap="flat" cmpd="sng">
            <a:solidFill>
              <a:schemeClr val="tx1">
                <a:lumMod val="85000"/>
                <a:lumOff val="15000"/>
              </a:schemeClr>
            </a:solidFill>
            <a:prstDash val="solid"/>
            <a:round/>
            <a:headEnd type="none" w="sm" len="sm"/>
            <a:tailEnd type="none" w="sm" len="sm"/>
          </a:ln>
        </p:spPr>
      </p:cxnSp>
      <p:cxnSp>
        <p:nvCxnSpPr>
          <p:cNvPr id="8" name="Google Shape;5138;p44">
            <a:extLst>
              <a:ext uri="{FF2B5EF4-FFF2-40B4-BE49-F238E27FC236}">
                <a16:creationId xmlns:a16="http://schemas.microsoft.com/office/drawing/2014/main" id="{551C0436-922B-9F42-967F-4324B1490987}"/>
              </a:ext>
            </a:extLst>
          </p:cNvPr>
          <p:cNvCxnSpPr/>
          <p:nvPr/>
        </p:nvCxnSpPr>
        <p:spPr>
          <a:xfrm>
            <a:off x="5930009" y="5216356"/>
            <a:ext cx="374400" cy="0"/>
          </a:xfrm>
          <a:prstGeom prst="straightConnector1">
            <a:avLst/>
          </a:prstGeom>
          <a:noFill/>
          <a:ln w="38100" cap="flat" cmpd="sng">
            <a:solidFill>
              <a:schemeClr val="tx1">
                <a:lumMod val="75000"/>
                <a:lumOff val="25000"/>
              </a:schemeClr>
            </a:solidFill>
            <a:prstDash val="solid"/>
            <a:round/>
            <a:headEnd type="none" w="sm" len="sm"/>
            <a:tailEnd type="none" w="sm" len="sm"/>
          </a:ln>
        </p:spPr>
      </p:cxnSp>
      <p:cxnSp>
        <p:nvCxnSpPr>
          <p:cNvPr id="9" name="Google Shape;5139;p44">
            <a:extLst>
              <a:ext uri="{FF2B5EF4-FFF2-40B4-BE49-F238E27FC236}">
                <a16:creationId xmlns:a16="http://schemas.microsoft.com/office/drawing/2014/main" id="{5138E138-D99D-2B4A-B201-8A6BEAB08A2B}"/>
              </a:ext>
            </a:extLst>
          </p:cNvPr>
          <p:cNvCxnSpPr/>
          <p:nvPr/>
        </p:nvCxnSpPr>
        <p:spPr>
          <a:xfrm>
            <a:off x="8305762" y="5216356"/>
            <a:ext cx="374400" cy="0"/>
          </a:xfrm>
          <a:prstGeom prst="straightConnector1">
            <a:avLst/>
          </a:prstGeom>
          <a:noFill/>
          <a:ln w="38100" cap="flat" cmpd="sng">
            <a:solidFill>
              <a:schemeClr val="tx1">
                <a:lumMod val="65000"/>
                <a:lumOff val="35000"/>
              </a:schemeClr>
            </a:solidFill>
            <a:prstDash val="solid"/>
            <a:round/>
            <a:headEnd type="none" w="sm" len="sm"/>
            <a:tailEnd type="none" w="sm" len="sm"/>
          </a:ln>
        </p:spPr>
      </p:cxnSp>
      <p:sp>
        <p:nvSpPr>
          <p:cNvPr id="10" name="TextBox 9">
            <a:extLst>
              <a:ext uri="{FF2B5EF4-FFF2-40B4-BE49-F238E27FC236}">
                <a16:creationId xmlns:a16="http://schemas.microsoft.com/office/drawing/2014/main" id="{700E15CC-9156-6640-A359-772639C1EC96}"/>
              </a:ext>
            </a:extLst>
          </p:cNvPr>
          <p:cNvSpPr txBox="1"/>
          <p:nvPr/>
        </p:nvSpPr>
        <p:spPr>
          <a:xfrm>
            <a:off x="1412890" y="3147540"/>
            <a:ext cx="1777474" cy="954107"/>
          </a:xfrm>
          <a:prstGeom prst="rect">
            <a:avLst/>
          </a:prstGeom>
          <a:noFill/>
        </p:spPr>
        <p:txBody>
          <a:bodyPr wrap="none" rtlCol="0">
            <a:spAutoFit/>
          </a:bodyPr>
          <a:lstStyle/>
          <a:p>
            <a:r>
              <a:rPr kumimoji="1" lang="en-US" altLang="ko-KR" sz="1400" dirty="0">
                <a:latin typeface="Bell MT" panose="02020503060305020303" pitchFamily="18" charset="0"/>
              </a:rPr>
              <a:t>Olive trees have long </a:t>
            </a:r>
          </a:p>
          <a:p>
            <a:r>
              <a:rPr kumimoji="1" lang="en-US" altLang="ko-KR" sz="1400" dirty="0">
                <a:latin typeface="Bell MT" panose="02020503060305020303" pitchFamily="18" charset="0"/>
              </a:rPr>
              <a:t>represented wealth, </a:t>
            </a:r>
          </a:p>
          <a:p>
            <a:r>
              <a:rPr kumimoji="1" lang="en-US" altLang="ko-KR" sz="1400" dirty="0">
                <a:latin typeface="Bell MT" panose="02020503060305020303" pitchFamily="18" charset="0"/>
              </a:rPr>
              <a:t>abundance, power </a:t>
            </a:r>
          </a:p>
          <a:p>
            <a:r>
              <a:rPr kumimoji="1" lang="en-US" altLang="ko-KR" sz="1400" dirty="0">
                <a:latin typeface="Bell MT" panose="02020503060305020303" pitchFamily="18" charset="0"/>
              </a:rPr>
              <a:t>and peace.</a:t>
            </a:r>
            <a:endParaRPr kumimoji="1" lang="ko-KR" altLang="en-US" sz="1400" dirty="0">
              <a:latin typeface="Bell MT" panose="02020503060305020303" pitchFamily="18" charset="0"/>
            </a:endParaRPr>
          </a:p>
        </p:txBody>
      </p:sp>
      <p:sp>
        <p:nvSpPr>
          <p:cNvPr id="11" name="TextBox 10">
            <a:extLst>
              <a:ext uri="{FF2B5EF4-FFF2-40B4-BE49-F238E27FC236}">
                <a16:creationId xmlns:a16="http://schemas.microsoft.com/office/drawing/2014/main" id="{D1201EA1-499D-8540-B47A-6A7806F4A5DC}"/>
              </a:ext>
            </a:extLst>
          </p:cNvPr>
          <p:cNvSpPr txBox="1"/>
          <p:nvPr/>
        </p:nvSpPr>
        <p:spPr>
          <a:xfrm>
            <a:off x="4010271" y="3147540"/>
            <a:ext cx="1444563" cy="307777"/>
          </a:xfrm>
          <a:prstGeom prst="rect">
            <a:avLst/>
          </a:prstGeom>
          <a:noFill/>
        </p:spPr>
        <p:txBody>
          <a:bodyPr wrap="none" rtlCol="0">
            <a:spAutoFit/>
          </a:bodyPr>
          <a:lstStyle/>
          <a:p>
            <a:r>
              <a:rPr kumimoji="1" lang="en-US" altLang="ko-KR" sz="1400" dirty="0">
                <a:latin typeface="Bell MT" panose="02020503060305020303" pitchFamily="18" charset="0"/>
              </a:rPr>
              <a:t>Grow olive trees!</a:t>
            </a:r>
            <a:endParaRPr kumimoji="1" lang="ko-KR" altLang="en-US" sz="1400" dirty="0">
              <a:latin typeface="Bell MT" panose="02020503060305020303" pitchFamily="18" charset="0"/>
            </a:endParaRPr>
          </a:p>
        </p:txBody>
      </p:sp>
      <p:sp>
        <p:nvSpPr>
          <p:cNvPr id="12" name="TextBox 11">
            <a:extLst>
              <a:ext uri="{FF2B5EF4-FFF2-40B4-BE49-F238E27FC236}">
                <a16:creationId xmlns:a16="http://schemas.microsoft.com/office/drawing/2014/main" id="{67391E69-ED5F-9B4E-B843-0FC3FDF41A43}"/>
              </a:ext>
            </a:extLst>
          </p:cNvPr>
          <p:cNvSpPr txBox="1"/>
          <p:nvPr/>
        </p:nvSpPr>
        <p:spPr>
          <a:xfrm>
            <a:off x="6096000" y="3147540"/>
            <a:ext cx="2027350" cy="738664"/>
          </a:xfrm>
          <a:prstGeom prst="rect">
            <a:avLst/>
          </a:prstGeom>
          <a:noFill/>
        </p:spPr>
        <p:txBody>
          <a:bodyPr wrap="none" rtlCol="0">
            <a:spAutoFit/>
          </a:bodyPr>
          <a:lstStyle/>
          <a:p>
            <a:r>
              <a:rPr kumimoji="1" lang="en-US" altLang="ko-KR" sz="1400" dirty="0">
                <a:latin typeface="Bell MT" panose="02020503060305020303" pitchFamily="18" charset="0"/>
              </a:rPr>
              <a:t>Olive trees are evergreen</a:t>
            </a:r>
          </a:p>
          <a:p>
            <a:r>
              <a:rPr kumimoji="1" lang="en-US" altLang="ko-KR" sz="1400" dirty="0">
                <a:latin typeface="Bell MT" panose="02020503060305020303" pitchFamily="18" charset="0"/>
              </a:rPr>
              <a:t> and can grow to 25-30 </a:t>
            </a:r>
          </a:p>
          <a:p>
            <a:r>
              <a:rPr kumimoji="1" lang="en-US" altLang="ko-KR" sz="1400" dirty="0">
                <a:latin typeface="Bell MT" panose="02020503060305020303" pitchFamily="18" charset="0"/>
              </a:rPr>
              <a:t>feet tall</a:t>
            </a:r>
            <a:endParaRPr kumimoji="1" lang="ko-KR" altLang="en-US" sz="1400" dirty="0">
              <a:latin typeface="Bell MT" panose="02020503060305020303" pitchFamily="18" charset="0"/>
            </a:endParaRPr>
          </a:p>
        </p:txBody>
      </p:sp>
      <p:sp>
        <p:nvSpPr>
          <p:cNvPr id="13" name="TextBox 12">
            <a:extLst>
              <a:ext uri="{FF2B5EF4-FFF2-40B4-BE49-F238E27FC236}">
                <a16:creationId xmlns:a16="http://schemas.microsoft.com/office/drawing/2014/main" id="{EFC37A03-F928-C947-BFEB-93C5AC4F0CC8}"/>
              </a:ext>
            </a:extLst>
          </p:cNvPr>
          <p:cNvSpPr txBox="1"/>
          <p:nvPr/>
        </p:nvSpPr>
        <p:spPr>
          <a:xfrm>
            <a:off x="8439034" y="3147540"/>
            <a:ext cx="2141164" cy="954107"/>
          </a:xfrm>
          <a:prstGeom prst="rect">
            <a:avLst/>
          </a:prstGeom>
          <a:noFill/>
        </p:spPr>
        <p:txBody>
          <a:bodyPr wrap="none" rtlCol="0">
            <a:spAutoFit/>
          </a:bodyPr>
          <a:lstStyle/>
          <a:p>
            <a:r>
              <a:rPr kumimoji="1" lang="en-US" altLang="ko-KR" sz="1400" dirty="0">
                <a:latin typeface="Bell MT" panose="02020503060305020303" pitchFamily="18" charset="0"/>
              </a:rPr>
              <a:t>Some experts believe that</a:t>
            </a:r>
          </a:p>
          <a:p>
            <a:r>
              <a:rPr kumimoji="1" lang="en-US" altLang="ko-KR" sz="1400" dirty="0">
                <a:latin typeface="Bell MT" panose="02020503060305020303" pitchFamily="18" charset="0"/>
              </a:rPr>
              <a:t> more space between trees </a:t>
            </a:r>
          </a:p>
          <a:p>
            <a:r>
              <a:rPr kumimoji="1" lang="en-US" altLang="ko-KR" sz="1400" dirty="0">
                <a:latin typeface="Bell MT" panose="02020503060305020303" pitchFamily="18" charset="0"/>
              </a:rPr>
              <a:t>about 16-20 feet will yield </a:t>
            </a:r>
          </a:p>
          <a:p>
            <a:r>
              <a:rPr kumimoji="1" lang="en-US" altLang="ko-KR" sz="1400" dirty="0">
                <a:latin typeface="Bell MT" panose="02020503060305020303" pitchFamily="18" charset="0"/>
              </a:rPr>
              <a:t>better fruit production</a:t>
            </a:r>
            <a:endParaRPr kumimoji="1" lang="ko-KR" altLang="en-US" sz="1400" dirty="0">
              <a:latin typeface="Bell MT" panose="02020503060305020303" pitchFamily="18" charset="0"/>
            </a:endParaRPr>
          </a:p>
        </p:txBody>
      </p:sp>
    </p:spTree>
    <p:extLst>
      <p:ext uri="{BB962C8B-B14F-4D97-AF65-F5344CB8AC3E}">
        <p14:creationId xmlns:p14="http://schemas.microsoft.com/office/powerpoint/2010/main" val="123961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7755A-59D5-D445-A7C0-56961965DB86}"/>
              </a:ext>
            </a:extLst>
          </p:cNvPr>
          <p:cNvSpPr txBox="1"/>
          <p:nvPr/>
        </p:nvSpPr>
        <p:spPr>
          <a:xfrm>
            <a:off x="6096000" y="3087864"/>
            <a:ext cx="4475181" cy="2308324"/>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Every morning in Africa, a gazelle wakes up, it knows it must outrun the fastest lion or it will be killed. every morning in Africa a lion wakes up, it knows it must run faster than the slowest gazelle or it will starve to death. It doesn’t matter whether you are the lion or gazelle when the sun comes up, you’d better be running.</a:t>
            </a:r>
            <a:endParaRPr kumimoji="1" lang="ko-KR" altLang="en-US"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DFB936F6-1CDF-6644-AB20-FA5E08AF43BD}"/>
              </a:ext>
            </a:extLst>
          </p:cNvPr>
          <p:cNvSpPr txBox="1"/>
          <p:nvPr/>
        </p:nvSpPr>
        <p:spPr>
          <a:xfrm>
            <a:off x="6393996" y="1431034"/>
            <a:ext cx="3623492" cy="430887"/>
          </a:xfrm>
          <a:prstGeom prst="rect">
            <a:avLst/>
          </a:prstGeom>
          <a:noFill/>
        </p:spPr>
        <p:txBody>
          <a:bodyPr wrap="none" rtlCol="0">
            <a:spAutoFit/>
          </a:bodyPr>
          <a:lstStyle/>
          <a:p>
            <a:r>
              <a:rPr kumimoji="1" lang="en-US" altLang="ko-KR" sz="2200" b="1" dirty="0">
                <a:latin typeface="Bell MT" panose="02020503060305020303" pitchFamily="18" charset="0"/>
              </a:rPr>
              <a:t>Every morning this happens</a:t>
            </a:r>
            <a:endParaRPr kumimoji="1" lang="ko-KR" altLang="en-US" sz="2200" b="1" dirty="0">
              <a:latin typeface="Bell MT" panose="02020503060305020303" pitchFamily="18" charset="0"/>
            </a:endParaRPr>
          </a:p>
        </p:txBody>
      </p:sp>
    </p:spTree>
    <p:extLst>
      <p:ext uri="{BB962C8B-B14F-4D97-AF65-F5344CB8AC3E}">
        <p14:creationId xmlns:p14="http://schemas.microsoft.com/office/powerpoint/2010/main" val="259613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6F40DA46-12B1-F148-B5C5-D05BA7D7FB8D}"/>
              </a:ext>
            </a:extLst>
          </p:cNvPr>
          <p:cNvSpPr/>
          <p:nvPr/>
        </p:nvSpPr>
        <p:spPr>
          <a:xfrm flipV="1">
            <a:off x="1517764" y="2108985"/>
            <a:ext cx="2597524" cy="53938"/>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TextBox 2">
            <a:extLst>
              <a:ext uri="{FF2B5EF4-FFF2-40B4-BE49-F238E27FC236}">
                <a16:creationId xmlns:a16="http://schemas.microsoft.com/office/drawing/2014/main" id="{CC1E7875-BB0E-C448-B132-BBC66A296D8E}"/>
              </a:ext>
            </a:extLst>
          </p:cNvPr>
          <p:cNvSpPr txBox="1"/>
          <p:nvPr/>
        </p:nvSpPr>
        <p:spPr>
          <a:xfrm>
            <a:off x="1957957" y="1642223"/>
            <a:ext cx="1717137" cy="400110"/>
          </a:xfrm>
          <a:prstGeom prst="rect">
            <a:avLst/>
          </a:prstGeom>
          <a:noFill/>
        </p:spPr>
        <p:txBody>
          <a:bodyPr wrap="none" rtlCol="0">
            <a:spAutoFit/>
          </a:bodyPr>
          <a:lstStyle/>
          <a:p>
            <a:r>
              <a:rPr kumimoji="1" lang="en-US" altLang="ko-KR" sz="2000" b="1" dirty="0">
                <a:latin typeface="Bell MT" panose="02020503060305020303" pitchFamily="18" charset="0"/>
              </a:rPr>
              <a:t>TIME LINES</a:t>
            </a:r>
            <a:endParaRPr kumimoji="1" lang="ko-KR" altLang="en-US" sz="2000" b="1" dirty="0">
              <a:latin typeface="Bell MT" panose="02020503060305020303" pitchFamily="18" charset="0"/>
            </a:endParaRPr>
          </a:p>
        </p:txBody>
      </p:sp>
      <p:sp>
        <p:nvSpPr>
          <p:cNvPr id="5" name="TextBox 4">
            <a:extLst>
              <a:ext uri="{FF2B5EF4-FFF2-40B4-BE49-F238E27FC236}">
                <a16:creationId xmlns:a16="http://schemas.microsoft.com/office/drawing/2014/main" id="{A3DAC99E-06BC-7842-A7EF-6F357FC935F1}"/>
              </a:ext>
            </a:extLst>
          </p:cNvPr>
          <p:cNvSpPr txBox="1"/>
          <p:nvPr/>
        </p:nvSpPr>
        <p:spPr>
          <a:xfrm>
            <a:off x="7339380" y="2206249"/>
            <a:ext cx="362600" cy="369332"/>
          </a:xfrm>
          <a:prstGeom prst="rect">
            <a:avLst/>
          </a:prstGeom>
          <a:noFill/>
        </p:spPr>
        <p:txBody>
          <a:bodyPr wrap="square" rtlCol="0">
            <a:spAutoFit/>
          </a:bodyPr>
          <a:lstStyle/>
          <a:p>
            <a:r>
              <a:rPr kumimoji="1" lang="en-US" altLang="ko-KR" dirty="0">
                <a:solidFill>
                  <a:schemeClr val="bg1"/>
                </a:solidFill>
              </a:rPr>
              <a:t>1.</a:t>
            </a:r>
            <a:endParaRPr kumimoji="1" lang="ko-KR" altLang="en-US" dirty="0">
              <a:solidFill>
                <a:schemeClr val="bg1"/>
              </a:solidFill>
            </a:endParaRPr>
          </a:p>
        </p:txBody>
      </p:sp>
      <p:sp>
        <p:nvSpPr>
          <p:cNvPr id="6" name="TextBox 5">
            <a:extLst>
              <a:ext uri="{FF2B5EF4-FFF2-40B4-BE49-F238E27FC236}">
                <a16:creationId xmlns:a16="http://schemas.microsoft.com/office/drawing/2014/main" id="{D0CED55E-8DFF-6C4A-80C9-55B2DAC2B98E}"/>
              </a:ext>
            </a:extLst>
          </p:cNvPr>
          <p:cNvSpPr txBox="1"/>
          <p:nvPr/>
        </p:nvSpPr>
        <p:spPr>
          <a:xfrm>
            <a:off x="9620077" y="3809878"/>
            <a:ext cx="362600" cy="369332"/>
          </a:xfrm>
          <a:prstGeom prst="rect">
            <a:avLst/>
          </a:prstGeom>
          <a:noFill/>
        </p:spPr>
        <p:txBody>
          <a:bodyPr wrap="square" rtlCol="0">
            <a:spAutoFit/>
          </a:bodyPr>
          <a:lstStyle/>
          <a:p>
            <a:r>
              <a:rPr kumimoji="1" lang="en-US" altLang="ko-KR" dirty="0">
                <a:solidFill>
                  <a:schemeClr val="bg1"/>
                </a:solidFill>
              </a:rPr>
              <a:t>4.</a:t>
            </a:r>
            <a:endParaRPr kumimoji="1" lang="ko-KR" altLang="en-US" dirty="0"/>
          </a:p>
        </p:txBody>
      </p:sp>
      <p:sp>
        <p:nvSpPr>
          <p:cNvPr id="7" name="TextBox 6">
            <a:extLst>
              <a:ext uri="{FF2B5EF4-FFF2-40B4-BE49-F238E27FC236}">
                <a16:creationId xmlns:a16="http://schemas.microsoft.com/office/drawing/2014/main" id="{0B1F8CB3-6153-F944-B210-0E516BCC1205}"/>
              </a:ext>
            </a:extLst>
          </p:cNvPr>
          <p:cNvSpPr txBox="1"/>
          <p:nvPr/>
        </p:nvSpPr>
        <p:spPr>
          <a:xfrm>
            <a:off x="7339380" y="3809878"/>
            <a:ext cx="362600" cy="369332"/>
          </a:xfrm>
          <a:prstGeom prst="rect">
            <a:avLst/>
          </a:prstGeom>
          <a:noFill/>
        </p:spPr>
        <p:txBody>
          <a:bodyPr wrap="square" rtlCol="0">
            <a:spAutoFit/>
          </a:bodyPr>
          <a:lstStyle/>
          <a:p>
            <a:r>
              <a:rPr kumimoji="1" lang="en-US" altLang="ko-KR" dirty="0">
                <a:solidFill>
                  <a:schemeClr val="bg1"/>
                </a:solidFill>
              </a:rPr>
              <a:t>3.</a:t>
            </a:r>
            <a:endParaRPr kumimoji="1" lang="ko-KR" altLang="en-US" dirty="0">
              <a:solidFill>
                <a:schemeClr val="bg1"/>
              </a:solidFill>
            </a:endParaRPr>
          </a:p>
        </p:txBody>
      </p:sp>
      <p:sp>
        <p:nvSpPr>
          <p:cNvPr id="8" name="TextBox 7">
            <a:extLst>
              <a:ext uri="{FF2B5EF4-FFF2-40B4-BE49-F238E27FC236}">
                <a16:creationId xmlns:a16="http://schemas.microsoft.com/office/drawing/2014/main" id="{F1075057-5EDA-034F-AED4-BB08D1002041}"/>
              </a:ext>
            </a:extLst>
          </p:cNvPr>
          <p:cNvSpPr txBox="1"/>
          <p:nvPr/>
        </p:nvSpPr>
        <p:spPr>
          <a:xfrm>
            <a:off x="9620077" y="2151102"/>
            <a:ext cx="362600" cy="369332"/>
          </a:xfrm>
          <a:prstGeom prst="rect">
            <a:avLst/>
          </a:prstGeom>
          <a:noFill/>
        </p:spPr>
        <p:txBody>
          <a:bodyPr wrap="square" rtlCol="0">
            <a:spAutoFit/>
          </a:bodyPr>
          <a:lstStyle/>
          <a:p>
            <a:r>
              <a:rPr kumimoji="1" lang="en-US" altLang="ko-KR" dirty="0">
                <a:solidFill>
                  <a:schemeClr val="bg1"/>
                </a:solidFill>
              </a:rPr>
              <a:t>2.</a:t>
            </a:r>
            <a:endParaRPr kumimoji="1" lang="ko-KR" altLang="en-US" dirty="0"/>
          </a:p>
        </p:txBody>
      </p:sp>
      <p:sp>
        <p:nvSpPr>
          <p:cNvPr id="9" name="TextBox 8">
            <a:extLst>
              <a:ext uri="{FF2B5EF4-FFF2-40B4-BE49-F238E27FC236}">
                <a16:creationId xmlns:a16="http://schemas.microsoft.com/office/drawing/2014/main" id="{78487012-1F03-EC41-A0A2-39A99E042519}"/>
              </a:ext>
            </a:extLst>
          </p:cNvPr>
          <p:cNvSpPr txBox="1"/>
          <p:nvPr/>
        </p:nvSpPr>
        <p:spPr>
          <a:xfrm>
            <a:off x="1149240" y="2809591"/>
            <a:ext cx="3911327" cy="369332"/>
          </a:xfrm>
          <a:prstGeom prst="rect">
            <a:avLst/>
          </a:prstGeom>
          <a:noFill/>
        </p:spPr>
        <p:txBody>
          <a:bodyPr wrap="none" rtlCol="0">
            <a:spAutoFit/>
          </a:bodyPr>
          <a:lstStyle/>
          <a:p>
            <a:r>
              <a:rPr kumimoji="1" lang="en-US" altLang="ko-KR" b="1" dirty="0">
                <a:latin typeface="Bell MT" panose="02020503060305020303" pitchFamily="18" charset="0"/>
              </a:rPr>
              <a:t>Hope is necessary in every condition.</a:t>
            </a:r>
            <a:endParaRPr kumimoji="1" lang="ko-KR" altLang="en-US" b="1" dirty="0">
              <a:latin typeface="Bell MT" panose="02020503060305020303" pitchFamily="18" charset="0"/>
            </a:endParaRPr>
          </a:p>
        </p:txBody>
      </p:sp>
      <p:sp>
        <p:nvSpPr>
          <p:cNvPr id="10" name="TextBox 9">
            <a:extLst>
              <a:ext uri="{FF2B5EF4-FFF2-40B4-BE49-F238E27FC236}">
                <a16:creationId xmlns:a16="http://schemas.microsoft.com/office/drawing/2014/main" id="{AAF718BE-6967-C048-8CC4-5BA38F2A8A5D}"/>
              </a:ext>
            </a:extLst>
          </p:cNvPr>
          <p:cNvSpPr txBox="1"/>
          <p:nvPr/>
        </p:nvSpPr>
        <p:spPr>
          <a:xfrm>
            <a:off x="1149240" y="3749391"/>
            <a:ext cx="4539727" cy="1807285"/>
          </a:xfrm>
          <a:prstGeom prst="rect">
            <a:avLst/>
          </a:prstGeom>
          <a:noFill/>
        </p:spPr>
        <p:txBody>
          <a:bodyPr wrap="square" rtlCol="0">
            <a:spAutoFit/>
          </a:bodyPr>
          <a:lstStyle/>
          <a:p>
            <a:r>
              <a:rPr kumimoji="1" lang="en-US" altLang="ko-KR" dirty="0">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latin typeface="Bell MT" panose="02020503060305020303" pitchFamily="18" charset="0"/>
            </a:endParaRPr>
          </a:p>
        </p:txBody>
      </p:sp>
      <p:sp>
        <p:nvSpPr>
          <p:cNvPr id="11" name="TextBox 10">
            <a:extLst>
              <a:ext uri="{FF2B5EF4-FFF2-40B4-BE49-F238E27FC236}">
                <a16:creationId xmlns:a16="http://schemas.microsoft.com/office/drawing/2014/main" id="{D97CFB7C-A827-2443-9E02-5ED4B73ACE15}"/>
              </a:ext>
            </a:extLst>
          </p:cNvPr>
          <p:cNvSpPr txBox="1"/>
          <p:nvPr/>
        </p:nvSpPr>
        <p:spPr>
          <a:xfrm>
            <a:off x="7854337" y="2206249"/>
            <a:ext cx="904287" cy="369332"/>
          </a:xfrm>
          <a:prstGeom prst="rect">
            <a:avLst/>
          </a:prstGeom>
          <a:noFill/>
        </p:spPr>
        <p:txBody>
          <a:bodyPr wrap="none" rtlCol="0">
            <a:spAutoFit/>
          </a:bodyPr>
          <a:lstStyle/>
          <a:p>
            <a:r>
              <a:rPr kumimoji="1" lang="en-US" altLang="ko-KR" b="1" dirty="0">
                <a:solidFill>
                  <a:schemeClr val="bg1"/>
                </a:solidFill>
                <a:latin typeface="Bell MT" panose="02020503060305020303" pitchFamily="18" charset="0"/>
              </a:rPr>
              <a:t>Believe</a:t>
            </a:r>
            <a:endParaRPr kumimoji="1" lang="ko-KR" altLang="en-US" b="1" dirty="0">
              <a:solidFill>
                <a:schemeClr val="bg1"/>
              </a:solidFill>
              <a:latin typeface="Bell MT" panose="02020503060305020303" pitchFamily="18" charset="0"/>
            </a:endParaRPr>
          </a:p>
        </p:txBody>
      </p:sp>
      <p:sp>
        <p:nvSpPr>
          <p:cNvPr id="12" name="TextBox 11">
            <a:extLst>
              <a:ext uri="{FF2B5EF4-FFF2-40B4-BE49-F238E27FC236}">
                <a16:creationId xmlns:a16="http://schemas.microsoft.com/office/drawing/2014/main" id="{822F01F4-61C0-CC4A-B972-07A70A17990E}"/>
              </a:ext>
            </a:extLst>
          </p:cNvPr>
          <p:cNvSpPr txBox="1"/>
          <p:nvPr/>
        </p:nvSpPr>
        <p:spPr>
          <a:xfrm>
            <a:off x="10122449" y="2160401"/>
            <a:ext cx="723275" cy="369332"/>
          </a:xfrm>
          <a:prstGeom prst="rect">
            <a:avLst/>
          </a:prstGeom>
          <a:noFill/>
        </p:spPr>
        <p:txBody>
          <a:bodyPr wrap="none" rtlCol="0">
            <a:spAutoFit/>
          </a:bodyPr>
          <a:lstStyle/>
          <a:p>
            <a:r>
              <a:rPr kumimoji="1" lang="en-US" altLang="ko-KR" b="1" dirty="0">
                <a:solidFill>
                  <a:schemeClr val="bg1"/>
                </a:solidFill>
                <a:latin typeface="Bell MT" panose="02020503060305020303" pitchFamily="18" charset="0"/>
              </a:rPr>
              <a:t>Time</a:t>
            </a:r>
            <a:endParaRPr kumimoji="1" lang="ko-KR" altLang="en-US" b="1" dirty="0">
              <a:solidFill>
                <a:schemeClr val="bg1"/>
              </a:solidFill>
              <a:latin typeface="Bell MT" panose="02020503060305020303" pitchFamily="18" charset="0"/>
            </a:endParaRPr>
          </a:p>
        </p:txBody>
      </p:sp>
      <p:sp>
        <p:nvSpPr>
          <p:cNvPr id="13" name="TextBox 12">
            <a:extLst>
              <a:ext uri="{FF2B5EF4-FFF2-40B4-BE49-F238E27FC236}">
                <a16:creationId xmlns:a16="http://schemas.microsoft.com/office/drawing/2014/main" id="{5C20E46A-6716-5043-9F14-7B3B14722C78}"/>
              </a:ext>
            </a:extLst>
          </p:cNvPr>
          <p:cNvSpPr txBox="1"/>
          <p:nvPr/>
        </p:nvSpPr>
        <p:spPr>
          <a:xfrm>
            <a:off x="7854337" y="3809878"/>
            <a:ext cx="1319592" cy="369332"/>
          </a:xfrm>
          <a:prstGeom prst="rect">
            <a:avLst/>
          </a:prstGeom>
          <a:noFill/>
        </p:spPr>
        <p:txBody>
          <a:bodyPr wrap="none" rtlCol="0">
            <a:spAutoFit/>
          </a:bodyPr>
          <a:lstStyle/>
          <a:p>
            <a:r>
              <a:rPr kumimoji="1" lang="en-US" altLang="ko-KR" b="1" dirty="0">
                <a:solidFill>
                  <a:schemeClr val="bg1"/>
                </a:solidFill>
                <a:latin typeface="Bell MT" panose="02020503060305020303" pitchFamily="18" charset="0"/>
              </a:rPr>
              <a:t>Conscience</a:t>
            </a:r>
            <a:endParaRPr kumimoji="1" lang="ko-KR" altLang="en-US" b="1" dirty="0">
              <a:solidFill>
                <a:schemeClr val="bg1"/>
              </a:solidFill>
              <a:latin typeface="Bell MT" panose="02020503060305020303" pitchFamily="18" charset="0"/>
            </a:endParaRPr>
          </a:p>
        </p:txBody>
      </p:sp>
      <p:sp>
        <p:nvSpPr>
          <p:cNvPr id="14" name="TextBox 13">
            <a:extLst>
              <a:ext uri="{FF2B5EF4-FFF2-40B4-BE49-F238E27FC236}">
                <a16:creationId xmlns:a16="http://schemas.microsoft.com/office/drawing/2014/main" id="{5FFA0F01-215F-7449-B143-B5217231111F}"/>
              </a:ext>
            </a:extLst>
          </p:cNvPr>
          <p:cNvSpPr txBox="1"/>
          <p:nvPr/>
        </p:nvSpPr>
        <p:spPr>
          <a:xfrm>
            <a:off x="10122449" y="3809878"/>
            <a:ext cx="965521" cy="369332"/>
          </a:xfrm>
          <a:prstGeom prst="rect">
            <a:avLst/>
          </a:prstGeom>
          <a:noFill/>
        </p:spPr>
        <p:txBody>
          <a:bodyPr wrap="none" rtlCol="0">
            <a:spAutoFit/>
          </a:bodyPr>
          <a:lstStyle/>
          <a:p>
            <a:r>
              <a:rPr kumimoji="1" lang="en-US" altLang="ko-KR" b="1" dirty="0">
                <a:solidFill>
                  <a:schemeClr val="bg1"/>
                </a:solidFill>
                <a:latin typeface="Bell MT" panose="02020503060305020303" pitchFamily="18" charset="0"/>
              </a:rPr>
              <a:t>Dreams</a:t>
            </a:r>
            <a:endParaRPr kumimoji="1" lang="ko-KR" altLang="en-US" b="1" dirty="0">
              <a:solidFill>
                <a:schemeClr val="bg1"/>
              </a:solidFill>
              <a:latin typeface="Bell MT" panose="02020503060305020303" pitchFamily="18" charset="0"/>
            </a:endParaRPr>
          </a:p>
        </p:txBody>
      </p:sp>
      <p:sp>
        <p:nvSpPr>
          <p:cNvPr id="15" name="TextBox 14">
            <a:extLst>
              <a:ext uri="{FF2B5EF4-FFF2-40B4-BE49-F238E27FC236}">
                <a16:creationId xmlns:a16="http://schemas.microsoft.com/office/drawing/2014/main" id="{1A8A91D6-7191-F74D-A3DC-F939EB8DCE2F}"/>
              </a:ext>
            </a:extLst>
          </p:cNvPr>
          <p:cNvSpPr txBox="1"/>
          <p:nvPr/>
        </p:nvSpPr>
        <p:spPr>
          <a:xfrm>
            <a:off x="7848070" y="2705101"/>
            <a:ext cx="1853592" cy="523220"/>
          </a:xfrm>
          <a:prstGeom prst="rect">
            <a:avLst/>
          </a:prstGeom>
          <a:noFill/>
        </p:spPr>
        <p:txBody>
          <a:bodyPr wrap="square" rtlCol="0">
            <a:spAutoFit/>
          </a:bodyPr>
          <a:lstStyle/>
          <a:p>
            <a:r>
              <a:rPr kumimoji="1" lang="en-US" altLang="ko-KR" sz="1400" dirty="0">
                <a:solidFill>
                  <a:schemeClr val="bg1"/>
                </a:solidFill>
                <a:latin typeface="Bell MT" panose="02020503060305020303" pitchFamily="18" charset="0"/>
              </a:rPr>
              <a:t>Believe you can, then you will</a:t>
            </a:r>
            <a:endParaRPr kumimoji="1" lang="ko-KR" altLang="en-US" sz="1400" dirty="0">
              <a:solidFill>
                <a:schemeClr val="bg1"/>
              </a:solidFill>
              <a:latin typeface="Bell MT" panose="02020503060305020303" pitchFamily="18" charset="0"/>
            </a:endParaRPr>
          </a:p>
        </p:txBody>
      </p:sp>
      <p:sp>
        <p:nvSpPr>
          <p:cNvPr id="16" name="TextBox 15">
            <a:extLst>
              <a:ext uri="{FF2B5EF4-FFF2-40B4-BE49-F238E27FC236}">
                <a16:creationId xmlns:a16="http://schemas.microsoft.com/office/drawing/2014/main" id="{5FCD2D1E-0ADC-CB4D-9A98-CCDAED922FED}"/>
              </a:ext>
            </a:extLst>
          </p:cNvPr>
          <p:cNvSpPr txBox="1"/>
          <p:nvPr/>
        </p:nvSpPr>
        <p:spPr>
          <a:xfrm>
            <a:off x="10122449" y="2641191"/>
            <a:ext cx="2005726" cy="523220"/>
          </a:xfrm>
          <a:prstGeom prst="rect">
            <a:avLst/>
          </a:prstGeom>
          <a:noFill/>
        </p:spPr>
        <p:txBody>
          <a:bodyPr wrap="square" rtlCol="0">
            <a:spAutoFit/>
          </a:bodyPr>
          <a:lstStyle/>
          <a:p>
            <a:r>
              <a:rPr kumimoji="1" lang="en-US" altLang="ko-KR" sz="1400" dirty="0">
                <a:solidFill>
                  <a:schemeClr val="bg1"/>
                </a:solidFill>
                <a:latin typeface="Bell MT" panose="02020503060305020303" pitchFamily="18" charset="0"/>
              </a:rPr>
              <a:t>Even miracles take a little time</a:t>
            </a:r>
            <a:endParaRPr kumimoji="1" lang="ko-KR" altLang="en-US" sz="1400" dirty="0">
              <a:solidFill>
                <a:schemeClr val="bg1"/>
              </a:solidFill>
              <a:latin typeface="Bell MT" panose="02020503060305020303" pitchFamily="18" charset="0"/>
            </a:endParaRPr>
          </a:p>
        </p:txBody>
      </p:sp>
      <p:sp>
        <p:nvSpPr>
          <p:cNvPr id="17" name="TextBox 16">
            <a:extLst>
              <a:ext uri="{FF2B5EF4-FFF2-40B4-BE49-F238E27FC236}">
                <a16:creationId xmlns:a16="http://schemas.microsoft.com/office/drawing/2014/main" id="{25F4FD2D-A87F-F84F-BE50-BA0BE7D78369}"/>
              </a:ext>
            </a:extLst>
          </p:cNvPr>
          <p:cNvSpPr txBox="1"/>
          <p:nvPr/>
        </p:nvSpPr>
        <p:spPr>
          <a:xfrm>
            <a:off x="7848070" y="4344189"/>
            <a:ext cx="1953479" cy="738664"/>
          </a:xfrm>
          <a:prstGeom prst="rect">
            <a:avLst/>
          </a:prstGeom>
          <a:noFill/>
        </p:spPr>
        <p:txBody>
          <a:bodyPr wrap="square" rtlCol="0">
            <a:spAutoFit/>
          </a:bodyPr>
          <a:lstStyle/>
          <a:p>
            <a:r>
              <a:rPr kumimoji="1" lang="en-US" altLang="ko-KR" sz="1400" dirty="0">
                <a:solidFill>
                  <a:schemeClr val="bg1"/>
                </a:solidFill>
                <a:latin typeface="Bell MT" panose="02020503060305020303" pitchFamily="18" charset="0"/>
              </a:rPr>
              <a:t>Always let your conscience be your guide</a:t>
            </a:r>
            <a:endParaRPr kumimoji="1" lang="ko-KR" altLang="en-US" sz="1400" dirty="0">
              <a:solidFill>
                <a:schemeClr val="bg1"/>
              </a:solidFill>
              <a:latin typeface="Bell MT" panose="02020503060305020303" pitchFamily="18" charset="0"/>
            </a:endParaRPr>
          </a:p>
        </p:txBody>
      </p:sp>
      <p:sp>
        <p:nvSpPr>
          <p:cNvPr id="18" name="TextBox 17">
            <a:extLst>
              <a:ext uri="{FF2B5EF4-FFF2-40B4-BE49-F238E27FC236}">
                <a16:creationId xmlns:a16="http://schemas.microsoft.com/office/drawing/2014/main" id="{968D3066-B56C-2341-964F-67824107A565}"/>
              </a:ext>
            </a:extLst>
          </p:cNvPr>
          <p:cNvSpPr txBox="1"/>
          <p:nvPr/>
        </p:nvSpPr>
        <p:spPr>
          <a:xfrm>
            <a:off x="10122449" y="4328268"/>
            <a:ext cx="1953480" cy="738664"/>
          </a:xfrm>
          <a:prstGeom prst="rect">
            <a:avLst/>
          </a:prstGeom>
          <a:noFill/>
        </p:spPr>
        <p:txBody>
          <a:bodyPr wrap="square" rtlCol="0">
            <a:spAutoFit/>
          </a:bodyPr>
          <a:lstStyle/>
          <a:p>
            <a:r>
              <a:rPr kumimoji="1" lang="en-US" altLang="ko-KR" sz="1400" dirty="0">
                <a:solidFill>
                  <a:schemeClr val="bg1"/>
                </a:solidFill>
                <a:latin typeface="Bell MT" panose="02020503060305020303" pitchFamily="18" charset="0"/>
              </a:rPr>
              <a:t>If you keep on believing the dreams that you wish will come true</a:t>
            </a:r>
            <a:endParaRPr kumimoji="1" lang="ko-KR" altLang="en-US" sz="14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99583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D49C8BAA-E5ED-4148-A50A-9E165D8EA5BF}"/>
              </a:ext>
            </a:extLst>
          </p:cNvPr>
          <p:cNvGrpSpPr/>
          <p:nvPr/>
        </p:nvGrpSpPr>
        <p:grpSpPr>
          <a:xfrm>
            <a:off x="8763002" y="2889250"/>
            <a:ext cx="3479800" cy="1079500"/>
            <a:chOff x="8763002" y="2889250"/>
            <a:chExt cx="3479800" cy="1079500"/>
          </a:xfrm>
        </p:grpSpPr>
        <p:sp>
          <p:nvSpPr>
            <p:cNvPr id="3" name="타원 2">
              <a:extLst>
                <a:ext uri="{FF2B5EF4-FFF2-40B4-BE49-F238E27FC236}">
                  <a16:creationId xmlns:a16="http://schemas.microsoft.com/office/drawing/2014/main" id="{47CCF1C6-EEE2-2447-87FB-BEDB6D3E194A}"/>
                </a:ext>
              </a:extLst>
            </p:cNvPr>
            <p:cNvSpPr/>
            <p:nvPr userDrawn="1"/>
          </p:nvSpPr>
          <p:spPr>
            <a:xfrm>
              <a:off x="8763002" y="2889250"/>
              <a:ext cx="1079500" cy="1079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b="1" dirty="0">
                  <a:latin typeface="Bell MT" panose="02020503060305020303" pitchFamily="18" charset="0"/>
                </a:rPr>
                <a:t>1</a:t>
              </a:r>
              <a:endParaRPr kumimoji="1" lang="ko-KR" altLang="en-US" b="1" dirty="0">
                <a:latin typeface="Bell MT" panose="02020503060305020303" pitchFamily="18" charset="0"/>
              </a:endParaRPr>
            </a:p>
          </p:txBody>
        </p:sp>
        <p:sp>
          <p:nvSpPr>
            <p:cNvPr id="4" name="타원 3">
              <a:extLst>
                <a:ext uri="{FF2B5EF4-FFF2-40B4-BE49-F238E27FC236}">
                  <a16:creationId xmlns:a16="http://schemas.microsoft.com/office/drawing/2014/main" id="{5BA167D4-2B1C-D440-BF62-C6CA7962E079}"/>
                </a:ext>
              </a:extLst>
            </p:cNvPr>
            <p:cNvSpPr/>
            <p:nvPr userDrawn="1"/>
          </p:nvSpPr>
          <p:spPr>
            <a:xfrm>
              <a:off x="10502902" y="2889250"/>
              <a:ext cx="1079500" cy="1079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b="1" dirty="0">
                  <a:latin typeface="Bell MT" panose="02020503060305020303" pitchFamily="18" charset="0"/>
                </a:rPr>
                <a:t>2</a:t>
              </a:r>
              <a:endParaRPr kumimoji="1" lang="ko-KR" altLang="en-US" b="1" dirty="0">
                <a:latin typeface="Bell MT" panose="02020503060305020303" pitchFamily="18" charset="0"/>
              </a:endParaRPr>
            </a:p>
          </p:txBody>
        </p:sp>
        <p:sp>
          <p:nvSpPr>
            <p:cNvPr id="5" name="직사각형 4">
              <a:extLst>
                <a:ext uri="{FF2B5EF4-FFF2-40B4-BE49-F238E27FC236}">
                  <a16:creationId xmlns:a16="http://schemas.microsoft.com/office/drawing/2014/main" id="{AC305B46-E0FA-CD42-96B4-9BFC4CD2F7FB}"/>
                </a:ext>
              </a:extLst>
            </p:cNvPr>
            <p:cNvSpPr/>
            <p:nvPr userDrawn="1"/>
          </p:nvSpPr>
          <p:spPr>
            <a:xfrm>
              <a:off x="9486904" y="3359150"/>
              <a:ext cx="1079500" cy="139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BAB45F4E-7B75-4544-84B7-92480E47BB68}"/>
                </a:ext>
              </a:extLst>
            </p:cNvPr>
            <p:cNvSpPr/>
            <p:nvPr userDrawn="1"/>
          </p:nvSpPr>
          <p:spPr>
            <a:xfrm>
              <a:off x="11163302" y="3359150"/>
              <a:ext cx="1079500" cy="139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b="1"/>
            </a:p>
          </p:txBody>
        </p:sp>
      </p:grpSp>
      <p:sp>
        <p:nvSpPr>
          <p:cNvPr id="7" name="직사각형 6">
            <a:extLst>
              <a:ext uri="{FF2B5EF4-FFF2-40B4-BE49-F238E27FC236}">
                <a16:creationId xmlns:a16="http://schemas.microsoft.com/office/drawing/2014/main" id="{5A856A91-AA2E-EA4F-931C-1F107561D42F}"/>
              </a:ext>
            </a:extLst>
          </p:cNvPr>
          <p:cNvSpPr/>
          <p:nvPr/>
        </p:nvSpPr>
        <p:spPr>
          <a:xfrm>
            <a:off x="605516" y="2686626"/>
            <a:ext cx="24257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TextBox 7">
            <a:extLst>
              <a:ext uri="{FF2B5EF4-FFF2-40B4-BE49-F238E27FC236}">
                <a16:creationId xmlns:a16="http://schemas.microsoft.com/office/drawing/2014/main" id="{A39F10FD-4C02-0D47-B44C-3EB9D34B97A8}"/>
              </a:ext>
            </a:extLst>
          </p:cNvPr>
          <p:cNvSpPr txBox="1"/>
          <p:nvPr/>
        </p:nvSpPr>
        <p:spPr>
          <a:xfrm>
            <a:off x="605516" y="1987202"/>
            <a:ext cx="1717137" cy="400110"/>
          </a:xfrm>
          <a:prstGeom prst="rect">
            <a:avLst/>
          </a:prstGeom>
          <a:noFill/>
        </p:spPr>
        <p:txBody>
          <a:bodyPr wrap="none" rtlCol="0">
            <a:spAutoFit/>
          </a:bodyPr>
          <a:lstStyle/>
          <a:p>
            <a:r>
              <a:rPr kumimoji="1" lang="en-US" altLang="ko-KR" sz="2000" b="1" dirty="0">
                <a:solidFill>
                  <a:schemeClr val="bg1"/>
                </a:solidFill>
                <a:latin typeface="Bell MT" panose="02020503060305020303" pitchFamily="18" charset="0"/>
              </a:rPr>
              <a:t>TIME LINES</a:t>
            </a:r>
            <a:endParaRPr kumimoji="1" lang="ko-KR" altLang="en-US" sz="2000" b="1" dirty="0">
              <a:solidFill>
                <a:schemeClr val="bg1"/>
              </a:solidFill>
              <a:latin typeface="Bell MT" panose="02020503060305020303" pitchFamily="18" charset="0"/>
            </a:endParaRPr>
          </a:p>
        </p:txBody>
      </p:sp>
      <p:sp>
        <p:nvSpPr>
          <p:cNvPr id="9" name="TextBox 8">
            <a:extLst>
              <a:ext uri="{FF2B5EF4-FFF2-40B4-BE49-F238E27FC236}">
                <a16:creationId xmlns:a16="http://schemas.microsoft.com/office/drawing/2014/main" id="{1AE0EFB0-4F46-CC4E-BF60-CDE193611723}"/>
              </a:ext>
            </a:extLst>
          </p:cNvPr>
          <p:cNvSpPr txBox="1"/>
          <p:nvPr/>
        </p:nvSpPr>
        <p:spPr>
          <a:xfrm>
            <a:off x="8874372" y="1420741"/>
            <a:ext cx="2363692" cy="646331"/>
          </a:xfrm>
          <a:prstGeom prst="rect">
            <a:avLst/>
          </a:prstGeom>
          <a:noFill/>
        </p:spPr>
        <p:txBody>
          <a:bodyPr wrap="square" rtlCol="0">
            <a:spAutoFit/>
          </a:bodyPr>
          <a:lstStyle/>
          <a:p>
            <a:r>
              <a:rPr kumimoji="1" lang="en-US" altLang="ko-KR" dirty="0">
                <a:latin typeface="Bell MT" panose="02020503060305020303" pitchFamily="18" charset="0"/>
              </a:rPr>
              <a:t>Believe you can, then you will</a:t>
            </a:r>
            <a:endParaRPr kumimoji="1" lang="ko-KR" altLang="en-US" dirty="0">
              <a:latin typeface="Bell MT" panose="02020503060305020303" pitchFamily="18" charset="0"/>
            </a:endParaRPr>
          </a:p>
        </p:txBody>
      </p:sp>
      <p:sp>
        <p:nvSpPr>
          <p:cNvPr id="10" name="TextBox 9">
            <a:extLst>
              <a:ext uri="{FF2B5EF4-FFF2-40B4-BE49-F238E27FC236}">
                <a16:creationId xmlns:a16="http://schemas.microsoft.com/office/drawing/2014/main" id="{446E2318-4F62-4648-B952-B80DF9BE8308}"/>
              </a:ext>
            </a:extLst>
          </p:cNvPr>
          <p:cNvSpPr txBox="1"/>
          <p:nvPr/>
        </p:nvSpPr>
        <p:spPr>
          <a:xfrm>
            <a:off x="8873563" y="2335684"/>
            <a:ext cx="904287" cy="369332"/>
          </a:xfrm>
          <a:prstGeom prst="rect">
            <a:avLst/>
          </a:prstGeom>
          <a:noFill/>
        </p:spPr>
        <p:txBody>
          <a:bodyPr wrap="none" rtlCol="0">
            <a:spAutoFit/>
          </a:bodyPr>
          <a:lstStyle/>
          <a:p>
            <a:r>
              <a:rPr kumimoji="1" lang="en-US" altLang="ko-KR" b="1" dirty="0">
                <a:latin typeface="Bell MT" panose="02020503060305020303" pitchFamily="18" charset="0"/>
              </a:rPr>
              <a:t>Believe</a:t>
            </a:r>
            <a:endParaRPr kumimoji="1" lang="ko-KR" altLang="en-US" b="1" dirty="0">
              <a:latin typeface="Bell MT" panose="02020503060305020303" pitchFamily="18" charset="0"/>
            </a:endParaRPr>
          </a:p>
        </p:txBody>
      </p:sp>
      <p:sp>
        <p:nvSpPr>
          <p:cNvPr id="11" name="TextBox 10">
            <a:extLst>
              <a:ext uri="{FF2B5EF4-FFF2-40B4-BE49-F238E27FC236}">
                <a16:creationId xmlns:a16="http://schemas.microsoft.com/office/drawing/2014/main" id="{1B431311-BDCE-9641-BBF9-EC140C28E432}"/>
              </a:ext>
            </a:extLst>
          </p:cNvPr>
          <p:cNvSpPr txBox="1"/>
          <p:nvPr/>
        </p:nvSpPr>
        <p:spPr>
          <a:xfrm>
            <a:off x="9397949" y="4828099"/>
            <a:ext cx="2005726" cy="646331"/>
          </a:xfrm>
          <a:prstGeom prst="rect">
            <a:avLst/>
          </a:prstGeom>
          <a:noFill/>
        </p:spPr>
        <p:txBody>
          <a:bodyPr wrap="square" rtlCol="0">
            <a:spAutoFit/>
          </a:bodyPr>
          <a:lstStyle/>
          <a:p>
            <a:pPr algn="r"/>
            <a:r>
              <a:rPr kumimoji="1" lang="en-US" altLang="ko-KR" dirty="0">
                <a:latin typeface="Bell MT" panose="02020503060305020303" pitchFamily="18" charset="0"/>
              </a:rPr>
              <a:t>Even miracles take a little time</a:t>
            </a:r>
            <a:endParaRPr kumimoji="1" lang="ko-KR" altLang="en-US" dirty="0">
              <a:latin typeface="Bell MT" panose="02020503060305020303" pitchFamily="18" charset="0"/>
            </a:endParaRPr>
          </a:p>
        </p:txBody>
      </p:sp>
      <p:sp>
        <p:nvSpPr>
          <p:cNvPr id="12" name="TextBox 11">
            <a:extLst>
              <a:ext uri="{FF2B5EF4-FFF2-40B4-BE49-F238E27FC236}">
                <a16:creationId xmlns:a16="http://schemas.microsoft.com/office/drawing/2014/main" id="{872BECEF-CD5D-A543-821C-33F9711BB3A3}"/>
              </a:ext>
            </a:extLst>
          </p:cNvPr>
          <p:cNvSpPr txBox="1"/>
          <p:nvPr/>
        </p:nvSpPr>
        <p:spPr>
          <a:xfrm>
            <a:off x="10675591" y="4280712"/>
            <a:ext cx="728084" cy="369332"/>
          </a:xfrm>
          <a:prstGeom prst="rect">
            <a:avLst/>
          </a:prstGeom>
          <a:noFill/>
        </p:spPr>
        <p:txBody>
          <a:bodyPr wrap="none" rtlCol="0">
            <a:spAutoFit/>
          </a:bodyPr>
          <a:lstStyle/>
          <a:p>
            <a:pPr algn="r"/>
            <a:r>
              <a:rPr kumimoji="1" lang="en-US" altLang="ko-KR" b="1" dirty="0">
                <a:latin typeface="Bell MT" panose="02020503060305020303" pitchFamily="18" charset="0"/>
              </a:rPr>
              <a:t>Time</a:t>
            </a:r>
            <a:endParaRPr kumimoji="1" lang="ko-KR" altLang="en-US" b="1" dirty="0">
              <a:latin typeface="Bell MT" panose="02020503060305020303" pitchFamily="18" charset="0"/>
            </a:endParaRPr>
          </a:p>
        </p:txBody>
      </p:sp>
      <p:sp>
        <p:nvSpPr>
          <p:cNvPr id="13" name="TextBox 12">
            <a:extLst>
              <a:ext uri="{FF2B5EF4-FFF2-40B4-BE49-F238E27FC236}">
                <a16:creationId xmlns:a16="http://schemas.microsoft.com/office/drawing/2014/main" id="{50723791-8CD8-B84F-BC3E-4665C594DBCD}"/>
              </a:ext>
            </a:extLst>
          </p:cNvPr>
          <p:cNvSpPr txBox="1"/>
          <p:nvPr/>
        </p:nvSpPr>
        <p:spPr>
          <a:xfrm>
            <a:off x="605516" y="3184753"/>
            <a:ext cx="3924920" cy="1477328"/>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The secret of getting ahead is getting started. The secret of getting started is breaking your complex overwhelming tasks into small manageable tasks, and then starting on the first one.</a:t>
            </a:r>
            <a:endParaRPr kumimoji="1" lang="ko-KR" altLang="en-US" dirty="0">
              <a:solidFill>
                <a:schemeClr val="bg1"/>
              </a:solidFill>
              <a:latin typeface="Bell MT" panose="02020503060305020303" pitchFamily="18" charset="0"/>
            </a:endParaRPr>
          </a:p>
        </p:txBody>
      </p:sp>
    </p:spTree>
    <p:extLst>
      <p:ext uri="{BB962C8B-B14F-4D97-AF65-F5344CB8AC3E}">
        <p14:creationId xmlns:p14="http://schemas.microsoft.com/office/powerpoint/2010/main" val="141985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5DF02A91-4FC1-F849-BAE2-28414EB299F1}"/>
              </a:ext>
            </a:extLst>
          </p:cNvPr>
          <p:cNvGrpSpPr/>
          <p:nvPr/>
        </p:nvGrpSpPr>
        <p:grpSpPr>
          <a:xfrm rot="10800000">
            <a:off x="6354" y="2889250"/>
            <a:ext cx="3479800" cy="1079500"/>
            <a:chOff x="8763002" y="2889250"/>
            <a:chExt cx="3479800" cy="1079500"/>
          </a:xfrm>
        </p:grpSpPr>
        <p:sp>
          <p:nvSpPr>
            <p:cNvPr id="3" name="타원 2">
              <a:extLst>
                <a:ext uri="{FF2B5EF4-FFF2-40B4-BE49-F238E27FC236}">
                  <a16:creationId xmlns:a16="http://schemas.microsoft.com/office/drawing/2014/main" id="{A74C9C27-6DD0-194D-92D8-AE89984B8CF3}"/>
                </a:ext>
              </a:extLst>
            </p:cNvPr>
            <p:cNvSpPr/>
            <p:nvPr userDrawn="1"/>
          </p:nvSpPr>
          <p:spPr>
            <a:xfrm rot="10800000">
              <a:off x="8763002" y="2889250"/>
              <a:ext cx="1079500" cy="1079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b="1" dirty="0">
                  <a:latin typeface="Bell MT" panose="02020503060305020303" pitchFamily="18" charset="0"/>
                </a:rPr>
                <a:t>4</a:t>
              </a:r>
              <a:endParaRPr kumimoji="1" lang="ko-KR" altLang="en-US" b="1" dirty="0">
                <a:latin typeface="Bell MT" panose="02020503060305020303" pitchFamily="18" charset="0"/>
              </a:endParaRPr>
            </a:p>
          </p:txBody>
        </p:sp>
        <p:sp>
          <p:nvSpPr>
            <p:cNvPr id="4" name="타원 3">
              <a:extLst>
                <a:ext uri="{FF2B5EF4-FFF2-40B4-BE49-F238E27FC236}">
                  <a16:creationId xmlns:a16="http://schemas.microsoft.com/office/drawing/2014/main" id="{E97B32F0-67EE-FB4A-BBC2-4869475B02A4}"/>
                </a:ext>
              </a:extLst>
            </p:cNvPr>
            <p:cNvSpPr/>
            <p:nvPr userDrawn="1"/>
          </p:nvSpPr>
          <p:spPr>
            <a:xfrm rot="10800000">
              <a:off x="10502902" y="2889250"/>
              <a:ext cx="1079500" cy="1079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b="1" dirty="0">
                  <a:latin typeface="Bell MT" panose="02020503060305020303" pitchFamily="18" charset="0"/>
                </a:rPr>
                <a:t>3</a:t>
              </a:r>
              <a:endParaRPr kumimoji="1" lang="ko-KR" altLang="en-US" b="1" dirty="0">
                <a:latin typeface="Bell MT" panose="02020503060305020303" pitchFamily="18" charset="0"/>
              </a:endParaRPr>
            </a:p>
          </p:txBody>
        </p:sp>
        <p:sp>
          <p:nvSpPr>
            <p:cNvPr id="5" name="직사각형 4">
              <a:extLst>
                <a:ext uri="{FF2B5EF4-FFF2-40B4-BE49-F238E27FC236}">
                  <a16:creationId xmlns:a16="http://schemas.microsoft.com/office/drawing/2014/main" id="{979ACC98-349A-2F4B-9807-3F779BC77C03}"/>
                </a:ext>
              </a:extLst>
            </p:cNvPr>
            <p:cNvSpPr/>
            <p:nvPr userDrawn="1"/>
          </p:nvSpPr>
          <p:spPr>
            <a:xfrm>
              <a:off x="9486904" y="3359150"/>
              <a:ext cx="1079500" cy="139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6" name="직사각형 5">
              <a:extLst>
                <a:ext uri="{FF2B5EF4-FFF2-40B4-BE49-F238E27FC236}">
                  <a16:creationId xmlns:a16="http://schemas.microsoft.com/office/drawing/2014/main" id="{A3F69BD7-CCA5-C341-9EED-0F2D00988A32}"/>
                </a:ext>
              </a:extLst>
            </p:cNvPr>
            <p:cNvSpPr/>
            <p:nvPr userDrawn="1"/>
          </p:nvSpPr>
          <p:spPr>
            <a:xfrm>
              <a:off x="11163302" y="3359150"/>
              <a:ext cx="1079500" cy="139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grpSp>
      <p:sp>
        <p:nvSpPr>
          <p:cNvPr id="7" name="TextBox 6">
            <a:extLst>
              <a:ext uri="{FF2B5EF4-FFF2-40B4-BE49-F238E27FC236}">
                <a16:creationId xmlns:a16="http://schemas.microsoft.com/office/drawing/2014/main" id="{DB541312-0CED-724C-855A-FA83B58BBD35}"/>
              </a:ext>
            </a:extLst>
          </p:cNvPr>
          <p:cNvSpPr txBox="1"/>
          <p:nvPr/>
        </p:nvSpPr>
        <p:spPr>
          <a:xfrm>
            <a:off x="529075" y="4438650"/>
            <a:ext cx="1319592" cy="369332"/>
          </a:xfrm>
          <a:prstGeom prst="rect">
            <a:avLst/>
          </a:prstGeom>
          <a:noFill/>
        </p:spPr>
        <p:txBody>
          <a:bodyPr wrap="none" rtlCol="0">
            <a:spAutoFit/>
          </a:bodyPr>
          <a:lstStyle/>
          <a:p>
            <a:r>
              <a:rPr kumimoji="1" lang="en-US" altLang="ko-KR" b="1" dirty="0">
                <a:latin typeface="Bell MT" panose="02020503060305020303" pitchFamily="18" charset="0"/>
              </a:rPr>
              <a:t>Conscience</a:t>
            </a:r>
            <a:endParaRPr kumimoji="1" lang="ko-KR" altLang="en-US" b="1" dirty="0">
              <a:latin typeface="Bell MT" panose="02020503060305020303" pitchFamily="18" charset="0"/>
            </a:endParaRPr>
          </a:p>
        </p:txBody>
      </p:sp>
      <p:sp>
        <p:nvSpPr>
          <p:cNvPr id="8" name="TextBox 7">
            <a:extLst>
              <a:ext uri="{FF2B5EF4-FFF2-40B4-BE49-F238E27FC236}">
                <a16:creationId xmlns:a16="http://schemas.microsoft.com/office/drawing/2014/main" id="{9122109D-4AAB-3F4D-B528-068711A3279D}"/>
              </a:ext>
            </a:extLst>
          </p:cNvPr>
          <p:cNvSpPr txBox="1"/>
          <p:nvPr/>
        </p:nvSpPr>
        <p:spPr>
          <a:xfrm>
            <a:off x="529075" y="5111548"/>
            <a:ext cx="2530009" cy="646331"/>
          </a:xfrm>
          <a:prstGeom prst="rect">
            <a:avLst/>
          </a:prstGeom>
          <a:noFill/>
        </p:spPr>
        <p:txBody>
          <a:bodyPr wrap="square" rtlCol="0">
            <a:spAutoFit/>
          </a:bodyPr>
          <a:lstStyle/>
          <a:p>
            <a:r>
              <a:rPr kumimoji="1" lang="en-US" altLang="ko-KR" dirty="0">
                <a:latin typeface="Bell MT" panose="02020503060305020303" pitchFamily="18" charset="0"/>
              </a:rPr>
              <a:t>Always let your conscience be your guide</a:t>
            </a:r>
            <a:endParaRPr kumimoji="1" lang="ko-KR" altLang="en-US" dirty="0">
              <a:latin typeface="Bell MT" panose="02020503060305020303" pitchFamily="18" charset="0"/>
            </a:endParaRPr>
          </a:p>
        </p:txBody>
      </p:sp>
      <p:sp>
        <p:nvSpPr>
          <p:cNvPr id="9" name="TextBox 8">
            <a:extLst>
              <a:ext uri="{FF2B5EF4-FFF2-40B4-BE49-F238E27FC236}">
                <a16:creationId xmlns:a16="http://schemas.microsoft.com/office/drawing/2014/main" id="{6A0A0786-924F-7543-9057-82C8220A7673}"/>
              </a:ext>
            </a:extLst>
          </p:cNvPr>
          <p:cNvSpPr txBox="1"/>
          <p:nvPr/>
        </p:nvSpPr>
        <p:spPr>
          <a:xfrm>
            <a:off x="2562503" y="2158682"/>
            <a:ext cx="965521" cy="369332"/>
          </a:xfrm>
          <a:prstGeom prst="rect">
            <a:avLst/>
          </a:prstGeom>
          <a:noFill/>
        </p:spPr>
        <p:txBody>
          <a:bodyPr wrap="none" rtlCol="0">
            <a:spAutoFit/>
          </a:bodyPr>
          <a:lstStyle/>
          <a:p>
            <a:pPr algn="r"/>
            <a:r>
              <a:rPr kumimoji="1" lang="en-US" altLang="ko-KR" b="1" dirty="0">
                <a:latin typeface="Bell MT" panose="02020503060305020303" pitchFamily="18" charset="0"/>
              </a:rPr>
              <a:t>Dreams</a:t>
            </a:r>
            <a:endParaRPr kumimoji="1" lang="ko-KR" altLang="en-US" b="1" dirty="0">
              <a:latin typeface="Bell MT" panose="02020503060305020303" pitchFamily="18" charset="0"/>
            </a:endParaRPr>
          </a:p>
        </p:txBody>
      </p:sp>
      <p:sp>
        <p:nvSpPr>
          <p:cNvPr id="10" name="TextBox 9">
            <a:extLst>
              <a:ext uri="{FF2B5EF4-FFF2-40B4-BE49-F238E27FC236}">
                <a16:creationId xmlns:a16="http://schemas.microsoft.com/office/drawing/2014/main" id="{8073BC81-0F16-E34E-BFA9-BA879F6872D2}"/>
              </a:ext>
            </a:extLst>
          </p:cNvPr>
          <p:cNvSpPr txBox="1"/>
          <p:nvPr/>
        </p:nvSpPr>
        <p:spPr>
          <a:xfrm>
            <a:off x="954964" y="1110219"/>
            <a:ext cx="2535074" cy="923330"/>
          </a:xfrm>
          <a:prstGeom prst="rect">
            <a:avLst/>
          </a:prstGeom>
          <a:noFill/>
        </p:spPr>
        <p:txBody>
          <a:bodyPr wrap="square" rtlCol="0">
            <a:spAutoFit/>
          </a:bodyPr>
          <a:lstStyle/>
          <a:p>
            <a:pPr algn="r"/>
            <a:r>
              <a:rPr kumimoji="1" lang="en-US" altLang="ko-KR" dirty="0">
                <a:latin typeface="Bell MT" panose="02020503060305020303" pitchFamily="18" charset="0"/>
              </a:rPr>
              <a:t>If you keep on believing the dreams that you wish will come true</a:t>
            </a:r>
            <a:endParaRPr kumimoji="1" lang="ko-KR" altLang="en-US" dirty="0">
              <a:latin typeface="Bell MT" panose="02020503060305020303" pitchFamily="18" charset="0"/>
            </a:endParaRPr>
          </a:p>
        </p:txBody>
      </p:sp>
      <p:sp>
        <p:nvSpPr>
          <p:cNvPr id="11" name="TextBox 10">
            <a:extLst>
              <a:ext uri="{FF2B5EF4-FFF2-40B4-BE49-F238E27FC236}">
                <a16:creationId xmlns:a16="http://schemas.microsoft.com/office/drawing/2014/main" id="{E48BEB2F-5230-7348-969D-4003460FDECF}"/>
              </a:ext>
            </a:extLst>
          </p:cNvPr>
          <p:cNvSpPr txBox="1"/>
          <p:nvPr/>
        </p:nvSpPr>
        <p:spPr>
          <a:xfrm>
            <a:off x="7312470" y="2621687"/>
            <a:ext cx="4669828" cy="1477328"/>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solidFill>
                <a:schemeClr val="bg1"/>
              </a:solidFill>
              <a:latin typeface="Bell MT" panose="02020503060305020303" pitchFamily="18" charset="0"/>
            </a:endParaRPr>
          </a:p>
        </p:txBody>
      </p:sp>
    </p:spTree>
    <p:extLst>
      <p:ext uri="{BB962C8B-B14F-4D97-AF65-F5344CB8AC3E}">
        <p14:creationId xmlns:p14="http://schemas.microsoft.com/office/powerpoint/2010/main" val="25173713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566</Words>
  <Application>Microsoft Office PowerPoint</Application>
  <PresentationFormat>와이드스크린</PresentationFormat>
  <Paragraphs>66</Paragraphs>
  <Slides>12</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Bell MT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 Sun Joe</dc:creator>
  <cp:lastModifiedBy>CHOI</cp:lastModifiedBy>
  <cp:revision>17</cp:revision>
  <dcterms:created xsi:type="dcterms:W3CDTF">2021-10-23T11:35:53Z</dcterms:created>
  <dcterms:modified xsi:type="dcterms:W3CDTF">2021-10-25T01:35:08Z</dcterms:modified>
</cp:coreProperties>
</file>