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B77"/>
    <a:srgbClr val="929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1"/>
  </p:normalViewPr>
  <p:slideViewPr>
    <p:cSldViewPr snapToGrid="0" snapToObjects="1">
      <p:cViewPr varScale="1">
        <p:scale>
          <a:sx n="156" d="100"/>
          <a:sy n="156" d="100"/>
        </p:scale>
        <p:origin x="4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9A75487-0361-4A45-BA0E-DF4C8A6B6A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34412" y="0"/>
            <a:ext cx="355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3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544FE2-CED5-7448-86F1-AC8A6443E22E}"/>
              </a:ext>
            </a:extLst>
          </p:cNvPr>
          <p:cNvSpPr/>
          <p:nvPr userDrawn="1"/>
        </p:nvSpPr>
        <p:spPr>
          <a:xfrm rot="5400000">
            <a:off x="2667000" y="-2667000"/>
            <a:ext cx="6858000" cy="12192000"/>
          </a:xfrm>
          <a:prstGeom prst="rect">
            <a:avLst/>
          </a:prstGeom>
          <a:solidFill>
            <a:srgbClr val="A1A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C74CE3-5739-7E4E-852C-6DCE4103D8B9}"/>
              </a:ext>
            </a:extLst>
          </p:cNvPr>
          <p:cNvSpPr/>
          <p:nvPr userDrawn="1"/>
        </p:nvSpPr>
        <p:spPr>
          <a:xfrm>
            <a:off x="0" y="0"/>
            <a:ext cx="12192000" cy="4403834"/>
          </a:xfrm>
          <a:prstGeom prst="rect">
            <a:avLst/>
          </a:prstGeom>
          <a:solidFill>
            <a:srgbClr val="A1A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FE0B5AC-195A-164A-A976-F9FA573FA3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8" b="2181"/>
          <a:stretch/>
        </p:blipFill>
        <p:spPr>
          <a:xfrm>
            <a:off x="7935310" y="1429406"/>
            <a:ext cx="3629888" cy="44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1E6F42-C0BA-2D43-B200-4C5A05795B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57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3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9C972B-6730-264A-99B8-3E2052767367}"/>
              </a:ext>
            </a:extLst>
          </p:cNvPr>
          <p:cNvSpPr/>
          <p:nvPr userDrawn="1"/>
        </p:nvSpPr>
        <p:spPr>
          <a:xfrm>
            <a:off x="966950" y="0"/>
            <a:ext cx="5423340" cy="5349766"/>
          </a:xfrm>
          <a:prstGeom prst="rect">
            <a:avLst/>
          </a:prstGeom>
          <a:solidFill>
            <a:srgbClr val="A1A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15AAD9-833E-BC4A-9DF7-CCF07042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874263"/>
            <a:ext cx="5129050" cy="50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31AF10E-6404-4647-8F98-523C3EF421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390" y="281251"/>
            <a:ext cx="4587610" cy="62954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2F57A-40DC-E54E-9DE4-C73558BACA6C}"/>
              </a:ext>
            </a:extLst>
          </p:cNvPr>
          <p:cNvSpPr/>
          <p:nvPr userDrawn="1"/>
        </p:nvSpPr>
        <p:spPr>
          <a:xfrm>
            <a:off x="0" y="281251"/>
            <a:ext cx="262759" cy="6295497"/>
          </a:xfrm>
          <a:prstGeom prst="rect">
            <a:avLst/>
          </a:prstGeom>
          <a:solidFill>
            <a:srgbClr val="A1A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870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CB24844-828A-6A49-9D4E-A58ECA662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883"/>
            <a:ext cx="4576068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EA65EE-1562-C54E-80D8-44BBC2CBB5A4}"/>
              </a:ext>
            </a:extLst>
          </p:cNvPr>
          <p:cNvSpPr/>
          <p:nvPr userDrawn="1"/>
        </p:nvSpPr>
        <p:spPr>
          <a:xfrm rot="5400000">
            <a:off x="8630307" y="3288423"/>
            <a:ext cx="6850117" cy="273269"/>
          </a:xfrm>
          <a:prstGeom prst="rect">
            <a:avLst/>
          </a:prstGeom>
          <a:solidFill>
            <a:srgbClr val="A1A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80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6FF35B7-0DE2-CF4C-B0AA-61A353D818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1" y="0"/>
            <a:ext cx="457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299F6A-87F3-6841-B5A6-AE9F3D44407D}"/>
              </a:ext>
            </a:extLst>
          </p:cNvPr>
          <p:cNvSpPr/>
          <p:nvPr userDrawn="1"/>
        </p:nvSpPr>
        <p:spPr>
          <a:xfrm>
            <a:off x="-1" y="0"/>
            <a:ext cx="7620001" cy="6858000"/>
          </a:xfrm>
          <a:prstGeom prst="rect">
            <a:avLst/>
          </a:prstGeom>
          <a:solidFill>
            <a:srgbClr val="A1A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75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95D7773-D628-3241-B377-75B8C7A19C56}"/>
              </a:ext>
            </a:extLst>
          </p:cNvPr>
          <p:cNvSpPr/>
          <p:nvPr userDrawn="1"/>
        </p:nvSpPr>
        <p:spPr>
          <a:xfrm>
            <a:off x="0" y="-2"/>
            <a:ext cx="2669628" cy="6858001"/>
          </a:xfrm>
          <a:prstGeom prst="rect">
            <a:avLst/>
          </a:prstGeom>
          <a:solidFill>
            <a:srgbClr val="A1A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8A9E3A-7055-7E48-9C8A-D363A6F118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518" y="483476"/>
            <a:ext cx="4034220" cy="60513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9602DE-2CDE-47AA-8DA6-2A25CF1BDA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36513" y="-1"/>
            <a:ext cx="1755487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0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544FE2-CED5-7448-86F1-AC8A6443E22E}"/>
              </a:ext>
            </a:extLst>
          </p:cNvPr>
          <p:cNvSpPr/>
          <p:nvPr userDrawn="1"/>
        </p:nvSpPr>
        <p:spPr>
          <a:xfrm rot="5400000">
            <a:off x="-3118729" y="3318857"/>
            <a:ext cx="6858000" cy="220285"/>
          </a:xfrm>
          <a:prstGeom prst="rect">
            <a:avLst/>
          </a:prstGeom>
          <a:solidFill>
            <a:srgbClr val="A1A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AD8F45-4D48-E74E-B674-5D26BDF54B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39C6B-0A15-434E-AEA2-ACD7E879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19730-DBF5-8743-A433-1D777EE7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36568-3F81-2E44-9F87-8252C1C99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80FD-1EC9-644B-8163-85ED3E645E88}" type="datetimeFigureOut">
              <a:rPr kumimoji="1" lang="ko-KR" altLang="en-US" smtClean="0"/>
              <a:t>2021-10-07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6E699-96BF-3748-87EC-C9E4ECA6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AE8AE-5951-7D46-9B91-158A75A21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848B-A9E3-A541-BE80-4A408084A8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26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5" r:id="rId8"/>
    <p:sldLayoutId id="2147483657" r:id="rId9"/>
    <p:sldLayoutId id="2147483660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5CFB0-007D-A441-8CAF-0D357646E7CF}"/>
              </a:ext>
            </a:extLst>
          </p:cNvPr>
          <p:cNvSpPr txBox="1"/>
          <p:nvPr/>
        </p:nvSpPr>
        <p:spPr>
          <a:xfrm>
            <a:off x="3682293" y="2904993"/>
            <a:ext cx="4615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latin typeface="Bell MT" panose="02020503060305020303" pitchFamily="18" charset="0"/>
              </a:rPr>
              <a:t>ONE IT </a:t>
            </a:r>
            <a:r>
              <a:rPr kumimoji="1" lang="ko-KR" altLang="en-US" sz="3000" b="1" dirty="0">
                <a:latin typeface="Bell MT" panose="02020503060305020303" pitchFamily="18" charset="0"/>
              </a:rPr>
              <a:t>무료 </a:t>
            </a:r>
            <a:r>
              <a:rPr kumimoji="1" lang="ko-KR" altLang="en-US" sz="3000" b="1">
                <a:latin typeface="Bell MT" panose="02020503060305020303" pitchFamily="18" charset="0"/>
              </a:rPr>
              <a:t>템플릿 </a:t>
            </a:r>
            <a:r>
              <a:rPr kumimoji="1" lang="en-US" altLang="ko-KR" sz="3000" b="1">
                <a:latin typeface="Bell MT" panose="02020503060305020303" pitchFamily="18" charset="0"/>
              </a:rPr>
              <a:t># 10</a:t>
            </a:r>
            <a:endParaRPr kumimoji="1" lang="ko-KR" altLang="en-US" sz="3000" b="1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8E114-18C0-490E-978B-430F49A9CDBC}"/>
              </a:ext>
            </a:extLst>
          </p:cNvPr>
          <p:cNvSpPr txBox="1"/>
          <p:nvPr/>
        </p:nvSpPr>
        <p:spPr>
          <a:xfrm>
            <a:off x="5594857" y="3646191"/>
            <a:ext cx="261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Bell MT" panose="02020503060305020303" pitchFamily="18" charset="0"/>
              </a:rPr>
              <a:t>https://wonjc.tistory.com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0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94DA1-7B49-4548-886E-C3EF0A23E8E6}"/>
              </a:ext>
            </a:extLst>
          </p:cNvPr>
          <p:cNvSpPr txBox="1"/>
          <p:nvPr/>
        </p:nvSpPr>
        <p:spPr>
          <a:xfrm>
            <a:off x="4197660" y="3075057"/>
            <a:ext cx="379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ell MT" panose="02020503060305020303" pitchFamily="18" charset="0"/>
              </a:rPr>
              <a:t>THANK YOU : )</a:t>
            </a:r>
            <a:endParaRPr kumimoji="1" lang="ko-KR" altLang="en-US" sz="4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FE75F-4074-C043-8822-FC21F520A906}"/>
              </a:ext>
            </a:extLst>
          </p:cNvPr>
          <p:cNvSpPr txBox="1"/>
          <p:nvPr/>
        </p:nvSpPr>
        <p:spPr>
          <a:xfrm>
            <a:off x="858643" y="2522585"/>
            <a:ext cx="6423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I know you are sad, so I won’t tell you to have a good day. Stay alive. Feed yourself well. Wear comfortable clothes and don’t give up yourself just yet. It will get better. Until then, have a day.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50FC5-3F6A-0746-AB87-1F86A6E46BCA}"/>
              </a:ext>
            </a:extLst>
          </p:cNvPr>
          <p:cNvSpPr txBox="1"/>
          <p:nvPr/>
        </p:nvSpPr>
        <p:spPr>
          <a:xfrm>
            <a:off x="858643" y="3722914"/>
            <a:ext cx="604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Don</a:t>
            </a:r>
            <a:r>
              <a:rPr kumimoji="1" lang="ko-KR" altLang="en-US" dirty="0">
                <a:latin typeface="Bell MT" panose="02020503060305020303" pitchFamily="18" charset="0"/>
              </a:rPr>
              <a:t>’</a:t>
            </a:r>
            <a:r>
              <a:rPr kumimoji="1" lang="en-US" altLang="ko-KR" dirty="0">
                <a:latin typeface="Bell MT" panose="02020503060305020303" pitchFamily="18" charset="0"/>
              </a:rPr>
              <a:t>t let the fear of what could happen make nothing happen.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8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E1277-78E3-8745-A72C-4CB3A0E92DCF}"/>
              </a:ext>
            </a:extLst>
          </p:cNvPr>
          <p:cNvSpPr txBox="1"/>
          <p:nvPr/>
        </p:nvSpPr>
        <p:spPr>
          <a:xfrm>
            <a:off x="5477040" y="3057525"/>
            <a:ext cx="566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Everything will work out in the end. You don’t need to know how. You just have to trust that it will.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BAAE6-ACAD-174F-B159-498B4529A605}"/>
              </a:ext>
            </a:extLst>
          </p:cNvPr>
          <p:cNvSpPr txBox="1"/>
          <p:nvPr/>
        </p:nvSpPr>
        <p:spPr>
          <a:xfrm>
            <a:off x="1855184" y="2687444"/>
            <a:ext cx="335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It is a new day, fresh start, fresh energy, new opportunities. Get your mind right, be thankful, be positive and start your day right.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2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0A48C6-BBC1-834D-A256-6B9EAD4E3D2A}"/>
              </a:ext>
            </a:extLst>
          </p:cNvPr>
          <p:cNvSpPr txBox="1"/>
          <p:nvPr/>
        </p:nvSpPr>
        <p:spPr>
          <a:xfrm>
            <a:off x="557561" y="3977414"/>
            <a:ext cx="672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The pain you feel today is the strength you feel tomorrow. For every challenge encountered there is an opportunity for growth.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0CE63-6BB1-FC41-9990-01FF02AF2FD1}"/>
              </a:ext>
            </a:extLst>
          </p:cNvPr>
          <p:cNvSpPr txBox="1"/>
          <p:nvPr/>
        </p:nvSpPr>
        <p:spPr>
          <a:xfrm>
            <a:off x="1484971" y="1948799"/>
            <a:ext cx="48693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>
                <a:latin typeface="Bell MT" panose="02020503060305020303" pitchFamily="18" charset="0"/>
              </a:rPr>
              <a:t>Your future isn’t written yet. you have the power to make it whatever you would like.</a:t>
            </a:r>
            <a:endParaRPr kumimoji="1" lang="ko-KR" altLang="en-US" sz="2200" b="1" dirty="0"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981F0-A84E-664C-A04D-87B5E84B4B90}"/>
              </a:ext>
            </a:extLst>
          </p:cNvPr>
          <p:cNvSpPr txBox="1"/>
          <p:nvPr/>
        </p:nvSpPr>
        <p:spPr>
          <a:xfrm>
            <a:off x="557561" y="5052175"/>
            <a:ext cx="630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When it rains look for rainbow. when it is dark look for the stars.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5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7CE6B-92DB-464A-A549-C20D06A3B271}"/>
              </a:ext>
            </a:extLst>
          </p:cNvPr>
          <p:cNvSpPr txBox="1"/>
          <p:nvPr/>
        </p:nvSpPr>
        <p:spPr>
          <a:xfrm>
            <a:off x="5285678" y="5025187"/>
            <a:ext cx="54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I love who I’ve been, but I really love who I’m becoming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5B949-18AA-2A4B-AE73-EB24827A3D5D}"/>
              </a:ext>
            </a:extLst>
          </p:cNvPr>
          <p:cNvSpPr txBox="1"/>
          <p:nvPr/>
        </p:nvSpPr>
        <p:spPr>
          <a:xfrm>
            <a:off x="5285678" y="1851799"/>
            <a:ext cx="4233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>
                <a:latin typeface="Bell MT" panose="02020503060305020303" pitchFamily="18" charset="0"/>
              </a:rPr>
              <a:t>Allow yourself to be a beginner. No one starts off being excellent.</a:t>
            </a:r>
            <a:endParaRPr kumimoji="1" lang="ko-KR" altLang="en-US" sz="22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8B5D6-F3C8-3046-A98C-0064B2B8D6CC}"/>
              </a:ext>
            </a:extLst>
          </p:cNvPr>
          <p:cNvSpPr txBox="1"/>
          <p:nvPr/>
        </p:nvSpPr>
        <p:spPr>
          <a:xfrm>
            <a:off x="5285678" y="4293880"/>
            <a:ext cx="602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Take care of your thoughts when you are alone and take care of your words when you are with people.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6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DDD6E-C105-094D-AFA1-3988F5ABF9B8}"/>
              </a:ext>
            </a:extLst>
          </p:cNvPr>
          <p:cNvSpPr txBox="1"/>
          <p:nvPr/>
        </p:nvSpPr>
        <p:spPr>
          <a:xfrm>
            <a:off x="1508003" y="2910468"/>
            <a:ext cx="499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This is my life, my story, my book. I will no longer let anyone else write; Nor will I apologize for the edits I make.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3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8CB8-283F-F943-AE74-C37EAC41AEDE}"/>
              </a:ext>
            </a:extLst>
          </p:cNvPr>
          <p:cNvSpPr txBox="1"/>
          <p:nvPr/>
        </p:nvSpPr>
        <p:spPr>
          <a:xfrm>
            <a:off x="5448964" y="2530252"/>
            <a:ext cx="488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You never realize how strong you are, until being strong is the only choice you have.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7009E-43B8-466D-A68B-392985B7BF71}"/>
              </a:ext>
            </a:extLst>
          </p:cNvPr>
          <p:cNvSpPr txBox="1"/>
          <p:nvPr/>
        </p:nvSpPr>
        <p:spPr>
          <a:xfrm>
            <a:off x="5448964" y="3739849"/>
            <a:ext cx="631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The pain you feel today is the strength you feel tomorrow. For every challenge encountered there is an opportunity for growth.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0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BD79E-E2B5-ED49-8E52-E2F3B0366B92}"/>
              </a:ext>
            </a:extLst>
          </p:cNvPr>
          <p:cNvSpPr txBox="1"/>
          <p:nvPr/>
        </p:nvSpPr>
        <p:spPr>
          <a:xfrm>
            <a:off x="1494098" y="1976158"/>
            <a:ext cx="4650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b="1" dirty="0">
                <a:latin typeface="Bell MT" panose="02020503060305020303" pitchFamily="18" charset="0"/>
              </a:rPr>
              <a:t>One small positive thought in the morning can change your whole day.</a:t>
            </a:r>
            <a:endParaRPr kumimoji="1" lang="ko-KR" altLang="en-US" sz="2200" b="1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2A08B-913B-B140-9420-EB5228A3AFA3}"/>
              </a:ext>
            </a:extLst>
          </p:cNvPr>
          <p:cNvSpPr txBox="1"/>
          <p:nvPr/>
        </p:nvSpPr>
        <p:spPr>
          <a:xfrm>
            <a:off x="868537" y="3662299"/>
            <a:ext cx="587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Your future isn’t written yet</a:t>
            </a:r>
            <a:r>
              <a:rPr kumimoji="1" lang="en-US" altLang="ko-KR">
                <a:latin typeface="Bell MT" panose="02020503060305020303" pitchFamily="18" charset="0"/>
              </a:rPr>
              <a:t>. you </a:t>
            </a:r>
            <a:r>
              <a:rPr kumimoji="1" lang="en-US" altLang="ko-KR" dirty="0">
                <a:latin typeface="Bell MT" panose="02020503060305020303" pitchFamily="18" charset="0"/>
              </a:rPr>
              <a:t>have the power to make it whatever you would like.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A233D-ECB3-1B4B-9771-7A14ADFA4C96}"/>
              </a:ext>
            </a:extLst>
          </p:cNvPr>
          <p:cNvSpPr txBox="1"/>
          <p:nvPr/>
        </p:nvSpPr>
        <p:spPr>
          <a:xfrm>
            <a:off x="868537" y="4487490"/>
            <a:ext cx="604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Don</a:t>
            </a:r>
            <a:r>
              <a:rPr kumimoji="1" lang="ko-KR" altLang="en-US" dirty="0">
                <a:latin typeface="Bell MT" panose="02020503060305020303" pitchFamily="18" charset="0"/>
              </a:rPr>
              <a:t>’</a:t>
            </a:r>
            <a:r>
              <a:rPr kumimoji="1" lang="en-US" altLang="ko-KR" dirty="0">
                <a:latin typeface="Bell MT" panose="02020503060305020303" pitchFamily="18" charset="0"/>
              </a:rPr>
              <a:t>t let the fear of what could happen make nothing happen.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AE7B1-03FD-7841-A37D-7DD1178F3ED5}"/>
              </a:ext>
            </a:extLst>
          </p:cNvPr>
          <p:cNvSpPr txBox="1"/>
          <p:nvPr/>
        </p:nvSpPr>
        <p:spPr>
          <a:xfrm>
            <a:off x="868537" y="5040664"/>
            <a:ext cx="630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When it rains look for rainbow. when it is dark look for the stars.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3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370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CHOI</cp:lastModifiedBy>
  <cp:revision>20</cp:revision>
  <dcterms:created xsi:type="dcterms:W3CDTF">2021-10-07T09:57:34Z</dcterms:created>
  <dcterms:modified xsi:type="dcterms:W3CDTF">2021-10-07T11:58:43Z</dcterms:modified>
</cp:coreProperties>
</file>