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6"/>
    <p:restoredTop sz="94759"/>
  </p:normalViewPr>
  <p:slideViewPr>
    <p:cSldViewPr snapToGrid="0" snapToObjects="1">
      <p:cViewPr>
        <p:scale>
          <a:sx n="75" d="100"/>
          <a:sy n="75" d="100"/>
        </p:scale>
        <p:origin x="344"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D932112A-AF8A-A940-BCEE-C5499DCA38F3}"/>
              </a:ext>
            </a:extLst>
          </p:cNvPr>
          <p:cNvSpPr/>
          <p:nvPr userDrawn="1"/>
        </p:nvSpPr>
        <p:spPr>
          <a:xfrm rot="5400000">
            <a:off x="3036479" y="-2270164"/>
            <a:ext cx="6119041" cy="11398327"/>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pic>
        <p:nvPicPr>
          <p:cNvPr id="13" name="그림 12">
            <a:extLst>
              <a:ext uri="{FF2B5EF4-FFF2-40B4-BE49-F238E27FC236}">
                <a16:creationId xmlns:a16="http://schemas.microsoft.com/office/drawing/2014/main" id="{2AA0851F-AEA6-1944-B2A0-14FFB77D7949}"/>
              </a:ext>
            </a:extLst>
          </p:cNvPr>
          <p:cNvPicPr>
            <a:picLocks noChangeAspect="1"/>
          </p:cNvPicPr>
          <p:nvPr userDrawn="1"/>
        </p:nvPicPr>
        <p:blipFill>
          <a:blip r:embed="rId2"/>
          <a:stretch>
            <a:fillRect/>
          </a:stretch>
        </p:blipFill>
        <p:spPr>
          <a:xfrm>
            <a:off x="7330706" y="717401"/>
            <a:ext cx="4067397" cy="5423196"/>
          </a:xfrm>
          <a:prstGeom prst="rect">
            <a:avLst/>
          </a:prstGeom>
        </p:spPr>
      </p:pic>
    </p:spTree>
    <p:extLst>
      <p:ext uri="{BB962C8B-B14F-4D97-AF65-F5344CB8AC3E}">
        <p14:creationId xmlns:p14="http://schemas.microsoft.com/office/powerpoint/2010/main" val="41489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EF8E94D-20E2-4B4A-A271-B692CAD5106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33DD0B3B-EFCD-0045-B6CC-7A363E080CF8}"/>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342C7601-8324-B441-B78E-CB0BEB9FC328}"/>
              </a:ext>
            </a:extLst>
          </p:cNvPr>
          <p:cNvSpPr>
            <a:spLocks noGrp="1"/>
          </p:cNvSpPr>
          <p:nvPr>
            <p:ph type="dt" sz="half" idx="10"/>
          </p:nvPr>
        </p:nvSpPr>
        <p:spPr/>
        <p:txBody>
          <a:bodyPr/>
          <a:lstStyle/>
          <a:p>
            <a:fld id="{3C951B0E-6A11-1643-A893-574EA155ED6A}" type="datetimeFigureOut">
              <a:rPr kumimoji="1" lang="ko-KR" altLang="en-US" smtClean="0"/>
              <a:t>2022-02-05</a:t>
            </a:fld>
            <a:endParaRPr kumimoji="1" lang="ko-KR" altLang="en-US"/>
          </a:p>
        </p:txBody>
      </p:sp>
      <p:sp>
        <p:nvSpPr>
          <p:cNvPr id="5" name="바닥글 개체 틀 4">
            <a:extLst>
              <a:ext uri="{FF2B5EF4-FFF2-40B4-BE49-F238E27FC236}">
                <a16:creationId xmlns:a16="http://schemas.microsoft.com/office/drawing/2014/main" id="{CEA61C23-EC6F-BC49-8009-34C22501B2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C0140B4-7457-784C-A750-DAC052366561}"/>
              </a:ext>
            </a:extLst>
          </p:cNvPr>
          <p:cNvSpPr>
            <a:spLocks noGrp="1"/>
          </p:cNvSpPr>
          <p:nvPr>
            <p:ph type="sldNum" sz="quarter" idx="12"/>
          </p:nvPr>
        </p:nvSpPr>
        <p:spPr/>
        <p:txBody>
          <a:bodyPr/>
          <a:lstStyle/>
          <a:p>
            <a:fld id="{8A22711D-DEF1-694C-A859-A04AFD628980}" type="slidenum">
              <a:rPr kumimoji="1" lang="ko-KR" altLang="en-US" smtClean="0"/>
              <a:t>‹#›</a:t>
            </a:fld>
            <a:endParaRPr kumimoji="1" lang="ko-KR" altLang="en-US"/>
          </a:p>
        </p:txBody>
      </p:sp>
    </p:spTree>
    <p:extLst>
      <p:ext uri="{BB962C8B-B14F-4D97-AF65-F5344CB8AC3E}">
        <p14:creationId xmlns:p14="http://schemas.microsoft.com/office/powerpoint/2010/main" val="427326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6CABA95-AA2B-954A-806A-CD91F819AA16}"/>
              </a:ext>
            </a:extLst>
          </p:cNvPr>
          <p:cNvSpPr/>
          <p:nvPr userDrawn="1"/>
        </p:nvSpPr>
        <p:spPr>
          <a:xfrm rot="5400000">
            <a:off x="2521817" y="730568"/>
            <a:ext cx="510361" cy="4131596"/>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Tree>
    <p:extLst>
      <p:ext uri="{BB962C8B-B14F-4D97-AF65-F5344CB8AC3E}">
        <p14:creationId xmlns:p14="http://schemas.microsoft.com/office/powerpoint/2010/main" val="380284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FB9E7D4E-115E-1D4E-982B-6FBB4B5A1FBA}"/>
              </a:ext>
            </a:extLst>
          </p:cNvPr>
          <p:cNvSpPr/>
          <p:nvPr userDrawn="1"/>
        </p:nvSpPr>
        <p:spPr>
          <a:xfrm rot="5400000">
            <a:off x="5715001" y="381002"/>
            <a:ext cx="6858001" cy="6096000"/>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Tree>
    <p:extLst>
      <p:ext uri="{BB962C8B-B14F-4D97-AF65-F5344CB8AC3E}">
        <p14:creationId xmlns:p14="http://schemas.microsoft.com/office/powerpoint/2010/main" val="89080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0E40DEA2-0DA4-BA4D-A9DD-015422B494EF}"/>
              </a:ext>
            </a:extLst>
          </p:cNvPr>
          <p:cNvSpPr/>
          <p:nvPr userDrawn="1"/>
        </p:nvSpPr>
        <p:spPr>
          <a:xfrm>
            <a:off x="7913625" y="2955581"/>
            <a:ext cx="383708" cy="1267029"/>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Tree>
    <p:extLst>
      <p:ext uri="{BB962C8B-B14F-4D97-AF65-F5344CB8AC3E}">
        <p14:creationId xmlns:p14="http://schemas.microsoft.com/office/powerpoint/2010/main" val="335701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1EA9A1CE-56C5-924A-8AB7-3AA044E7E7CC}"/>
              </a:ext>
            </a:extLst>
          </p:cNvPr>
          <p:cNvSpPr/>
          <p:nvPr userDrawn="1"/>
        </p:nvSpPr>
        <p:spPr>
          <a:xfrm>
            <a:off x="7732978" y="959556"/>
            <a:ext cx="383708" cy="1267029"/>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Tree>
    <p:extLst>
      <p:ext uri="{BB962C8B-B14F-4D97-AF65-F5344CB8AC3E}">
        <p14:creationId xmlns:p14="http://schemas.microsoft.com/office/powerpoint/2010/main" val="10820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87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B18DCE11-FF24-E94F-8E49-CB32742CE50B}"/>
              </a:ext>
            </a:extLst>
          </p:cNvPr>
          <p:cNvSpPr/>
          <p:nvPr userDrawn="1"/>
        </p:nvSpPr>
        <p:spPr>
          <a:xfrm rot="5400000">
            <a:off x="3292222" y="-3292222"/>
            <a:ext cx="1453245" cy="8037692"/>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Tree>
    <p:extLst>
      <p:ext uri="{BB962C8B-B14F-4D97-AF65-F5344CB8AC3E}">
        <p14:creationId xmlns:p14="http://schemas.microsoft.com/office/powerpoint/2010/main" val="146185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212326FA-A388-1449-8EE5-43BA1673C862}"/>
              </a:ext>
            </a:extLst>
          </p:cNvPr>
          <p:cNvSpPr/>
          <p:nvPr userDrawn="1"/>
        </p:nvSpPr>
        <p:spPr>
          <a:xfrm rot="5400000">
            <a:off x="2666999" y="-2666999"/>
            <a:ext cx="6858003" cy="12192002"/>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Tree>
    <p:extLst>
      <p:ext uri="{BB962C8B-B14F-4D97-AF65-F5344CB8AC3E}">
        <p14:creationId xmlns:p14="http://schemas.microsoft.com/office/powerpoint/2010/main" val="99371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B1747A-02AD-7D42-889C-6E823CB70557}"/>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EA3A2968-E006-4846-8D08-09361E072FD1}"/>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1BCCEAE2-E712-8445-A467-F929CE9662F8}"/>
              </a:ext>
            </a:extLst>
          </p:cNvPr>
          <p:cNvSpPr>
            <a:spLocks noGrp="1"/>
          </p:cNvSpPr>
          <p:nvPr>
            <p:ph type="dt" sz="half" idx="10"/>
          </p:nvPr>
        </p:nvSpPr>
        <p:spPr/>
        <p:txBody>
          <a:bodyPr/>
          <a:lstStyle/>
          <a:p>
            <a:fld id="{3C951B0E-6A11-1643-A893-574EA155ED6A}" type="datetimeFigureOut">
              <a:rPr kumimoji="1" lang="ko-KR" altLang="en-US" smtClean="0"/>
              <a:t>2022-02-05</a:t>
            </a:fld>
            <a:endParaRPr kumimoji="1" lang="ko-KR" altLang="en-US"/>
          </a:p>
        </p:txBody>
      </p:sp>
      <p:sp>
        <p:nvSpPr>
          <p:cNvPr id="5" name="바닥글 개체 틀 4">
            <a:extLst>
              <a:ext uri="{FF2B5EF4-FFF2-40B4-BE49-F238E27FC236}">
                <a16:creationId xmlns:a16="http://schemas.microsoft.com/office/drawing/2014/main" id="{58464AB7-2C72-B945-875B-F35510098750}"/>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1A6477A3-2891-DC46-A3E4-CF18804BBF7A}"/>
              </a:ext>
            </a:extLst>
          </p:cNvPr>
          <p:cNvSpPr>
            <a:spLocks noGrp="1"/>
          </p:cNvSpPr>
          <p:nvPr>
            <p:ph type="sldNum" sz="quarter" idx="12"/>
          </p:nvPr>
        </p:nvSpPr>
        <p:spPr/>
        <p:txBody>
          <a:bodyPr/>
          <a:lstStyle/>
          <a:p>
            <a:fld id="{8A22711D-DEF1-694C-A859-A04AFD628980}" type="slidenum">
              <a:rPr kumimoji="1" lang="ko-KR" altLang="en-US" smtClean="0"/>
              <a:t>‹#›</a:t>
            </a:fld>
            <a:endParaRPr kumimoji="1" lang="ko-KR" altLang="en-US"/>
          </a:p>
        </p:txBody>
      </p:sp>
    </p:spTree>
    <p:extLst>
      <p:ext uri="{BB962C8B-B14F-4D97-AF65-F5344CB8AC3E}">
        <p14:creationId xmlns:p14="http://schemas.microsoft.com/office/powerpoint/2010/main" val="283123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A642CF0-F3F8-284E-9B37-4847C554A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815AAD1-132C-3742-9837-CD13AFFD7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AA4D74AC-94D2-5F41-9CAD-BFD825322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51B0E-6A11-1643-A893-574EA155ED6A}" type="datetimeFigureOut">
              <a:rPr kumimoji="1" lang="ko-KR" altLang="en-US" smtClean="0"/>
              <a:t>2022-02-05</a:t>
            </a:fld>
            <a:endParaRPr kumimoji="1" lang="ko-KR" altLang="en-US"/>
          </a:p>
        </p:txBody>
      </p:sp>
      <p:sp>
        <p:nvSpPr>
          <p:cNvPr id="5" name="바닥글 개체 틀 4">
            <a:extLst>
              <a:ext uri="{FF2B5EF4-FFF2-40B4-BE49-F238E27FC236}">
                <a16:creationId xmlns:a16="http://schemas.microsoft.com/office/drawing/2014/main" id="{73CC4F1C-AFBA-3B44-B364-ACA7465C0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7E24250-DD6E-9048-B08F-6F55968B2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2711D-DEF1-694C-A859-A04AFD628980}" type="slidenum">
              <a:rPr kumimoji="1" lang="ko-KR" altLang="en-US" smtClean="0"/>
              <a:t>‹#›</a:t>
            </a:fld>
            <a:endParaRPr kumimoji="1" lang="ko-KR" altLang="en-US"/>
          </a:p>
        </p:txBody>
      </p:sp>
    </p:spTree>
    <p:extLst>
      <p:ext uri="{BB962C8B-B14F-4D97-AF65-F5344CB8AC3E}">
        <p14:creationId xmlns:p14="http://schemas.microsoft.com/office/powerpoint/2010/main" val="1003340142"/>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4" r:id="rId5"/>
    <p:sldLayoutId id="2147483657" r:id="rId6"/>
    <p:sldLayoutId id="2147483653" r:id="rId7"/>
    <p:sldLayoutId id="2147483656" r:id="rId8"/>
    <p:sldLayoutId id="2147483658" r:id="rId9"/>
    <p:sldLayoutId id="2147483659"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0FB06-F7A9-E440-B7D9-A62F931D3D17}"/>
              </a:ext>
            </a:extLst>
          </p:cNvPr>
          <p:cNvSpPr txBox="1"/>
          <p:nvPr/>
        </p:nvSpPr>
        <p:spPr>
          <a:xfrm>
            <a:off x="800986" y="3582183"/>
            <a:ext cx="3681347" cy="369332"/>
          </a:xfrm>
          <a:prstGeom prst="rect">
            <a:avLst/>
          </a:prstGeom>
          <a:noFill/>
        </p:spPr>
        <p:txBody>
          <a:bodyPr wrap="square" rtlCol="0">
            <a:spAutoFit/>
          </a:bodyPr>
          <a:lstStyle/>
          <a:p>
            <a:r>
              <a:rPr kumimoji="1" lang="en-US" altLang="ko-KR" b="1" dirty="0">
                <a:solidFill>
                  <a:schemeClr val="bg1"/>
                </a:solidFill>
                <a:latin typeface="Bell MT" panose="02020503060305020303" pitchFamily="18" charset="0"/>
                <a:ea typeface="Baskerville" panose="02020502070401020303" pitchFamily="18" charset="0"/>
                <a:cs typeface="Mangal" panose="02040503050203030202" pitchFamily="18" charset="0"/>
              </a:rPr>
              <a:t>https://</a:t>
            </a:r>
            <a:r>
              <a:rPr kumimoji="1" lang="en-US" altLang="ko-KR" b="1" dirty="0" err="1">
                <a:solidFill>
                  <a:schemeClr val="bg1"/>
                </a:solidFill>
                <a:latin typeface="Bell MT" panose="02020503060305020303" pitchFamily="18" charset="0"/>
                <a:ea typeface="Baskerville" panose="02020502070401020303" pitchFamily="18" charset="0"/>
                <a:cs typeface="Mangal" panose="02040503050203030202" pitchFamily="18" charset="0"/>
              </a:rPr>
              <a:t>pptfree.wonjc.com</a:t>
            </a:r>
            <a:endParaRPr kumimoji="1" lang="ko-KR" altLang="en-US" b="1" dirty="0">
              <a:solidFill>
                <a:schemeClr val="bg1"/>
              </a:solidFill>
              <a:latin typeface="Bell MT" panose="02020503060305020303" pitchFamily="18" charset="0"/>
              <a:cs typeface="Mangal" panose="02040503050203030202" pitchFamily="18" charset="0"/>
            </a:endParaRPr>
          </a:p>
        </p:txBody>
      </p:sp>
      <p:sp>
        <p:nvSpPr>
          <p:cNvPr id="5" name="TextBox 4">
            <a:extLst>
              <a:ext uri="{FF2B5EF4-FFF2-40B4-BE49-F238E27FC236}">
                <a16:creationId xmlns:a16="http://schemas.microsoft.com/office/drawing/2014/main" id="{64950EC8-4B34-964E-B5EE-558782EBCEBE}"/>
              </a:ext>
            </a:extLst>
          </p:cNvPr>
          <p:cNvSpPr txBox="1"/>
          <p:nvPr/>
        </p:nvSpPr>
        <p:spPr>
          <a:xfrm>
            <a:off x="800986" y="3198167"/>
            <a:ext cx="4963346" cy="461665"/>
          </a:xfrm>
          <a:prstGeom prst="rect">
            <a:avLst/>
          </a:prstGeom>
          <a:noFill/>
        </p:spPr>
        <p:txBody>
          <a:bodyPr wrap="none" rtlCol="0">
            <a:spAutoFit/>
          </a:bodyPr>
          <a:lstStyle/>
          <a:p>
            <a:r>
              <a:rPr kumimoji="1" lang="en-US" altLang="ko-KR" sz="2400" b="1" dirty="0" err="1">
                <a:solidFill>
                  <a:schemeClr val="bg1"/>
                </a:solidFill>
                <a:latin typeface="Bell MT" panose="02020503060305020303" pitchFamily="18" charset="0"/>
                <a:ea typeface="Baskerville" panose="02020502070401020303" pitchFamily="18" charset="0"/>
                <a:cs typeface="Mangal" panose="02040503050203030202" pitchFamily="18" charset="0"/>
              </a:rPr>
              <a:t>Real.PPT</a:t>
            </a:r>
            <a:r>
              <a:rPr kumimoji="1" lang="en-US" altLang="ko-KR" sz="2400" b="1" dirty="0">
                <a:solidFill>
                  <a:schemeClr val="bg1"/>
                </a:solidFill>
                <a:latin typeface="Bell MT" panose="02020503060305020303" pitchFamily="18" charset="0"/>
                <a:ea typeface="Baskerville" panose="02020502070401020303" pitchFamily="18" charset="0"/>
                <a:cs typeface="Mangal" panose="02040503050203030202" pitchFamily="18" charset="0"/>
              </a:rPr>
              <a:t> FREE TEMPLATE #103</a:t>
            </a:r>
            <a:endParaRPr kumimoji="1" lang="ko-KR" altLang="en-US" sz="2400" b="1" dirty="0">
              <a:solidFill>
                <a:schemeClr val="bg1"/>
              </a:solidFill>
              <a:latin typeface="Bell MT" panose="02020503060305020303" pitchFamily="18" charset="0"/>
              <a:cs typeface="Mangal" panose="02040503050203030202" pitchFamily="18" charset="0"/>
            </a:endParaRPr>
          </a:p>
        </p:txBody>
      </p:sp>
    </p:spTree>
    <p:extLst>
      <p:ext uri="{BB962C8B-B14F-4D97-AF65-F5344CB8AC3E}">
        <p14:creationId xmlns:p14="http://schemas.microsoft.com/office/powerpoint/2010/main" val="8508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91ABF01-9146-8042-A266-E902ACDCE394}"/>
              </a:ext>
            </a:extLst>
          </p:cNvPr>
          <p:cNvPicPr>
            <a:picLocks noChangeAspect="1"/>
          </p:cNvPicPr>
          <p:nvPr/>
        </p:nvPicPr>
        <p:blipFill>
          <a:blip r:embed="rId2"/>
          <a:stretch>
            <a:fillRect/>
          </a:stretch>
        </p:blipFill>
        <p:spPr>
          <a:xfrm>
            <a:off x="7495823" y="872749"/>
            <a:ext cx="3984977" cy="5112502"/>
          </a:xfrm>
          <a:prstGeom prst="rect">
            <a:avLst/>
          </a:prstGeom>
        </p:spPr>
      </p:pic>
      <p:sp>
        <p:nvSpPr>
          <p:cNvPr id="3" name="TextBox 2">
            <a:extLst>
              <a:ext uri="{FF2B5EF4-FFF2-40B4-BE49-F238E27FC236}">
                <a16:creationId xmlns:a16="http://schemas.microsoft.com/office/drawing/2014/main" id="{E23630C6-891C-4740-8A9D-A97876C0D9F6}"/>
              </a:ext>
            </a:extLst>
          </p:cNvPr>
          <p:cNvSpPr txBox="1"/>
          <p:nvPr/>
        </p:nvSpPr>
        <p:spPr>
          <a:xfrm>
            <a:off x="711200" y="3547709"/>
            <a:ext cx="4339265" cy="1200329"/>
          </a:xfrm>
          <a:prstGeom prst="rect">
            <a:avLst/>
          </a:prstGeom>
          <a:noFill/>
        </p:spPr>
        <p:txBody>
          <a:bodyPr wrap="square" rtlCol="0">
            <a:spAutoFit/>
          </a:bodyPr>
          <a:lstStyle/>
          <a:p>
            <a:r>
              <a:rPr kumimoji="1" lang="en-US" altLang="ko-KR" dirty="0">
                <a:latin typeface="Bell MT" panose="02020503060305020303" pitchFamily="18" charset="0"/>
              </a:rPr>
              <a:t>Never think hard about the PAST, It brings tears. Don’t think more about the FUTURE, It brings fears. Live this moment with a smile, It brings cheers. </a:t>
            </a:r>
            <a:endParaRPr kumimoji="1" lang="ko-KR" altLang="en-US" dirty="0">
              <a:latin typeface="Bell MT" panose="02020503060305020303" pitchFamily="18" charset="0"/>
            </a:endParaRPr>
          </a:p>
        </p:txBody>
      </p:sp>
      <p:sp>
        <p:nvSpPr>
          <p:cNvPr id="4" name="직사각형 3">
            <a:extLst>
              <a:ext uri="{FF2B5EF4-FFF2-40B4-BE49-F238E27FC236}">
                <a16:creationId xmlns:a16="http://schemas.microsoft.com/office/drawing/2014/main" id="{012483EA-03C0-3049-8989-E80F5E1086A0}"/>
              </a:ext>
            </a:extLst>
          </p:cNvPr>
          <p:cNvSpPr/>
          <p:nvPr/>
        </p:nvSpPr>
        <p:spPr>
          <a:xfrm>
            <a:off x="711200" y="1648298"/>
            <a:ext cx="2763064" cy="461665"/>
          </a:xfrm>
          <a:prstGeom prst="rect">
            <a:avLst/>
          </a:prstGeom>
        </p:spPr>
        <p:txBody>
          <a:bodyPr wrap="none">
            <a:spAutoFit/>
          </a:bodyPr>
          <a:lstStyle/>
          <a:p>
            <a:r>
              <a:rPr kumimoji="1" lang="en-US" altLang="ko-KR" sz="2400" b="1" dirty="0">
                <a:latin typeface="Bell MT" panose="02020503060305020303" pitchFamily="18" charset="0"/>
              </a:rPr>
              <a:t>A blessing for you. </a:t>
            </a:r>
            <a:endParaRPr lang="ko-KR" altLang="en-US" sz="2400" b="1" dirty="0"/>
          </a:p>
        </p:txBody>
      </p:sp>
    </p:spTree>
    <p:extLst>
      <p:ext uri="{BB962C8B-B14F-4D97-AF65-F5344CB8AC3E}">
        <p14:creationId xmlns:p14="http://schemas.microsoft.com/office/powerpoint/2010/main" val="291476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E24CEA83-17A1-134E-AB58-9064C1CAD106}"/>
              </a:ext>
            </a:extLst>
          </p:cNvPr>
          <p:cNvPicPr>
            <a:picLocks noChangeAspect="1"/>
          </p:cNvPicPr>
          <p:nvPr/>
        </p:nvPicPr>
        <p:blipFill>
          <a:blip r:embed="rId2"/>
          <a:stretch>
            <a:fillRect/>
          </a:stretch>
        </p:blipFill>
        <p:spPr>
          <a:xfrm>
            <a:off x="1" y="0"/>
            <a:ext cx="6095999" cy="6858000"/>
          </a:xfrm>
          <a:prstGeom prst="rect">
            <a:avLst/>
          </a:prstGeom>
        </p:spPr>
      </p:pic>
      <p:sp>
        <p:nvSpPr>
          <p:cNvPr id="3" name="TextBox 2">
            <a:extLst>
              <a:ext uri="{FF2B5EF4-FFF2-40B4-BE49-F238E27FC236}">
                <a16:creationId xmlns:a16="http://schemas.microsoft.com/office/drawing/2014/main" id="{7BD4EA62-FAE2-F74C-82FD-63E26D80E15F}"/>
              </a:ext>
            </a:extLst>
          </p:cNvPr>
          <p:cNvSpPr txBox="1"/>
          <p:nvPr/>
        </p:nvSpPr>
        <p:spPr>
          <a:xfrm>
            <a:off x="7173984" y="3397701"/>
            <a:ext cx="4213486" cy="1200329"/>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Remember, how you live your life is far more important than how much you earn. Life soon ends. What matters is whether you enjoyed life and lived meaningfully.</a:t>
            </a:r>
            <a:endParaRPr kumimoji="1" lang="ko-KR" altLang="en-US" dirty="0">
              <a:solidFill>
                <a:schemeClr val="bg1"/>
              </a:solidFill>
              <a:latin typeface="Bell MT" panose="02020503060305020303" pitchFamily="18" charset="0"/>
            </a:endParaRPr>
          </a:p>
        </p:txBody>
      </p:sp>
      <p:sp>
        <p:nvSpPr>
          <p:cNvPr id="4" name="직사각형 3">
            <a:extLst>
              <a:ext uri="{FF2B5EF4-FFF2-40B4-BE49-F238E27FC236}">
                <a16:creationId xmlns:a16="http://schemas.microsoft.com/office/drawing/2014/main" id="{0DD23C59-43E9-FA43-ABAB-6072978FECA0}"/>
              </a:ext>
            </a:extLst>
          </p:cNvPr>
          <p:cNvSpPr/>
          <p:nvPr/>
        </p:nvSpPr>
        <p:spPr>
          <a:xfrm>
            <a:off x="7173984" y="1798306"/>
            <a:ext cx="3285515" cy="461665"/>
          </a:xfrm>
          <a:prstGeom prst="rect">
            <a:avLst/>
          </a:prstGeom>
        </p:spPr>
        <p:txBody>
          <a:bodyPr wrap="none">
            <a:spAutoFit/>
          </a:bodyPr>
          <a:lstStyle/>
          <a:p>
            <a:r>
              <a:rPr kumimoji="1" lang="en-US" altLang="ko-KR" sz="2400" b="1" dirty="0">
                <a:solidFill>
                  <a:schemeClr val="bg1"/>
                </a:solidFill>
                <a:latin typeface="Bell MT" panose="02020503060305020303" pitchFamily="18" charset="0"/>
              </a:rPr>
              <a:t>It’s trusting the stream</a:t>
            </a:r>
            <a:endParaRPr lang="ko-KR" altLang="en-US" sz="2400" b="1" dirty="0">
              <a:solidFill>
                <a:schemeClr val="bg1"/>
              </a:solidFill>
            </a:endParaRPr>
          </a:p>
        </p:txBody>
      </p:sp>
    </p:spTree>
    <p:extLst>
      <p:ext uri="{BB962C8B-B14F-4D97-AF65-F5344CB8AC3E}">
        <p14:creationId xmlns:p14="http://schemas.microsoft.com/office/powerpoint/2010/main" val="53613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0A441C7E-9E01-4044-A089-B287D280D5A8}"/>
              </a:ext>
            </a:extLst>
          </p:cNvPr>
          <p:cNvSpPr/>
          <p:nvPr/>
        </p:nvSpPr>
        <p:spPr>
          <a:xfrm rot="5400000">
            <a:off x="4129062" y="2426748"/>
            <a:ext cx="602071" cy="6967051"/>
          </a:xfrm>
          <a:prstGeom prst="rect">
            <a:avLst/>
          </a:prstGeom>
          <a:solidFill>
            <a:srgbClr val="A52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pic>
        <p:nvPicPr>
          <p:cNvPr id="2" name="그림 1">
            <a:extLst>
              <a:ext uri="{FF2B5EF4-FFF2-40B4-BE49-F238E27FC236}">
                <a16:creationId xmlns:a16="http://schemas.microsoft.com/office/drawing/2014/main" id="{1AE11954-597D-A344-9ACB-50B9BF9C6492}"/>
              </a:ext>
            </a:extLst>
          </p:cNvPr>
          <p:cNvPicPr>
            <a:picLocks noChangeAspect="1"/>
          </p:cNvPicPr>
          <p:nvPr/>
        </p:nvPicPr>
        <p:blipFill>
          <a:blip r:embed="rId2"/>
          <a:stretch>
            <a:fillRect/>
          </a:stretch>
        </p:blipFill>
        <p:spPr>
          <a:xfrm>
            <a:off x="946573" y="2498947"/>
            <a:ext cx="2322350" cy="3110857"/>
          </a:xfrm>
          <a:prstGeom prst="rect">
            <a:avLst/>
          </a:prstGeom>
        </p:spPr>
      </p:pic>
      <p:pic>
        <p:nvPicPr>
          <p:cNvPr id="3" name="그림 2">
            <a:extLst>
              <a:ext uri="{FF2B5EF4-FFF2-40B4-BE49-F238E27FC236}">
                <a16:creationId xmlns:a16="http://schemas.microsoft.com/office/drawing/2014/main" id="{F9D86EE4-7935-FD45-BA69-814B682E48DD}"/>
              </a:ext>
            </a:extLst>
          </p:cNvPr>
          <p:cNvPicPr>
            <a:picLocks noChangeAspect="1"/>
          </p:cNvPicPr>
          <p:nvPr/>
        </p:nvPicPr>
        <p:blipFill>
          <a:blip r:embed="rId3"/>
          <a:stretch>
            <a:fillRect/>
          </a:stretch>
        </p:blipFill>
        <p:spPr>
          <a:xfrm>
            <a:off x="3268924" y="2498947"/>
            <a:ext cx="2322351" cy="3110291"/>
          </a:xfrm>
          <a:prstGeom prst="rect">
            <a:avLst/>
          </a:prstGeom>
        </p:spPr>
      </p:pic>
      <p:pic>
        <p:nvPicPr>
          <p:cNvPr id="4" name="그림 3">
            <a:extLst>
              <a:ext uri="{FF2B5EF4-FFF2-40B4-BE49-F238E27FC236}">
                <a16:creationId xmlns:a16="http://schemas.microsoft.com/office/drawing/2014/main" id="{78130634-1F39-6142-A647-542D8AE0BE94}"/>
              </a:ext>
            </a:extLst>
          </p:cNvPr>
          <p:cNvPicPr>
            <a:picLocks noChangeAspect="1"/>
          </p:cNvPicPr>
          <p:nvPr/>
        </p:nvPicPr>
        <p:blipFill>
          <a:blip r:embed="rId4"/>
          <a:stretch>
            <a:fillRect/>
          </a:stretch>
        </p:blipFill>
        <p:spPr>
          <a:xfrm>
            <a:off x="5591275" y="2498947"/>
            <a:ext cx="2322350" cy="3110291"/>
          </a:xfrm>
          <a:prstGeom prst="rect">
            <a:avLst/>
          </a:prstGeom>
        </p:spPr>
      </p:pic>
      <p:sp>
        <p:nvSpPr>
          <p:cNvPr id="5" name="직사각형 4">
            <a:extLst>
              <a:ext uri="{FF2B5EF4-FFF2-40B4-BE49-F238E27FC236}">
                <a16:creationId xmlns:a16="http://schemas.microsoft.com/office/drawing/2014/main" id="{A2B861A7-6E9A-F64F-95BA-BCAECAE7903C}"/>
              </a:ext>
            </a:extLst>
          </p:cNvPr>
          <p:cNvSpPr/>
          <p:nvPr/>
        </p:nvSpPr>
        <p:spPr>
          <a:xfrm>
            <a:off x="986152" y="646691"/>
            <a:ext cx="2243193" cy="1569660"/>
          </a:xfrm>
          <a:prstGeom prst="rect">
            <a:avLst/>
          </a:prstGeom>
        </p:spPr>
        <p:txBody>
          <a:bodyPr wrap="square">
            <a:spAutoFit/>
          </a:bodyPr>
          <a:lstStyle/>
          <a:p>
            <a:r>
              <a:rPr kumimoji="1" lang="en-US" altLang="ko-KR" sz="1600" dirty="0">
                <a:latin typeface="Bell MT" panose="02020503060305020303" pitchFamily="18" charset="0"/>
              </a:rPr>
              <a:t>Think of what a precious privilege it is to be alive- to breathe, to think, to enjoy, and to chase the things you love. </a:t>
            </a:r>
            <a:endParaRPr lang="ko-KR" altLang="en-US" sz="1600" dirty="0"/>
          </a:p>
        </p:txBody>
      </p:sp>
      <p:sp>
        <p:nvSpPr>
          <p:cNvPr id="6" name="직사각형 5">
            <a:extLst>
              <a:ext uri="{FF2B5EF4-FFF2-40B4-BE49-F238E27FC236}">
                <a16:creationId xmlns:a16="http://schemas.microsoft.com/office/drawing/2014/main" id="{1E87D3DC-401A-974E-AA4E-0FFEAF8F1BE2}"/>
              </a:ext>
            </a:extLst>
          </p:cNvPr>
          <p:cNvSpPr/>
          <p:nvPr/>
        </p:nvSpPr>
        <p:spPr>
          <a:xfrm>
            <a:off x="5701226" y="644796"/>
            <a:ext cx="2322350" cy="1077218"/>
          </a:xfrm>
          <a:prstGeom prst="rect">
            <a:avLst/>
          </a:prstGeom>
        </p:spPr>
        <p:txBody>
          <a:bodyPr wrap="square">
            <a:spAutoFit/>
          </a:bodyPr>
          <a:lstStyle/>
          <a:p>
            <a:r>
              <a:rPr kumimoji="1" lang="en-US" altLang="ko-KR" sz="1600" dirty="0">
                <a:latin typeface="Bell MT" panose="02020503060305020303" pitchFamily="18" charset="0"/>
              </a:rPr>
              <a:t>Sometimes there is sadness in our journey, but there is also lots of beauty. </a:t>
            </a:r>
            <a:endParaRPr lang="ko-KR" altLang="en-US" sz="1600" dirty="0"/>
          </a:p>
        </p:txBody>
      </p:sp>
      <p:sp>
        <p:nvSpPr>
          <p:cNvPr id="7" name="직사각형 6">
            <a:extLst>
              <a:ext uri="{FF2B5EF4-FFF2-40B4-BE49-F238E27FC236}">
                <a16:creationId xmlns:a16="http://schemas.microsoft.com/office/drawing/2014/main" id="{E8F1691A-48BF-7B4D-A839-C34009EA1028}"/>
              </a:ext>
            </a:extLst>
          </p:cNvPr>
          <p:cNvSpPr/>
          <p:nvPr/>
        </p:nvSpPr>
        <p:spPr>
          <a:xfrm>
            <a:off x="3343689" y="644796"/>
            <a:ext cx="2243193" cy="1569660"/>
          </a:xfrm>
          <a:prstGeom prst="rect">
            <a:avLst/>
          </a:prstGeom>
        </p:spPr>
        <p:txBody>
          <a:bodyPr wrap="square">
            <a:spAutoFit/>
          </a:bodyPr>
          <a:lstStyle/>
          <a:p>
            <a:r>
              <a:rPr kumimoji="1" lang="en-US" altLang="ko-KR" sz="1600" dirty="0">
                <a:latin typeface="Bell MT" panose="02020503060305020303" pitchFamily="18" charset="0"/>
              </a:rPr>
              <a:t>We must keep putting one foot in front of the other even when we hurt, for we will never know what is waiting for us just around the bend</a:t>
            </a:r>
            <a:endParaRPr lang="ko-KR" altLang="en-US" sz="1600" dirty="0"/>
          </a:p>
        </p:txBody>
      </p:sp>
      <p:sp>
        <p:nvSpPr>
          <p:cNvPr id="13" name="TextBox 12">
            <a:extLst>
              <a:ext uri="{FF2B5EF4-FFF2-40B4-BE49-F238E27FC236}">
                <a16:creationId xmlns:a16="http://schemas.microsoft.com/office/drawing/2014/main" id="{BA9CCE2B-3EF3-EF48-B627-1266E356D469}"/>
              </a:ext>
            </a:extLst>
          </p:cNvPr>
          <p:cNvSpPr txBox="1"/>
          <p:nvPr/>
        </p:nvSpPr>
        <p:spPr>
          <a:xfrm>
            <a:off x="2043524" y="5707734"/>
            <a:ext cx="354201" cy="369332"/>
          </a:xfrm>
          <a:prstGeom prst="rect">
            <a:avLst/>
          </a:prstGeom>
          <a:noFill/>
        </p:spPr>
        <p:txBody>
          <a:bodyPr wrap="square" rtlCol="0">
            <a:spAutoFit/>
          </a:bodyPr>
          <a:lstStyle/>
          <a:p>
            <a:r>
              <a:rPr kumimoji="1" lang="en-US" altLang="ko-KR" b="1" dirty="0">
                <a:solidFill>
                  <a:schemeClr val="bg1"/>
                </a:solidFill>
                <a:latin typeface="Bell MT" panose="02020503060305020303" pitchFamily="18" charset="0"/>
              </a:rPr>
              <a:t>a.</a:t>
            </a:r>
            <a:endParaRPr kumimoji="1" lang="ko-KR" altLang="en-US" b="1" dirty="0">
              <a:solidFill>
                <a:schemeClr val="bg1"/>
              </a:solidFill>
              <a:latin typeface="Bell MT" panose="02020503060305020303" pitchFamily="18" charset="0"/>
            </a:endParaRPr>
          </a:p>
        </p:txBody>
      </p:sp>
      <p:sp>
        <p:nvSpPr>
          <p:cNvPr id="14" name="TextBox 13">
            <a:extLst>
              <a:ext uri="{FF2B5EF4-FFF2-40B4-BE49-F238E27FC236}">
                <a16:creationId xmlns:a16="http://schemas.microsoft.com/office/drawing/2014/main" id="{AA8C8D96-D799-094B-BEDA-B9D0F42C47E1}"/>
              </a:ext>
            </a:extLst>
          </p:cNvPr>
          <p:cNvSpPr txBox="1"/>
          <p:nvPr/>
        </p:nvSpPr>
        <p:spPr>
          <a:xfrm>
            <a:off x="4365702" y="5707734"/>
            <a:ext cx="371553" cy="369332"/>
          </a:xfrm>
          <a:prstGeom prst="rect">
            <a:avLst/>
          </a:prstGeom>
          <a:noFill/>
        </p:spPr>
        <p:txBody>
          <a:bodyPr wrap="square" rtlCol="0">
            <a:spAutoFit/>
          </a:bodyPr>
          <a:lstStyle/>
          <a:p>
            <a:r>
              <a:rPr kumimoji="1" lang="en-US" altLang="ko-KR" b="1" dirty="0">
                <a:solidFill>
                  <a:schemeClr val="bg1"/>
                </a:solidFill>
                <a:latin typeface="Bell MT" panose="02020503060305020303" pitchFamily="18" charset="0"/>
              </a:rPr>
              <a:t>b.</a:t>
            </a:r>
            <a:endParaRPr kumimoji="1" lang="ko-KR" altLang="en-US" b="1" dirty="0">
              <a:solidFill>
                <a:schemeClr val="bg1"/>
              </a:solidFill>
              <a:latin typeface="Bell MT" panose="02020503060305020303" pitchFamily="18" charset="0"/>
            </a:endParaRPr>
          </a:p>
        </p:txBody>
      </p:sp>
      <p:sp>
        <p:nvSpPr>
          <p:cNvPr id="15" name="TextBox 14">
            <a:extLst>
              <a:ext uri="{FF2B5EF4-FFF2-40B4-BE49-F238E27FC236}">
                <a16:creationId xmlns:a16="http://schemas.microsoft.com/office/drawing/2014/main" id="{2042254B-7759-0640-960D-A3F5394D29A0}"/>
              </a:ext>
            </a:extLst>
          </p:cNvPr>
          <p:cNvSpPr txBox="1"/>
          <p:nvPr/>
        </p:nvSpPr>
        <p:spPr>
          <a:xfrm>
            <a:off x="6687879" y="5707734"/>
            <a:ext cx="342874" cy="369332"/>
          </a:xfrm>
          <a:prstGeom prst="rect">
            <a:avLst/>
          </a:prstGeom>
          <a:noFill/>
        </p:spPr>
        <p:txBody>
          <a:bodyPr wrap="square" rtlCol="0">
            <a:spAutoFit/>
          </a:bodyPr>
          <a:lstStyle/>
          <a:p>
            <a:r>
              <a:rPr kumimoji="1" lang="en-US" altLang="ko-KR" b="1" dirty="0">
                <a:solidFill>
                  <a:schemeClr val="bg1"/>
                </a:solidFill>
                <a:latin typeface="Bell MT" panose="02020503060305020303" pitchFamily="18" charset="0"/>
              </a:rPr>
              <a:t>c.</a:t>
            </a:r>
            <a:endParaRPr kumimoji="1" lang="ko-KR" altLang="en-US" b="1" dirty="0">
              <a:solidFill>
                <a:schemeClr val="bg1"/>
              </a:solidFill>
              <a:latin typeface="Bell MT" panose="02020503060305020303" pitchFamily="18" charset="0"/>
            </a:endParaRPr>
          </a:p>
        </p:txBody>
      </p:sp>
      <p:sp>
        <p:nvSpPr>
          <p:cNvPr id="17" name="직사각형 16">
            <a:extLst>
              <a:ext uri="{FF2B5EF4-FFF2-40B4-BE49-F238E27FC236}">
                <a16:creationId xmlns:a16="http://schemas.microsoft.com/office/drawing/2014/main" id="{A3FB1D89-4B28-A047-8414-A6A2C193B17E}"/>
              </a:ext>
            </a:extLst>
          </p:cNvPr>
          <p:cNvSpPr/>
          <p:nvPr/>
        </p:nvSpPr>
        <p:spPr>
          <a:xfrm>
            <a:off x="9222103" y="5191831"/>
            <a:ext cx="2027742" cy="830997"/>
          </a:xfrm>
          <a:prstGeom prst="rect">
            <a:avLst/>
          </a:prstGeom>
        </p:spPr>
        <p:txBody>
          <a:bodyPr wrap="square">
            <a:spAutoFit/>
          </a:bodyPr>
          <a:lstStyle/>
          <a:p>
            <a:r>
              <a:rPr kumimoji="1" lang="en-US" altLang="ko-KR" sz="2400" b="1" dirty="0">
                <a:latin typeface="Bell MT" panose="02020503060305020303" pitchFamily="18" charset="0"/>
              </a:rPr>
              <a:t>It’s trusting the process. </a:t>
            </a:r>
            <a:endParaRPr lang="ko-KR" altLang="en-US" sz="2400" b="1" dirty="0"/>
          </a:p>
        </p:txBody>
      </p:sp>
    </p:spTree>
    <p:extLst>
      <p:ext uri="{BB962C8B-B14F-4D97-AF65-F5344CB8AC3E}">
        <p14:creationId xmlns:p14="http://schemas.microsoft.com/office/powerpoint/2010/main" val="181681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0C9FAA9E-B211-C34A-869A-B71BACB700F8}"/>
              </a:ext>
            </a:extLst>
          </p:cNvPr>
          <p:cNvPicPr>
            <a:picLocks noChangeAspect="1"/>
          </p:cNvPicPr>
          <p:nvPr/>
        </p:nvPicPr>
        <p:blipFill>
          <a:blip r:embed="rId2"/>
          <a:stretch>
            <a:fillRect/>
          </a:stretch>
        </p:blipFill>
        <p:spPr>
          <a:xfrm>
            <a:off x="4459022" y="959556"/>
            <a:ext cx="3273956" cy="5898444"/>
          </a:xfrm>
          <a:prstGeom prst="rect">
            <a:avLst/>
          </a:prstGeom>
        </p:spPr>
      </p:pic>
      <p:sp>
        <p:nvSpPr>
          <p:cNvPr id="3" name="TextBox 2">
            <a:extLst>
              <a:ext uri="{FF2B5EF4-FFF2-40B4-BE49-F238E27FC236}">
                <a16:creationId xmlns:a16="http://schemas.microsoft.com/office/drawing/2014/main" id="{B9BFC406-6647-7741-8463-C920670ECAA1}"/>
              </a:ext>
            </a:extLst>
          </p:cNvPr>
          <p:cNvSpPr txBox="1"/>
          <p:nvPr/>
        </p:nvSpPr>
        <p:spPr>
          <a:xfrm>
            <a:off x="700279" y="3831130"/>
            <a:ext cx="3478316" cy="1754326"/>
          </a:xfrm>
          <a:prstGeom prst="rect">
            <a:avLst/>
          </a:prstGeom>
          <a:noFill/>
        </p:spPr>
        <p:txBody>
          <a:bodyPr wrap="square" rtlCol="0">
            <a:spAutoFit/>
          </a:bodyPr>
          <a:lstStyle/>
          <a:p>
            <a:r>
              <a:rPr kumimoji="1" lang="en-US" altLang="ko-KR" dirty="0">
                <a:latin typeface="Bell MT" panose="02020503060305020303" pitchFamily="18" charset="0"/>
              </a:rPr>
              <a:t>Everything you want is coming. Relax and let the universe pick the timing and the way. You just need to trust that what you want is coming and watch how fast it comes.</a:t>
            </a:r>
            <a:endParaRPr kumimoji="1" lang="ko-KR" altLang="en-US" dirty="0">
              <a:latin typeface="Bell MT" panose="02020503060305020303" pitchFamily="18" charset="0"/>
            </a:endParaRPr>
          </a:p>
        </p:txBody>
      </p:sp>
      <p:sp>
        <p:nvSpPr>
          <p:cNvPr id="4" name="직사각형 3">
            <a:extLst>
              <a:ext uri="{FF2B5EF4-FFF2-40B4-BE49-F238E27FC236}">
                <a16:creationId xmlns:a16="http://schemas.microsoft.com/office/drawing/2014/main" id="{61B4D4C2-B50A-5846-AB2C-5ECCC7B076BF}"/>
              </a:ext>
            </a:extLst>
          </p:cNvPr>
          <p:cNvSpPr/>
          <p:nvPr/>
        </p:nvSpPr>
        <p:spPr>
          <a:xfrm>
            <a:off x="700279" y="1647445"/>
            <a:ext cx="3180604" cy="830997"/>
          </a:xfrm>
          <a:prstGeom prst="rect">
            <a:avLst/>
          </a:prstGeom>
        </p:spPr>
        <p:txBody>
          <a:bodyPr wrap="square">
            <a:spAutoFit/>
          </a:bodyPr>
          <a:lstStyle/>
          <a:p>
            <a:r>
              <a:rPr kumimoji="1" lang="en-US" altLang="ko-KR" sz="2400" b="1" dirty="0">
                <a:latin typeface="Bell MT" panose="02020503060305020303" pitchFamily="18" charset="0"/>
              </a:rPr>
              <a:t>Listen to your dreams. Follow your heart</a:t>
            </a:r>
            <a:endParaRPr lang="ko-KR" altLang="en-US" sz="2400" b="1" dirty="0"/>
          </a:p>
        </p:txBody>
      </p:sp>
      <p:sp>
        <p:nvSpPr>
          <p:cNvPr id="5" name="직사각형 4">
            <a:extLst>
              <a:ext uri="{FF2B5EF4-FFF2-40B4-BE49-F238E27FC236}">
                <a16:creationId xmlns:a16="http://schemas.microsoft.com/office/drawing/2014/main" id="{C12CDAC4-8BEE-9E43-B479-B6BAF031222F}"/>
              </a:ext>
            </a:extLst>
          </p:cNvPr>
          <p:cNvSpPr/>
          <p:nvPr/>
        </p:nvSpPr>
        <p:spPr>
          <a:xfrm>
            <a:off x="8217764" y="4354350"/>
            <a:ext cx="3273957" cy="707886"/>
          </a:xfrm>
          <a:prstGeom prst="rect">
            <a:avLst/>
          </a:prstGeom>
        </p:spPr>
        <p:txBody>
          <a:bodyPr wrap="square">
            <a:spAutoFit/>
          </a:bodyPr>
          <a:lstStyle/>
          <a:p>
            <a:r>
              <a:rPr kumimoji="1" lang="en-US" altLang="ko-KR" sz="2000" dirty="0">
                <a:latin typeface="Bell MT" panose="02020503060305020303" pitchFamily="18" charset="0"/>
              </a:rPr>
              <a:t>Do what you love. Enjoy life. And expect miracles.</a:t>
            </a:r>
            <a:endParaRPr lang="ko-KR" altLang="en-US" sz="2000" dirty="0"/>
          </a:p>
        </p:txBody>
      </p:sp>
    </p:spTree>
    <p:extLst>
      <p:ext uri="{BB962C8B-B14F-4D97-AF65-F5344CB8AC3E}">
        <p14:creationId xmlns:p14="http://schemas.microsoft.com/office/powerpoint/2010/main" val="13208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5732D12-66EF-6E45-BCD6-EB81499EE559}"/>
              </a:ext>
            </a:extLst>
          </p:cNvPr>
          <p:cNvPicPr>
            <a:picLocks noChangeAspect="1"/>
          </p:cNvPicPr>
          <p:nvPr/>
        </p:nvPicPr>
        <p:blipFill>
          <a:blip r:embed="rId2"/>
          <a:stretch>
            <a:fillRect/>
          </a:stretch>
        </p:blipFill>
        <p:spPr>
          <a:xfrm>
            <a:off x="8860584" y="3429000"/>
            <a:ext cx="2727134" cy="2727134"/>
          </a:xfrm>
          <a:prstGeom prst="rect">
            <a:avLst/>
          </a:prstGeom>
        </p:spPr>
      </p:pic>
      <p:pic>
        <p:nvPicPr>
          <p:cNvPr id="3" name="그림 2">
            <a:extLst>
              <a:ext uri="{FF2B5EF4-FFF2-40B4-BE49-F238E27FC236}">
                <a16:creationId xmlns:a16="http://schemas.microsoft.com/office/drawing/2014/main" id="{ED722834-5F94-C94A-91C5-859A5E8A3034}"/>
              </a:ext>
            </a:extLst>
          </p:cNvPr>
          <p:cNvPicPr>
            <a:picLocks noChangeAspect="1"/>
          </p:cNvPicPr>
          <p:nvPr/>
        </p:nvPicPr>
        <p:blipFill>
          <a:blip r:embed="rId3"/>
          <a:stretch>
            <a:fillRect/>
          </a:stretch>
        </p:blipFill>
        <p:spPr>
          <a:xfrm>
            <a:off x="5729177" y="3429000"/>
            <a:ext cx="2727134" cy="2727134"/>
          </a:xfrm>
          <a:prstGeom prst="rect">
            <a:avLst/>
          </a:prstGeom>
        </p:spPr>
      </p:pic>
      <p:sp>
        <p:nvSpPr>
          <p:cNvPr id="4" name="직사각형 3">
            <a:extLst>
              <a:ext uri="{FF2B5EF4-FFF2-40B4-BE49-F238E27FC236}">
                <a16:creationId xmlns:a16="http://schemas.microsoft.com/office/drawing/2014/main" id="{30859271-A6FD-454F-B445-81F6560604D4}"/>
              </a:ext>
            </a:extLst>
          </p:cNvPr>
          <p:cNvSpPr/>
          <p:nvPr/>
        </p:nvSpPr>
        <p:spPr>
          <a:xfrm>
            <a:off x="604282" y="2828835"/>
            <a:ext cx="4052778" cy="923330"/>
          </a:xfrm>
          <a:prstGeom prst="rect">
            <a:avLst/>
          </a:prstGeom>
        </p:spPr>
        <p:txBody>
          <a:bodyPr wrap="square">
            <a:spAutoFit/>
          </a:bodyPr>
          <a:lstStyle/>
          <a:p>
            <a:r>
              <a:rPr kumimoji="1" lang="en-US" altLang="ko-KR" dirty="0">
                <a:latin typeface="Bell MT" panose="02020503060305020303" pitchFamily="18" charset="0"/>
              </a:rPr>
              <a:t>Be honest when in trouble and simple when in wealth. Be polite when in authority and be silent when in anger. </a:t>
            </a:r>
            <a:endParaRPr lang="ko-KR" altLang="en-US" dirty="0">
              <a:latin typeface="Bell MT" panose="02020503060305020303" pitchFamily="18" charset="0"/>
            </a:endParaRPr>
          </a:p>
        </p:txBody>
      </p:sp>
      <p:sp>
        <p:nvSpPr>
          <p:cNvPr id="5" name="직사각형 4">
            <a:extLst>
              <a:ext uri="{FF2B5EF4-FFF2-40B4-BE49-F238E27FC236}">
                <a16:creationId xmlns:a16="http://schemas.microsoft.com/office/drawing/2014/main" id="{07CEC852-B5E1-7E4A-90E6-9E6D658950C1}"/>
              </a:ext>
            </a:extLst>
          </p:cNvPr>
          <p:cNvSpPr/>
          <p:nvPr/>
        </p:nvSpPr>
        <p:spPr>
          <a:xfrm>
            <a:off x="5729177" y="1164510"/>
            <a:ext cx="4690730" cy="461665"/>
          </a:xfrm>
          <a:prstGeom prst="rect">
            <a:avLst/>
          </a:prstGeom>
        </p:spPr>
        <p:txBody>
          <a:bodyPr wrap="square">
            <a:spAutoFit/>
          </a:bodyPr>
          <a:lstStyle/>
          <a:p>
            <a:r>
              <a:rPr kumimoji="1" lang="en-US" altLang="ko-KR" sz="2400" b="1" dirty="0">
                <a:latin typeface="Bell MT" panose="02020503060305020303" pitchFamily="18" charset="0"/>
              </a:rPr>
              <a:t>Grace and peace to your this day.</a:t>
            </a:r>
            <a:endParaRPr lang="ko-KR" altLang="en-US" sz="2400" b="1" dirty="0">
              <a:latin typeface="Bell MT" panose="02020503060305020303" pitchFamily="18" charset="0"/>
            </a:endParaRPr>
          </a:p>
        </p:txBody>
      </p:sp>
      <p:sp>
        <p:nvSpPr>
          <p:cNvPr id="6" name="직사각형 5">
            <a:extLst>
              <a:ext uri="{FF2B5EF4-FFF2-40B4-BE49-F238E27FC236}">
                <a16:creationId xmlns:a16="http://schemas.microsoft.com/office/drawing/2014/main" id="{7F4FA686-40A6-CD42-B291-0E18FF6F94C4}"/>
              </a:ext>
            </a:extLst>
          </p:cNvPr>
          <p:cNvSpPr/>
          <p:nvPr/>
        </p:nvSpPr>
        <p:spPr>
          <a:xfrm>
            <a:off x="604282" y="5325137"/>
            <a:ext cx="2886763" cy="830997"/>
          </a:xfrm>
          <a:prstGeom prst="rect">
            <a:avLst/>
          </a:prstGeom>
        </p:spPr>
        <p:txBody>
          <a:bodyPr wrap="square">
            <a:spAutoFit/>
          </a:bodyPr>
          <a:lstStyle/>
          <a:p>
            <a:r>
              <a:rPr kumimoji="1" lang="en-US" altLang="ko-KR" sz="1600" dirty="0">
                <a:latin typeface="Bell MT" panose="02020503060305020303" pitchFamily="18" charset="0"/>
              </a:rPr>
              <a:t>May you be free of all burdens, and know that you are completely cared for. </a:t>
            </a:r>
            <a:endParaRPr lang="ko-KR" altLang="en-US" sz="1600" dirty="0"/>
          </a:p>
        </p:txBody>
      </p:sp>
    </p:spTree>
    <p:extLst>
      <p:ext uri="{BB962C8B-B14F-4D97-AF65-F5344CB8AC3E}">
        <p14:creationId xmlns:p14="http://schemas.microsoft.com/office/powerpoint/2010/main" val="20049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D8A1641A-F87F-9540-B86C-A3AE7BAE5002}"/>
              </a:ext>
            </a:extLst>
          </p:cNvPr>
          <p:cNvPicPr>
            <a:picLocks noChangeAspect="1"/>
          </p:cNvPicPr>
          <p:nvPr/>
        </p:nvPicPr>
        <p:blipFill>
          <a:blip r:embed="rId2"/>
          <a:stretch>
            <a:fillRect/>
          </a:stretch>
        </p:blipFill>
        <p:spPr>
          <a:xfrm>
            <a:off x="4824982" y="1453248"/>
            <a:ext cx="3212709" cy="3841766"/>
          </a:xfrm>
          <a:prstGeom prst="rect">
            <a:avLst/>
          </a:prstGeom>
        </p:spPr>
      </p:pic>
      <p:pic>
        <p:nvPicPr>
          <p:cNvPr id="3" name="그림 2">
            <a:extLst>
              <a:ext uri="{FF2B5EF4-FFF2-40B4-BE49-F238E27FC236}">
                <a16:creationId xmlns:a16="http://schemas.microsoft.com/office/drawing/2014/main" id="{2E2D48FF-D1AE-5344-9721-2B243827A4B1}"/>
              </a:ext>
            </a:extLst>
          </p:cNvPr>
          <p:cNvPicPr>
            <a:picLocks noChangeAspect="1"/>
          </p:cNvPicPr>
          <p:nvPr/>
        </p:nvPicPr>
        <p:blipFill rotWithShape="1">
          <a:blip r:embed="rId3"/>
          <a:srcRect l="7003" t="23474" b="36150"/>
          <a:stretch/>
        </p:blipFill>
        <p:spPr>
          <a:xfrm>
            <a:off x="4824982" y="5295014"/>
            <a:ext cx="3212709" cy="1562986"/>
          </a:xfrm>
          <a:prstGeom prst="rect">
            <a:avLst/>
          </a:prstGeom>
        </p:spPr>
      </p:pic>
      <p:pic>
        <p:nvPicPr>
          <p:cNvPr id="4" name="그림 3">
            <a:extLst>
              <a:ext uri="{FF2B5EF4-FFF2-40B4-BE49-F238E27FC236}">
                <a16:creationId xmlns:a16="http://schemas.microsoft.com/office/drawing/2014/main" id="{1C00E956-1844-964A-B6C5-CA9C3889AACA}"/>
              </a:ext>
            </a:extLst>
          </p:cNvPr>
          <p:cNvPicPr>
            <a:picLocks noChangeAspect="1"/>
          </p:cNvPicPr>
          <p:nvPr/>
        </p:nvPicPr>
        <p:blipFill>
          <a:blip r:embed="rId4"/>
          <a:stretch>
            <a:fillRect/>
          </a:stretch>
        </p:blipFill>
        <p:spPr>
          <a:xfrm>
            <a:off x="8037690" y="0"/>
            <a:ext cx="4154310" cy="5295014"/>
          </a:xfrm>
          <a:prstGeom prst="rect">
            <a:avLst/>
          </a:prstGeom>
        </p:spPr>
      </p:pic>
      <p:sp>
        <p:nvSpPr>
          <p:cNvPr id="5" name="직사각형 4">
            <a:extLst>
              <a:ext uri="{FF2B5EF4-FFF2-40B4-BE49-F238E27FC236}">
                <a16:creationId xmlns:a16="http://schemas.microsoft.com/office/drawing/2014/main" id="{333D865C-D2A3-404A-AA5F-4273C8146F1B}"/>
              </a:ext>
            </a:extLst>
          </p:cNvPr>
          <p:cNvSpPr/>
          <p:nvPr/>
        </p:nvSpPr>
        <p:spPr>
          <a:xfrm>
            <a:off x="357536" y="541958"/>
            <a:ext cx="8637181" cy="369332"/>
          </a:xfrm>
          <a:prstGeom prst="rect">
            <a:avLst/>
          </a:prstGeom>
        </p:spPr>
        <p:txBody>
          <a:bodyPr wrap="square">
            <a:spAutoFit/>
          </a:bodyPr>
          <a:lstStyle/>
          <a:p>
            <a:r>
              <a:rPr kumimoji="1" lang="en-US" altLang="ko-KR" dirty="0">
                <a:solidFill>
                  <a:schemeClr val="bg1"/>
                </a:solidFill>
                <a:latin typeface="Bell MT" panose="02020503060305020303" pitchFamily="18" charset="0"/>
              </a:rPr>
              <a:t>May you be free of all burdens, and know that you are completely cared for. </a:t>
            </a:r>
            <a:endParaRPr lang="ko-KR" altLang="en-US" dirty="0">
              <a:solidFill>
                <a:schemeClr val="bg1"/>
              </a:solidFill>
            </a:endParaRPr>
          </a:p>
        </p:txBody>
      </p:sp>
      <p:sp>
        <p:nvSpPr>
          <p:cNvPr id="6" name="TextBox 5">
            <a:extLst>
              <a:ext uri="{FF2B5EF4-FFF2-40B4-BE49-F238E27FC236}">
                <a16:creationId xmlns:a16="http://schemas.microsoft.com/office/drawing/2014/main" id="{48654FBB-C4C4-044B-9CB7-5037155EA154}"/>
              </a:ext>
            </a:extLst>
          </p:cNvPr>
          <p:cNvSpPr txBox="1"/>
          <p:nvPr/>
        </p:nvSpPr>
        <p:spPr>
          <a:xfrm>
            <a:off x="357536" y="3599121"/>
            <a:ext cx="3948650" cy="923330"/>
          </a:xfrm>
          <a:prstGeom prst="rect">
            <a:avLst/>
          </a:prstGeom>
          <a:noFill/>
        </p:spPr>
        <p:txBody>
          <a:bodyPr wrap="square" rtlCol="0">
            <a:spAutoFit/>
          </a:bodyPr>
          <a:lstStyle/>
          <a:p>
            <a:r>
              <a:rPr kumimoji="1" lang="en-US" altLang="ko-KR" dirty="0">
                <a:latin typeface="Bell MT" panose="02020503060305020303" pitchFamily="18" charset="0"/>
              </a:rPr>
              <a:t>Be thankful for everybody in your life. Good or bad past or present they all made you the person that you are today.</a:t>
            </a:r>
            <a:endParaRPr kumimoji="1" lang="ko-KR" altLang="en-US" dirty="0">
              <a:latin typeface="Bell MT" panose="02020503060305020303" pitchFamily="18" charset="0"/>
            </a:endParaRPr>
          </a:p>
        </p:txBody>
      </p:sp>
    </p:spTree>
    <p:extLst>
      <p:ext uri="{BB962C8B-B14F-4D97-AF65-F5344CB8AC3E}">
        <p14:creationId xmlns:p14="http://schemas.microsoft.com/office/powerpoint/2010/main" val="89633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9F15A-22FB-D141-8758-DCF184673C18}"/>
              </a:ext>
            </a:extLst>
          </p:cNvPr>
          <p:cNvSpPr txBox="1"/>
          <p:nvPr/>
        </p:nvSpPr>
        <p:spPr>
          <a:xfrm>
            <a:off x="5182962" y="3244334"/>
            <a:ext cx="1826077" cy="369332"/>
          </a:xfrm>
          <a:prstGeom prst="rect">
            <a:avLst/>
          </a:prstGeom>
          <a:noFill/>
        </p:spPr>
        <p:txBody>
          <a:bodyPr wrap="none" rtlCol="0">
            <a:spAutoFit/>
          </a:bodyPr>
          <a:lstStyle/>
          <a:p>
            <a:r>
              <a:rPr kumimoji="1" lang="en-US" altLang="ko-KR" dirty="0">
                <a:solidFill>
                  <a:schemeClr val="bg1"/>
                </a:solidFill>
                <a:latin typeface="Bell MT" panose="02020503060305020303" pitchFamily="18" charset="0"/>
              </a:rPr>
              <a:t>THANK YOU </a:t>
            </a:r>
            <a:r>
              <a:rPr kumimoji="1" lang="en-US" altLang="ko-KR" dirty="0">
                <a:solidFill>
                  <a:schemeClr val="bg1"/>
                </a:solidFill>
                <a:latin typeface="Bell MT" panose="02020503060305020303" pitchFamily="18" charset="0"/>
                <a:sym typeface="Wingdings" pitchFamily="2" charset="2"/>
              </a:rPr>
              <a:t></a:t>
            </a:r>
            <a:endParaRPr kumimoji="1" lang="ko-KR" altLang="en-US" dirty="0">
              <a:solidFill>
                <a:schemeClr val="bg1"/>
              </a:solidFill>
              <a:latin typeface="Bell MT" panose="02020503060305020303" pitchFamily="18" charset="0"/>
            </a:endParaRPr>
          </a:p>
        </p:txBody>
      </p:sp>
    </p:spTree>
    <p:extLst>
      <p:ext uri="{BB962C8B-B14F-4D97-AF65-F5344CB8AC3E}">
        <p14:creationId xmlns:p14="http://schemas.microsoft.com/office/powerpoint/2010/main" val="11151705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322</Words>
  <Application>Microsoft Office PowerPoint</Application>
  <PresentationFormat>와이드스크린</PresentationFormat>
  <Paragraphs>22</Paragraphs>
  <Slides>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맑은 고딕</vt:lpstr>
      <vt:lpstr>Arial</vt:lpstr>
      <vt:lpstr>Bell MT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 Sun Joe</dc:creator>
  <cp:lastModifiedBy>CHOI</cp:lastModifiedBy>
  <cp:revision>6</cp:revision>
  <dcterms:created xsi:type="dcterms:W3CDTF">2022-02-05T09:53:11Z</dcterms:created>
  <dcterms:modified xsi:type="dcterms:W3CDTF">2022-02-05T11:25:47Z</dcterms:modified>
</cp:coreProperties>
</file>