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9C7"/>
    <a:srgbClr val="BC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713"/>
  </p:normalViewPr>
  <p:slideViewPr>
    <p:cSldViewPr snapToGrid="0" snapToObjects="1">
      <p:cViewPr>
        <p:scale>
          <a:sx n="75" d="100"/>
          <a:sy n="75" d="100"/>
        </p:scale>
        <p:origin x="28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683E-1205-6A4B-BCCA-8CC95B62D99E}" type="datetimeFigureOut">
              <a:rPr kumimoji="1" lang="ko-KR" altLang="en-US" smtClean="0"/>
              <a:t>2022-01-29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739A-C5D5-DA48-96F0-9FACA6EEDB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1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739A-C5D5-DA48-96F0-9FACA6EEDB4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22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4981C4-D175-0E44-9E5D-F5AA795420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6D7B-279A-B642-8F9C-DCCAD9B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077FE-1197-B348-BD59-337A62284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CCD2-E7CC-2B47-BEDF-C6DA339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1EE-4717-0642-BE94-C2655FA0B470}" type="datetimeFigureOut">
              <a:rPr kumimoji="1" lang="ko-KR" altLang="en-US" smtClean="0"/>
              <a:t>2022-01-29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56BE-409E-1640-8B3F-B82E5715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30C14-6988-A94C-BEB3-94E8204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3024-5BCA-0449-BAA6-16591E46DE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44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C3A41F-7438-8C46-8525-962EC213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13AA7-E07E-B845-BB08-87967009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E2932-D43E-6F48-9146-BCCE6683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1EE-4717-0642-BE94-C2655FA0B470}" type="datetimeFigureOut">
              <a:rPr kumimoji="1" lang="ko-KR" altLang="en-US" smtClean="0"/>
              <a:t>2022-01-29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F76E2-24BB-DC43-A556-A02CDE1F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EAE8B-4CDB-C940-A138-BBF13C5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3024-5BCA-0449-BAA6-16591E46DE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8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A38BE3C-7556-FB45-A7FE-3F67CAC97677}"/>
              </a:ext>
            </a:extLst>
          </p:cNvPr>
          <p:cNvSpPr/>
          <p:nvPr userDrawn="1"/>
        </p:nvSpPr>
        <p:spPr>
          <a:xfrm>
            <a:off x="5102578" y="801328"/>
            <a:ext cx="6175021" cy="5548851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76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FA326DF-BB21-D74E-AF09-4C86BF726844}"/>
              </a:ext>
            </a:extLst>
          </p:cNvPr>
          <p:cNvSpPr/>
          <p:nvPr userDrawn="1"/>
        </p:nvSpPr>
        <p:spPr>
          <a:xfrm>
            <a:off x="4617156" y="0"/>
            <a:ext cx="7574844" cy="6858000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8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451EA3A-B1F7-7547-9CF0-17E5DB3067E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06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29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0A878C-88FC-8C43-9430-650E64680219}"/>
              </a:ext>
            </a:extLst>
          </p:cNvPr>
          <p:cNvSpPr/>
          <p:nvPr userDrawn="1"/>
        </p:nvSpPr>
        <p:spPr>
          <a:xfrm>
            <a:off x="6175022" y="0"/>
            <a:ext cx="5113867" cy="6858000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9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1EAD37B-7952-4743-8B68-76FAAADC87E7}"/>
              </a:ext>
            </a:extLst>
          </p:cNvPr>
          <p:cNvSpPr/>
          <p:nvPr userDrawn="1"/>
        </p:nvSpPr>
        <p:spPr>
          <a:xfrm>
            <a:off x="0" y="0"/>
            <a:ext cx="4064000" cy="6180667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50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C15AD4-CD31-0F4F-BABE-859D4C0659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9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E06D5-0950-0747-B97B-5D1F0E6E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0DB46A-86FA-F143-8E91-1B18DF30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6F5B5-8BC7-254C-B35C-6D461787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6BEFD-CAE1-B949-B8AD-AABF655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1EE-4717-0642-BE94-C2655FA0B470}" type="datetimeFigureOut">
              <a:rPr kumimoji="1" lang="ko-KR" altLang="en-US" smtClean="0"/>
              <a:t>2022-01-29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E2FA3-94E8-B640-9D74-B2EF6754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366B8-7CB8-9744-AF49-7748DFD3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3024-5BCA-0449-BAA6-16591E46DE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2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8C9863-6DFB-9E4F-B1BA-3C7FF411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70D22-EE6D-1B41-8908-764F4DD4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1335B-F7B1-E144-BA30-7B859E978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91EE-4717-0642-BE94-C2655FA0B470}" type="datetimeFigureOut">
              <a:rPr kumimoji="1" lang="ko-KR" altLang="en-US" smtClean="0"/>
              <a:t>2022-01-29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9FDD8-B5CA-8347-A93C-03992FCE8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E226D-9CF6-7E4A-9983-BCD461FA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3024-5BCA-0449-BAA6-16591E46DE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50" r:id="rId4"/>
    <p:sldLayoutId id="2147483652" r:id="rId5"/>
    <p:sldLayoutId id="2147483653" r:id="rId6"/>
    <p:sldLayoutId id="214748365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E5F70-99F4-9946-8B8A-CCA0DB030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44" y="530484"/>
            <a:ext cx="4836234" cy="5797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5A839-9A20-644A-A9C8-7BF2A6E2DF35}"/>
              </a:ext>
            </a:extLst>
          </p:cNvPr>
          <p:cNvSpPr txBox="1"/>
          <p:nvPr/>
        </p:nvSpPr>
        <p:spPr>
          <a:xfrm>
            <a:off x="985656" y="3351351"/>
            <a:ext cx="368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Bell MT" panose="02020503060305020303" pitchFamily="18" charset="0"/>
                <a:ea typeface="Baskerville" panose="02020502070401020303" pitchFamily="18" charset="0"/>
                <a:cs typeface="Mangal" panose="02040503050203030202" pitchFamily="18" charset="0"/>
              </a:rPr>
              <a:t>https://</a:t>
            </a:r>
            <a:r>
              <a:rPr kumimoji="1" lang="en-US" altLang="ko-KR" b="1" dirty="0" err="1">
                <a:latin typeface="Bell MT" panose="02020503060305020303" pitchFamily="18" charset="0"/>
                <a:ea typeface="Baskerville" panose="02020502070401020303" pitchFamily="18" charset="0"/>
                <a:cs typeface="Mangal" panose="02040503050203030202" pitchFamily="18" charset="0"/>
              </a:rPr>
              <a:t>pptfree.wonjc.com</a:t>
            </a:r>
            <a:endParaRPr kumimoji="1" lang="ko-KR" altLang="en-US" b="1" dirty="0">
              <a:latin typeface="Bell MT" panose="02020503060305020303" pitchFamily="18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A6D41-4B66-C747-9632-8E845FF43ECA}"/>
              </a:ext>
            </a:extLst>
          </p:cNvPr>
          <p:cNvSpPr txBox="1"/>
          <p:nvPr/>
        </p:nvSpPr>
        <p:spPr>
          <a:xfrm>
            <a:off x="985656" y="2967335"/>
            <a:ext cx="479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Bell MT" panose="02020503060305020303" pitchFamily="18" charset="0"/>
                <a:ea typeface="Baskerville" panose="02020502070401020303" pitchFamily="18" charset="0"/>
                <a:cs typeface="Mangal" panose="02040503050203030202" pitchFamily="18" charset="0"/>
              </a:rPr>
              <a:t>Real.PPT</a:t>
            </a:r>
            <a:r>
              <a:rPr kumimoji="1" lang="en-US" altLang="ko-KR" sz="2400" b="1" dirty="0">
                <a:latin typeface="Bell MT" panose="02020503060305020303" pitchFamily="18" charset="0"/>
                <a:ea typeface="Baskerville" panose="02020502070401020303" pitchFamily="18" charset="0"/>
                <a:cs typeface="Mangal" panose="02040503050203030202" pitchFamily="18" charset="0"/>
              </a:rPr>
              <a:t> FREE TEMPLATE #98</a:t>
            </a:r>
            <a:endParaRPr kumimoji="1" lang="ko-KR" altLang="en-US" sz="2400" b="1" dirty="0">
              <a:latin typeface="Bell MT" panose="02020503060305020303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D8797D-F488-8741-B485-BFEB584F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801328"/>
            <a:ext cx="4188177" cy="5548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51FDA-A6F1-D148-9960-F2D72210B6B7}"/>
              </a:ext>
            </a:extLst>
          </p:cNvPr>
          <p:cNvSpPr txBox="1"/>
          <p:nvPr/>
        </p:nvSpPr>
        <p:spPr>
          <a:xfrm>
            <a:off x="6096000" y="2560090"/>
            <a:ext cx="4438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When you allow a thought of doubt to enter your mind, the law of attraction will soon line up one doubtful thought after another. The moment a thought of doubt comes, release it immediately. Send that thought on its way. Replace it with ”I know I am receiving now.” And feel it.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94ECD-5442-4A45-8D48-F3049FB9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9744"/>
            <a:ext cx="4738511" cy="4738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32632-0404-8840-A0CD-4DFCBCE010EE}"/>
              </a:ext>
            </a:extLst>
          </p:cNvPr>
          <p:cNvSpPr txBox="1"/>
          <p:nvPr/>
        </p:nvSpPr>
        <p:spPr>
          <a:xfrm>
            <a:off x="1226861" y="3045717"/>
            <a:ext cx="307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Honor your path. Trust your journey. Learn, grow, evolve, become.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8F5AC-B72B-7C4C-A5E0-78D4BB6DC91F}"/>
              </a:ext>
            </a:extLst>
          </p:cNvPr>
          <p:cNvSpPr/>
          <p:nvPr/>
        </p:nvSpPr>
        <p:spPr>
          <a:xfrm>
            <a:off x="1226861" y="1710287"/>
            <a:ext cx="341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Forgive yourself for not knowing what you didn’t know until you lived through it.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19DD63-9D5B-3644-918B-984AB964B686}"/>
              </a:ext>
            </a:extLst>
          </p:cNvPr>
          <p:cNvSpPr/>
          <p:nvPr/>
        </p:nvSpPr>
        <p:spPr>
          <a:xfrm>
            <a:off x="1226861" y="4381147"/>
            <a:ext cx="3379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You just need to trust that what you want is coming and watch how fast it comes.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A1AB7-3D2B-8F4E-B6ED-464E008895E4}"/>
              </a:ext>
            </a:extLst>
          </p:cNvPr>
          <p:cNvSpPr txBox="1"/>
          <p:nvPr/>
        </p:nvSpPr>
        <p:spPr>
          <a:xfrm>
            <a:off x="201249" y="198728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48%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4A0FE-426F-1640-9FC8-575D3C67D8EB}"/>
              </a:ext>
            </a:extLst>
          </p:cNvPr>
          <p:cNvSpPr txBox="1"/>
          <p:nvPr/>
        </p:nvSpPr>
        <p:spPr>
          <a:xfrm>
            <a:off x="201250" y="328678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83%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7CA24-B3C0-5E43-8BD0-23F0F349C248}"/>
              </a:ext>
            </a:extLst>
          </p:cNvPr>
          <p:cNvSpPr txBox="1"/>
          <p:nvPr/>
        </p:nvSpPr>
        <p:spPr>
          <a:xfrm>
            <a:off x="201249" y="458628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24%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6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62BD37-F6C4-5D4A-AB4F-D6660F97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503" y="1394337"/>
            <a:ext cx="4102187" cy="406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0D498-AB0A-0C4C-ABCE-B551AF57F58F}"/>
              </a:ext>
            </a:extLst>
          </p:cNvPr>
          <p:cNvSpPr txBox="1"/>
          <p:nvPr/>
        </p:nvSpPr>
        <p:spPr>
          <a:xfrm>
            <a:off x="1316550" y="4263333"/>
            <a:ext cx="542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If you can concentrate always on the present, you will be a happy man. Happiness is the art of never holding in your mind the memory of any unpleasant thing that has passed.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B7D25-202B-5845-A19A-889AB670AB1F}"/>
              </a:ext>
            </a:extLst>
          </p:cNvPr>
          <p:cNvSpPr txBox="1"/>
          <p:nvPr/>
        </p:nvSpPr>
        <p:spPr>
          <a:xfrm>
            <a:off x="1316550" y="1394337"/>
            <a:ext cx="510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Everything you want is coming. Relax and let the universe pick the timing and the way. 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27BB69-2F2A-1C4A-8B76-C2937DCE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5" y="575550"/>
            <a:ext cx="3341510" cy="37391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D08B0A4-2D03-2143-95AA-39F9CE9A1066}"/>
              </a:ext>
            </a:extLst>
          </p:cNvPr>
          <p:cNvSpPr/>
          <p:nvPr/>
        </p:nvSpPr>
        <p:spPr>
          <a:xfrm>
            <a:off x="3143956" y="3146174"/>
            <a:ext cx="4114799" cy="2336983"/>
          </a:xfrm>
          <a:prstGeom prst="rect">
            <a:avLst/>
          </a:prstGeom>
          <a:solidFill>
            <a:srgbClr val="C9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F147-08CA-0345-ACD8-AE7F2DCE2646}"/>
              </a:ext>
            </a:extLst>
          </p:cNvPr>
          <p:cNvSpPr txBox="1"/>
          <p:nvPr/>
        </p:nvSpPr>
        <p:spPr>
          <a:xfrm>
            <a:off x="7419385" y="3538403"/>
            <a:ext cx="4772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All of us to understand the importance of branding. We are CEOs of our own companies: Me Inc. To be on business today, our most important job is to be head marketer for the brand called you.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CD07A-D3E1-1C47-A72A-7EC3278062F5}"/>
              </a:ext>
            </a:extLst>
          </p:cNvPr>
          <p:cNvSpPr/>
          <p:nvPr/>
        </p:nvSpPr>
        <p:spPr>
          <a:xfrm>
            <a:off x="564445" y="5820785"/>
            <a:ext cx="3332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We are all storytellers.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AD63E2-F805-794C-8A5F-99CBDE18E941}"/>
              </a:ext>
            </a:extLst>
          </p:cNvPr>
          <p:cNvSpPr/>
          <p:nvPr/>
        </p:nvSpPr>
        <p:spPr>
          <a:xfrm>
            <a:off x="3790955" y="3853000"/>
            <a:ext cx="282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You are human, not perfect. You’ve been hurt, but you’re alive.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9BA0F3-55C8-6E44-A2A0-65FBAC52F659}"/>
              </a:ext>
            </a:extLst>
          </p:cNvPr>
          <p:cNvSpPr/>
          <p:nvPr/>
        </p:nvSpPr>
        <p:spPr>
          <a:xfrm>
            <a:off x="7419385" y="1945845"/>
            <a:ext cx="4577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We must keep putting one foot in front of the other even when we hurt, for we will never know what is waiting for us just around the bend.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71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14D57D-1EF2-734C-97B6-01B6734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378"/>
            <a:ext cx="4479892" cy="5187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161B1-0F17-0A47-8DC3-0D0678BFAB6B}"/>
              </a:ext>
            </a:extLst>
          </p:cNvPr>
          <p:cNvSpPr txBox="1"/>
          <p:nvPr/>
        </p:nvSpPr>
        <p:spPr>
          <a:xfrm>
            <a:off x="7712110" y="4589045"/>
            <a:ext cx="297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 am always on time. I am eternal youth. I am filled with energy every single day.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07D3C3-166B-C64E-B117-2D5943BE6C70}"/>
              </a:ext>
            </a:extLst>
          </p:cNvPr>
          <p:cNvSpPr/>
          <p:nvPr/>
        </p:nvSpPr>
        <p:spPr>
          <a:xfrm>
            <a:off x="6502750" y="3017497"/>
            <a:ext cx="775504" cy="77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2A087-C47E-B742-A7DA-AE6080AB9A79}"/>
              </a:ext>
            </a:extLst>
          </p:cNvPr>
          <p:cNvSpPr/>
          <p:nvPr/>
        </p:nvSpPr>
        <p:spPr>
          <a:xfrm>
            <a:off x="6490529" y="1445949"/>
            <a:ext cx="775504" cy="77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BB2BC-F554-E446-B17D-38AE35B06F2E}"/>
              </a:ext>
            </a:extLst>
          </p:cNvPr>
          <p:cNvSpPr/>
          <p:nvPr/>
        </p:nvSpPr>
        <p:spPr>
          <a:xfrm>
            <a:off x="6502750" y="4589045"/>
            <a:ext cx="775504" cy="77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0B635-4467-B146-9E10-227D4CB49D9C}"/>
              </a:ext>
            </a:extLst>
          </p:cNvPr>
          <p:cNvSpPr txBox="1"/>
          <p:nvPr/>
        </p:nvSpPr>
        <p:spPr>
          <a:xfrm>
            <a:off x="6711465" y="1598461"/>
            <a:ext cx="33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a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98BA3-6BD4-F141-A782-68E653773D66}"/>
              </a:ext>
            </a:extLst>
          </p:cNvPr>
          <p:cNvSpPr txBox="1"/>
          <p:nvPr/>
        </p:nvSpPr>
        <p:spPr>
          <a:xfrm>
            <a:off x="6723686" y="31744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b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AC0AD-7061-934E-AE0B-671D124ABE63}"/>
              </a:ext>
            </a:extLst>
          </p:cNvPr>
          <p:cNvSpPr txBox="1"/>
          <p:nvPr/>
        </p:nvSpPr>
        <p:spPr>
          <a:xfrm>
            <a:off x="6698011" y="47459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Bell MT" panose="02020503060305020303" pitchFamily="18" charset="0"/>
              </a:rPr>
              <a:t>c</a:t>
            </a:r>
            <a:endParaRPr kumimoji="1" lang="ko-KR" altLang="en-US" sz="2400" b="1" dirty="0">
              <a:latin typeface="Bell MT" panose="02020503060305020303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F7D864-3D3E-984F-B274-1C68B898CA82}"/>
              </a:ext>
            </a:extLst>
          </p:cNvPr>
          <p:cNvSpPr/>
          <p:nvPr/>
        </p:nvSpPr>
        <p:spPr>
          <a:xfrm>
            <a:off x="7712110" y="1367628"/>
            <a:ext cx="2793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Being to use the two most powerful words, I am, to your advantage, how about.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E27A2-62D8-F047-AA78-18A6A206DCBA}"/>
              </a:ext>
            </a:extLst>
          </p:cNvPr>
          <p:cNvSpPr/>
          <p:nvPr/>
        </p:nvSpPr>
        <p:spPr>
          <a:xfrm>
            <a:off x="7712110" y="2869671"/>
            <a:ext cx="3253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 am receiving every good thing. I am happy. I am abundant. I am healthy. I am loved.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7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BE6314-0F52-4D45-9123-F4265D90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2011F7-C907-434C-A980-0B48123E53D2}"/>
              </a:ext>
            </a:extLst>
          </p:cNvPr>
          <p:cNvSpPr txBox="1"/>
          <p:nvPr/>
        </p:nvSpPr>
        <p:spPr>
          <a:xfrm>
            <a:off x="586404" y="1578337"/>
            <a:ext cx="3071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When you allow a thought of doubt to enter your mind, the law of attraction will soon line up one doubtful thought after another. The moment a thought of doubt comes, release it immediately. Send that thought on its way. Replace it with ”I know I am receiving now.” And feel it.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4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5ED04-D016-F84E-AC97-ABC660BB3074}"/>
              </a:ext>
            </a:extLst>
          </p:cNvPr>
          <p:cNvSpPr txBox="1"/>
          <p:nvPr/>
        </p:nvSpPr>
        <p:spPr>
          <a:xfrm>
            <a:off x="5165072" y="3244334"/>
            <a:ext cx="186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Bell MT" panose="02020503060305020303" pitchFamily="18" charset="0"/>
              </a:rPr>
              <a:t>THANK YOU </a:t>
            </a:r>
            <a:r>
              <a:rPr kumimoji="1" lang="en-US" altLang="ko-KR" b="1" dirty="0"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405</Words>
  <Application>Microsoft Office PowerPoint</Application>
  <PresentationFormat>와이드스크린</PresentationFormat>
  <Paragraphs>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CHOI</cp:lastModifiedBy>
  <cp:revision>4</cp:revision>
  <dcterms:created xsi:type="dcterms:W3CDTF">2022-01-29T10:08:42Z</dcterms:created>
  <dcterms:modified xsi:type="dcterms:W3CDTF">2022-01-29T10:44:26Z</dcterms:modified>
</cp:coreProperties>
</file>