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5" r:id="rId2"/>
    <p:sldId id="264" r:id="rId3"/>
    <p:sldId id="257" r:id="rId4"/>
    <p:sldId id="256" r:id="rId5"/>
    <p:sldId id="260" r:id="rId6"/>
    <p:sldId id="261" r:id="rId7"/>
    <p:sldId id="258" r:id="rId8"/>
    <p:sldId id="259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BadaBoom BB" panose="020B0600000101010101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>
        <p:scale>
          <a:sx n="66" d="100"/>
          <a:sy n="66" d="100"/>
        </p:scale>
        <p:origin x="268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6839C-77D3-4EE4-B107-37BA544CE77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2DD3C-FF1D-480D-8373-3EB43D86F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4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665A3-C593-46A9-BA27-258F31E7E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ED841-D077-420B-8724-6854F8D85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79D8B-BB8C-49C1-9544-CFA62D9A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EB7D2-7CF9-4CFE-A500-581675FA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873AA-5576-471C-B2C8-CFB12F6D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2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C51D7-2419-469B-B384-68CE02F2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8A9E75-5625-41C3-BFC4-08CF0F209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9E083-46C8-4D15-859F-AF44233B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00986-C36E-444F-B362-74B5E860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C19A6-5503-49B2-A601-106EC26D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5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793E60-C76D-48B6-A17C-B37D7333A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605E6B-6AE0-4365-9186-BC9FAAEC1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9C862-6919-480A-83B8-A73EE003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CEBA2-33A0-4FD8-A606-B362F3F5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7E25B-C90B-4784-AB4A-7A169BEF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1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E778-A8E3-4287-B144-8629B8A5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1B5E0-5B3C-4C0C-AB6A-B9DB882F7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955D6-28D1-4281-A96D-76799471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F1230-0955-47D3-B800-92AA7074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74AB9-B463-4FB4-92E7-BE1C65F5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5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A3F5C-3A83-4719-BE7E-C70DA79A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D4F1C-FE42-45D5-BE68-2CFF6EE63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4E921-2B21-4C5D-8450-AE635391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B18D3-D3AC-4B97-85A9-372568C1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AEFF4-F566-4005-BB95-793F35C4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48CF0-A725-4D3C-9669-C149F5C3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5AE83-9570-4554-9753-07F60D7B7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91658E-966D-4A62-B160-5D050E467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88854-E5F6-4281-BBB6-8D61B05F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FD1BA-AF2B-4589-8AF8-4B31FE2F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5F307-4FC3-46EF-85A7-D12B6BB0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EB6FD-8092-4A8C-A068-3EE1F11E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EB1688-F207-4416-B962-865154958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FADAC9-8217-4271-8AE8-BBA16AEF9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3E3C37-E862-48C3-ABC8-46FD33541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AFDB1B-7A9C-49D0-9917-BC03F3BE7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58157A-16BB-4135-90CE-ED83B824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66277E-F735-482F-A969-AF50D34E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9F33C5-B952-44BA-A8B8-E4168E5F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1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6DF55-F474-4F1B-A5D8-6D864D64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BA9977-C81C-4220-BB20-071E89EB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A6D0FA-5791-4D2B-8803-413DCA45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A209AB-FB19-4B58-9442-80836E35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3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E6FD3E-DF2A-4C2F-9267-1304A74D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01E3CC-5DD5-4DF9-B218-2F251D13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C3FFE-5F79-46EE-AAF1-B944B16E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46D55-B689-493F-8D16-B67AA176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DD179-F76C-4E99-BDDC-A82DCBA3C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9F29D9-AFB4-4DE1-B140-FE61F1E48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96611-22CD-4AB3-B966-4201EAE8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67EC76-ADF3-4A14-A89C-052558D3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C57607-7CAE-4B12-ADA5-689C3B66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8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020B5-D30C-486F-AA96-0AE00537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6A035B-DC21-46AB-8428-423232910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8C2964-EEA3-48BF-B0CD-0111774D2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46042D-7CB8-443E-8FEB-B519C337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A3298-5ED2-489F-9096-25A1318E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3C8C8-72E3-4758-90B0-36D4863B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1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F52AB7-0774-4A6B-B45B-FE2F9B33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E09DD9-D714-4B35-A4D7-D8F7FEFC7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82CD9-CF39-4144-9CA9-B2B06A21B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39676-CB87-484D-8000-C1A0CB14945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D3839-031A-4A66-B9AD-1E57770E0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D38E1-0EFB-42D7-81B5-8EFE38114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6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hsh6051/22171993075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g.naver.com/hsh6051/221277358931" TargetMode="External"/><Relationship Id="rId4" Type="http://schemas.openxmlformats.org/officeDocument/2006/relationships/hyperlink" Target="https://blog.naver.com/hsh6051/22171994955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92E345-EAED-4136-BD88-F47BDC48E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8F7C7-7EE8-478C-B8CC-AC1C730A65F8}"/>
              </a:ext>
            </a:extLst>
          </p:cNvPr>
          <p:cNvSpPr txBox="1"/>
          <p:nvPr/>
        </p:nvSpPr>
        <p:spPr>
          <a:xfrm>
            <a:off x="2152650" y="6165850"/>
            <a:ext cx="3108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https://blog.naver.com/hsh6051/221719930752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BB882-18E1-40AD-A132-89C3BA51A3D1}"/>
              </a:ext>
            </a:extLst>
          </p:cNvPr>
          <p:cNvSpPr txBox="1"/>
          <p:nvPr/>
        </p:nvSpPr>
        <p:spPr>
          <a:xfrm>
            <a:off x="2152650" y="4115301"/>
            <a:ext cx="3108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https://blog.naver.com/hsh6051/221719949553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C625E-13EE-40E0-BA6F-9D132E097646}"/>
              </a:ext>
            </a:extLst>
          </p:cNvPr>
          <p:cNvSpPr txBox="1"/>
          <p:nvPr/>
        </p:nvSpPr>
        <p:spPr>
          <a:xfrm>
            <a:off x="2152650" y="5473700"/>
            <a:ext cx="3108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https://blog.naver.com/hsh6051/221277358931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8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0E92ED-02D6-4D61-B580-7D51C4A598AD}"/>
              </a:ext>
            </a:extLst>
          </p:cNvPr>
          <p:cNvSpPr/>
          <p:nvPr/>
        </p:nvSpPr>
        <p:spPr>
          <a:xfrm>
            <a:off x="1" y="0"/>
            <a:ext cx="267969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098A58-2AB2-4E43-BF01-AC2C6CFC081D}"/>
              </a:ext>
            </a:extLst>
          </p:cNvPr>
          <p:cNvSpPr txBox="1"/>
          <p:nvPr/>
        </p:nvSpPr>
        <p:spPr>
          <a:xfrm>
            <a:off x="345651" y="484280"/>
            <a:ext cx="2000869" cy="745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BadaBoom BB" panose="020B0603050302020204" pitchFamily="34" charset="0"/>
              </a:rPr>
              <a:t>Title 1</a:t>
            </a:r>
            <a:endParaRPr lang="ko-KR" altLang="en-US" sz="66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C6A6A6-2B5C-4428-A972-847A75F1B023}"/>
              </a:ext>
            </a:extLst>
          </p:cNvPr>
          <p:cNvSpPr/>
          <p:nvPr/>
        </p:nvSpPr>
        <p:spPr>
          <a:xfrm>
            <a:off x="11870808" y="0"/>
            <a:ext cx="321192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34C5F-49E9-4896-A3EA-C3EC39281B3D}"/>
              </a:ext>
            </a:extLst>
          </p:cNvPr>
          <p:cNvSpPr/>
          <p:nvPr/>
        </p:nvSpPr>
        <p:spPr>
          <a:xfrm>
            <a:off x="11622980" y="0"/>
            <a:ext cx="752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0A1305-0DAA-4AA1-AD53-AC4C405CC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239" y="4787900"/>
            <a:ext cx="2157934" cy="18860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90CFF6-D96D-413B-BEDB-2491A711E48D}"/>
              </a:ext>
            </a:extLst>
          </p:cNvPr>
          <p:cNvSpPr/>
          <p:nvPr/>
        </p:nvSpPr>
        <p:spPr>
          <a:xfrm>
            <a:off x="2679700" y="0"/>
            <a:ext cx="752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6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0E92ED-02D6-4D61-B580-7D51C4A598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6DE9A865-3D03-4C64-B92B-A93179DCF514}"/>
              </a:ext>
            </a:extLst>
          </p:cNvPr>
          <p:cNvSpPr/>
          <p:nvPr/>
        </p:nvSpPr>
        <p:spPr>
          <a:xfrm rot="7391771" flipH="1">
            <a:off x="3654849" y="723192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C51DF09C-4C4F-4798-A5F9-5BFE627AA94B}"/>
              </a:ext>
            </a:extLst>
          </p:cNvPr>
          <p:cNvSpPr/>
          <p:nvPr/>
        </p:nvSpPr>
        <p:spPr>
          <a:xfrm rot="6471683" flipH="1">
            <a:off x="3070561" y="1242641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EDECD586-480C-4227-A0F7-9654E69A6F00}"/>
              </a:ext>
            </a:extLst>
          </p:cNvPr>
          <p:cNvSpPr/>
          <p:nvPr/>
        </p:nvSpPr>
        <p:spPr>
          <a:xfrm rot="5647314" flipH="1">
            <a:off x="3121560" y="197848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359F2B79-2174-4F87-A846-06700F7A0EB0}"/>
              </a:ext>
            </a:extLst>
          </p:cNvPr>
          <p:cNvSpPr/>
          <p:nvPr/>
        </p:nvSpPr>
        <p:spPr>
          <a:xfrm rot="6085457" flipH="1">
            <a:off x="3256464" y="2054357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이등변 삼각형 94">
            <a:extLst>
              <a:ext uri="{FF2B5EF4-FFF2-40B4-BE49-F238E27FC236}">
                <a16:creationId xmlns:a16="http://schemas.microsoft.com/office/drawing/2014/main" id="{5F5588CB-CD72-4AE5-896D-8357F402F22A}"/>
              </a:ext>
            </a:extLst>
          </p:cNvPr>
          <p:cNvSpPr/>
          <p:nvPr/>
        </p:nvSpPr>
        <p:spPr>
          <a:xfrm rot="4824603">
            <a:off x="3529614" y="2604243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이등변 삼각형 95">
            <a:extLst>
              <a:ext uri="{FF2B5EF4-FFF2-40B4-BE49-F238E27FC236}">
                <a16:creationId xmlns:a16="http://schemas.microsoft.com/office/drawing/2014/main" id="{55E53620-AE23-47F8-BE23-1926173829F1}"/>
              </a:ext>
            </a:extLst>
          </p:cNvPr>
          <p:cNvSpPr/>
          <p:nvPr/>
        </p:nvSpPr>
        <p:spPr>
          <a:xfrm rot="3891880" flipH="1">
            <a:off x="4013075" y="3314334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이등변 삼각형 96">
            <a:extLst>
              <a:ext uri="{FF2B5EF4-FFF2-40B4-BE49-F238E27FC236}">
                <a16:creationId xmlns:a16="http://schemas.microsoft.com/office/drawing/2014/main" id="{8409BE17-571A-4B50-B454-0CF891D96656}"/>
              </a:ext>
            </a:extLst>
          </p:cNvPr>
          <p:cNvSpPr/>
          <p:nvPr/>
        </p:nvSpPr>
        <p:spPr>
          <a:xfrm rot="14208229">
            <a:off x="8677651" y="649162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>
            <a:extLst>
              <a:ext uri="{FF2B5EF4-FFF2-40B4-BE49-F238E27FC236}">
                <a16:creationId xmlns:a16="http://schemas.microsoft.com/office/drawing/2014/main" id="{33302E50-4729-4457-B115-FE91E9C67839}"/>
              </a:ext>
            </a:extLst>
          </p:cNvPr>
          <p:cNvSpPr/>
          <p:nvPr/>
        </p:nvSpPr>
        <p:spPr>
          <a:xfrm rot="15128317">
            <a:off x="9151370" y="1176043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id="{30B38E23-8813-4F2E-8AFD-395EE0FBB497}"/>
              </a:ext>
            </a:extLst>
          </p:cNvPr>
          <p:cNvSpPr/>
          <p:nvPr/>
        </p:nvSpPr>
        <p:spPr>
          <a:xfrm rot="15952686">
            <a:off x="9020241" y="1829401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id="{CE814622-1AFF-45B5-855D-BD1904B11854}"/>
              </a:ext>
            </a:extLst>
          </p:cNvPr>
          <p:cNvSpPr/>
          <p:nvPr/>
        </p:nvSpPr>
        <p:spPr>
          <a:xfrm rot="15514543">
            <a:off x="9566643" y="1752946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이등변 삼각형 100">
            <a:extLst>
              <a:ext uri="{FF2B5EF4-FFF2-40B4-BE49-F238E27FC236}">
                <a16:creationId xmlns:a16="http://schemas.microsoft.com/office/drawing/2014/main" id="{830E357A-A677-4EF7-ACA9-688025EBFD3D}"/>
              </a:ext>
            </a:extLst>
          </p:cNvPr>
          <p:cNvSpPr/>
          <p:nvPr/>
        </p:nvSpPr>
        <p:spPr>
          <a:xfrm rot="16775397" flipH="1">
            <a:off x="8986198" y="2541863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이등변 삼각형 101">
            <a:extLst>
              <a:ext uri="{FF2B5EF4-FFF2-40B4-BE49-F238E27FC236}">
                <a16:creationId xmlns:a16="http://schemas.microsoft.com/office/drawing/2014/main" id="{B74DF71A-226B-4BBF-BB0D-A3F391F2C390}"/>
              </a:ext>
            </a:extLst>
          </p:cNvPr>
          <p:cNvSpPr/>
          <p:nvPr/>
        </p:nvSpPr>
        <p:spPr>
          <a:xfrm rot="17708120">
            <a:off x="8429504" y="3237596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C062AA61-EB4D-4129-941E-860EC4C95235}"/>
              </a:ext>
            </a:extLst>
          </p:cNvPr>
          <p:cNvSpPr/>
          <p:nvPr/>
        </p:nvSpPr>
        <p:spPr>
          <a:xfrm rot="2373709">
            <a:off x="4213151" y="3673816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이등변 삼각형 103">
            <a:extLst>
              <a:ext uri="{FF2B5EF4-FFF2-40B4-BE49-F238E27FC236}">
                <a16:creationId xmlns:a16="http://schemas.microsoft.com/office/drawing/2014/main" id="{76120E9E-0D1D-487F-BA81-247DFA6AC87D}"/>
              </a:ext>
            </a:extLst>
          </p:cNvPr>
          <p:cNvSpPr/>
          <p:nvPr/>
        </p:nvSpPr>
        <p:spPr>
          <a:xfrm rot="1485394">
            <a:off x="4826834" y="4128508"/>
            <a:ext cx="45719" cy="1801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79FE377B-32CD-4D4E-83BD-EFB72B6697F5}"/>
              </a:ext>
            </a:extLst>
          </p:cNvPr>
          <p:cNvSpPr/>
          <p:nvPr/>
        </p:nvSpPr>
        <p:spPr>
          <a:xfrm rot="19231937">
            <a:off x="7934389" y="363856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4CE31E5B-A8D1-4393-8493-58A06BFD36B1}"/>
              </a:ext>
            </a:extLst>
          </p:cNvPr>
          <p:cNvSpPr/>
          <p:nvPr/>
        </p:nvSpPr>
        <p:spPr>
          <a:xfrm rot="19862750">
            <a:off x="7415376" y="3879966"/>
            <a:ext cx="47031" cy="24212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이등변 삼각형 106">
            <a:extLst>
              <a:ext uri="{FF2B5EF4-FFF2-40B4-BE49-F238E27FC236}">
                <a16:creationId xmlns:a16="http://schemas.microsoft.com/office/drawing/2014/main" id="{7B1D203D-7B37-42E5-AEA6-18645029656B}"/>
              </a:ext>
            </a:extLst>
          </p:cNvPr>
          <p:cNvSpPr/>
          <p:nvPr/>
        </p:nvSpPr>
        <p:spPr>
          <a:xfrm rot="447660">
            <a:off x="5441280" y="3704249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B4B20F7-D883-4331-B5B4-03FA479576A2}"/>
              </a:ext>
            </a:extLst>
          </p:cNvPr>
          <p:cNvSpPr/>
          <p:nvPr/>
        </p:nvSpPr>
        <p:spPr>
          <a:xfrm rot="21219474">
            <a:off x="6574603" y="3753804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이등변 삼각형 108">
            <a:extLst>
              <a:ext uri="{FF2B5EF4-FFF2-40B4-BE49-F238E27FC236}">
                <a16:creationId xmlns:a16="http://schemas.microsoft.com/office/drawing/2014/main" id="{8708EA82-9F91-4EDE-9A80-E1FBA9148809}"/>
              </a:ext>
            </a:extLst>
          </p:cNvPr>
          <p:cNvSpPr/>
          <p:nvPr/>
        </p:nvSpPr>
        <p:spPr>
          <a:xfrm>
            <a:off x="6019441" y="4637637"/>
            <a:ext cx="87538" cy="16959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C74CAFB-1F24-4D3E-8C09-4A1F5BBE5AB9}"/>
              </a:ext>
            </a:extLst>
          </p:cNvPr>
          <p:cNvSpPr txBox="1"/>
          <p:nvPr/>
        </p:nvSpPr>
        <p:spPr>
          <a:xfrm>
            <a:off x="4897321" y="3117752"/>
            <a:ext cx="2114682" cy="745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BadaBoom BB" panose="020B0603050302020204" pitchFamily="34" charset="0"/>
              </a:rPr>
              <a:t>Title 2</a:t>
            </a:r>
            <a:endParaRPr lang="ko-KR" altLang="en-US" sz="66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-0.20092 -0.23079 " pathEditMode="relative" rAng="0" ptsTypes="AA">
                                      <p:cBhvr>
                                        <p:cTn id="44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1155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-0.38294 -0.21041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-1053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-0.39493 -0.06227 " pathEditMode="relative" rAng="0" ptsTypes="AA">
                                      <p:cBhvr>
                                        <p:cTn id="48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312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33659 -0.11643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-583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0.41576 0.132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659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42474 0.34908 " pathEditMode="relative" rAng="0" ptsTypes="AA">
                                      <p:cBhvr>
                                        <p:cTn id="54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174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25131 -0.27801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5" y="-1391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35833 -0.21852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1092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35977 -0.04583 " pathEditMode="relative" rAng="0" ptsTypes="AA">
                                      <p:cBhvr>
                                        <p:cTn id="60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-229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27278 -0.09653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-483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0.3836 0.1206 " pathEditMode="relative" rAng="0" ptsTypes="AA">
                                      <p:cBhvr>
                                        <p:cTn id="64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0" y="601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3.7037E-7 L 0.35664 0.2831 " pathEditMode="relative" rAng="0" ptsTypes="AA">
                                      <p:cBhvr>
                                        <p:cTn id="66" dur="6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1414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-0.29831 0.66111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22" y="330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167E-6 -3.33333E-6 L -0.19506 0.7305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652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9817 0.65 " pathEditMode="relative" rAng="0" ptsTypes="AA">
                                      <p:cBhvr>
                                        <p:cTn id="72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3282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052 0.70648 " pathEditMode="relative" rAng="0" ptsTypes="AA">
                                      <p:cBhvr>
                                        <p:cTn id="74" dur="6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3564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-0.07578 0.86481 " pathEditMode="relative" rAng="0" ptsTypes="AA">
                                      <p:cBhvr>
                                        <p:cTn id="76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4324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08307 0.82431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4120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00026 0.91157 " pathEditMode="relative" rAng="0" ptsTypes="AA">
                                      <p:cBhvr>
                                        <p:cTn id="80" dur="2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557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9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0E92ED-02D6-4D61-B580-7D51C4A598AD}"/>
              </a:ext>
            </a:extLst>
          </p:cNvPr>
          <p:cNvSpPr/>
          <p:nvPr/>
        </p:nvSpPr>
        <p:spPr>
          <a:xfrm>
            <a:off x="1" y="0"/>
            <a:ext cx="2679699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098A58-2AB2-4E43-BF01-AC2C6CFC081D}"/>
              </a:ext>
            </a:extLst>
          </p:cNvPr>
          <p:cNvSpPr txBox="1"/>
          <p:nvPr/>
        </p:nvSpPr>
        <p:spPr>
          <a:xfrm>
            <a:off x="288745" y="484280"/>
            <a:ext cx="2114682" cy="745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BadaBoom BB" panose="020B0603050302020204" pitchFamily="34" charset="0"/>
              </a:rPr>
              <a:t>Title 2</a:t>
            </a:r>
            <a:endParaRPr lang="ko-KR" altLang="en-US" sz="66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C6A6A6-2B5C-4428-A972-847A75F1B023}"/>
              </a:ext>
            </a:extLst>
          </p:cNvPr>
          <p:cNvSpPr/>
          <p:nvPr/>
        </p:nvSpPr>
        <p:spPr>
          <a:xfrm>
            <a:off x="11870808" y="0"/>
            <a:ext cx="321192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34C5F-49E9-4896-A3EA-C3EC39281B3D}"/>
              </a:ext>
            </a:extLst>
          </p:cNvPr>
          <p:cNvSpPr/>
          <p:nvPr/>
        </p:nvSpPr>
        <p:spPr>
          <a:xfrm>
            <a:off x="11622980" y="0"/>
            <a:ext cx="752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90CFF6-D96D-413B-BEDB-2491A711E48D}"/>
              </a:ext>
            </a:extLst>
          </p:cNvPr>
          <p:cNvSpPr/>
          <p:nvPr/>
        </p:nvSpPr>
        <p:spPr>
          <a:xfrm>
            <a:off x="2679700" y="0"/>
            <a:ext cx="752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400AB8A-2BE0-4706-9399-50FF6A66A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911" y="206217"/>
            <a:ext cx="2397493" cy="22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8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0E92ED-02D6-4D61-B580-7D51C4A598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6DE9A865-3D03-4C64-B92B-A93179DCF514}"/>
              </a:ext>
            </a:extLst>
          </p:cNvPr>
          <p:cNvSpPr/>
          <p:nvPr/>
        </p:nvSpPr>
        <p:spPr>
          <a:xfrm rot="7391771" flipH="1">
            <a:off x="3654849" y="723192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C51DF09C-4C4F-4798-A5F9-5BFE627AA94B}"/>
              </a:ext>
            </a:extLst>
          </p:cNvPr>
          <p:cNvSpPr/>
          <p:nvPr/>
        </p:nvSpPr>
        <p:spPr>
          <a:xfrm rot="6471683" flipH="1">
            <a:off x="3070561" y="1242641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EDECD586-480C-4227-A0F7-9654E69A6F00}"/>
              </a:ext>
            </a:extLst>
          </p:cNvPr>
          <p:cNvSpPr/>
          <p:nvPr/>
        </p:nvSpPr>
        <p:spPr>
          <a:xfrm rot="5647314" flipH="1">
            <a:off x="3121560" y="197848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359F2B79-2174-4F87-A846-06700F7A0EB0}"/>
              </a:ext>
            </a:extLst>
          </p:cNvPr>
          <p:cNvSpPr/>
          <p:nvPr/>
        </p:nvSpPr>
        <p:spPr>
          <a:xfrm rot="6085457" flipH="1">
            <a:off x="3256464" y="2054357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이등변 삼각형 94">
            <a:extLst>
              <a:ext uri="{FF2B5EF4-FFF2-40B4-BE49-F238E27FC236}">
                <a16:creationId xmlns:a16="http://schemas.microsoft.com/office/drawing/2014/main" id="{5F5588CB-CD72-4AE5-896D-8357F402F22A}"/>
              </a:ext>
            </a:extLst>
          </p:cNvPr>
          <p:cNvSpPr/>
          <p:nvPr/>
        </p:nvSpPr>
        <p:spPr>
          <a:xfrm rot="4824603">
            <a:off x="3529614" y="2604243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이등변 삼각형 95">
            <a:extLst>
              <a:ext uri="{FF2B5EF4-FFF2-40B4-BE49-F238E27FC236}">
                <a16:creationId xmlns:a16="http://schemas.microsoft.com/office/drawing/2014/main" id="{55E53620-AE23-47F8-BE23-1926173829F1}"/>
              </a:ext>
            </a:extLst>
          </p:cNvPr>
          <p:cNvSpPr/>
          <p:nvPr/>
        </p:nvSpPr>
        <p:spPr>
          <a:xfrm rot="3891880" flipH="1">
            <a:off x="4013075" y="3314334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이등변 삼각형 96">
            <a:extLst>
              <a:ext uri="{FF2B5EF4-FFF2-40B4-BE49-F238E27FC236}">
                <a16:creationId xmlns:a16="http://schemas.microsoft.com/office/drawing/2014/main" id="{8409BE17-571A-4B50-B454-0CF891D96656}"/>
              </a:ext>
            </a:extLst>
          </p:cNvPr>
          <p:cNvSpPr/>
          <p:nvPr/>
        </p:nvSpPr>
        <p:spPr>
          <a:xfrm rot="14208229">
            <a:off x="8677651" y="649162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>
            <a:extLst>
              <a:ext uri="{FF2B5EF4-FFF2-40B4-BE49-F238E27FC236}">
                <a16:creationId xmlns:a16="http://schemas.microsoft.com/office/drawing/2014/main" id="{33302E50-4729-4457-B115-FE91E9C67839}"/>
              </a:ext>
            </a:extLst>
          </p:cNvPr>
          <p:cNvSpPr/>
          <p:nvPr/>
        </p:nvSpPr>
        <p:spPr>
          <a:xfrm rot="15128317">
            <a:off x="9151370" y="1176043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id="{30B38E23-8813-4F2E-8AFD-395EE0FBB497}"/>
              </a:ext>
            </a:extLst>
          </p:cNvPr>
          <p:cNvSpPr/>
          <p:nvPr/>
        </p:nvSpPr>
        <p:spPr>
          <a:xfrm rot="15952686">
            <a:off x="9020241" y="1829401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id="{CE814622-1AFF-45B5-855D-BD1904B11854}"/>
              </a:ext>
            </a:extLst>
          </p:cNvPr>
          <p:cNvSpPr/>
          <p:nvPr/>
        </p:nvSpPr>
        <p:spPr>
          <a:xfrm rot="15514543">
            <a:off x="9566643" y="1752946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이등변 삼각형 100">
            <a:extLst>
              <a:ext uri="{FF2B5EF4-FFF2-40B4-BE49-F238E27FC236}">
                <a16:creationId xmlns:a16="http://schemas.microsoft.com/office/drawing/2014/main" id="{830E357A-A677-4EF7-ACA9-688025EBFD3D}"/>
              </a:ext>
            </a:extLst>
          </p:cNvPr>
          <p:cNvSpPr/>
          <p:nvPr/>
        </p:nvSpPr>
        <p:spPr>
          <a:xfrm rot="16775397" flipH="1">
            <a:off x="8986198" y="2541863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이등변 삼각형 101">
            <a:extLst>
              <a:ext uri="{FF2B5EF4-FFF2-40B4-BE49-F238E27FC236}">
                <a16:creationId xmlns:a16="http://schemas.microsoft.com/office/drawing/2014/main" id="{B74DF71A-226B-4BBF-BB0D-A3F391F2C390}"/>
              </a:ext>
            </a:extLst>
          </p:cNvPr>
          <p:cNvSpPr/>
          <p:nvPr/>
        </p:nvSpPr>
        <p:spPr>
          <a:xfrm rot="17708120">
            <a:off x="8429504" y="3237596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C062AA61-EB4D-4129-941E-860EC4C95235}"/>
              </a:ext>
            </a:extLst>
          </p:cNvPr>
          <p:cNvSpPr/>
          <p:nvPr/>
        </p:nvSpPr>
        <p:spPr>
          <a:xfrm rot="2373709">
            <a:off x="4213151" y="3673816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이등변 삼각형 103">
            <a:extLst>
              <a:ext uri="{FF2B5EF4-FFF2-40B4-BE49-F238E27FC236}">
                <a16:creationId xmlns:a16="http://schemas.microsoft.com/office/drawing/2014/main" id="{76120E9E-0D1D-487F-BA81-247DFA6AC87D}"/>
              </a:ext>
            </a:extLst>
          </p:cNvPr>
          <p:cNvSpPr/>
          <p:nvPr/>
        </p:nvSpPr>
        <p:spPr>
          <a:xfrm rot="1485394">
            <a:off x="4826834" y="4128508"/>
            <a:ext cx="45719" cy="1801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79FE377B-32CD-4D4E-83BD-EFB72B6697F5}"/>
              </a:ext>
            </a:extLst>
          </p:cNvPr>
          <p:cNvSpPr/>
          <p:nvPr/>
        </p:nvSpPr>
        <p:spPr>
          <a:xfrm rot="19231937">
            <a:off x="7934389" y="363856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4CE31E5B-A8D1-4393-8493-58A06BFD36B1}"/>
              </a:ext>
            </a:extLst>
          </p:cNvPr>
          <p:cNvSpPr/>
          <p:nvPr/>
        </p:nvSpPr>
        <p:spPr>
          <a:xfrm rot="19862750">
            <a:off x="7415376" y="3879966"/>
            <a:ext cx="47031" cy="24212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이등변 삼각형 106">
            <a:extLst>
              <a:ext uri="{FF2B5EF4-FFF2-40B4-BE49-F238E27FC236}">
                <a16:creationId xmlns:a16="http://schemas.microsoft.com/office/drawing/2014/main" id="{7B1D203D-7B37-42E5-AEA6-18645029656B}"/>
              </a:ext>
            </a:extLst>
          </p:cNvPr>
          <p:cNvSpPr/>
          <p:nvPr/>
        </p:nvSpPr>
        <p:spPr>
          <a:xfrm rot="447660">
            <a:off x="5441280" y="3704249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B4B20F7-D883-4331-B5B4-03FA479576A2}"/>
              </a:ext>
            </a:extLst>
          </p:cNvPr>
          <p:cNvSpPr/>
          <p:nvPr/>
        </p:nvSpPr>
        <p:spPr>
          <a:xfrm rot="21219474">
            <a:off x="6574603" y="3753804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이등변 삼각형 108">
            <a:extLst>
              <a:ext uri="{FF2B5EF4-FFF2-40B4-BE49-F238E27FC236}">
                <a16:creationId xmlns:a16="http://schemas.microsoft.com/office/drawing/2014/main" id="{8708EA82-9F91-4EDE-9A80-E1FBA9148809}"/>
              </a:ext>
            </a:extLst>
          </p:cNvPr>
          <p:cNvSpPr/>
          <p:nvPr/>
        </p:nvSpPr>
        <p:spPr>
          <a:xfrm>
            <a:off x="6019441" y="4637637"/>
            <a:ext cx="87538" cy="16959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C74CAFB-1F24-4D3E-8C09-4A1F5BBE5AB9}"/>
              </a:ext>
            </a:extLst>
          </p:cNvPr>
          <p:cNvSpPr txBox="1"/>
          <p:nvPr/>
        </p:nvSpPr>
        <p:spPr>
          <a:xfrm>
            <a:off x="4897321" y="3117752"/>
            <a:ext cx="2114682" cy="745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BadaBoom BB" panose="020B0603050302020204" pitchFamily="34" charset="0"/>
              </a:rPr>
              <a:t>Title 3</a:t>
            </a:r>
            <a:endParaRPr lang="ko-KR" altLang="en-US" sz="66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1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-0.20092 -0.23079 " pathEditMode="relative" rAng="0" ptsTypes="AA">
                                      <p:cBhvr>
                                        <p:cTn id="44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1155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-0.38294 -0.21041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-1053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-0.39493 -0.06227 " pathEditMode="relative" rAng="0" ptsTypes="AA">
                                      <p:cBhvr>
                                        <p:cTn id="48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312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33659 -0.11643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-583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0.41576 0.132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659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42474 0.34908 " pathEditMode="relative" rAng="0" ptsTypes="AA">
                                      <p:cBhvr>
                                        <p:cTn id="54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174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25131 -0.27801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5" y="-1391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35833 -0.21852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1092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35977 -0.04583 " pathEditMode="relative" rAng="0" ptsTypes="AA">
                                      <p:cBhvr>
                                        <p:cTn id="60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-229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27278 -0.09653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-483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0.3836 0.1206 " pathEditMode="relative" rAng="0" ptsTypes="AA">
                                      <p:cBhvr>
                                        <p:cTn id="64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0" y="601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3.7037E-7 L 0.35664 0.2831 " pathEditMode="relative" rAng="0" ptsTypes="AA">
                                      <p:cBhvr>
                                        <p:cTn id="66" dur="6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1414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-0.29831 0.66111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22" y="330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167E-6 -3.33333E-6 L -0.19506 0.7305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652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9817 0.65 " pathEditMode="relative" rAng="0" ptsTypes="AA">
                                      <p:cBhvr>
                                        <p:cTn id="72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3282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052 0.70648 " pathEditMode="relative" rAng="0" ptsTypes="AA">
                                      <p:cBhvr>
                                        <p:cTn id="74" dur="6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3564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-0.07578 0.86481 " pathEditMode="relative" rAng="0" ptsTypes="AA">
                                      <p:cBhvr>
                                        <p:cTn id="76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4324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08307 0.82431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4120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00026 0.91157 " pathEditMode="relative" rAng="0" ptsTypes="AA">
                                      <p:cBhvr>
                                        <p:cTn id="80" dur="2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557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9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0E92ED-02D6-4D61-B580-7D51C4A598AD}"/>
              </a:ext>
            </a:extLst>
          </p:cNvPr>
          <p:cNvSpPr/>
          <p:nvPr/>
        </p:nvSpPr>
        <p:spPr>
          <a:xfrm>
            <a:off x="1" y="0"/>
            <a:ext cx="267969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098A58-2AB2-4E43-BF01-AC2C6CFC081D}"/>
              </a:ext>
            </a:extLst>
          </p:cNvPr>
          <p:cNvSpPr txBox="1"/>
          <p:nvPr/>
        </p:nvSpPr>
        <p:spPr>
          <a:xfrm>
            <a:off x="294355" y="484280"/>
            <a:ext cx="2103461" cy="745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BadaBoom BB" panose="020B0603050302020204" pitchFamily="34" charset="0"/>
              </a:rPr>
              <a:t>Title 3</a:t>
            </a:r>
            <a:endParaRPr lang="ko-KR" altLang="en-US" sz="66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C6A6A6-2B5C-4428-A972-847A75F1B023}"/>
              </a:ext>
            </a:extLst>
          </p:cNvPr>
          <p:cNvSpPr/>
          <p:nvPr/>
        </p:nvSpPr>
        <p:spPr>
          <a:xfrm>
            <a:off x="11870808" y="0"/>
            <a:ext cx="321192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34C5F-49E9-4896-A3EA-C3EC39281B3D}"/>
              </a:ext>
            </a:extLst>
          </p:cNvPr>
          <p:cNvSpPr/>
          <p:nvPr/>
        </p:nvSpPr>
        <p:spPr>
          <a:xfrm>
            <a:off x="11622980" y="0"/>
            <a:ext cx="752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90CFF6-D96D-413B-BEDB-2491A711E48D}"/>
              </a:ext>
            </a:extLst>
          </p:cNvPr>
          <p:cNvSpPr/>
          <p:nvPr/>
        </p:nvSpPr>
        <p:spPr>
          <a:xfrm>
            <a:off x="2679700" y="0"/>
            <a:ext cx="752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77159C-6D85-4FBD-83AA-7F5CB27CC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3810274"/>
            <a:ext cx="3240184" cy="28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>
            <a:extLst>
              <a:ext uri="{FF2B5EF4-FFF2-40B4-BE49-F238E27FC236}">
                <a16:creationId xmlns:a16="http://schemas.microsoft.com/office/drawing/2014/main" id="{26D562E6-D2D7-4CE5-9766-B4D5B7E04174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C6EC308-5A39-4D8E-9F7E-43A8D9885ED1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7408F692-57E3-410A-8027-7888380FF5F0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7D7277FD-81D2-4F39-BEFB-CBB8C1AF6AEF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FDD68A26-1BDC-4256-BA75-09897BBFA977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88B570B5-303F-4A0E-A12B-217D74BCA8A9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E76EBBF2-8010-4B96-9F99-AA2B210E95D4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00318B36-9B5C-400C-9AAB-61BCD98C2943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9EE262E2-B780-41CB-98E5-CD842B2A129A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2A99ECA1-7A51-42EF-9F49-4949E269EF79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9F1E4958-BA7F-417D-869E-ACCD92BAFFA2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CE9D5504-2F79-4A14-BFA4-B87C85DC8788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D65F5319-02DB-4276-8463-C50D03626DB2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C10900D9-219E-416A-A444-ACF5E4DC13D9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22313889-DA9E-4FF5-97B2-3D06A6FA9365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6BF984BC-3F05-46D7-B2DF-CBA7550BB4C1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69C47B9A-CDE4-422B-8C2B-F470C9DE8627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4857E69E-D653-43AB-AB31-94F8E367F252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ECB69E0A-0417-491B-A1F6-527553226A11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7C436EC7-42EF-44BC-AA14-DA5299A24B3C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6D76CE7A-DA79-43E9-B27C-16C402025E9E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F0FA86AD-BFC2-4862-95E7-AF9380DAE660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681319F0-EE0C-4DD1-B236-BABACF077DAC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D75CB1FF-A85C-47AB-95E0-2D6293904F53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F67F71F5-FFC2-4716-8235-4F46F3767CAA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C421E5C9-8AE7-4173-9670-FDC5A76ED921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>
            <a:extLst>
              <a:ext uri="{FF2B5EF4-FFF2-40B4-BE49-F238E27FC236}">
                <a16:creationId xmlns:a16="http://schemas.microsoft.com/office/drawing/2014/main" id="{4C8760F6-2319-4DA6-ADA9-69039944433B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각 삼각형 34">
            <a:extLst>
              <a:ext uri="{FF2B5EF4-FFF2-40B4-BE49-F238E27FC236}">
                <a16:creationId xmlns:a16="http://schemas.microsoft.com/office/drawing/2014/main" id="{0934579F-150A-41BF-AB86-234086133B57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8541E15E-FAAF-45BC-A818-992F1FB6A760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CC4E36FA-045A-4FFB-8AB9-B4F96FB56D36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EF77D81B-3397-4D31-991D-B08ABD312A4D}"/>
              </a:ext>
            </a:extLst>
          </p:cNvPr>
          <p:cNvSpPr/>
          <p:nvPr/>
        </p:nvSpPr>
        <p:spPr>
          <a:xfrm rot="7391771" flipH="1">
            <a:off x="3654849" y="28074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9C45F373-6B23-4E06-A137-A3512DE8EC07}"/>
              </a:ext>
            </a:extLst>
          </p:cNvPr>
          <p:cNvSpPr/>
          <p:nvPr/>
        </p:nvSpPr>
        <p:spPr>
          <a:xfrm rot="6471683" flipH="1">
            <a:off x="3070561" y="80018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9BAACCD7-24B2-44FA-8131-300125D5D61D}"/>
              </a:ext>
            </a:extLst>
          </p:cNvPr>
          <p:cNvSpPr/>
          <p:nvPr/>
        </p:nvSpPr>
        <p:spPr>
          <a:xfrm rot="5647314" flipH="1">
            <a:off x="3121560" y="1536028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79A3EE95-1338-4B31-BFBD-E44B07CCE518}"/>
              </a:ext>
            </a:extLst>
          </p:cNvPr>
          <p:cNvSpPr/>
          <p:nvPr/>
        </p:nvSpPr>
        <p:spPr>
          <a:xfrm rot="6085457" flipH="1">
            <a:off x="3256464" y="1611905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27D9A063-27C7-4248-B6B6-9E2B511688CC}"/>
              </a:ext>
            </a:extLst>
          </p:cNvPr>
          <p:cNvSpPr/>
          <p:nvPr/>
        </p:nvSpPr>
        <p:spPr>
          <a:xfrm rot="4824603">
            <a:off x="3529614" y="216179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D4A854E2-B4A5-47D9-A062-D3C5D8C94CFE}"/>
              </a:ext>
            </a:extLst>
          </p:cNvPr>
          <p:cNvSpPr/>
          <p:nvPr/>
        </p:nvSpPr>
        <p:spPr>
          <a:xfrm rot="3891880" flipH="1">
            <a:off x="4013075" y="2871882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26474C5D-7CB3-455E-9BF7-814FDDA4C83B}"/>
              </a:ext>
            </a:extLst>
          </p:cNvPr>
          <p:cNvSpPr/>
          <p:nvPr/>
        </p:nvSpPr>
        <p:spPr>
          <a:xfrm rot="14208229">
            <a:off x="8677651" y="20671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C0AF8465-3DD7-4C3E-86F8-4D9C46612522}"/>
              </a:ext>
            </a:extLst>
          </p:cNvPr>
          <p:cNvSpPr/>
          <p:nvPr/>
        </p:nvSpPr>
        <p:spPr>
          <a:xfrm rot="15128317">
            <a:off x="9151370" y="733591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2E6E55B6-AE7F-4F3C-B961-BE993D9377F8}"/>
              </a:ext>
            </a:extLst>
          </p:cNvPr>
          <p:cNvSpPr/>
          <p:nvPr/>
        </p:nvSpPr>
        <p:spPr>
          <a:xfrm rot="15952686">
            <a:off x="9020241" y="138694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8EF22006-8D86-4B00-BCCD-5C6EED4DA5D4}"/>
              </a:ext>
            </a:extLst>
          </p:cNvPr>
          <p:cNvSpPr/>
          <p:nvPr/>
        </p:nvSpPr>
        <p:spPr>
          <a:xfrm rot="15514543">
            <a:off x="9566643" y="1310494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45D74AD0-C7DD-43A2-BD6B-0886A6F4C56E}"/>
              </a:ext>
            </a:extLst>
          </p:cNvPr>
          <p:cNvSpPr/>
          <p:nvPr/>
        </p:nvSpPr>
        <p:spPr>
          <a:xfrm rot="16775397" flipH="1">
            <a:off x="8986198" y="209941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26069DB2-CCD9-4AA6-8C1D-0205FC22CAB9}"/>
              </a:ext>
            </a:extLst>
          </p:cNvPr>
          <p:cNvSpPr/>
          <p:nvPr/>
        </p:nvSpPr>
        <p:spPr>
          <a:xfrm rot="17708120">
            <a:off x="8429504" y="2795144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955437FC-205C-42A3-B17A-78A41D257ABE}"/>
              </a:ext>
            </a:extLst>
          </p:cNvPr>
          <p:cNvSpPr/>
          <p:nvPr/>
        </p:nvSpPr>
        <p:spPr>
          <a:xfrm rot="2373709">
            <a:off x="4213151" y="3231364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D2A9DF07-80B4-4AEC-BDFB-08AB2A52E5F2}"/>
              </a:ext>
            </a:extLst>
          </p:cNvPr>
          <p:cNvSpPr/>
          <p:nvPr/>
        </p:nvSpPr>
        <p:spPr>
          <a:xfrm rot="1485394">
            <a:off x="4826834" y="3686056"/>
            <a:ext cx="45719" cy="1801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6C410CB5-C851-4272-9A69-00A8E93104FA}"/>
              </a:ext>
            </a:extLst>
          </p:cNvPr>
          <p:cNvSpPr/>
          <p:nvPr/>
        </p:nvSpPr>
        <p:spPr>
          <a:xfrm rot="19231937">
            <a:off x="7934389" y="3196109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93F1DAB2-DDF6-4174-826A-044F72F5A80E}"/>
              </a:ext>
            </a:extLst>
          </p:cNvPr>
          <p:cNvSpPr/>
          <p:nvPr/>
        </p:nvSpPr>
        <p:spPr>
          <a:xfrm rot="19862750">
            <a:off x="7415376" y="3437514"/>
            <a:ext cx="47031" cy="24212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BD26699A-2DF2-4387-B89B-1C7AE26B3AE7}"/>
              </a:ext>
            </a:extLst>
          </p:cNvPr>
          <p:cNvSpPr/>
          <p:nvPr/>
        </p:nvSpPr>
        <p:spPr>
          <a:xfrm rot="447660">
            <a:off x="5441280" y="3261797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B81732A3-0F52-4AD2-BEC8-247F8DD82A15}"/>
              </a:ext>
            </a:extLst>
          </p:cNvPr>
          <p:cNvSpPr/>
          <p:nvPr/>
        </p:nvSpPr>
        <p:spPr>
          <a:xfrm rot="21219474">
            <a:off x="6574603" y="3311352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054604A1-22B7-4D51-9419-CDC33D9CC6D5}"/>
              </a:ext>
            </a:extLst>
          </p:cNvPr>
          <p:cNvSpPr/>
          <p:nvPr/>
        </p:nvSpPr>
        <p:spPr>
          <a:xfrm>
            <a:off x="6019441" y="4195185"/>
            <a:ext cx="87538" cy="16959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8214B8-BF5A-4013-BFA6-E78F7944BB8E}"/>
              </a:ext>
            </a:extLst>
          </p:cNvPr>
          <p:cNvSpPr txBox="1"/>
          <p:nvPr/>
        </p:nvSpPr>
        <p:spPr>
          <a:xfrm>
            <a:off x="4669693" y="2578046"/>
            <a:ext cx="2569934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BadaBoom BB" panose="020B0603050302020204" pitchFamily="34" charset="0"/>
              </a:rPr>
              <a:t>QUESTION </a:t>
            </a:r>
          </a:p>
          <a:p>
            <a:pPr algn="ctr">
              <a:lnSpc>
                <a:spcPts val="5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BadaBoom BB" panose="020B0603050302020204" pitchFamily="34" charset="0"/>
              </a:rPr>
              <a:t>&amp; ANSWER</a:t>
            </a:r>
            <a:endParaRPr lang="ko-KR" altLang="en-US" sz="5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0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00">
        <p:fade/>
      </p:transition>
    </mc:Choice>
    <mc:Fallback xmlns="">
      <p:transition spd="med" advTm="2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3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3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9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3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3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3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9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1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3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9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3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9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1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3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9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-0.20092 -0.23078 " pathEditMode="relative" rAng="0" ptsTypes="AA">
                                      <p:cBhvr>
                                        <p:cTn id="17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11551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38294 -0.21042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-10532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39493 -0.06227 " pathEditMode="relative" rAng="0" ptsTypes="AA">
                                      <p:cBhvr>
                                        <p:cTn id="174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3125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33659 -0.11644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-583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-0.41576 0.13218 " pathEditMode="relative" rAng="0" ptsTypes="AA">
                                      <p:cBhvr>
                                        <p:cTn id="1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659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42474 0.34907 " pathEditMode="relative" rAng="0" ptsTypes="AA">
                                      <p:cBhvr>
                                        <p:cTn id="18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17454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25131 -0.278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5" y="-13912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35833 -0.21852 " pathEditMode="relative" rAng="0" ptsTypes="AA">
                                      <p:cBhvr>
                                        <p:cTn id="1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10926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35977 -0.04584 " pathEditMode="relative" rAng="0" ptsTypes="AA">
                                      <p:cBhvr>
                                        <p:cTn id="18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-2292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7278 -0.09653 " pathEditMode="relative" rAng="0" ptsTypes="AA">
                                      <p:cBhvr>
                                        <p:cTn id="1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-4838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3836 0.12061 " pathEditMode="relative" rAng="0" ptsTypes="AA">
                                      <p:cBhvr>
                                        <p:cTn id="190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0" y="6019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2.22222E-6 L 0.35664 0.2831 " pathEditMode="relative" rAng="0" ptsTypes="AA">
                                      <p:cBhvr>
                                        <p:cTn id="192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1414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29831 0.66111 " pathEditMode="relative" rAng="0" ptsTypes="AA">
                                      <p:cBhvr>
                                        <p:cTn id="1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22" y="33056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42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167E-6 1.11022E-16 L -0.19506 0.73056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6528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9817 0.65 " pathEditMode="relative" rAng="0" ptsTypes="AA">
                                      <p:cBhvr>
                                        <p:cTn id="198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32824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052 0.70648 " pathEditMode="relative" rAng="0" ptsTypes="AA">
                                      <p:cBhvr>
                                        <p:cTn id="200" dur="6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35648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7578 0.86481 " pathEditMode="relative" rAng="0" ptsTypes="AA">
                                      <p:cBhvr>
                                        <p:cTn id="202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43241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8307 0.82431 " pathEditMode="relative" rAng="0" ptsTypes="AA">
                                      <p:cBhvr>
                                        <p:cTn id="2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41204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0026 0.91157 " pathEditMode="relative" rAng="0" ptsTypes="AA">
                                      <p:cBhvr>
                                        <p:cTn id="206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5579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 animBg="1"/>
      <p:bldP spid="25" grpId="0" animBg="1"/>
      <p:bldP spid="2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3" grpId="0" animBg="1"/>
      <p:bldP spid="33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DA135F13-9249-4DD3-BB34-29ECC5BF4A0B}"/>
              </a:ext>
            </a:extLst>
          </p:cNvPr>
          <p:cNvSpPr txBox="1"/>
          <p:nvPr/>
        </p:nvSpPr>
        <p:spPr>
          <a:xfrm>
            <a:off x="4669693" y="2425646"/>
            <a:ext cx="2569934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5400" dirty="0">
                <a:solidFill>
                  <a:srgbClr val="7030A0"/>
                </a:solidFill>
                <a:latin typeface="BadaBoom BB" panose="020B0603050302020204" pitchFamily="34" charset="0"/>
              </a:rPr>
              <a:t>QUESTION </a:t>
            </a:r>
          </a:p>
          <a:p>
            <a:pPr algn="ctr">
              <a:lnSpc>
                <a:spcPts val="5000"/>
              </a:lnSpc>
            </a:pPr>
            <a:r>
              <a:rPr lang="en-US" altLang="ko-KR" sz="5400" dirty="0">
                <a:solidFill>
                  <a:srgbClr val="7030A0"/>
                </a:solidFill>
                <a:latin typeface="BadaBoom BB" panose="020B0603050302020204" pitchFamily="34" charset="0"/>
              </a:rPr>
              <a:t>&amp; ANSWER</a:t>
            </a:r>
            <a:endParaRPr lang="ko-KR" altLang="en-US" sz="5400" dirty="0">
              <a:solidFill>
                <a:srgbClr val="7030A0"/>
              </a:solidFill>
              <a:latin typeface="BadaBoom BB" panose="020B06030503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24D790-FC47-47DD-A9F8-8B3A67C1E219}"/>
              </a:ext>
            </a:extLst>
          </p:cNvPr>
          <p:cNvSpPr txBox="1"/>
          <p:nvPr/>
        </p:nvSpPr>
        <p:spPr>
          <a:xfrm>
            <a:off x="3977195" y="3800381"/>
            <a:ext cx="3954930" cy="635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400" spc="300" dirty="0">
                <a:solidFill>
                  <a:srgbClr val="7030A0"/>
                </a:solidFill>
                <a:latin typeface="BadaBoom BB" panose="020B0603050302020204" pitchFamily="34" charset="0"/>
              </a:rPr>
              <a:t>If you have any question?</a:t>
            </a:r>
            <a:endParaRPr lang="ko-KR" altLang="en-US" sz="2400" spc="300" dirty="0">
              <a:solidFill>
                <a:srgbClr val="7030A0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08653-15A7-4CBA-BB18-8A8BE1B6B4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7DBA32-7EFD-4756-A3CB-74ABF69E2B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39724C-64B0-45AE-9361-C14A302DB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88281C-AFAF-4972-A257-EBF335EA83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CDA31F-F3B1-4DB9-8AD7-8B373C4CCB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49DF35-22A8-4D74-A167-22D9215DC8F2}"/>
              </a:ext>
            </a:extLst>
          </p:cNvPr>
          <p:cNvSpPr/>
          <p:nvPr/>
        </p:nvSpPr>
        <p:spPr>
          <a:xfrm>
            <a:off x="-484392" y="-3151392"/>
            <a:ext cx="13160784" cy="13160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47C728-EF76-4E67-97DA-84AF75505412}"/>
              </a:ext>
            </a:extLst>
          </p:cNvPr>
          <p:cNvSpPr txBox="1"/>
          <p:nvPr/>
        </p:nvSpPr>
        <p:spPr>
          <a:xfrm>
            <a:off x="4259600" y="2741633"/>
            <a:ext cx="3672801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BadaBoom BB" panose="020B0603050302020204" pitchFamily="34" charset="0"/>
              </a:rPr>
              <a:t>Thanks</a:t>
            </a:r>
          </a:p>
          <a:p>
            <a:pPr algn="ctr">
              <a:lnSpc>
                <a:spcPts val="5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BadaBoom BB" panose="020B0603050302020204" pitchFamily="34" charset="0"/>
              </a:rPr>
              <a:t>For watching!</a:t>
            </a:r>
            <a:endParaRPr lang="ko-KR" altLang="en-US" sz="5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3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1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8" dur="2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32" fill="hold" grpId="0" nodeType="withEffect">
                                  <p:stCondLst>
                                    <p:cond delay="13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grpId="0" nodeType="withEffect">
                                  <p:stCondLst>
                                    <p:cond delay="17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2" nodeType="withEffect">
                                  <p:stCondLst>
                                    <p:cond delay="21800"/>
                                  </p:stCondLst>
                                  <p:childTnLst>
                                    <p:animScale>
                                      <p:cBhvr>
                                        <p:cTn id="22" dur="8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mph" presetSubtype="0" fill="hold" grpId="1" nodeType="withEffect">
                                  <p:stCondLst>
                                    <p:cond delay="3100"/>
                                  </p:stCondLst>
                                  <p:iterate type="lt">
                                    <p:tmPct val="91765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5" grpId="0" animBg="1"/>
      <p:bldP spid="5" grpId="1" animBg="1"/>
      <p:bldP spid="5" grpId="2" animBg="1"/>
      <p:bldP spid="20" grpId="0"/>
      <p:bldP spid="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481F88-5ED3-4BA9-BAA0-89C59D2F3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BB09830-BFDD-4F96-B194-83B164D21BDE}"/>
              </a:ext>
            </a:extLst>
          </p:cNvPr>
          <p:cNvGrpSpPr/>
          <p:nvPr/>
        </p:nvGrpSpPr>
        <p:grpSpPr>
          <a:xfrm flipH="1">
            <a:off x="1084435" y="3881833"/>
            <a:ext cx="8264839" cy="2432397"/>
            <a:chOff x="2695884" y="4326351"/>
            <a:chExt cx="9028199" cy="2745481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2C41C72-48F9-4C71-B6EE-68517D78C2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2695884" y="4326351"/>
              <a:ext cx="2168331" cy="1907028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D1153D9-22F7-49DE-8057-BFB4AD5F8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5666925" y="5064127"/>
              <a:ext cx="2282803" cy="2007705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C1A16B9-1C43-4EE4-8D05-524FEDE773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9692620" y="4460371"/>
              <a:ext cx="2031463" cy="1786654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29E5696-EF3A-410F-8195-68F20DACCD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4538526" y="4796722"/>
              <a:ext cx="1704485" cy="1499079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DCC6D86-63EC-4E99-A6A4-0D2CB9441EEA}"/>
              </a:ext>
            </a:extLst>
          </p:cNvPr>
          <p:cNvGrpSpPr/>
          <p:nvPr/>
        </p:nvGrpSpPr>
        <p:grpSpPr>
          <a:xfrm flipH="1">
            <a:off x="894818" y="3967221"/>
            <a:ext cx="10512323" cy="2400813"/>
            <a:chOff x="1550321" y="4160953"/>
            <a:chExt cx="10173762" cy="2400813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4DC9409-00EE-47CA-94C1-1A07288B5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1550321" y="4160953"/>
              <a:ext cx="2168331" cy="1907028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E05BA8C7-46A2-4272-B5EA-06EFE7B18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7657861" y="4501566"/>
              <a:ext cx="2342491" cy="206020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9B58C0F-A550-42D5-9E30-EFD6DA0B05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9692620" y="4460371"/>
              <a:ext cx="2031463" cy="1786654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65BA371-9B4A-45C0-81F9-3AD799F3D9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4538526" y="4796722"/>
              <a:ext cx="1704485" cy="1499079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0C704A6-8F46-4A38-AD75-997418874E43}"/>
              </a:ext>
            </a:extLst>
          </p:cNvPr>
          <p:cNvGrpSpPr/>
          <p:nvPr/>
        </p:nvGrpSpPr>
        <p:grpSpPr>
          <a:xfrm>
            <a:off x="1993741" y="3880002"/>
            <a:ext cx="10192367" cy="2446144"/>
            <a:chOff x="1859972" y="4115622"/>
            <a:chExt cx="9864111" cy="2446144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C25112E-4469-4F80-BC9F-D61DEADF33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1859972" y="4115622"/>
              <a:ext cx="2168331" cy="1907028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66A12DD-6ADD-4390-A7A3-B0FF4450E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7657861" y="4501566"/>
              <a:ext cx="2342491" cy="206020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F5E9F342-9877-40FF-AA36-EC1F6198C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9692620" y="4460371"/>
              <a:ext cx="2031463" cy="1786654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F0F42F-2BE3-4F55-BA3B-EC68C430E0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4538526" y="4796722"/>
              <a:ext cx="1704485" cy="1499079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70E37A8-F957-4117-A9F6-5BBC6FEBA763}"/>
              </a:ext>
            </a:extLst>
          </p:cNvPr>
          <p:cNvGrpSpPr/>
          <p:nvPr/>
        </p:nvGrpSpPr>
        <p:grpSpPr>
          <a:xfrm>
            <a:off x="463564" y="4100237"/>
            <a:ext cx="11403533" cy="2420003"/>
            <a:chOff x="577865" y="3508006"/>
            <a:chExt cx="11036270" cy="242000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FDBB300-19DD-4942-BDB1-0870927ED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577865" y="3867809"/>
              <a:ext cx="2342491" cy="20602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CF356A4-2A81-46F1-A7B4-AC3CF3969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3048278" y="3508006"/>
              <a:ext cx="2342491" cy="20602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3618689-00B2-463E-9434-05F096CB9C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9271644" y="3867809"/>
              <a:ext cx="2342491" cy="2060200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1DE0E4C-0812-44CE-8B47-70216C80AA81}"/>
              </a:ext>
            </a:extLst>
          </p:cNvPr>
          <p:cNvGrpSpPr/>
          <p:nvPr/>
        </p:nvGrpSpPr>
        <p:grpSpPr>
          <a:xfrm>
            <a:off x="1719602" y="4533645"/>
            <a:ext cx="9215094" cy="2121288"/>
            <a:chOff x="1723954" y="3892785"/>
            <a:chExt cx="8918312" cy="2121288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E4C5F769-60C1-4A4E-9B8A-7D46853BDE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1723954" y="3892785"/>
              <a:ext cx="2342491" cy="206020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63799F10-9741-4867-9D42-C6F568F7F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5152844" y="3900419"/>
              <a:ext cx="2342491" cy="20602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772F109B-DD58-487D-B25A-FB8CB22A6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8299775" y="3953873"/>
              <a:ext cx="2342491" cy="2060200"/>
            </a:xfrm>
            <a:prstGeom prst="rect">
              <a:avLst/>
            </a:prstGeom>
          </p:spPr>
        </p:pic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51374D-2EE5-4034-99D7-9AF015242E63}"/>
              </a:ext>
            </a:extLst>
          </p:cNvPr>
          <p:cNvSpPr/>
          <p:nvPr/>
        </p:nvSpPr>
        <p:spPr>
          <a:xfrm>
            <a:off x="48623" y="0"/>
            <a:ext cx="12137485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0755402E-95EE-4210-9CED-A0E8BC576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8117" y="2943383"/>
            <a:ext cx="2015766" cy="97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2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481F88-5ED3-4BA9-BAA0-89C59D2F3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BB09830-BFDD-4F96-B194-83B164D21BDE}"/>
              </a:ext>
            </a:extLst>
          </p:cNvPr>
          <p:cNvGrpSpPr/>
          <p:nvPr/>
        </p:nvGrpSpPr>
        <p:grpSpPr>
          <a:xfrm flipH="1">
            <a:off x="1084435" y="3881833"/>
            <a:ext cx="8264839" cy="2432397"/>
            <a:chOff x="2695884" y="4326351"/>
            <a:chExt cx="9028199" cy="2745481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2C41C72-48F9-4C71-B6EE-68517D78C2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2695884" y="4326351"/>
              <a:ext cx="2168331" cy="1907028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D1153D9-22F7-49DE-8057-BFB4AD5F8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5666925" y="5064127"/>
              <a:ext cx="2282803" cy="2007705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C1A16B9-1C43-4EE4-8D05-524FEDE773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9692620" y="4460371"/>
              <a:ext cx="2031463" cy="1786654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29E5696-EF3A-410F-8195-68F20DACCD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4538526" y="4796722"/>
              <a:ext cx="1704485" cy="1499079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DCC6D86-63EC-4E99-A6A4-0D2CB9441EEA}"/>
              </a:ext>
            </a:extLst>
          </p:cNvPr>
          <p:cNvGrpSpPr/>
          <p:nvPr/>
        </p:nvGrpSpPr>
        <p:grpSpPr>
          <a:xfrm flipH="1">
            <a:off x="894818" y="3967221"/>
            <a:ext cx="10512323" cy="2400813"/>
            <a:chOff x="1550321" y="4160953"/>
            <a:chExt cx="10173762" cy="2400813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4DC9409-00EE-47CA-94C1-1A07288B5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1550321" y="4160953"/>
              <a:ext cx="2168331" cy="1907028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E05BA8C7-46A2-4272-B5EA-06EFE7B18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7657861" y="4501566"/>
              <a:ext cx="2342491" cy="206020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9B58C0F-A550-42D5-9E30-EFD6DA0B05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9692620" y="4460371"/>
              <a:ext cx="2031463" cy="1786654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65BA371-9B4A-45C0-81F9-3AD799F3D9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4538526" y="4796722"/>
              <a:ext cx="1704485" cy="1499079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0C704A6-8F46-4A38-AD75-997418874E43}"/>
              </a:ext>
            </a:extLst>
          </p:cNvPr>
          <p:cNvGrpSpPr/>
          <p:nvPr/>
        </p:nvGrpSpPr>
        <p:grpSpPr>
          <a:xfrm>
            <a:off x="1993741" y="3880002"/>
            <a:ext cx="10192367" cy="2446144"/>
            <a:chOff x="1859972" y="4115622"/>
            <a:chExt cx="9864111" cy="2446144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C25112E-4469-4F80-BC9F-D61DEADF33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1859972" y="4115622"/>
              <a:ext cx="2168331" cy="1907028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66A12DD-6ADD-4390-A7A3-B0FF4450E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7657861" y="4501566"/>
              <a:ext cx="2342491" cy="206020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F5E9F342-9877-40FF-AA36-EC1F6198C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9692620" y="4460371"/>
              <a:ext cx="2031463" cy="1786654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F0F42F-2BE3-4F55-BA3B-EC68C430E0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4538526" y="4796722"/>
              <a:ext cx="1704485" cy="1499079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70E37A8-F957-4117-A9F6-5BBC6FEBA763}"/>
              </a:ext>
            </a:extLst>
          </p:cNvPr>
          <p:cNvGrpSpPr/>
          <p:nvPr/>
        </p:nvGrpSpPr>
        <p:grpSpPr>
          <a:xfrm>
            <a:off x="463564" y="4100237"/>
            <a:ext cx="11403533" cy="2420003"/>
            <a:chOff x="577865" y="3508006"/>
            <a:chExt cx="11036270" cy="242000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FDBB300-19DD-4942-BDB1-0870927ED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577865" y="3867809"/>
              <a:ext cx="2342491" cy="20602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CF356A4-2A81-46F1-A7B4-AC3CF3969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3048278" y="3508006"/>
              <a:ext cx="2342491" cy="20602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3618689-00B2-463E-9434-05F096CB9C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9271644" y="3867809"/>
              <a:ext cx="2342491" cy="2060200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1DE0E4C-0812-44CE-8B47-70216C80AA81}"/>
              </a:ext>
            </a:extLst>
          </p:cNvPr>
          <p:cNvGrpSpPr/>
          <p:nvPr/>
        </p:nvGrpSpPr>
        <p:grpSpPr>
          <a:xfrm>
            <a:off x="1719602" y="4533645"/>
            <a:ext cx="9215094" cy="2121288"/>
            <a:chOff x="1723954" y="3892785"/>
            <a:chExt cx="8918312" cy="2121288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E4C5F769-60C1-4A4E-9B8A-7D46853BDE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1723954" y="3892785"/>
              <a:ext cx="2342491" cy="206020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63799F10-9741-4867-9D42-C6F568F7F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5152844" y="3900419"/>
              <a:ext cx="2342491" cy="20602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772F109B-DD58-487D-B25A-FB8CB22A6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8299775" y="3953873"/>
              <a:ext cx="2342491" cy="2060200"/>
            </a:xfrm>
            <a:prstGeom prst="rect">
              <a:avLst/>
            </a:prstGeom>
          </p:spPr>
        </p:pic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51374D-2EE5-4034-99D7-9AF015242E63}"/>
              </a:ext>
            </a:extLst>
          </p:cNvPr>
          <p:cNvSpPr/>
          <p:nvPr/>
        </p:nvSpPr>
        <p:spPr>
          <a:xfrm>
            <a:off x="48623" y="0"/>
            <a:ext cx="12137485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391A94-FF18-41E1-A4F3-5B84FA76E9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/>
          <a:stretch/>
        </p:blipFill>
        <p:spPr>
          <a:xfrm>
            <a:off x="3639565" y="2367516"/>
            <a:ext cx="4922403" cy="432920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5CFE9BA-CCC2-4601-86F7-B2D8AB9C1918}"/>
              </a:ext>
            </a:extLst>
          </p:cNvPr>
          <p:cNvGrpSpPr/>
          <p:nvPr/>
        </p:nvGrpSpPr>
        <p:grpSpPr>
          <a:xfrm>
            <a:off x="3239549" y="545601"/>
            <a:ext cx="5712903" cy="1529265"/>
            <a:chOff x="2956069" y="688476"/>
            <a:chExt cx="5712903" cy="15292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9D083D-810D-40A9-BC19-64B7A3DC7C81}"/>
                </a:ext>
              </a:extLst>
            </p:cNvPr>
            <p:cNvSpPr txBox="1"/>
            <p:nvPr/>
          </p:nvSpPr>
          <p:spPr>
            <a:xfrm flipH="1">
              <a:off x="2956069" y="688476"/>
              <a:ext cx="5712903" cy="1118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ko-KR" sz="4400" spc="300" dirty="0">
                  <a:solidFill>
                    <a:schemeClr val="bg1"/>
                  </a:solidFill>
                  <a:latin typeface="BadaBoom BB" panose="020B0603050302020204" pitchFamily="34" charset="0"/>
                </a:rPr>
                <a:t>LET’S</a:t>
              </a:r>
            </a:p>
            <a:p>
              <a:pPr algn="ctr">
                <a:lnSpc>
                  <a:spcPts val="4000"/>
                </a:lnSpc>
              </a:pPr>
              <a:r>
                <a:rPr lang="en-US" altLang="ko-KR" sz="4400" spc="300" dirty="0">
                  <a:solidFill>
                    <a:schemeClr val="bg1"/>
                  </a:solidFill>
                  <a:latin typeface="BadaBoom BB" panose="020B0603050302020204" pitchFamily="34" charset="0"/>
                </a:rPr>
                <a:t>ROLL THE</a:t>
              </a:r>
              <a:endParaRPr lang="ko-KR" altLang="en-US" sz="4400" spc="300" dirty="0">
                <a:solidFill>
                  <a:schemeClr val="bg1"/>
                </a:solidFill>
                <a:latin typeface="BadaBoom BB" panose="020B06030503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C1E9FE-78C0-4176-8AA8-383BCCD750F4}"/>
                </a:ext>
              </a:extLst>
            </p:cNvPr>
            <p:cNvSpPr txBox="1"/>
            <p:nvPr/>
          </p:nvSpPr>
          <p:spPr>
            <a:xfrm flipH="1">
              <a:off x="2956069" y="1395721"/>
              <a:ext cx="5712903" cy="8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500"/>
                </a:lnSpc>
              </a:pPr>
              <a:r>
                <a:rPr lang="en-US" altLang="ko-KR" sz="3200" spc="300" dirty="0">
                  <a:solidFill>
                    <a:schemeClr val="bg1"/>
                  </a:solidFill>
                  <a:latin typeface="BadaBoom BB" panose="020B0603050302020204" pitchFamily="34" charset="0"/>
                </a:rPr>
                <a:t>PRENSENTAION</a:t>
              </a:r>
              <a:endParaRPr lang="ko-KR" altLang="en-US" sz="3200" spc="300" dirty="0">
                <a:solidFill>
                  <a:schemeClr val="bg1"/>
                </a:solidFill>
                <a:latin typeface="BadaBoom BB" panose="020B06030503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21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">
        <p:fade/>
      </p:transition>
    </mc:Choice>
    <mc:Fallback xmlns="">
      <p:transition spd="slow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481F88-5ED3-4BA9-BAA0-89C59D2F3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FFE3764-F698-4112-9CF5-7DB98D2F10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/>
          <a:stretch/>
        </p:blipFill>
        <p:spPr>
          <a:xfrm>
            <a:off x="5003693" y="4014305"/>
            <a:ext cx="2240488" cy="1970489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0BB09830-BFDD-4F96-B194-83B164D21BDE}"/>
              </a:ext>
            </a:extLst>
          </p:cNvPr>
          <p:cNvGrpSpPr/>
          <p:nvPr/>
        </p:nvGrpSpPr>
        <p:grpSpPr>
          <a:xfrm flipH="1">
            <a:off x="1084435" y="3881833"/>
            <a:ext cx="8264839" cy="2432397"/>
            <a:chOff x="2695884" y="4326351"/>
            <a:chExt cx="9028199" cy="2745481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2C41C72-48F9-4C71-B6EE-68517D78C2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2695884" y="4326351"/>
              <a:ext cx="2168331" cy="1907028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D1153D9-22F7-49DE-8057-BFB4AD5F8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5666925" y="5064127"/>
              <a:ext cx="2282803" cy="2007705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C1A16B9-1C43-4EE4-8D05-524FEDE773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9692620" y="4460371"/>
              <a:ext cx="2031463" cy="1786654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29E5696-EF3A-410F-8195-68F20DACCD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4538526" y="4796722"/>
              <a:ext cx="1704485" cy="1499079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DCC6D86-63EC-4E99-A6A4-0D2CB9441EEA}"/>
              </a:ext>
            </a:extLst>
          </p:cNvPr>
          <p:cNvGrpSpPr/>
          <p:nvPr/>
        </p:nvGrpSpPr>
        <p:grpSpPr>
          <a:xfrm flipH="1">
            <a:off x="894818" y="3967221"/>
            <a:ext cx="10512323" cy="2400813"/>
            <a:chOff x="1550321" y="4160953"/>
            <a:chExt cx="10173762" cy="2400813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4DC9409-00EE-47CA-94C1-1A07288B5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1550321" y="4160953"/>
              <a:ext cx="2168331" cy="1907028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E05BA8C7-46A2-4272-B5EA-06EFE7B18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7657861" y="4501566"/>
              <a:ext cx="2342491" cy="206020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9B58C0F-A550-42D5-9E30-EFD6DA0B05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9692620" y="4460371"/>
              <a:ext cx="2031463" cy="1786654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65BA371-9B4A-45C0-81F9-3AD799F3D9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4538526" y="4796722"/>
              <a:ext cx="1704485" cy="1499079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0C704A6-8F46-4A38-AD75-997418874E43}"/>
              </a:ext>
            </a:extLst>
          </p:cNvPr>
          <p:cNvGrpSpPr/>
          <p:nvPr/>
        </p:nvGrpSpPr>
        <p:grpSpPr>
          <a:xfrm>
            <a:off x="1993741" y="3880002"/>
            <a:ext cx="10192367" cy="2446144"/>
            <a:chOff x="1859972" y="4115622"/>
            <a:chExt cx="9864111" cy="2446144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C25112E-4469-4F80-BC9F-D61DEADF33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1859972" y="4115622"/>
              <a:ext cx="2168331" cy="1907028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66A12DD-6ADD-4390-A7A3-B0FF4450E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7657861" y="4501566"/>
              <a:ext cx="2342491" cy="206020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F5E9F342-9877-40FF-AA36-EC1F6198C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9692620" y="4460371"/>
              <a:ext cx="2031463" cy="1786654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F0F42F-2BE3-4F55-BA3B-EC68C430E0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4538526" y="4796722"/>
              <a:ext cx="1704485" cy="1499079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70E37A8-F957-4117-A9F6-5BBC6FEBA763}"/>
              </a:ext>
            </a:extLst>
          </p:cNvPr>
          <p:cNvGrpSpPr/>
          <p:nvPr/>
        </p:nvGrpSpPr>
        <p:grpSpPr>
          <a:xfrm>
            <a:off x="463564" y="4100237"/>
            <a:ext cx="11403533" cy="2420003"/>
            <a:chOff x="577865" y="3508006"/>
            <a:chExt cx="11036270" cy="242000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FDBB300-19DD-4942-BDB1-0870927ED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577865" y="3867809"/>
              <a:ext cx="2342491" cy="20602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CF356A4-2A81-46F1-A7B4-AC3CF3969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3048278" y="3508006"/>
              <a:ext cx="2342491" cy="20602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3618689-00B2-463E-9434-05F096CB9C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9271644" y="3867809"/>
              <a:ext cx="2342491" cy="2060200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1DE0E4C-0812-44CE-8B47-70216C80AA81}"/>
              </a:ext>
            </a:extLst>
          </p:cNvPr>
          <p:cNvGrpSpPr/>
          <p:nvPr/>
        </p:nvGrpSpPr>
        <p:grpSpPr>
          <a:xfrm>
            <a:off x="1719602" y="4533645"/>
            <a:ext cx="9215094" cy="2121288"/>
            <a:chOff x="1723954" y="3892785"/>
            <a:chExt cx="8918312" cy="2121288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E4C5F769-60C1-4A4E-9B8A-7D46853BDE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 flipH="1">
              <a:off x="1723954" y="3892785"/>
              <a:ext cx="2342491" cy="206020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63799F10-9741-4867-9D42-C6F568F7F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5152844" y="3900419"/>
              <a:ext cx="2342491" cy="20602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772F109B-DD58-487D-B25A-FB8CB22A6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"/>
            <a:stretch/>
          </p:blipFill>
          <p:spPr>
            <a:xfrm>
              <a:off x="8299775" y="3953873"/>
              <a:ext cx="2342491" cy="2060200"/>
            </a:xfrm>
            <a:prstGeom prst="rect">
              <a:avLst/>
            </a:prstGeom>
          </p:spPr>
        </p:pic>
      </p:grp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E707826F-3FA4-4401-B102-5EC9F59F5CDD}"/>
              </a:ext>
            </a:extLst>
          </p:cNvPr>
          <p:cNvSpPr/>
          <p:nvPr/>
        </p:nvSpPr>
        <p:spPr>
          <a:xfrm rot="7391771" flipH="1">
            <a:off x="3654848" y="-80510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DDFB0C6A-AB96-4B39-9179-FEA1AF14958D}"/>
              </a:ext>
            </a:extLst>
          </p:cNvPr>
          <p:cNvSpPr/>
          <p:nvPr/>
        </p:nvSpPr>
        <p:spPr>
          <a:xfrm rot="6471683" flipH="1">
            <a:off x="3070560" y="-28566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A5C915A3-D9A1-4826-98C8-D77A0AE8AC2E}"/>
              </a:ext>
            </a:extLst>
          </p:cNvPr>
          <p:cNvSpPr/>
          <p:nvPr/>
        </p:nvSpPr>
        <p:spPr>
          <a:xfrm rot="5647314" flipH="1">
            <a:off x="3121559" y="45017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6B44D9D4-85B5-420E-A884-1FF6356D3D60}"/>
              </a:ext>
            </a:extLst>
          </p:cNvPr>
          <p:cNvSpPr/>
          <p:nvPr/>
        </p:nvSpPr>
        <p:spPr>
          <a:xfrm rot="6085457" flipH="1">
            <a:off x="3256463" y="526056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0E372474-62C1-42AF-9D44-59F60BA8DBE4}"/>
              </a:ext>
            </a:extLst>
          </p:cNvPr>
          <p:cNvSpPr/>
          <p:nvPr/>
        </p:nvSpPr>
        <p:spPr>
          <a:xfrm rot="4824603">
            <a:off x="3529613" y="1075942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7204BB62-73E0-4427-ACA6-AB8845118AE7}"/>
              </a:ext>
            </a:extLst>
          </p:cNvPr>
          <p:cNvSpPr/>
          <p:nvPr/>
        </p:nvSpPr>
        <p:spPr>
          <a:xfrm rot="3891880" flipH="1">
            <a:off x="4013074" y="1786033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FAC59F25-83C6-4FE7-B40C-E9160AFCF454}"/>
              </a:ext>
            </a:extLst>
          </p:cNvPr>
          <p:cNvSpPr/>
          <p:nvPr/>
        </p:nvSpPr>
        <p:spPr>
          <a:xfrm rot="14208229">
            <a:off x="8677650" y="-87913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0D97AA56-2535-4414-B505-00B11075F730}"/>
              </a:ext>
            </a:extLst>
          </p:cNvPr>
          <p:cNvSpPr/>
          <p:nvPr/>
        </p:nvSpPr>
        <p:spPr>
          <a:xfrm rot="15128317">
            <a:off x="9151369" y="-352258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AE7A5769-78F9-4C52-9487-521EE6E4D69A}"/>
              </a:ext>
            </a:extLst>
          </p:cNvPr>
          <p:cNvSpPr/>
          <p:nvPr/>
        </p:nvSpPr>
        <p:spPr>
          <a:xfrm rot="15952686">
            <a:off x="9020240" y="30110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BC46ACDD-33F4-4C73-8EBA-CDAD96604AD3}"/>
              </a:ext>
            </a:extLst>
          </p:cNvPr>
          <p:cNvSpPr/>
          <p:nvPr/>
        </p:nvSpPr>
        <p:spPr>
          <a:xfrm rot="15514543">
            <a:off x="9566642" y="224645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E5809216-948D-4CC1-A4B5-CF4B4F3835E0}"/>
              </a:ext>
            </a:extLst>
          </p:cNvPr>
          <p:cNvSpPr/>
          <p:nvPr/>
        </p:nvSpPr>
        <p:spPr>
          <a:xfrm rot="16775397" flipH="1">
            <a:off x="8986197" y="1013562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4D58E529-B698-4E35-B30E-D90CCBA241B3}"/>
              </a:ext>
            </a:extLst>
          </p:cNvPr>
          <p:cNvSpPr/>
          <p:nvPr/>
        </p:nvSpPr>
        <p:spPr>
          <a:xfrm rot="17708120">
            <a:off x="8429503" y="1709295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C2AAAE37-4074-4FB3-8CB8-D2C1523A54E3}"/>
              </a:ext>
            </a:extLst>
          </p:cNvPr>
          <p:cNvSpPr/>
          <p:nvPr/>
        </p:nvSpPr>
        <p:spPr>
          <a:xfrm rot="2373709">
            <a:off x="4213150" y="2145515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4B9EF86F-27D7-4A48-ABF5-5711F8064319}"/>
              </a:ext>
            </a:extLst>
          </p:cNvPr>
          <p:cNvSpPr/>
          <p:nvPr/>
        </p:nvSpPr>
        <p:spPr>
          <a:xfrm rot="1485394">
            <a:off x="4826833" y="2600207"/>
            <a:ext cx="45719" cy="1801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4E197EB9-4F12-4E78-B522-7CCA86AAC685}"/>
              </a:ext>
            </a:extLst>
          </p:cNvPr>
          <p:cNvSpPr/>
          <p:nvPr/>
        </p:nvSpPr>
        <p:spPr>
          <a:xfrm rot="19231937">
            <a:off x="7934388" y="2110260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3B1FDAF6-BF34-4CB4-A157-885A7850B6CF}"/>
              </a:ext>
            </a:extLst>
          </p:cNvPr>
          <p:cNvSpPr/>
          <p:nvPr/>
        </p:nvSpPr>
        <p:spPr>
          <a:xfrm rot="19862750">
            <a:off x="7415375" y="2351665"/>
            <a:ext cx="47031" cy="24212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71DF7C2C-B2EB-4F5D-9D1B-96F6BD3073F4}"/>
              </a:ext>
            </a:extLst>
          </p:cNvPr>
          <p:cNvSpPr/>
          <p:nvPr/>
        </p:nvSpPr>
        <p:spPr>
          <a:xfrm rot="447660">
            <a:off x="5441279" y="2175948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A36E7468-616E-4C25-BB5F-9D9815581B38}"/>
              </a:ext>
            </a:extLst>
          </p:cNvPr>
          <p:cNvSpPr/>
          <p:nvPr/>
        </p:nvSpPr>
        <p:spPr>
          <a:xfrm rot="21219474">
            <a:off x="6574602" y="2225503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8CD987E9-02C4-44B2-BC70-CD3A79A2E332}"/>
              </a:ext>
            </a:extLst>
          </p:cNvPr>
          <p:cNvSpPr/>
          <p:nvPr/>
        </p:nvSpPr>
        <p:spPr>
          <a:xfrm>
            <a:off x="6019440" y="2437449"/>
            <a:ext cx="87538" cy="16959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51374D-2EE5-4034-99D7-9AF015242E63}"/>
              </a:ext>
            </a:extLst>
          </p:cNvPr>
          <p:cNvSpPr/>
          <p:nvPr/>
        </p:nvSpPr>
        <p:spPr>
          <a:xfrm flipH="1">
            <a:off x="-1" y="-165374"/>
            <a:ext cx="12137485" cy="698884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CFE9BA-CCC2-4601-86F7-B2D8AB9C1918}"/>
              </a:ext>
            </a:extLst>
          </p:cNvPr>
          <p:cNvGrpSpPr/>
          <p:nvPr/>
        </p:nvGrpSpPr>
        <p:grpSpPr>
          <a:xfrm>
            <a:off x="3239549" y="545601"/>
            <a:ext cx="5712903" cy="1529265"/>
            <a:chOff x="2956069" y="688476"/>
            <a:chExt cx="5712903" cy="15292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9D083D-810D-40A9-BC19-64B7A3DC7C81}"/>
                </a:ext>
              </a:extLst>
            </p:cNvPr>
            <p:cNvSpPr txBox="1"/>
            <p:nvPr/>
          </p:nvSpPr>
          <p:spPr>
            <a:xfrm flipH="1">
              <a:off x="2956069" y="688476"/>
              <a:ext cx="5712903" cy="1118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ko-KR" sz="4400" spc="300" dirty="0">
                  <a:solidFill>
                    <a:schemeClr val="bg1"/>
                  </a:solidFill>
                  <a:latin typeface="BadaBoom BB" panose="020B0603050302020204" pitchFamily="34" charset="0"/>
                </a:rPr>
                <a:t>LET’S</a:t>
              </a:r>
            </a:p>
            <a:p>
              <a:pPr algn="ctr">
                <a:lnSpc>
                  <a:spcPts val="4000"/>
                </a:lnSpc>
              </a:pPr>
              <a:r>
                <a:rPr lang="en-US" altLang="ko-KR" sz="4400" spc="300" dirty="0">
                  <a:solidFill>
                    <a:schemeClr val="bg1"/>
                  </a:solidFill>
                  <a:latin typeface="BadaBoom BB" panose="020B0603050302020204" pitchFamily="34" charset="0"/>
                </a:rPr>
                <a:t>ROLL THE</a:t>
              </a:r>
              <a:endParaRPr lang="ko-KR" altLang="en-US" sz="4400" spc="300" dirty="0">
                <a:solidFill>
                  <a:schemeClr val="bg1"/>
                </a:solidFill>
                <a:latin typeface="BadaBoom BB" panose="020B06030503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C1E9FE-78C0-4176-8AA8-383BCCD750F4}"/>
                </a:ext>
              </a:extLst>
            </p:cNvPr>
            <p:cNvSpPr txBox="1"/>
            <p:nvPr/>
          </p:nvSpPr>
          <p:spPr>
            <a:xfrm flipH="1">
              <a:off x="2956069" y="1395721"/>
              <a:ext cx="5712903" cy="8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500"/>
                </a:lnSpc>
              </a:pPr>
              <a:r>
                <a:rPr lang="en-US" altLang="ko-KR" sz="3200" spc="300" dirty="0">
                  <a:solidFill>
                    <a:schemeClr val="bg1"/>
                  </a:solidFill>
                  <a:latin typeface="BadaBoom BB" panose="020B0603050302020204" pitchFamily="34" charset="0"/>
                </a:rPr>
                <a:t>PRENSENTAION</a:t>
              </a:r>
              <a:endParaRPr lang="ko-KR" altLang="en-US" sz="3200" spc="300" dirty="0">
                <a:solidFill>
                  <a:schemeClr val="bg1"/>
                </a:solidFill>
                <a:latin typeface="BadaBoom BB" panose="020B0603050302020204" pitchFamily="34" charset="0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1391A94-FF18-41E1-A4F3-5B84FA76E9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/>
          <a:stretch/>
        </p:blipFill>
        <p:spPr>
          <a:xfrm>
            <a:off x="3639565" y="2367516"/>
            <a:ext cx="4922403" cy="43292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0912199-32D7-459B-8C7B-F26A6D0882A5}"/>
              </a:ext>
            </a:extLst>
          </p:cNvPr>
          <p:cNvSpPr/>
          <p:nvPr/>
        </p:nvSpPr>
        <p:spPr>
          <a:xfrm>
            <a:off x="0" y="-159981"/>
            <a:ext cx="12192000" cy="70578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7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82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" dur="5300" fill="hold"/>
                                        <p:tgtEl>
                                          <p:spTgt spid="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0 -2.22222E-6 L 0 0.0757 " pathEditMode="relative" rAng="0" ptsTypes="AA">
                                      <p:cBhvr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0 0.0757 L 0 -0.51366 " pathEditMode="relative" rAng="0" ptsTypes="AA">
                                      <p:cBhvr>
                                        <p:cTn id="10" dur="2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46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accel="7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45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accel="72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6.25E-7 1.85185E-6 L -6.25E-7 1.13588 " pathEditMode="relative" rAng="0" ptsTypes="AA">
                                      <p:cBhvr>
                                        <p:cTn id="17" dur="3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78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9" dur="5200" fill="hold"/>
                                        <p:tgtEl>
                                          <p:spTgt spid="5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-7.40741E-7 L -2.08333E-7 0.85764 " pathEditMode="relative" rAng="0" ptsTypes="AA">
                                      <p:cBhvr>
                                        <p:cTn id="21" dur="47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87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23" dur="5700" fill="hold"/>
                                        <p:tgtEl>
                                          <p:spTgt spid="3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1.04167E-6 4.44444E-6 L 1.04167E-6 0.87963 " pathEditMode="relative" rAng="0" ptsTypes="AA">
                                      <p:cBhvr>
                                        <p:cTn id="25" dur="5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98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27" dur="5500" fill="hold"/>
                                        <p:tgtEl>
                                          <p:spTgt spid="3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4.16667E-7 -1.48148E-6 L -4.16667E-7 0.91968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7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Scale>
                                      <p:cBhvr>
                                        <p:cTn id="31" dur="5600" fill="hold"/>
                                        <p:tgtEl>
                                          <p:spTgt spid="4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2.70833E-6 -2.22222E-6 L 2.70833E-6 0.89838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0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Scale>
                                      <p:cBhvr>
                                        <p:cTn id="35" dur="5800" fill="hold"/>
                                        <p:tgtEl>
                                          <p:spTgt spid="4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-4.58333E-6 2.96296E-6 L -4.58333E-6 0.89467 " pathEditMode="relative" rAng="0" ptsTypes="AA">
                                      <p:cBhvr>
                                        <p:cTn id="37" dur="5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72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" presetClass="emph" presetSubtype="0" accel="72000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animScale>
                                      <p:cBhvr>
                                        <p:cTn id="39" dur="3200" fill="hold"/>
                                        <p:tgtEl>
                                          <p:spTgt spid="56"/>
                                        </p:tgtEl>
                                      </p:cBhvr>
                                      <p:by x="1700000" y="17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-0.20092 -0.23079 " pathEditMode="relative" rAng="0" ptsTypes="AA">
                                      <p:cBhvr>
                                        <p:cTn id="44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1152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-0.38294 -0.21042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-1053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-0.39493 -0.06227 " pathEditMode="relative" rAng="0" ptsTypes="AA">
                                      <p:cBhvr>
                                        <p:cTn id="48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312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-0.33659 -0.11644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-583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-0.41576 0.132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659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-0.42474 0.34907 " pathEditMode="relative" rAng="0" ptsTypes="AA">
                                      <p:cBhvr>
                                        <p:cTn id="54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174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0.25131 -0.27801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5" y="-1388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35833 -0.21852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1092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35977 -0.04583 " pathEditMode="relative" rAng="0" ptsTypes="AA">
                                      <p:cBhvr>
                                        <p:cTn id="60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-229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27278 -0.09652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-483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0.3836 0.1206 " pathEditMode="relative" rAng="0" ptsTypes="AA">
                                      <p:cBhvr>
                                        <p:cTn id="64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0" y="601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-4.44444E-6 L 0.35664 0.28311 " pathEditMode="relative" rAng="0" ptsTypes="AA">
                                      <p:cBhvr>
                                        <p:cTn id="66" dur="6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1414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29831 0.66111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22" y="330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167E-6 3.33333E-6 L -0.19506 0.73055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652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9817 0.65 " pathEditMode="relative" rAng="0" ptsTypes="AA">
                                      <p:cBhvr>
                                        <p:cTn id="72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3282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052 0.70649 " pathEditMode="relative" rAng="0" ptsTypes="AA">
                                      <p:cBhvr>
                                        <p:cTn id="74" dur="6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3564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L -0.07578 0.86482 " pathEditMode="relative" rAng="0" ptsTypes="AA">
                                      <p:cBhvr>
                                        <p:cTn id="76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4324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08307 0.8243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4120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0.00026 0.91157 " pathEditMode="relative" rAng="0" ptsTypes="AA">
                                      <p:cBhvr>
                                        <p:cTn id="80" dur="2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557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1" grpId="0" animBg="1"/>
      <p:bldP spid="61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6" grpId="0" animBg="1"/>
      <p:bldP spid="76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55" grpId="1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>
            <a:extLst>
              <a:ext uri="{FF2B5EF4-FFF2-40B4-BE49-F238E27FC236}">
                <a16:creationId xmlns:a16="http://schemas.microsoft.com/office/drawing/2014/main" id="{26D562E6-D2D7-4CE5-9766-B4D5B7E04174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C6EC308-5A39-4D8E-9F7E-43A8D9885ED1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7408F692-57E3-410A-8027-7888380FF5F0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7D7277FD-81D2-4F39-BEFB-CBB8C1AF6AEF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FDD68A26-1BDC-4256-BA75-09897BBFA977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88B570B5-303F-4A0E-A12B-217D74BCA8A9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E76EBBF2-8010-4B96-9F99-AA2B210E95D4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00318B36-9B5C-400C-9AAB-61BCD98C2943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9EE262E2-B780-41CB-98E5-CD842B2A129A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2A99ECA1-7A51-42EF-9F49-4949E269EF79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9F1E4958-BA7F-417D-869E-ACCD92BAFFA2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CE9D5504-2F79-4A14-BFA4-B87C85DC8788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D65F5319-02DB-4276-8463-C50D03626DB2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C10900D9-219E-416A-A444-ACF5E4DC13D9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22313889-DA9E-4FF5-97B2-3D06A6FA9365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6BF984BC-3F05-46D7-B2DF-CBA7550BB4C1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69C47B9A-CDE4-422B-8C2B-F470C9DE8627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4857E69E-D653-43AB-AB31-94F8E367F252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ECB69E0A-0417-491B-A1F6-527553226A11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7C436EC7-42EF-44BC-AA14-DA5299A24B3C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6D76CE7A-DA79-43E9-B27C-16C402025E9E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F0FA86AD-BFC2-4862-95E7-AF9380DAE660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681319F0-EE0C-4DD1-B236-BABACF077DAC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D75CB1FF-A85C-47AB-95E0-2D6293904F53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F67F71F5-FFC2-4716-8235-4F46F3767CAA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C421E5C9-8AE7-4173-9670-FDC5A76ED921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>
            <a:extLst>
              <a:ext uri="{FF2B5EF4-FFF2-40B4-BE49-F238E27FC236}">
                <a16:creationId xmlns:a16="http://schemas.microsoft.com/office/drawing/2014/main" id="{4C8760F6-2319-4DA6-ADA9-69039944433B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각 삼각형 34">
            <a:extLst>
              <a:ext uri="{FF2B5EF4-FFF2-40B4-BE49-F238E27FC236}">
                <a16:creationId xmlns:a16="http://schemas.microsoft.com/office/drawing/2014/main" id="{0934579F-150A-41BF-AB86-234086133B57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8541E15E-FAAF-45BC-A818-992F1FB6A760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CC4E36FA-045A-4FFB-8AB9-B4F96FB56D36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EF77D81B-3397-4D31-991D-B08ABD312A4D}"/>
              </a:ext>
            </a:extLst>
          </p:cNvPr>
          <p:cNvSpPr/>
          <p:nvPr/>
        </p:nvSpPr>
        <p:spPr>
          <a:xfrm rot="7391771" flipH="1">
            <a:off x="3654849" y="28074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9C45F373-6B23-4E06-A137-A3512DE8EC07}"/>
              </a:ext>
            </a:extLst>
          </p:cNvPr>
          <p:cNvSpPr/>
          <p:nvPr/>
        </p:nvSpPr>
        <p:spPr>
          <a:xfrm rot="6471683" flipH="1">
            <a:off x="3070561" y="80018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9BAACCD7-24B2-44FA-8131-300125D5D61D}"/>
              </a:ext>
            </a:extLst>
          </p:cNvPr>
          <p:cNvSpPr/>
          <p:nvPr/>
        </p:nvSpPr>
        <p:spPr>
          <a:xfrm rot="5647314" flipH="1">
            <a:off x="3121560" y="1536028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79A3EE95-1338-4B31-BFBD-E44B07CCE518}"/>
              </a:ext>
            </a:extLst>
          </p:cNvPr>
          <p:cNvSpPr/>
          <p:nvPr/>
        </p:nvSpPr>
        <p:spPr>
          <a:xfrm rot="6085457" flipH="1">
            <a:off x="3256464" y="1611905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27D9A063-27C7-4248-B6B6-9E2B511688CC}"/>
              </a:ext>
            </a:extLst>
          </p:cNvPr>
          <p:cNvSpPr/>
          <p:nvPr/>
        </p:nvSpPr>
        <p:spPr>
          <a:xfrm rot="4824603">
            <a:off x="3529614" y="216179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D4A854E2-B4A5-47D9-A062-D3C5D8C94CFE}"/>
              </a:ext>
            </a:extLst>
          </p:cNvPr>
          <p:cNvSpPr/>
          <p:nvPr/>
        </p:nvSpPr>
        <p:spPr>
          <a:xfrm rot="3891880" flipH="1">
            <a:off x="4013075" y="2871882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26474C5D-7CB3-455E-9BF7-814FDDA4C83B}"/>
              </a:ext>
            </a:extLst>
          </p:cNvPr>
          <p:cNvSpPr/>
          <p:nvPr/>
        </p:nvSpPr>
        <p:spPr>
          <a:xfrm rot="14208229">
            <a:off x="8677651" y="20671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C0AF8465-3DD7-4C3E-86F8-4D9C46612522}"/>
              </a:ext>
            </a:extLst>
          </p:cNvPr>
          <p:cNvSpPr/>
          <p:nvPr/>
        </p:nvSpPr>
        <p:spPr>
          <a:xfrm rot="15128317">
            <a:off x="9151370" y="733591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2E6E55B6-AE7F-4F3C-B961-BE993D9377F8}"/>
              </a:ext>
            </a:extLst>
          </p:cNvPr>
          <p:cNvSpPr/>
          <p:nvPr/>
        </p:nvSpPr>
        <p:spPr>
          <a:xfrm rot="15952686">
            <a:off x="9020241" y="138694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8EF22006-8D86-4B00-BCCD-5C6EED4DA5D4}"/>
              </a:ext>
            </a:extLst>
          </p:cNvPr>
          <p:cNvSpPr/>
          <p:nvPr/>
        </p:nvSpPr>
        <p:spPr>
          <a:xfrm rot="15514543">
            <a:off x="9566643" y="1310494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45D74AD0-C7DD-43A2-BD6B-0886A6F4C56E}"/>
              </a:ext>
            </a:extLst>
          </p:cNvPr>
          <p:cNvSpPr/>
          <p:nvPr/>
        </p:nvSpPr>
        <p:spPr>
          <a:xfrm rot="16775397" flipH="1">
            <a:off x="8986198" y="209941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26069DB2-CCD9-4AA6-8C1D-0205FC22CAB9}"/>
              </a:ext>
            </a:extLst>
          </p:cNvPr>
          <p:cNvSpPr/>
          <p:nvPr/>
        </p:nvSpPr>
        <p:spPr>
          <a:xfrm rot="17708120">
            <a:off x="8429504" y="2795144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955437FC-205C-42A3-B17A-78A41D257ABE}"/>
              </a:ext>
            </a:extLst>
          </p:cNvPr>
          <p:cNvSpPr/>
          <p:nvPr/>
        </p:nvSpPr>
        <p:spPr>
          <a:xfrm rot="2373709">
            <a:off x="4213151" y="3231364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D2A9DF07-80B4-4AEC-BDFB-08AB2A52E5F2}"/>
              </a:ext>
            </a:extLst>
          </p:cNvPr>
          <p:cNvSpPr/>
          <p:nvPr/>
        </p:nvSpPr>
        <p:spPr>
          <a:xfrm rot="1485394">
            <a:off x="4826834" y="3686056"/>
            <a:ext cx="45719" cy="1801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6C410CB5-C851-4272-9A69-00A8E93104FA}"/>
              </a:ext>
            </a:extLst>
          </p:cNvPr>
          <p:cNvSpPr/>
          <p:nvPr/>
        </p:nvSpPr>
        <p:spPr>
          <a:xfrm rot="19231937">
            <a:off x="7934389" y="3196109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93F1DAB2-DDF6-4174-826A-044F72F5A80E}"/>
              </a:ext>
            </a:extLst>
          </p:cNvPr>
          <p:cNvSpPr/>
          <p:nvPr/>
        </p:nvSpPr>
        <p:spPr>
          <a:xfrm rot="19862750">
            <a:off x="7415376" y="3437514"/>
            <a:ext cx="47031" cy="24212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BD26699A-2DF2-4387-B89B-1C7AE26B3AE7}"/>
              </a:ext>
            </a:extLst>
          </p:cNvPr>
          <p:cNvSpPr/>
          <p:nvPr/>
        </p:nvSpPr>
        <p:spPr>
          <a:xfrm rot="447660">
            <a:off x="5441280" y="3261797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B81732A3-0F52-4AD2-BEC8-247F8DD82A15}"/>
              </a:ext>
            </a:extLst>
          </p:cNvPr>
          <p:cNvSpPr/>
          <p:nvPr/>
        </p:nvSpPr>
        <p:spPr>
          <a:xfrm rot="21219474">
            <a:off x="6574603" y="3311352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054604A1-22B7-4D51-9419-CDC33D9CC6D5}"/>
              </a:ext>
            </a:extLst>
          </p:cNvPr>
          <p:cNvSpPr/>
          <p:nvPr/>
        </p:nvSpPr>
        <p:spPr>
          <a:xfrm>
            <a:off x="6019441" y="4195185"/>
            <a:ext cx="87538" cy="16959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CFED0-F105-453B-AAA5-69C89665BB9F}"/>
              </a:ext>
            </a:extLst>
          </p:cNvPr>
          <p:cNvSpPr txBox="1"/>
          <p:nvPr/>
        </p:nvSpPr>
        <p:spPr>
          <a:xfrm>
            <a:off x="3130004" y="2578046"/>
            <a:ext cx="5649303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BadaBoom BB" panose="020B0603050302020204" pitchFamily="34" charset="0"/>
              </a:rPr>
              <a:t>MY LITTLE </a:t>
            </a:r>
            <a:r>
              <a:rPr lang="en-US" altLang="ko-KR" sz="5400" dirty="0" err="1">
                <a:solidFill>
                  <a:schemeClr val="bg1"/>
                </a:solidFill>
                <a:latin typeface="BadaBoom BB" panose="020B0603050302020204" pitchFamily="34" charset="0"/>
              </a:rPr>
              <a:t>DESIgn</a:t>
            </a:r>
            <a:r>
              <a:rPr lang="en-US" altLang="ko-KR" sz="5400" dirty="0">
                <a:solidFill>
                  <a:schemeClr val="bg1"/>
                </a:solidFill>
                <a:latin typeface="BadaBoom BB" panose="020B0603050302020204" pitchFamily="34" charset="0"/>
              </a:rPr>
              <a:t> ROOM</a:t>
            </a:r>
          </a:p>
          <a:p>
            <a:pPr algn="ctr">
              <a:lnSpc>
                <a:spcPts val="5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BadaBoom BB" panose="020B0603050302020204" pitchFamily="34" charset="0"/>
              </a:rPr>
              <a:t>PRESENT</a:t>
            </a:r>
            <a:endParaRPr lang="ko-KR" altLang="en-US" sz="5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00"/>
    </mc:Choice>
    <mc:Fallback xmlns="">
      <p:transition advTm="2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3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9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3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3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9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1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3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9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3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3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9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1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3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9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-0.20092 -0.23078 " pathEditMode="relative" rAng="0" ptsTypes="AA">
                                      <p:cBhvr>
                                        <p:cTn id="17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11551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38294 -0.21042 " pathEditMode="relative" rAng="0" ptsTypes="AA">
                                      <p:cBhvr>
                                        <p:cTn id="1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-10532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39493 -0.06227 " pathEditMode="relative" rAng="0" ptsTypes="AA">
                                      <p:cBhvr>
                                        <p:cTn id="180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3125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33659 -0.11644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-5833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-0.41576 0.13218 " pathEditMode="relative" rAng="0" ptsTypes="AA">
                                      <p:cBhvr>
                                        <p:cTn id="1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6597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42474 0.34907 " pathEditMode="relative" rAng="0" ptsTypes="AA">
                                      <p:cBhvr>
                                        <p:cTn id="18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17454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25131 -0.278 " pathEditMode="relative" rAng="0" ptsTypes="AA">
                                      <p:cBhvr>
                                        <p:cTn id="1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5" y="-13912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35833 -0.21852 " pathEditMode="relative" rAng="0" ptsTypes="AA">
                                      <p:cBhvr>
                                        <p:cTn id="1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10926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35977 -0.04584 " pathEditMode="relative" rAng="0" ptsTypes="AA">
                                      <p:cBhvr>
                                        <p:cTn id="19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-2292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7278 -0.09653 " pathEditMode="relative" rAng="0" ptsTypes="AA">
                                      <p:cBhvr>
                                        <p:cTn id="1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-4838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3836 0.12061 " pathEditMode="relative" rAng="0" ptsTypes="AA">
                                      <p:cBhvr>
                                        <p:cTn id="19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0" y="6019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2.22222E-6 L 0.35664 0.2831 " pathEditMode="relative" rAng="0" ptsTypes="AA">
                                      <p:cBhvr>
                                        <p:cTn id="198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14144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29831 0.66111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22" y="33056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42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167E-6 1.11022E-16 L -0.19506 0.73056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6528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9817 0.65 " pathEditMode="relative" rAng="0" ptsTypes="AA">
                                      <p:cBhvr>
                                        <p:cTn id="20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32824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052 0.70648 " pathEditMode="relative" rAng="0" ptsTypes="AA">
                                      <p:cBhvr>
                                        <p:cTn id="206" dur="6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35648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7578 0.86481 " pathEditMode="relative" rAng="0" ptsTypes="AA">
                                      <p:cBhvr>
                                        <p:cTn id="20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43241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8307 0.82431 " pathEditMode="relative" rAng="0" ptsTypes="AA">
                                      <p:cBhvr>
                                        <p:cTn id="2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41204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0026 0.91157 " pathEditMode="relative" rAng="0" ptsTypes="AA">
                                      <p:cBhvr>
                                        <p:cTn id="212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 animBg="1"/>
      <p:bldP spid="25" grpId="0" animBg="1"/>
      <p:bldP spid="2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3" grpId="0" animBg="1"/>
      <p:bldP spid="33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>
            <a:extLst>
              <a:ext uri="{FF2B5EF4-FFF2-40B4-BE49-F238E27FC236}">
                <a16:creationId xmlns:a16="http://schemas.microsoft.com/office/drawing/2014/main" id="{26D562E6-D2D7-4CE5-9766-B4D5B7E04174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C6EC308-5A39-4D8E-9F7E-43A8D9885ED1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7408F692-57E3-410A-8027-7888380FF5F0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7D7277FD-81D2-4F39-BEFB-CBB8C1AF6AEF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FDD68A26-1BDC-4256-BA75-09897BBFA977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88B570B5-303F-4A0E-A12B-217D74BCA8A9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E76EBBF2-8010-4B96-9F99-AA2B210E95D4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00318B36-9B5C-400C-9AAB-61BCD98C2943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9EE262E2-B780-41CB-98E5-CD842B2A129A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2A99ECA1-7A51-42EF-9F49-4949E269EF79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9F1E4958-BA7F-417D-869E-ACCD92BAFFA2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CE9D5504-2F79-4A14-BFA4-B87C85DC8788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D65F5319-02DB-4276-8463-C50D03626DB2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C10900D9-219E-416A-A444-ACF5E4DC13D9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22313889-DA9E-4FF5-97B2-3D06A6FA9365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6BF984BC-3F05-46D7-B2DF-CBA7550BB4C1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69C47B9A-CDE4-422B-8C2B-F470C9DE8627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4857E69E-D653-43AB-AB31-94F8E367F252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ECB69E0A-0417-491B-A1F6-527553226A11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7C436EC7-42EF-44BC-AA14-DA5299A24B3C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6D76CE7A-DA79-43E9-B27C-16C402025E9E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F0FA86AD-BFC2-4862-95E7-AF9380DAE660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681319F0-EE0C-4DD1-B236-BABACF077DAC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D75CB1FF-A85C-47AB-95E0-2D6293904F53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F67F71F5-FFC2-4716-8235-4F46F3767CAA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C421E5C9-8AE7-4173-9670-FDC5A76ED921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>
            <a:extLst>
              <a:ext uri="{FF2B5EF4-FFF2-40B4-BE49-F238E27FC236}">
                <a16:creationId xmlns:a16="http://schemas.microsoft.com/office/drawing/2014/main" id="{4C8760F6-2319-4DA6-ADA9-69039944433B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각 삼각형 34">
            <a:extLst>
              <a:ext uri="{FF2B5EF4-FFF2-40B4-BE49-F238E27FC236}">
                <a16:creationId xmlns:a16="http://schemas.microsoft.com/office/drawing/2014/main" id="{0934579F-150A-41BF-AB86-234086133B57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8541E15E-FAAF-45BC-A818-992F1FB6A760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CC4E36FA-045A-4FFB-8AB9-B4F96FB56D36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EF77D81B-3397-4D31-991D-B08ABD312A4D}"/>
              </a:ext>
            </a:extLst>
          </p:cNvPr>
          <p:cNvSpPr/>
          <p:nvPr/>
        </p:nvSpPr>
        <p:spPr>
          <a:xfrm rot="7391771" flipH="1">
            <a:off x="3654849" y="28074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9C45F373-6B23-4E06-A137-A3512DE8EC07}"/>
              </a:ext>
            </a:extLst>
          </p:cNvPr>
          <p:cNvSpPr/>
          <p:nvPr/>
        </p:nvSpPr>
        <p:spPr>
          <a:xfrm rot="6471683" flipH="1">
            <a:off x="3070561" y="80018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9BAACCD7-24B2-44FA-8131-300125D5D61D}"/>
              </a:ext>
            </a:extLst>
          </p:cNvPr>
          <p:cNvSpPr/>
          <p:nvPr/>
        </p:nvSpPr>
        <p:spPr>
          <a:xfrm rot="5647314" flipH="1">
            <a:off x="3121560" y="1536028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79A3EE95-1338-4B31-BFBD-E44B07CCE518}"/>
              </a:ext>
            </a:extLst>
          </p:cNvPr>
          <p:cNvSpPr/>
          <p:nvPr/>
        </p:nvSpPr>
        <p:spPr>
          <a:xfrm rot="6085457" flipH="1">
            <a:off x="3256464" y="1611905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27D9A063-27C7-4248-B6B6-9E2B511688CC}"/>
              </a:ext>
            </a:extLst>
          </p:cNvPr>
          <p:cNvSpPr/>
          <p:nvPr/>
        </p:nvSpPr>
        <p:spPr>
          <a:xfrm rot="4824603">
            <a:off x="3529614" y="216179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D4A854E2-B4A5-47D9-A062-D3C5D8C94CFE}"/>
              </a:ext>
            </a:extLst>
          </p:cNvPr>
          <p:cNvSpPr/>
          <p:nvPr/>
        </p:nvSpPr>
        <p:spPr>
          <a:xfrm rot="3891880" flipH="1">
            <a:off x="4013075" y="2871882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26474C5D-7CB3-455E-9BF7-814FDDA4C83B}"/>
              </a:ext>
            </a:extLst>
          </p:cNvPr>
          <p:cNvSpPr/>
          <p:nvPr/>
        </p:nvSpPr>
        <p:spPr>
          <a:xfrm rot="14208229">
            <a:off x="8677651" y="20671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C0AF8465-3DD7-4C3E-86F8-4D9C46612522}"/>
              </a:ext>
            </a:extLst>
          </p:cNvPr>
          <p:cNvSpPr/>
          <p:nvPr/>
        </p:nvSpPr>
        <p:spPr>
          <a:xfrm rot="15128317">
            <a:off x="9151370" y="733591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2E6E55B6-AE7F-4F3C-B961-BE993D9377F8}"/>
              </a:ext>
            </a:extLst>
          </p:cNvPr>
          <p:cNvSpPr/>
          <p:nvPr/>
        </p:nvSpPr>
        <p:spPr>
          <a:xfrm rot="15952686">
            <a:off x="9020241" y="138694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8EF22006-8D86-4B00-BCCD-5C6EED4DA5D4}"/>
              </a:ext>
            </a:extLst>
          </p:cNvPr>
          <p:cNvSpPr/>
          <p:nvPr/>
        </p:nvSpPr>
        <p:spPr>
          <a:xfrm rot="15514543">
            <a:off x="9566643" y="1310494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45D74AD0-C7DD-43A2-BD6B-0886A6F4C56E}"/>
              </a:ext>
            </a:extLst>
          </p:cNvPr>
          <p:cNvSpPr/>
          <p:nvPr/>
        </p:nvSpPr>
        <p:spPr>
          <a:xfrm rot="16775397" flipH="1">
            <a:off x="8986198" y="209941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26069DB2-CCD9-4AA6-8C1D-0205FC22CAB9}"/>
              </a:ext>
            </a:extLst>
          </p:cNvPr>
          <p:cNvSpPr/>
          <p:nvPr/>
        </p:nvSpPr>
        <p:spPr>
          <a:xfrm rot="17708120">
            <a:off x="8429504" y="2795144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955437FC-205C-42A3-B17A-78A41D257ABE}"/>
              </a:ext>
            </a:extLst>
          </p:cNvPr>
          <p:cNvSpPr/>
          <p:nvPr/>
        </p:nvSpPr>
        <p:spPr>
          <a:xfrm rot="2373709">
            <a:off x="4213151" y="3231364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D2A9DF07-80B4-4AEC-BDFB-08AB2A52E5F2}"/>
              </a:ext>
            </a:extLst>
          </p:cNvPr>
          <p:cNvSpPr/>
          <p:nvPr/>
        </p:nvSpPr>
        <p:spPr>
          <a:xfrm rot="1485394">
            <a:off x="4826834" y="3686056"/>
            <a:ext cx="45719" cy="1801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6C410CB5-C851-4272-9A69-00A8E93104FA}"/>
              </a:ext>
            </a:extLst>
          </p:cNvPr>
          <p:cNvSpPr/>
          <p:nvPr/>
        </p:nvSpPr>
        <p:spPr>
          <a:xfrm rot="19231937">
            <a:off x="7934389" y="3196109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93F1DAB2-DDF6-4174-826A-044F72F5A80E}"/>
              </a:ext>
            </a:extLst>
          </p:cNvPr>
          <p:cNvSpPr/>
          <p:nvPr/>
        </p:nvSpPr>
        <p:spPr>
          <a:xfrm rot="19862750">
            <a:off x="7415376" y="3437514"/>
            <a:ext cx="47031" cy="24212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BD26699A-2DF2-4387-B89B-1C7AE26B3AE7}"/>
              </a:ext>
            </a:extLst>
          </p:cNvPr>
          <p:cNvSpPr/>
          <p:nvPr/>
        </p:nvSpPr>
        <p:spPr>
          <a:xfrm rot="447660">
            <a:off x="5441280" y="3261797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B81732A3-0F52-4AD2-BEC8-247F8DD82A15}"/>
              </a:ext>
            </a:extLst>
          </p:cNvPr>
          <p:cNvSpPr/>
          <p:nvPr/>
        </p:nvSpPr>
        <p:spPr>
          <a:xfrm rot="21219474">
            <a:off x="6574603" y="3311352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054604A1-22B7-4D51-9419-CDC33D9CC6D5}"/>
              </a:ext>
            </a:extLst>
          </p:cNvPr>
          <p:cNvSpPr/>
          <p:nvPr/>
        </p:nvSpPr>
        <p:spPr>
          <a:xfrm>
            <a:off x="6019441" y="4195185"/>
            <a:ext cx="87538" cy="16959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8214B8-BF5A-4013-BFA6-E78F7944BB8E}"/>
              </a:ext>
            </a:extLst>
          </p:cNvPr>
          <p:cNvSpPr txBox="1"/>
          <p:nvPr/>
        </p:nvSpPr>
        <p:spPr>
          <a:xfrm>
            <a:off x="4142303" y="2578046"/>
            <a:ext cx="3624710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BadaBoom BB" panose="020B0603050302020204" pitchFamily="34" charset="0"/>
              </a:rPr>
              <a:t>BRAND NEW PPT</a:t>
            </a:r>
          </a:p>
          <a:p>
            <a:pPr algn="ctr">
              <a:lnSpc>
                <a:spcPts val="5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BadaBoom BB" panose="020B0603050302020204" pitchFamily="34" charset="0"/>
              </a:rPr>
              <a:t>TEMPLATE</a:t>
            </a:r>
            <a:endParaRPr lang="ko-KR" altLang="en-US" sz="5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00"/>
    </mc:Choice>
    <mc:Fallback xmlns="">
      <p:transition advTm="2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3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3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9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3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3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3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9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1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3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9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3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9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1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3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9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-0.20092 -0.23078 " pathEditMode="relative" rAng="0" ptsTypes="AA">
                                      <p:cBhvr>
                                        <p:cTn id="17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11551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38294 -0.21042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-10532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39493 -0.06227 " pathEditMode="relative" rAng="0" ptsTypes="AA">
                                      <p:cBhvr>
                                        <p:cTn id="174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3125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33659 -0.11644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-583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-0.41576 0.13218 " pathEditMode="relative" rAng="0" ptsTypes="AA">
                                      <p:cBhvr>
                                        <p:cTn id="1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659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42474 0.34907 " pathEditMode="relative" rAng="0" ptsTypes="AA">
                                      <p:cBhvr>
                                        <p:cTn id="18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17454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25131 -0.278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5" y="-13912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35833 -0.21852 " pathEditMode="relative" rAng="0" ptsTypes="AA">
                                      <p:cBhvr>
                                        <p:cTn id="1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10926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35977 -0.04584 " pathEditMode="relative" rAng="0" ptsTypes="AA">
                                      <p:cBhvr>
                                        <p:cTn id="18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-2292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7278 -0.09653 " pathEditMode="relative" rAng="0" ptsTypes="AA">
                                      <p:cBhvr>
                                        <p:cTn id="1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-4838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3836 0.12061 " pathEditMode="relative" rAng="0" ptsTypes="AA">
                                      <p:cBhvr>
                                        <p:cTn id="190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0" y="6019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2.22222E-6 L 0.35664 0.2831 " pathEditMode="relative" rAng="0" ptsTypes="AA">
                                      <p:cBhvr>
                                        <p:cTn id="192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1414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29831 0.66111 " pathEditMode="relative" rAng="0" ptsTypes="AA">
                                      <p:cBhvr>
                                        <p:cTn id="1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22" y="33056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42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167E-6 1.11022E-16 L -0.19506 0.73056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6528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9817 0.65 " pathEditMode="relative" rAng="0" ptsTypes="AA">
                                      <p:cBhvr>
                                        <p:cTn id="198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32824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052 0.70648 " pathEditMode="relative" rAng="0" ptsTypes="AA">
                                      <p:cBhvr>
                                        <p:cTn id="200" dur="6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35648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7578 0.86481 " pathEditMode="relative" rAng="0" ptsTypes="AA">
                                      <p:cBhvr>
                                        <p:cTn id="202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43241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8307 0.82431 " pathEditMode="relative" rAng="0" ptsTypes="AA">
                                      <p:cBhvr>
                                        <p:cTn id="2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41204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0026 0.91157 " pathEditMode="relative" rAng="0" ptsTypes="AA">
                                      <p:cBhvr>
                                        <p:cTn id="206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5579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 animBg="1"/>
      <p:bldP spid="25" grpId="0" animBg="1"/>
      <p:bldP spid="2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3" grpId="0" animBg="1"/>
      <p:bldP spid="33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53F6FD-6DAA-4C18-8D46-0D092D8325FC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0F61B625-5854-459D-ACD4-5D6AF1668F0C}"/>
              </a:ext>
            </a:extLst>
          </p:cNvPr>
          <p:cNvSpPr/>
          <p:nvPr/>
        </p:nvSpPr>
        <p:spPr>
          <a:xfrm rot="7391771" flipH="1">
            <a:off x="3654849" y="28074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6D8760C2-F009-46B9-B81C-2DCBECD7CE53}"/>
              </a:ext>
            </a:extLst>
          </p:cNvPr>
          <p:cNvSpPr/>
          <p:nvPr/>
        </p:nvSpPr>
        <p:spPr>
          <a:xfrm rot="6471683" flipH="1">
            <a:off x="3070561" y="80018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D112EBD2-D330-4476-A579-F0DE74387051}"/>
              </a:ext>
            </a:extLst>
          </p:cNvPr>
          <p:cNvSpPr/>
          <p:nvPr/>
        </p:nvSpPr>
        <p:spPr>
          <a:xfrm rot="5647314" flipH="1">
            <a:off x="3121560" y="1536028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FF53EB9E-3C2B-4CF6-BE87-2BEDAE91571B}"/>
              </a:ext>
            </a:extLst>
          </p:cNvPr>
          <p:cNvSpPr/>
          <p:nvPr/>
        </p:nvSpPr>
        <p:spPr>
          <a:xfrm rot="6085457" flipH="1">
            <a:off x="3256464" y="1611905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D8114CEF-87C3-4FFE-91C1-7899482DABB3}"/>
              </a:ext>
            </a:extLst>
          </p:cNvPr>
          <p:cNvSpPr/>
          <p:nvPr/>
        </p:nvSpPr>
        <p:spPr>
          <a:xfrm rot="4824603">
            <a:off x="3529614" y="216179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525FAB4-E7D7-4FCC-9537-E4439D6A12CB}"/>
              </a:ext>
            </a:extLst>
          </p:cNvPr>
          <p:cNvSpPr/>
          <p:nvPr/>
        </p:nvSpPr>
        <p:spPr>
          <a:xfrm rot="3891880" flipH="1">
            <a:off x="4013075" y="2871882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9875EFE0-DA16-4B4A-8688-C222EC2928C2}"/>
              </a:ext>
            </a:extLst>
          </p:cNvPr>
          <p:cNvSpPr/>
          <p:nvPr/>
        </p:nvSpPr>
        <p:spPr>
          <a:xfrm rot="14208229">
            <a:off x="8677651" y="20671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184E058F-00DC-4DB1-8004-233F434F7948}"/>
              </a:ext>
            </a:extLst>
          </p:cNvPr>
          <p:cNvSpPr/>
          <p:nvPr/>
        </p:nvSpPr>
        <p:spPr>
          <a:xfrm rot="15128317">
            <a:off x="9151370" y="733591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E5608909-67D7-4892-BA0A-A104AC8AA64E}"/>
              </a:ext>
            </a:extLst>
          </p:cNvPr>
          <p:cNvSpPr/>
          <p:nvPr/>
        </p:nvSpPr>
        <p:spPr>
          <a:xfrm rot="15952686">
            <a:off x="9020241" y="138694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D2FC3EF6-EAD5-4DD9-8BC7-69CCBF41B4B5}"/>
              </a:ext>
            </a:extLst>
          </p:cNvPr>
          <p:cNvSpPr/>
          <p:nvPr/>
        </p:nvSpPr>
        <p:spPr>
          <a:xfrm rot="15514543">
            <a:off x="9566643" y="1310494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DAD0407B-4AE7-4DE4-B536-29ED50384C29}"/>
              </a:ext>
            </a:extLst>
          </p:cNvPr>
          <p:cNvSpPr/>
          <p:nvPr/>
        </p:nvSpPr>
        <p:spPr>
          <a:xfrm rot="16775397" flipH="1">
            <a:off x="8986198" y="209941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7C9ECE76-298E-4FF7-825B-20382AA2C9A1}"/>
              </a:ext>
            </a:extLst>
          </p:cNvPr>
          <p:cNvSpPr/>
          <p:nvPr/>
        </p:nvSpPr>
        <p:spPr>
          <a:xfrm rot="17708120">
            <a:off x="8429504" y="2795144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D245FF42-471A-47FF-B03F-3D6297FF58C3}"/>
              </a:ext>
            </a:extLst>
          </p:cNvPr>
          <p:cNvSpPr/>
          <p:nvPr/>
        </p:nvSpPr>
        <p:spPr>
          <a:xfrm rot="2373709">
            <a:off x="4213151" y="3231364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77575E69-9764-4FEE-BD2C-74AD9A19D372}"/>
              </a:ext>
            </a:extLst>
          </p:cNvPr>
          <p:cNvSpPr/>
          <p:nvPr/>
        </p:nvSpPr>
        <p:spPr>
          <a:xfrm rot="1485394">
            <a:off x="4826834" y="3686056"/>
            <a:ext cx="45719" cy="1801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8A751B0A-3A68-4DEC-89BB-9FD79A955854}"/>
              </a:ext>
            </a:extLst>
          </p:cNvPr>
          <p:cNvSpPr/>
          <p:nvPr/>
        </p:nvSpPr>
        <p:spPr>
          <a:xfrm rot="19231937">
            <a:off x="7934389" y="3196109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F9391D6-202B-4DBD-B020-9211730F8135}"/>
              </a:ext>
            </a:extLst>
          </p:cNvPr>
          <p:cNvSpPr/>
          <p:nvPr/>
        </p:nvSpPr>
        <p:spPr>
          <a:xfrm rot="19862750">
            <a:off x="7415376" y="3437514"/>
            <a:ext cx="47031" cy="24212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501CC78B-00D0-436F-96D4-131E60BEE7BC}"/>
              </a:ext>
            </a:extLst>
          </p:cNvPr>
          <p:cNvSpPr/>
          <p:nvPr/>
        </p:nvSpPr>
        <p:spPr>
          <a:xfrm rot="447660">
            <a:off x="5441280" y="3261797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C5C109E4-CC33-47D0-A1BD-19007296BE2B}"/>
              </a:ext>
            </a:extLst>
          </p:cNvPr>
          <p:cNvSpPr/>
          <p:nvPr/>
        </p:nvSpPr>
        <p:spPr>
          <a:xfrm rot="21219474">
            <a:off x="6574603" y="3311352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AA95804F-21A2-483E-B3D2-9BD25D1C4C8C}"/>
              </a:ext>
            </a:extLst>
          </p:cNvPr>
          <p:cNvSpPr/>
          <p:nvPr/>
        </p:nvSpPr>
        <p:spPr>
          <a:xfrm>
            <a:off x="6019441" y="4195185"/>
            <a:ext cx="87538" cy="16959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6543A-041D-4D17-ACCE-D0EDF0554F3A}"/>
              </a:ext>
            </a:extLst>
          </p:cNvPr>
          <p:cNvSpPr txBox="1"/>
          <p:nvPr/>
        </p:nvSpPr>
        <p:spPr>
          <a:xfrm>
            <a:off x="4100626" y="2578046"/>
            <a:ext cx="3708067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BadaBoom BB" panose="020B0603050302020204" pitchFamily="34" charset="0"/>
              </a:rPr>
              <a:t>ENTER THE TITLE</a:t>
            </a:r>
            <a:endParaRPr lang="ko-KR" altLang="en-US" sz="5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185E92-0897-4138-974B-CB6450E500A3}"/>
              </a:ext>
            </a:extLst>
          </p:cNvPr>
          <p:cNvSpPr txBox="1"/>
          <p:nvPr/>
        </p:nvSpPr>
        <p:spPr>
          <a:xfrm>
            <a:off x="4301802" y="3022275"/>
            <a:ext cx="3305713" cy="625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000" spc="300" dirty="0">
                <a:solidFill>
                  <a:schemeClr val="bg1"/>
                </a:solidFill>
                <a:latin typeface="BadaBoom BB" panose="020B0603050302020204" pitchFamily="34" charset="0"/>
              </a:rPr>
              <a:t>20180702 HONG GIL DONG</a:t>
            </a:r>
            <a:endParaRPr lang="ko-KR" altLang="en-US" sz="2000" spc="3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9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-0.20092 -0.23078 " pathEditMode="relative" rAng="0" ptsTypes="AA">
                                      <p:cBhvr>
                                        <p:cTn id="44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1155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38294 -0.21042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-1053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39493 -0.06227 " pathEditMode="relative" rAng="0" ptsTypes="AA">
                                      <p:cBhvr>
                                        <p:cTn id="48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312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33659 -0.11644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-583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-0.41576 0.132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659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42474 0.34907 " pathEditMode="relative" rAng="0" ptsTypes="AA">
                                      <p:cBhvr>
                                        <p:cTn id="54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174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25131 -0.278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5" y="-1391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35833 -0.21852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1092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35977 -0.04584 " pathEditMode="relative" rAng="0" ptsTypes="AA">
                                      <p:cBhvr>
                                        <p:cTn id="60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-229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7278 -0.09653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-483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3836 0.12061 " pathEditMode="relative" rAng="0" ptsTypes="AA">
                                      <p:cBhvr>
                                        <p:cTn id="64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0" y="601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2.22222E-6 L 0.35664 0.2831 " pathEditMode="relative" rAng="0" ptsTypes="AA">
                                      <p:cBhvr>
                                        <p:cTn id="66" dur="6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1414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29831 0.66111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22" y="330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167E-6 1.11022E-16 L -0.19506 0.7305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652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9817 0.65 " pathEditMode="relative" rAng="0" ptsTypes="AA">
                                      <p:cBhvr>
                                        <p:cTn id="72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3282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052 0.70648 " pathEditMode="relative" rAng="0" ptsTypes="AA">
                                      <p:cBhvr>
                                        <p:cTn id="74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3564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7578 0.86481 " pathEditMode="relative" rAng="0" ptsTypes="AA">
                                      <p:cBhvr>
                                        <p:cTn id="76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4324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8307 0.82431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4120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0026 0.91157 " pathEditMode="relative" rAng="0" ptsTypes="AA">
                                      <p:cBhvr>
                                        <p:cTn id="80" dur="2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557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9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08653-15A7-4CBA-BB18-8A8BE1B6B4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7DBA32-7EFD-4756-A3CB-74ABF69E2B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39724C-64B0-45AE-9361-C14A302DB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88281C-AFAF-4972-A257-EBF335EA83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CDA31F-F3B1-4DB9-8AD7-8B373C4CCB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49DF35-22A8-4D74-A167-22D9215DC8F2}"/>
              </a:ext>
            </a:extLst>
          </p:cNvPr>
          <p:cNvSpPr/>
          <p:nvPr/>
        </p:nvSpPr>
        <p:spPr>
          <a:xfrm>
            <a:off x="-484392" y="-3151392"/>
            <a:ext cx="13160784" cy="13160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CE91A-4AE1-43D4-B52C-A7219DF1C12F}"/>
              </a:ext>
            </a:extLst>
          </p:cNvPr>
          <p:cNvSpPr txBox="1"/>
          <p:nvPr/>
        </p:nvSpPr>
        <p:spPr>
          <a:xfrm>
            <a:off x="721929" y="730196"/>
            <a:ext cx="2468946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BadaBoom BB" panose="020B0603050302020204" pitchFamily="34" charset="0"/>
              </a:rPr>
              <a:t>contents</a:t>
            </a:r>
            <a:endParaRPr lang="ko-KR" altLang="en-US" sz="5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83F56F-6746-41EE-95AB-0BA4CCC189A0}"/>
              </a:ext>
            </a:extLst>
          </p:cNvPr>
          <p:cNvSpPr txBox="1"/>
          <p:nvPr/>
        </p:nvSpPr>
        <p:spPr>
          <a:xfrm>
            <a:off x="1258135" y="2508091"/>
            <a:ext cx="1396536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BadaBoom BB" panose="020B0603050302020204" pitchFamily="34" charset="0"/>
              </a:rPr>
              <a:t>Title 1</a:t>
            </a:r>
            <a:endParaRPr lang="ko-KR" altLang="en-US" sz="4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86E6B1-144A-4BB2-8A2D-985D357A0565}"/>
              </a:ext>
            </a:extLst>
          </p:cNvPr>
          <p:cNvSpPr txBox="1"/>
          <p:nvPr/>
        </p:nvSpPr>
        <p:spPr>
          <a:xfrm>
            <a:off x="1220464" y="3350253"/>
            <a:ext cx="1471878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BadaBoom BB" panose="020B0603050302020204" pitchFamily="34" charset="0"/>
              </a:rPr>
              <a:t>Title 2</a:t>
            </a:r>
            <a:endParaRPr lang="ko-KR" altLang="en-US" sz="4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DDCA06-19E8-4D53-8BA2-46E9A5A61B79}"/>
              </a:ext>
            </a:extLst>
          </p:cNvPr>
          <p:cNvSpPr txBox="1"/>
          <p:nvPr/>
        </p:nvSpPr>
        <p:spPr>
          <a:xfrm>
            <a:off x="1223670" y="4192415"/>
            <a:ext cx="1465466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BadaBoom BB" panose="020B0603050302020204" pitchFamily="34" charset="0"/>
              </a:rPr>
              <a:t>Title 3</a:t>
            </a:r>
            <a:endParaRPr lang="ko-KR" altLang="en-US" sz="4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240FC4-CA37-4573-9BFA-A17242B755CA}"/>
              </a:ext>
            </a:extLst>
          </p:cNvPr>
          <p:cNvSpPr txBox="1"/>
          <p:nvPr/>
        </p:nvSpPr>
        <p:spPr>
          <a:xfrm>
            <a:off x="1338286" y="5080105"/>
            <a:ext cx="1236237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BadaBoom BB" panose="020B0603050302020204" pitchFamily="34" charset="0"/>
              </a:rPr>
              <a:t>Q &amp; A</a:t>
            </a:r>
            <a:endParaRPr lang="ko-KR" altLang="en-US" sz="4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E57E28C-34E1-4D0F-8D43-C6519414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623" y="4310997"/>
            <a:ext cx="3836950" cy="335359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43192BF-0571-4FBC-8497-6AE19FB40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4869" y="-576511"/>
            <a:ext cx="4590665" cy="39894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C8B88D-1E6A-46A1-9A7A-A310772E3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395" y="-105445"/>
            <a:ext cx="3715065" cy="34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000">
        <p:fade/>
      </p:transition>
    </mc:Choice>
    <mc:Fallback xmlns="">
      <p:transition spd="med" advTm="2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8" dur="2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-3.7037E-6 L 0.33958 -3.7037E-6 " pathEditMode="relative" rAng="0" ptsTypes="AA">
                                      <p:cBhvr>
                                        <p:cTn id="13" dur="13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13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17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3.33333E-6 -2.96296E-6 L 0.33958 -2.96296E-6 " pathEditMode="relative" rAng="0" ptsTypes="AA">
                                      <p:cBhvr>
                                        <p:cTn id="30" dur="13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3.33333E-6 1.85185E-6 L 0.33958 1.85185E-6 " pathEditMode="relative" rAng="0" ptsTypes="AA">
                                      <p:cBhvr>
                                        <p:cTn id="35" dur="13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3.33333E-6 -4.81481E-6 L 0.33958 -4.81481E-6 " pathEditMode="relative" rAng="0" ptsTypes="AA">
                                      <p:cBhvr>
                                        <p:cTn id="40" dur="13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3.33333E-6 -2.96296E-6 L 0.33958 -2.96296E-6 " pathEditMode="relative" rAng="0" ptsTypes="AA">
                                      <p:cBhvr>
                                        <p:cTn id="45" dur="13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50" dur="32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375E-6 1.85185E-6 L -0.03125 -0.0081 " pathEditMode="relative" rAng="0" ptsTypes="AA">
                                      <p:cBhvr>
                                        <p:cTn id="52" dur="5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41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nodeType="withEffect">
                                  <p:stCondLst>
                                    <p:cond delay="84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9100"/>
                                  </p:stCondLst>
                                  <p:childTnLst>
                                    <p:animScale>
                                      <p:cBhvr>
                                        <p:cTn id="60" dur="37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9100"/>
                                  </p:stCondLst>
                                  <p:childTnLst>
                                    <p:animMotion origin="layout" path="M -2.08333E-7 -2.96296E-6 L 0.02279 0.0294 " pathEditMode="relative" rAng="0" ptsTypes="AA">
                                      <p:cBhvr>
                                        <p:cTn id="62" dur="5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145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nodeType="withEffect">
                                  <p:stCondLst>
                                    <p:cond delay="14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mph" presetSubtype="0" fill="hold" nodeType="withEffect">
                                  <p:stCondLst>
                                    <p:cond delay="15300"/>
                                  </p:stCondLst>
                                  <p:childTnLst>
                                    <p:animScale>
                                      <p:cBhvr>
                                        <p:cTn id="70" dur="33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nodeType="withEffect">
                                  <p:stCondLst>
                                    <p:cond delay="15300"/>
                                  </p:stCondLst>
                                  <p:childTnLst>
                                    <p:animMotion origin="layout" path="M 2.5E-6 -1.11111E-6 L -0.02878 0.0544 " pathEditMode="relative" rAng="0" ptsTypes="AA">
                                      <p:cBhvr>
                                        <p:cTn id="72" dur="5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5" y="270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nodeType="withEffect">
                                  <p:stCondLst>
                                    <p:cond delay="21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2" nodeType="withEffect">
                                  <p:stCondLst>
                                    <p:cond delay="2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2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2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2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2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2" nodeType="withEffect">
                                  <p:stCondLst>
                                    <p:cond delay="21800"/>
                                  </p:stCondLst>
                                  <p:childTnLst>
                                    <p:animScale>
                                      <p:cBhvr>
                                        <p:cTn id="92" dur="8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5" grpId="0" animBg="1"/>
      <p:bldP spid="5" grpId="1" animBg="1"/>
      <p:bldP spid="5" grpId="2" animBg="1"/>
      <p:bldP spid="10" grpId="0"/>
      <p:bldP spid="10" grpId="1"/>
      <p:bldP spid="10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0E92ED-02D6-4D61-B580-7D51C4A598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6DE9A865-3D03-4C64-B92B-A93179DCF514}"/>
              </a:ext>
            </a:extLst>
          </p:cNvPr>
          <p:cNvSpPr/>
          <p:nvPr/>
        </p:nvSpPr>
        <p:spPr>
          <a:xfrm rot="7391771" flipH="1">
            <a:off x="3654849" y="723192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C51DF09C-4C4F-4798-A5F9-5BFE627AA94B}"/>
              </a:ext>
            </a:extLst>
          </p:cNvPr>
          <p:cNvSpPr/>
          <p:nvPr/>
        </p:nvSpPr>
        <p:spPr>
          <a:xfrm rot="6471683" flipH="1">
            <a:off x="3070561" y="1242641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EDECD586-480C-4227-A0F7-9654E69A6F00}"/>
              </a:ext>
            </a:extLst>
          </p:cNvPr>
          <p:cNvSpPr/>
          <p:nvPr/>
        </p:nvSpPr>
        <p:spPr>
          <a:xfrm rot="5647314" flipH="1">
            <a:off x="3121560" y="197848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359F2B79-2174-4F87-A846-06700F7A0EB0}"/>
              </a:ext>
            </a:extLst>
          </p:cNvPr>
          <p:cNvSpPr/>
          <p:nvPr/>
        </p:nvSpPr>
        <p:spPr>
          <a:xfrm rot="6085457" flipH="1">
            <a:off x="3256464" y="2054357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이등변 삼각형 94">
            <a:extLst>
              <a:ext uri="{FF2B5EF4-FFF2-40B4-BE49-F238E27FC236}">
                <a16:creationId xmlns:a16="http://schemas.microsoft.com/office/drawing/2014/main" id="{5F5588CB-CD72-4AE5-896D-8357F402F22A}"/>
              </a:ext>
            </a:extLst>
          </p:cNvPr>
          <p:cNvSpPr/>
          <p:nvPr/>
        </p:nvSpPr>
        <p:spPr>
          <a:xfrm rot="4824603">
            <a:off x="3529614" y="2604243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이등변 삼각형 95">
            <a:extLst>
              <a:ext uri="{FF2B5EF4-FFF2-40B4-BE49-F238E27FC236}">
                <a16:creationId xmlns:a16="http://schemas.microsoft.com/office/drawing/2014/main" id="{55E53620-AE23-47F8-BE23-1926173829F1}"/>
              </a:ext>
            </a:extLst>
          </p:cNvPr>
          <p:cNvSpPr/>
          <p:nvPr/>
        </p:nvSpPr>
        <p:spPr>
          <a:xfrm rot="3891880" flipH="1">
            <a:off x="4013075" y="3314334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이등변 삼각형 96">
            <a:extLst>
              <a:ext uri="{FF2B5EF4-FFF2-40B4-BE49-F238E27FC236}">
                <a16:creationId xmlns:a16="http://schemas.microsoft.com/office/drawing/2014/main" id="{8409BE17-571A-4B50-B454-0CF891D96656}"/>
              </a:ext>
            </a:extLst>
          </p:cNvPr>
          <p:cNvSpPr/>
          <p:nvPr/>
        </p:nvSpPr>
        <p:spPr>
          <a:xfrm rot="14208229">
            <a:off x="8677651" y="649162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>
            <a:extLst>
              <a:ext uri="{FF2B5EF4-FFF2-40B4-BE49-F238E27FC236}">
                <a16:creationId xmlns:a16="http://schemas.microsoft.com/office/drawing/2014/main" id="{33302E50-4729-4457-B115-FE91E9C67839}"/>
              </a:ext>
            </a:extLst>
          </p:cNvPr>
          <p:cNvSpPr/>
          <p:nvPr/>
        </p:nvSpPr>
        <p:spPr>
          <a:xfrm rot="15128317">
            <a:off x="9151370" y="1176043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id="{30B38E23-8813-4F2E-8AFD-395EE0FBB497}"/>
              </a:ext>
            </a:extLst>
          </p:cNvPr>
          <p:cNvSpPr/>
          <p:nvPr/>
        </p:nvSpPr>
        <p:spPr>
          <a:xfrm rot="15952686">
            <a:off x="9020241" y="1829401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id="{CE814622-1AFF-45B5-855D-BD1904B11854}"/>
              </a:ext>
            </a:extLst>
          </p:cNvPr>
          <p:cNvSpPr/>
          <p:nvPr/>
        </p:nvSpPr>
        <p:spPr>
          <a:xfrm rot="15514543">
            <a:off x="9566643" y="1752946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이등변 삼각형 100">
            <a:extLst>
              <a:ext uri="{FF2B5EF4-FFF2-40B4-BE49-F238E27FC236}">
                <a16:creationId xmlns:a16="http://schemas.microsoft.com/office/drawing/2014/main" id="{830E357A-A677-4EF7-ACA9-688025EBFD3D}"/>
              </a:ext>
            </a:extLst>
          </p:cNvPr>
          <p:cNvSpPr/>
          <p:nvPr/>
        </p:nvSpPr>
        <p:spPr>
          <a:xfrm rot="16775397" flipH="1">
            <a:off x="8986198" y="2541863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이등변 삼각형 101">
            <a:extLst>
              <a:ext uri="{FF2B5EF4-FFF2-40B4-BE49-F238E27FC236}">
                <a16:creationId xmlns:a16="http://schemas.microsoft.com/office/drawing/2014/main" id="{B74DF71A-226B-4BBF-BB0D-A3F391F2C390}"/>
              </a:ext>
            </a:extLst>
          </p:cNvPr>
          <p:cNvSpPr/>
          <p:nvPr/>
        </p:nvSpPr>
        <p:spPr>
          <a:xfrm rot="17708120">
            <a:off x="8429504" y="3237596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C062AA61-EB4D-4129-941E-860EC4C95235}"/>
              </a:ext>
            </a:extLst>
          </p:cNvPr>
          <p:cNvSpPr/>
          <p:nvPr/>
        </p:nvSpPr>
        <p:spPr>
          <a:xfrm rot="2373709">
            <a:off x="4213151" y="3673816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이등변 삼각형 103">
            <a:extLst>
              <a:ext uri="{FF2B5EF4-FFF2-40B4-BE49-F238E27FC236}">
                <a16:creationId xmlns:a16="http://schemas.microsoft.com/office/drawing/2014/main" id="{76120E9E-0D1D-487F-BA81-247DFA6AC87D}"/>
              </a:ext>
            </a:extLst>
          </p:cNvPr>
          <p:cNvSpPr/>
          <p:nvPr/>
        </p:nvSpPr>
        <p:spPr>
          <a:xfrm rot="1485394">
            <a:off x="4826834" y="4128508"/>
            <a:ext cx="45719" cy="1801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79FE377B-32CD-4D4E-83BD-EFB72B6697F5}"/>
              </a:ext>
            </a:extLst>
          </p:cNvPr>
          <p:cNvSpPr/>
          <p:nvPr/>
        </p:nvSpPr>
        <p:spPr>
          <a:xfrm rot="19231937">
            <a:off x="7934389" y="363856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4CE31E5B-A8D1-4393-8493-58A06BFD36B1}"/>
              </a:ext>
            </a:extLst>
          </p:cNvPr>
          <p:cNvSpPr/>
          <p:nvPr/>
        </p:nvSpPr>
        <p:spPr>
          <a:xfrm rot="19862750">
            <a:off x="7415376" y="3879966"/>
            <a:ext cx="47031" cy="24212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이등변 삼각형 106">
            <a:extLst>
              <a:ext uri="{FF2B5EF4-FFF2-40B4-BE49-F238E27FC236}">
                <a16:creationId xmlns:a16="http://schemas.microsoft.com/office/drawing/2014/main" id="{7B1D203D-7B37-42E5-AEA6-18645029656B}"/>
              </a:ext>
            </a:extLst>
          </p:cNvPr>
          <p:cNvSpPr/>
          <p:nvPr/>
        </p:nvSpPr>
        <p:spPr>
          <a:xfrm rot="447660">
            <a:off x="5441280" y="3704249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B4B20F7-D883-4331-B5B4-03FA479576A2}"/>
              </a:ext>
            </a:extLst>
          </p:cNvPr>
          <p:cNvSpPr/>
          <p:nvPr/>
        </p:nvSpPr>
        <p:spPr>
          <a:xfrm rot="21219474">
            <a:off x="6574603" y="3753804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이등변 삼각형 108">
            <a:extLst>
              <a:ext uri="{FF2B5EF4-FFF2-40B4-BE49-F238E27FC236}">
                <a16:creationId xmlns:a16="http://schemas.microsoft.com/office/drawing/2014/main" id="{8708EA82-9F91-4EDE-9A80-E1FBA9148809}"/>
              </a:ext>
            </a:extLst>
          </p:cNvPr>
          <p:cNvSpPr/>
          <p:nvPr/>
        </p:nvSpPr>
        <p:spPr>
          <a:xfrm>
            <a:off x="6019441" y="4637637"/>
            <a:ext cx="87538" cy="16959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C74CAFB-1F24-4D3E-8C09-4A1F5BBE5AB9}"/>
              </a:ext>
            </a:extLst>
          </p:cNvPr>
          <p:cNvSpPr txBox="1"/>
          <p:nvPr/>
        </p:nvSpPr>
        <p:spPr>
          <a:xfrm>
            <a:off x="4954227" y="3117752"/>
            <a:ext cx="2000869" cy="745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BadaBoom BB" panose="020B0603050302020204" pitchFamily="34" charset="0"/>
              </a:rPr>
              <a:t>Title 1</a:t>
            </a:r>
            <a:endParaRPr lang="ko-KR" altLang="en-US" sz="66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0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-0.20092 -0.23079 " pathEditMode="relative" rAng="0" ptsTypes="AA">
                                      <p:cBhvr>
                                        <p:cTn id="44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1155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-0.38294 -0.21041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-1053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-0.39493 -0.06227 " pathEditMode="relative" rAng="0" ptsTypes="AA">
                                      <p:cBhvr>
                                        <p:cTn id="48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312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33659 -0.11643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-583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0.41576 0.132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659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42474 0.34908 " pathEditMode="relative" rAng="0" ptsTypes="AA">
                                      <p:cBhvr>
                                        <p:cTn id="54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174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25131 -0.27801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5" y="-1391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35833 -0.21852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1092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35977 -0.04583 " pathEditMode="relative" rAng="0" ptsTypes="AA">
                                      <p:cBhvr>
                                        <p:cTn id="60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-229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27278 -0.09653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-483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0.3836 0.1206 " pathEditMode="relative" rAng="0" ptsTypes="AA">
                                      <p:cBhvr>
                                        <p:cTn id="64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0" y="601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3.7037E-7 L 0.35664 0.2831 " pathEditMode="relative" rAng="0" ptsTypes="AA">
                                      <p:cBhvr>
                                        <p:cTn id="66" dur="6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1414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-0.29831 0.66111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22" y="330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167E-6 -3.33333E-6 L -0.19506 0.7305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652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9817 0.65 " pathEditMode="relative" rAng="0" ptsTypes="AA">
                                      <p:cBhvr>
                                        <p:cTn id="72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3282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052 0.70648 " pathEditMode="relative" rAng="0" ptsTypes="AA">
                                      <p:cBhvr>
                                        <p:cTn id="74" dur="6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3564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-0.07578 0.86481 " pathEditMode="relative" rAng="0" ptsTypes="AA">
                                      <p:cBhvr>
                                        <p:cTn id="76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4324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08307 0.82431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4120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00026 0.91157 " pathEditMode="relative" rAng="0" ptsTypes="AA">
                                      <p:cBhvr>
                                        <p:cTn id="80" dur="2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557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9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89</Words>
  <Application>Microsoft Office PowerPoint</Application>
  <PresentationFormat>와이드스크린</PresentationFormat>
  <Paragraphs>33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BadaBoom BB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HANS</dc:creator>
  <cp:lastModifiedBy>한 한승훈</cp:lastModifiedBy>
  <cp:revision>35</cp:revision>
  <dcterms:created xsi:type="dcterms:W3CDTF">2018-06-07T11:44:34Z</dcterms:created>
  <dcterms:modified xsi:type="dcterms:W3CDTF">2020-10-03T05:34:16Z</dcterms:modified>
</cp:coreProperties>
</file>