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24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7929-B903-489A-A4A0-8A46B3541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AA9DC-6263-499C-BFB5-4D1F84CA4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0630-38D9-4CB1-8491-2C91F129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9655-700E-4C08-A81D-28637DBE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38E0-8929-477B-993C-E8ABEABE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F9AD-4F3D-4BF2-9D04-3CAFBE5F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0BD74-A45C-4FB6-A483-6BDDB14F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F990-723A-4BE8-A9D3-78499167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E3F24-3EDB-42DD-984C-6C2FF9F7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DF7C-00EC-4553-AC1E-F4878639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A6BB7-6901-4816-AD54-A3E594C3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6D72-5B29-4603-9264-1E0A8821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ECE2-C12D-4E37-83FA-9DDD998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66EB-F128-4570-A56B-F9CB3B0A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9F16-C2D8-44B5-83E4-8D8EA4AA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7AD8-1083-45C7-995C-A59298E0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C218-A17F-49E9-AE3A-C8200C2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3A9F-4BB0-4B98-BD24-6F942901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0EB6-F8A7-452F-9B08-BAAEBE34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5B55-CB3B-4653-B712-682C492D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844-73E3-40E4-A1E0-D2940485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BBB3-913B-45F0-BDE1-1B156470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BAD1-888C-4476-BDC7-8A6C5839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8096-5D73-4AAB-A60F-4E445081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403E-F629-4D48-981E-755EBC6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3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BB5-07A9-402F-8B36-0E3C5A9F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E45E-870B-47DE-940B-4AC7037A9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4AB2-21AF-4BB6-8977-2F7773CED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FEBF7-5E3D-4EC0-84F9-594FFB85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C12DB-8D04-4638-8516-2DB1E20C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E0DB0-E615-46D6-9BAC-97F2B5D2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C43B-4C48-4BAA-95E0-363C9342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B51FB-63EA-4723-9498-9C688E51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2371-C5D1-4865-B475-D121EFB1C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7F5FA-2B90-4249-B679-A76DE2D4A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C7F04-C6A3-46E8-A880-5CD73271F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2211A-C513-4EA1-8B06-24F1B358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6107C-55F0-4FB6-9258-E15E7A35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FEBAE-3457-4F74-B1F8-6FC4BAD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5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33DD-7A95-4289-BB02-EC49B3B4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BB8A7-6829-4FF3-8A1D-D92BB286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C2BA2-8A6E-42D9-A259-9C9CAEBA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6E9D-7722-4E1A-8C46-27D7D1B0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895F9-347C-4D9D-9083-22C5AB68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92C8C-66BB-459E-9437-FC5409E5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86670-0803-4B27-BCA9-BCE0418A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B7A8-AD02-4844-AC21-8C7B5AFB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4AC6-99C4-4E31-A03C-23248753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4F80-7B9C-424C-85AB-86EF6D11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1BC3-C485-4076-A3F2-2449B9E3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F250-ED36-412B-B6F9-085CE2CA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91C18-8AE4-4C13-968F-07BA0A7E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DFC2-952C-4DC3-995F-6692BA7F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D7A2D-6F41-412F-B5B0-1DB9724A6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D6B38-1210-467C-B87D-D63148D7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5CD13-2880-4ED0-8214-558C970D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696C1-A2A0-4643-ADEF-2F8F751C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82B04-B131-4FE8-B07E-0AF71670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89509-6CD2-4E01-B124-D3A4D7B0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6CA53-FCE7-4158-8C46-BA0BC52A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D207-8984-40A6-839D-D455E93C7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0B50-CD93-4409-9A92-1322BC8DCCF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A7BA-E594-41D9-A02D-86D9BB31D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F624-77D9-414A-ADC0-C52175E3E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B155-A55F-4C44-B651-67CE52EA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318F-9BD2-4F2A-B903-36B8FD039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A1658-4B53-4F4B-A3EC-F2453220B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DBEE-2758-45C9-A074-8C328C5E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A623-4A44-4CC7-BB63-1443D4DA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9969-65D6-48E5-8EC1-CA0ECF79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Omega Chess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AEF0-2501-4B71-8D67-EB505D7D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D012-8248-415C-853F-B18A0179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5884-0744-4B95-B663-1DF90B2C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3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5A89-10CD-4AF6-8A54-291FEB82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A7BE-4514-4A20-9600-DB3AD63A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DF44-574C-4B20-ADD7-9BFC782C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B2EE-1464-43C9-AF9F-21D1C039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9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6F39-4D68-49E9-B4CE-156B3087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Ceremonies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0C10-DE86-4C14-9CC6-74B04097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 Slide</vt:lpstr>
      <vt:lpstr>Team Intro Slide</vt:lpstr>
      <vt:lpstr>Description of Omega Chess</vt:lpstr>
      <vt:lpstr>Slide for User Stories</vt:lpstr>
      <vt:lpstr>Class Diagrams</vt:lpstr>
      <vt:lpstr>Kanban board</vt:lpstr>
      <vt:lpstr>Scrum Ceremonies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Victor Mumford</dc:creator>
  <cp:lastModifiedBy>Victor Mumford</cp:lastModifiedBy>
  <cp:revision>1</cp:revision>
  <dcterms:created xsi:type="dcterms:W3CDTF">2020-09-23T16:10:53Z</dcterms:created>
  <dcterms:modified xsi:type="dcterms:W3CDTF">2020-09-23T16:12:59Z</dcterms:modified>
</cp:coreProperties>
</file>