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42150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95370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08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12033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811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30833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46884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58882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5957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0858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A20B50-CD93-4409-9A92-1322BC8DCCFF}"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1011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A20B50-CD93-4409-9A92-1322BC8DCCFF}" type="datetimeFigureOut">
              <a:rPr lang="en-US" smtClean="0"/>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3102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A20B50-CD93-4409-9A92-1322BC8DCCFF}" type="datetimeFigureOut">
              <a:rPr lang="en-US" smtClean="0"/>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82591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20B50-CD93-4409-9A92-1322BC8DCCFF}" type="datetimeFigureOut">
              <a:rPr lang="en-US" smtClean="0"/>
              <a:t>9/27/2020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89268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72208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0729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A20B50-CD93-4409-9A92-1322BC8DCCFF}" type="datetimeFigureOut">
              <a:rPr lang="en-US" smtClean="0"/>
              <a:t>9/27/2020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41B155-A55F-4C44-B651-67CE52EA884F}" type="slidenum">
              <a:rPr lang="en-US" smtClean="0"/>
              <a:t>‹#›</a:t>
            </a:fld>
            <a:endParaRPr lang="en-US"/>
          </a:p>
        </p:txBody>
      </p:sp>
    </p:spTree>
    <p:extLst>
      <p:ext uri="{BB962C8B-B14F-4D97-AF65-F5344CB8AC3E}">
        <p14:creationId xmlns:p14="http://schemas.microsoft.com/office/powerpoint/2010/main" val="103543422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318F-9BD2-4F2A-B903-36B8FD039776}"/>
              </a:ext>
            </a:extLst>
          </p:cNvPr>
          <p:cNvSpPr>
            <a:spLocks noGrp="1"/>
          </p:cNvSpPr>
          <p:nvPr>
            <p:ph type="ctrTitle"/>
          </p:nvPr>
        </p:nvSpPr>
        <p:spPr/>
        <p:txBody>
          <a:bodyPr/>
          <a:lstStyle/>
          <a:p>
            <a:r>
              <a:rPr lang="en-US" dirty="0"/>
              <a:t>P1 Presentation</a:t>
            </a:r>
          </a:p>
        </p:txBody>
      </p:sp>
      <p:sp>
        <p:nvSpPr>
          <p:cNvPr id="3" name="Subtitle 2">
            <a:extLst>
              <a:ext uri="{FF2B5EF4-FFF2-40B4-BE49-F238E27FC236}">
                <a16:creationId xmlns:a16="http://schemas.microsoft.com/office/drawing/2014/main" id="{914A1658-4B53-4F4B-A3EC-F2453220BDC4}"/>
              </a:ext>
            </a:extLst>
          </p:cNvPr>
          <p:cNvSpPr>
            <a:spLocks noGrp="1"/>
          </p:cNvSpPr>
          <p:nvPr>
            <p:ph type="subTitle" idx="1"/>
          </p:nvPr>
        </p:nvSpPr>
        <p:spPr/>
        <p:txBody>
          <a:bodyPr>
            <a:normAutofit fontScale="62500" lnSpcReduction="20000"/>
          </a:bodyPr>
          <a:lstStyle/>
          <a:p>
            <a:r>
              <a:rPr lang="en-US" dirty="0"/>
              <a:t>Nick Cunningham</a:t>
            </a:r>
          </a:p>
          <a:p>
            <a:r>
              <a:rPr lang="en-US" dirty="0"/>
              <a:t>Dakota Golightly</a:t>
            </a:r>
          </a:p>
          <a:p>
            <a:r>
              <a:rPr lang="en-US" dirty="0"/>
              <a:t>Victor Mumford</a:t>
            </a:r>
          </a:p>
          <a:p>
            <a:r>
              <a:rPr lang="en-US" dirty="0"/>
              <a:t>Sai </a:t>
            </a:r>
            <a:r>
              <a:rPr lang="en-US" dirty="0" err="1"/>
              <a:t>Donepudi</a:t>
            </a:r>
            <a:endParaRPr lang="en-US" dirty="0"/>
          </a:p>
        </p:txBody>
      </p:sp>
    </p:spTree>
    <p:extLst>
      <p:ext uri="{BB962C8B-B14F-4D97-AF65-F5344CB8AC3E}">
        <p14:creationId xmlns:p14="http://schemas.microsoft.com/office/powerpoint/2010/main" val="316867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DBEE-2758-45C9-A074-8C328C5EBB77}"/>
              </a:ext>
            </a:extLst>
          </p:cNvPr>
          <p:cNvSpPr>
            <a:spLocks noGrp="1"/>
          </p:cNvSpPr>
          <p:nvPr>
            <p:ph type="title"/>
          </p:nvPr>
        </p:nvSpPr>
        <p:spPr/>
        <p:txBody>
          <a:bodyPr/>
          <a:lstStyle/>
          <a:p>
            <a:r>
              <a:rPr lang="en-US" dirty="0"/>
              <a:t>Team Intro Slide</a:t>
            </a:r>
          </a:p>
        </p:txBody>
      </p:sp>
      <p:sp>
        <p:nvSpPr>
          <p:cNvPr id="3" name="Content Placeholder 2">
            <a:extLst>
              <a:ext uri="{FF2B5EF4-FFF2-40B4-BE49-F238E27FC236}">
                <a16:creationId xmlns:a16="http://schemas.microsoft.com/office/drawing/2014/main" id="{C967A623-4A44-4CC7-BB63-1443D4DA18E6}"/>
              </a:ext>
            </a:extLst>
          </p:cNvPr>
          <p:cNvSpPr>
            <a:spLocks noGrp="1"/>
          </p:cNvSpPr>
          <p:nvPr>
            <p:ph idx="1"/>
          </p:nvPr>
        </p:nvSpPr>
        <p:spPr/>
        <p:txBody>
          <a:bodyPr/>
          <a:lstStyle/>
          <a:p>
            <a:r>
              <a:rPr lang="en-US" dirty="0"/>
              <a:t>Nick Cunningham - _</a:t>
            </a:r>
          </a:p>
          <a:p>
            <a:r>
              <a:rPr lang="en-US" dirty="0"/>
              <a:t>Dakota Golightly - _</a:t>
            </a:r>
          </a:p>
          <a:p>
            <a:r>
              <a:rPr lang="en-US" dirty="0"/>
              <a:t>Victor Mumford – Hopeful VR dev. </a:t>
            </a:r>
          </a:p>
          <a:p>
            <a:r>
              <a:rPr lang="en-US" dirty="0"/>
              <a:t>Sai </a:t>
            </a:r>
            <a:r>
              <a:rPr lang="en-US" dirty="0" err="1"/>
              <a:t>Donepudi</a:t>
            </a:r>
            <a:r>
              <a:rPr lang="en-US" dirty="0"/>
              <a:t> - _</a:t>
            </a:r>
          </a:p>
          <a:p>
            <a:endParaRPr lang="en-US" dirty="0"/>
          </a:p>
        </p:txBody>
      </p:sp>
    </p:spTree>
    <p:extLst>
      <p:ext uri="{BB962C8B-B14F-4D97-AF65-F5344CB8AC3E}">
        <p14:creationId xmlns:p14="http://schemas.microsoft.com/office/powerpoint/2010/main" val="180590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9969-65D6-48E5-8EC1-CA0ECF79E010}"/>
              </a:ext>
            </a:extLst>
          </p:cNvPr>
          <p:cNvSpPr>
            <a:spLocks noGrp="1"/>
          </p:cNvSpPr>
          <p:nvPr>
            <p:ph type="title"/>
          </p:nvPr>
        </p:nvSpPr>
        <p:spPr/>
        <p:txBody>
          <a:bodyPr/>
          <a:lstStyle/>
          <a:p>
            <a:r>
              <a:rPr lang="en-US" dirty="0"/>
              <a:t>Description of Omega Chess</a:t>
            </a:r>
          </a:p>
        </p:txBody>
      </p:sp>
      <p:sp>
        <p:nvSpPr>
          <p:cNvPr id="3" name="Content Placeholder 2">
            <a:extLst>
              <a:ext uri="{FF2B5EF4-FFF2-40B4-BE49-F238E27FC236}">
                <a16:creationId xmlns:a16="http://schemas.microsoft.com/office/drawing/2014/main" id="{C587AEF0-2501-4B71-8D67-EB505D7D61AC}"/>
              </a:ext>
            </a:extLst>
          </p:cNvPr>
          <p:cNvSpPr>
            <a:spLocks noGrp="1"/>
          </p:cNvSpPr>
          <p:nvPr>
            <p:ph idx="1"/>
          </p:nvPr>
        </p:nvSpPr>
        <p:spPr/>
        <p:txBody>
          <a:bodyPr/>
          <a:lstStyle/>
          <a:p>
            <a:r>
              <a:rPr lang="en-US" dirty="0"/>
              <a:t>Omega Chess is much like standard chess, but with these key differences:</a:t>
            </a:r>
          </a:p>
          <a:p>
            <a:pPr lvl="1"/>
            <a:r>
              <a:rPr lang="en-US" dirty="0"/>
              <a:t>The board is 9x9 (standard chess is 8x8), but also with four additional corner squares. </a:t>
            </a:r>
          </a:p>
          <a:p>
            <a:pPr lvl="1"/>
            <a:r>
              <a:rPr lang="en-US" dirty="0"/>
              <a:t>There are two new units: the wizard, and the champion. </a:t>
            </a:r>
          </a:p>
          <a:p>
            <a:pPr lvl="2"/>
            <a:r>
              <a:rPr lang="en-US" dirty="0"/>
              <a:t>The wizard can either move to diagonal squares, or move in a 3x1 L shape, as opposed to the Knight’s 2x1 L. </a:t>
            </a:r>
          </a:p>
          <a:p>
            <a:pPr lvl="2"/>
            <a:r>
              <a:rPr lang="en-US" dirty="0"/>
              <a:t>The champion can move 1-2 spaces in the cardinal directions, or exactly two spaces in the diagonal directions. </a:t>
            </a:r>
          </a:p>
          <a:p>
            <a:pPr lvl="1"/>
            <a:r>
              <a:rPr lang="en-US" dirty="0"/>
              <a:t>There are two of these new units per side. The Champions are put in the extra column spaces next to the Rooks, and the Wizards are put in the extra corner spaces. </a:t>
            </a:r>
          </a:p>
          <a:p>
            <a:pPr lvl="1"/>
            <a:r>
              <a:rPr lang="en-US" dirty="0"/>
              <a:t>Pawns can move 1-3 spaces on their first turn. </a:t>
            </a:r>
          </a:p>
        </p:txBody>
      </p:sp>
    </p:spTree>
    <p:extLst>
      <p:ext uri="{BB962C8B-B14F-4D97-AF65-F5344CB8AC3E}">
        <p14:creationId xmlns:p14="http://schemas.microsoft.com/office/powerpoint/2010/main" val="102815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012-8248-415C-853F-B18A01796DF6}"/>
              </a:ext>
            </a:extLst>
          </p:cNvPr>
          <p:cNvSpPr>
            <a:spLocks noGrp="1"/>
          </p:cNvSpPr>
          <p:nvPr>
            <p:ph type="title"/>
          </p:nvPr>
        </p:nvSpPr>
        <p:spPr/>
        <p:txBody>
          <a:bodyPr/>
          <a:lstStyle/>
          <a:p>
            <a:r>
              <a:rPr lang="en-US" dirty="0"/>
              <a:t>Slide for User Stories</a:t>
            </a:r>
          </a:p>
        </p:txBody>
      </p:sp>
      <p:sp>
        <p:nvSpPr>
          <p:cNvPr id="3" name="Content Placeholder 2">
            <a:extLst>
              <a:ext uri="{FF2B5EF4-FFF2-40B4-BE49-F238E27FC236}">
                <a16:creationId xmlns:a16="http://schemas.microsoft.com/office/drawing/2014/main" id="{76115884-0744-4B95-B663-1DF90B2CAD6D}"/>
              </a:ext>
            </a:extLst>
          </p:cNvPr>
          <p:cNvSpPr>
            <a:spLocks noGrp="1"/>
          </p:cNvSpPr>
          <p:nvPr>
            <p:ph idx="1"/>
          </p:nvPr>
        </p:nvSpPr>
        <p:spPr/>
        <p:txBody>
          <a:bodyPr/>
          <a:lstStyle/>
          <a:p>
            <a:r>
              <a:rPr lang="en-US" dirty="0"/>
              <a:t>The stories we created fell into 5 Epics: Registration, Matchmaking, Player History, Game Shell, and Gameplay. </a:t>
            </a:r>
          </a:p>
          <a:p>
            <a:r>
              <a:rPr lang="en-US" dirty="0"/>
              <a:t>Stories were prioritized according to Must/Should/Could/Would</a:t>
            </a:r>
            <a:r>
              <a:rPr lang="en-US"/>
              <a:t>. </a:t>
            </a:r>
            <a:endParaRPr lang="en-US" dirty="0"/>
          </a:p>
        </p:txBody>
      </p:sp>
      <p:pic>
        <p:nvPicPr>
          <p:cNvPr id="5" name="Picture 4">
            <a:extLst>
              <a:ext uri="{FF2B5EF4-FFF2-40B4-BE49-F238E27FC236}">
                <a16:creationId xmlns:a16="http://schemas.microsoft.com/office/drawing/2014/main" id="{A59B25FB-A856-409A-827C-1A2E666E0463}"/>
              </a:ext>
            </a:extLst>
          </p:cNvPr>
          <p:cNvPicPr>
            <a:picLocks noChangeAspect="1"/>
          </p:cNvPicPr>
          <p:nvPr/>
        </p:nvPicPr>
        <p:blipFill>
          <a:blip r:embed="rId2"/>
          <a:stretch>
            <a:fillRect/>
          </a:stretch>
        </p:blipFill>
        <p:spPr>
          <a:xfrm>
            <a:off x="7920856" y="2662130"/>
            <a:ext cx="3505689" cy="1533739"/>
          </a:xfrm>
          <a:prstGeom prst="rect">
            <a:avLst/>
          </a:prstGeom>
        </p:spPr>
      </p:pic>
    </p:spTree>
    <p:extLst>
      <p:ext uri="{BB962C8B-B14F-4D97-AF65-F5344CB8AC3E}">
        <p14:creationId xmlns:p14="http://schemas.microsoft.com/office/powerpoint/2010/main" val="258413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5A89-10CD-4AF6-8A54-291FEB82B515}"/>
              </a:ext>
            </a:extLst>
          </p:cNvPr>
          <p:cNvSpPr>
            <a:spLocks noGrp="1"/>
          </p:cNvSpPr>
          <p:nvPr>
            <p:ph type="title"/>
          </p:nvPr>
        </p:nvSpPr>
        <p:spPr/>
        <p:txBody>
          <a:bodyPr/>
          <a:lstStyle/>
          <a:p>
            <a:r>
              <a:rPr lang="en-US" dirty="0"/>
              <a:t>Class Diagrams</a:t>
            </a:r>
          </a:p>
        </p:txBody>
      </p:sp>
      <p:pic>
        <p:nvPicPr>
          <p:cNvPr id="4" name="Picture 3" descr="Diagram&#10;&#10;Description automatically generated">
            <a:extLst>
              <a:ext uri="{FF2B5EF4-FFF2-40B4-BE49-F238E27FC236}">
                <a16:creationId xmlns:a16="http://schemas.microsoft.com/office/drawing/2014/main" id="{57457876-CEBE-48C8-B7F5-BC5088193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877" y="0"/>
            <a:ext cx="6394123" cy="6858000"/>
          </a:xfrm>
          <a:prstGeom prst="rect">
            <a:avLst/>
          </a:prstGeom>
        </p:spPr>
      </p:pic>
    </p:spTree>
    <p:extLst>
      <p:ext uri="{BB962C8B-B14F-4D97-AF65-F5344CB8AC3E}">
        <p14:creationId xmlns:p14="http://schemas.microsoft.com/office/powerpoint/2010/main" val="217771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DF44-574C-4B20-ADD7-9BFC782C7CE9}"/>
              </a:ext>
            </a:extLst>
          </p:cNvPr>
          <p:cNvSpPr>
            <a:spLocks noGrp="1"/>
          </p:cNvSpPr>
          <p:nvPr>
            <p:ph type="title"/>
          </p:nvPr>
        </p:nvSpPr>
        <p:spPr/>
        <p:txBody>
          <a:bodyPr/>
          <a:lstStyle/>
          <a:p>
            <a:r>
              <a:rPr lang="en-US" dirty="0"/>
              <a:t>Kanban board</a:t>
            </a:r>
          </a:p>
        </p:txBody>
      </p:sp>
      <p:pic>
        <p:nvPicPr>
          <p:cNvPr id="5" name="Content Placeholder 4" descr="Graphical user interface, application&#10;&#10;Description automatically generated">
            <a:extLst>
              <a:ext uri="{FF2B5EF4-FFF2-40B4-BE49-F238E27FC236}">
                <a16:creationId xmlns:a16="http://schemas.microsoft.com/office/drawing/2014/main" id="{2ABBBF90-D3CD-4564-B376-7E63AAC56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4986" y="418725"/>
            <a:ext cx="5587014" cy="6020550"/>
          </a:xfrm>
        </p:spPr>
      </p:pic>
    </p:spTree>
    <p:extLst>
      <p:ext uri="{BB962C8B-B14F-4D97-AF65-F5344CB8AC3E}">
        <p14:creationId xmlns:p14="http://schemas.microsoft.com/office/powerpoint/2010/main" val="397389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6F39-4D68-49E9-B4CE-156B308762B1}"/>
              </a:ext>
            </a:extLst>
          </p:cNvPr>
          <p:cNvSpPr>
            <a:spLocks noGrp="1"/>
          </p:cNvSpPr>
          <p:nvPr>
            <p:ph type="title"/>
          </p:nvPr>
        </p:nvSpPr>
        <p:spPr/>
        <p:txBody>
          <a:bodyPr/>
          <a:lstStyle/>
          <a:p>
            <a:r>
              <a:rPr lang="en-US" dirty="0"/>
              <a:t>Scrum Ceremonies</a:t>
            </a:r>
          </a:p>
        </p:txBody>
      </p:sp>
      <p:sp>
        <p:nvSpPr>
          <p:cNvPr id="3" name="Content Placeholder 2">
            <a:extLst>
              <a:ext uri="{FF2B5EF4-FFF2-40B4-BE49-F238E27FC236}">
                <a16:creationId xmlns:a16="http://schemas.microsoft.com/office/drawing/2014/main" id="{8D7B0C10-DE86-4C14-9CC6-74B04097BB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1356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119</TotalTime>
  <Words>216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P1 Presentation</vt:lpstr>
      <vt:lpstr>Team Intro Slide</vt:lpstr>
      <vt:lpstr>Description of Omega Chess</vt:lpstr>
      <vt:lpstr>Slide for User Stories</vt:lpstr>
      <vt:lpstr>Class Diagrams</vt:lpstr>
      <vt:lpstr>Kanban board</vt:lpstr>
      <vt:lpstr>Scrum Ceremonies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Victor Mumford</dc:creator>
  <cp:lastModifiedBy>Victor Mumford</cp:lastModifiedBy>
  <cp:revision>10</cp:revision>
  <dcterms:created xsi:type="dcterms:W3CDTF">2020-09-23T16:10:53Z</dcterms:created>
  <dcterms:modified xsi:type="dcterms:W3CDTF">2020-09-27T23:57:18Z</dcterms:modified>
</cp:coreProperties>
</file>