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35" r:id="rId9"/>
    <p:sldId id="319" r:id="rId10"/>
    <p:sldId id="330" r:id="rId11"/>
    <p:sldId id="331" r:id="rId12"/>
    <p:sldId id="320" r:id="rId13"/>
    <p:sldId id="333" r:id="rId14"/>
    <p:sldId id="334" r:id="rId15"/>
    <p:sldId id="327" r:id="rId16"/>
    <p:sldId id="29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172" autoAdjust="0"/>
  </p:normalViewPr>
  <p:slideViewPr>
    <p:cSldViewPr>
      <p:cViewPr>
        <p:scale>
          <a:sx n="75" d="100"/>
          <a:sy n="75" d="100"/>
        </p:scale>
        <p:origin x="-1109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5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5AD63-D546-1C08-A20F-2F18332B8279}"/>
                  </a:ext>
                </a:extLst>
              </p:cNvPr>
              <p:cNvSpPr txBox="1"/>
              <p:nvPr/>
            </p:nvSpPr>
            <p:spPr>
              <a:xfrm>
                <a:off x="1631504" y="764704"/>
                <a:ext cx="10053718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e>
                      <m:sub>
                        <m:r>
                          <a:rPr lang="en-US" altLang="ko-KR" sz="4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4000" b="0" i="0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ko-KR" sz="38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– Experiment Result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5AD63-D546-1C08-A20F-2F18332B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764704"/>
                <a:ext cx="10053718" cy="693716"/>
              </a:xfrm>
              <a:prstGeom prst="rect">
                <a:avLst/>
              </a:prstGeom>
              <a:blipFill>
                <a:blip r:embed="rId2"/>
                <a:stretch>
                  <a:fillRect t="-11404" b="-35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8" y="1441812"/>
            <a:ext cx="7811444" cy="53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5AD63-D546-1C08-A20F-2F18332B8279}"/>
                  </a:ext>
                </a:extLst>
              </p:cNvPr>
              <p:cNvSpPr txBox="1"/>
              <p:nvPr/>
            </p:nvSpPr>
            <p:spPr>
              <a:xfrm>
                <a:off x="1631504" y="764704"/>
                <a:ext cx="10053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  <m:t>Ti</m:t>
                          </m:r>
                        </m:e>
                        <m:sub>
                          <m:r>
                            <a:rPr lang="en-US" altLang="ko-KR" sz="4000" b="0" i="0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4000" b="0" i="0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solidFill>
                                <a:srgbClr val="203864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altLang="ko-KR" sz="38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5AD63-D546-1C08-A20F-2F18332B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764704"/>
                <a:ext cx="1005371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4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7B8-B942-B7BD-889E-0345DD8B6C0D}"/>
              </a:ext>
            </a:extLst>
          </p:cNvPr>
          <p:cNvSpPr txBox="1"/>
          <p:nvPr/>
        </p:nvSpPr>
        <p:spPr>
          <a:xfrm>
            <a:off x="706620" y="1479892"/>
            <a:ext cx="7200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(Crystallographic) Defects are…</a:t>
            </a:r>
          </a:p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all the interruptions of regular patterns in crystalline solids.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0F61B-9BF3-9A88-1F3C-DB52F8D9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70" y="772450"/>
            <a:ext cx="3160460" cy="5678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In this experiment, defects occur due to extensive oxidation and due to the restoration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structure. The observable results in the Raman spectroscopy of GR, GO, RGO caused by defects are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blipFill>
                <a:blip r:embed="rId3"/>
                <a:stretch>
                  <a:fillRect l="-1270" t="-3101" r="-1355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/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D, D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D+D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peak appear.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 peaks are broaden.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increases.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blipFill>
                <a:blip r:embed="rId4"/>
                <a:stretch>
                  <a:fillRect l="-1218" t="-3493" b="-1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 and Crystal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are known to be related to </a:t>
                </a:r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crystal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defect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The ratio of its intensity to that of the G peak varied inversely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blipFill>
                <a:blip r:embed="rId2"/>
                <a:stretch>
                  <a:fillRect l="-824" r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9863A12-A53C-86DF-2753-6DF47EB51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623392" y="2636912"/>
            <a:ext cx="5791079" cy="393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/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≅4.4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[nm]</a:t>
                </a:r>
                <a:endParaRPr lang="ko-KR" altLang="en-US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blipFill>
                <a:blip r:embed="rId4"/>
                <a:stretch>
                  <a:fillRect t="-1064" r="-6292" b="-1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0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04890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Introduction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475338" y="1921620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rgbClr val="203864"/>
                </a:solidFill>
                <a:latin typeface="Garamond" panose="02020404030301010803" pitchFamily="18" charset="0"/>
              </a:rPr>
              <a:t>MXenes</a:t>
            </a:r>
            <a:endParaRPr lang="en-US" altLang="ko-KR" sz="2000" dirty="0">
              <a:solidFill>
                <a:srgbClr val="203864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07202" y="5004318"/>
            <a:ext cx="718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Defects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Defects and Crystal Size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Conclusion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203864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E16BF-8532-B684-3AFC-F456817F75F7}"/>
                  </a:ext>
                </a:extLst>
              </p:cNvPr>
              <p:cNvSpPr txBox="1"/>
              <p:nvPr/>
            </p:nvSpPr>
            <p:spPr>
              <a:xfrm>
                <a:off x="2507202" y="3717032"/>
                <a:ext cx="59766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olidFill>
                      <a:srgbClr val="203864"/>
                    </a:solidFill>
                    <a:latin typeface="Garamond" panose="02020404030301010803" pitchFamily="18" charset="0"/>
                  </a:rPr>
                  <a:t>GO, RGO, Graphite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e>
                      <m:sub>
                        <m:r>
                          <a:rPr lang="en-US" altLang="ko-KR" sz="2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rgbClr val="203864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E16BF-8532-B684-3AFC-F456817F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02" y="3717032"/>
                <a:ext cx="5976664" cy="707886"/>
              </a:xfrm>
              <a:prstGeom prst="rect">
                <a:avLst/>
              </a:prstGeom>
              <a:blipFill>
                <a:blip r:embed="rId2"/>
                <a:stretch>
                  <a:fillRect l="-1019" t="-5172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551384" y="1530775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Normal Mode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4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A229102-77A5-D609-9507-0BADA59FA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t="34437" r="63329" b="54420"/>
          <a:stretch/>
        </p:blipFill>
        <p:spPr>
          <a:xfrm>
            <a:off x="767408" y="2174312"/>
            <a:ext cx="1019522" cy="39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4F3CD6-23F2-9ABE-AE43-40FCBE0907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33908" t="47211" b="8547"/>
          <a:stretch/>
        </p:blipFill>
        <p:spPr>
          <a:xfrm>
            <a:off x="1391073" y="3372087"/>
            <a:ext cx="1800000" cy="1547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9F981-4B17-751F-6F08-3B3F5109C5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10023" t="93781" r="45225"/>
          <a:stretch/>
        </p:blipFill>
        <p:spPr>
          <a:xfrm>
            <a:off x="1283305" y="3761389"/>
            <a:ext cx="1235460" cy="220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2485E-F5B5-B0EB-F28C-B69985ECA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l="34938" t="1" b="63069"/>
          <a:stretch/>
        </p:blipFill>
        <p:spPr>
          <a:xfrm>
            <a:off x="1527551" y="1903291"/>
            <a:ext cx="1800000" cy="13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072A60"/>
                </a:solidFill>
                <a:latin typeface="Garamond" panose="02020404030301010803" pitchFamily="18" charset="0"/>
              </a:rPr>
              <a:t>MXenes</a:t>
            </a:r>
            <a:endParaRPr lang="en-US" altLang="ko-KR" sz="40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MXenes are produced by selective etching of the A element from the MAX phases.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 : an early transition metal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: A-group(mostly 13, 14 groups)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X : C or N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AlC</m:t>
                    </m:r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blipFill>
                <a:blip r:embed="rId4"/>
                <a:stretch>
                  <a:fillRect l="-1693" t="-1600" r="-1693" b="-3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2CA0273-492B-7E87-AD98-A65869CC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01934"/>
            <a:ext cx="463336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2177129" y="1449114"/>
            <a:ext cx="7837742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10995</TotalTime>
  <Words>664</Words>
  <Application>Microsoft Office PowerPoint</Application>
  <PresentationFormat>와이드스크린</PresentationFormat>
  <Paragraphs>104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Chon YuJin</cp:lastModifiedBy>
  <cp:revision>68</cp:revision>
  <dcterms:created xsi:type="dcterms:W3CDTF">2005-06-16T10:25:16Z</dcterms:created>
  <dcterms:modified xsi:type="dcterms:W3CDTF">2022-11-29T20:41:02Z</dcterms:modified>
</cp:coreProperties>
</file>