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9" r:id="rId2"/>
    <p:sldId id="268" r:id="rId3"/>
    <p:sldId id="323" r:id="rId4"/>
    <p:sldId id="328" r:id="rId5"/>
    <p:sldId id="313" r:id="rId6"/>
    <p:sldId id="329" r:id="rId7"/>
    <p:sldId id="319" r:id="rId8"/>
    <p:sldId id="330" r:id="rId9"/>
    <p:sldId id="320" r:id="rId10"/>
    <p:sldId id="321" r:id="rId11"/>
    <p:sldId id="327" r:id="rId12"/>
    <p:sldId id="293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013" autoAdjust="0"/>
  </p:normalViewPr>
  <p:slideViewPr>
    <p:cSldViewPr>
      <p:cViewPr varScale="1">
        <p:scale>
          <a:sx n="47" d="100"/>
          <a:sy n="47" d="100"/>
        </p:scale>
        <p:origin x="21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131514" y="519063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Ⅱ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8112224" y="913119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Donghun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Jung</a:t>
            </a:r>
          </a:p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2020311441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Yujin</a:t>
            </a:r>
            <a:r>
              <a:rPr lang="ko-KR" altLang="en-US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Chon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F2AD97-B239-4A6F-81EF-BE8785D2F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Raman Spectroscopy for 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Spectrum</a:t>
            </a:r>
          </a:p>
        </p:txBody>
      </p:sp>
    </p:spTree>
    <p:extLst>
      <p:ext uri="{BB962C8B-B14F-4D97-AF65-F5344CB8AC3E}">
        <p14:creationId xmlns:p14="http://schemas.microsoft.com/office/powerpoint/2010/main" val="9974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442882" y="772006"/>
            <a:ext cx="5661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D0A3BD-64F1-45A5-ACC6-E3F919D6C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619BEE-8269-4915-A63E-2F8BB796D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41368"/>
            <a:ext cx="87301" cy="11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623392" y="1484784"/>
            <a:ext cx="10657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</a:t>
            </a:r>
          </a:p>
          <a:p>
            <a:r>
              <a:rPr lang="en-US" altLang="ko-KR" sz="2400" dirty="0">
                <a:latin typeface="Garamond" panose="02020404030301010803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6A4560-88DE-4342-9836-8356B4EC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442882" y="692696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atin typeface="Garamond" panose="02020404030301010803" pitchFamily="18" charset="0"/>
              </a:rPr>
              <a:t>Outline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507202" y="2229024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Phonon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07202" y="5208064"/>
            <a:ext cx="71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16BF-8532-B684-3AFC-F456817F75F7}"/>
              </a:ext>
            </a:extLst>
          </p:cNvPr>
          <p:cNvSpPr txBox="1"/>
          <p:nvPr/>
        </p:nvSpPr>
        <p:spPr>
          <a:xfrm>
            <a:off x="2507202" y="3717032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GO, RGO, Graphite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Ti2CTx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356781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356781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1B5059-29FF-56A7-ECA1-0A50581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6558418" y="1791903"/>
            <a:ext cx="5040560" cy="39169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F8E5A2-52AD-8ACB-9529-8E75FEF0C7A2}"/>
              </a:ext>
            </a:extLst>
          </p:cNvPr>
          <p:cNvGrpSpPr/>
          <p:nvPr/>
        </p:nvGrpSpPr>
        <p:grpSpPr>
          <a:xfrm rot="10800000">
            <a:off x="912050" y="1957104"/>
            <a:ext cx="3274800" cy="2945884"/>
            <a:chOff x="7983998" y="1406655"/>
            <a:chExt cx="3033327" cy="28118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B9C01B-94AE-ACE9-2DB0-4D3BE0C94C2A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B526E6-0605-8DA4-009C-9CB604B2C0F5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66ED1D-1821-A55E-AF8A-23C0E7D910F9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D6B68F-BC07-0DA8-A656-0711C0363AEE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4AFC6-B5F2-C05B-7E6D-5911C55383C3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549BA-079A-85FC-5079-7C9312F8CA7B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6D5AEA-F677-72EC-8C2D-7455740CC3F9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5944E0-ADDE-E660-4E07-451D83A4D092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0CE4D-E575-604F-2CFC-6BD999EDC4D2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6131E-79A3-A946-5BCA-EF1DB3B75EC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AC9392-5A11-B0BC-D9A0-917303B348D5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A994A5-6B6F-72FA-4AC1-59A6B30EA457}"/>
              </a:ext>
            </a:extLst>
          </p:cNvPr>
          <p:cNvCxnSpPr>
            <a:cxnSpLocks/>
          </p:cNvCxnSpPr>
          <p:nvPr/>
        </p:nvCxnSpPr>
        <p:spPr>
          <a:xfrm>
            <a:off x="4509445" y="4368321"/>
            <a:ext cx="1880725" cy="7544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Graphene Phonon Mode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9F2CE-381F-D9B2-0D7F-3A84B1B9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22" y="1356781"/>
            <a:ext cx="3457131" cy="5311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209601" y="1973601"/>
                <a:ext cx="6286999" cy="291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anti-symmetric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anti-symmetric mode</a:t>
                </a:r>
              </a:p>
              <a:p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Raman active, </a:t>
                </a:r>
                <a:endParaRPr lang="en-US" altLang="ko-KR" sz="22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not Raman active,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Others are not Raman active but infrared active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01" y="1973601"/>
                <a:ext cx="6286999" cy="2910797"/>
              </a:xfrm>
              <a:prstGeom prst="rect">
                <a:avLst/>
              </a:prstGeom>
              <a:blipFill>
                <a:blip r:embed="rId5"/>
                <a:stretch>
                  <a:fillRect l="-1261" t="-1048" b="-3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072954" y="2367171"/>
                <a:ext cx="699971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~1330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     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found near the edges and defects in graphene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~1577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It is commonly found in graphite material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peak : ~2685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There are two emitted phonons of D mode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54" y="2367171"/>
                <a:ext cx="6999710" cy="2123658"/>
              </a:xfrm>
              <a:prstGeom prst="rect">
                <a:avLst/>
              </a:prstGeom>
              <a:blipFill>
                <a:blip r:embed="rId4"/>
                <a:stretch>
                  <a:fillRect l="-958" t="-1433" b="-5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75CA956C-EB64-CC28-9CAF-AD65505E1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1682638"/>
            <a:ext cx="4953618" cy="39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BFB5F-2554-280B-814A-9ADC5785C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1442882" y="1484785"/>
            <a:ext cx="688536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</p:spTree>
    <p:extLst>
      <p:ext uri="{BB962C8B-B14F-4D97-AF65-F5344CB8AC3E}">
        <p14:creationId xmlns:p14="http://schemas.microsoft.com/office/powerpoint/2010/main" val="3747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442882" y="772006"/>
            <a:ext cx="1005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072A60"/>
                </a:solidFill>
                <a:latin typeface="Garamond" panose="02020404030301010803" pitchFamily="18" charset="0"/>
              </a:rPr>
              <a:t>Ti2CTx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684B0A6-17D8-FA16-A0BF-8F0E9B956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b="3622"/>
          <a:stretch/>
        </p:blipFill>
        <p:spPr>
          <a:xfrm>
            <a:off x="1442882" y="1562333"/>
            <a:ext cx="6741350" cy="45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10322</TotalTime>
  <Words>189</Words>
  <Application>Microsoft Office PowerPoint</Application>
  <PresentationFormat>와이드스크린</PresentationFormat>
  <Paragraphs>52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Chon YuJin</cp:lastModifiedBy>
  <cp:revision>56</cp:revision>
  <dcterms:created xsi:type="dcterms:W3CDTF">2005-06-16T10:25:16Z</dcterms:created>
  <dcterms:modified xsi:type="dcterms:W3CDTF">2022-11-27T10:11:37Z</dcterms:modified>
</cp:coreProperties>
</file>