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7BE79-F02F-8AAF-E6C6-2287B4F3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C5DAC-4181-1C62-263E-C36CF19F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0FCA3-6118-6566-2FC9-586082D8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2EDE2-C3DA-DAC7-4A23-6768D73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EA58-9A64-7ABA-ECFC-F29CB96B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2401-B0CE-B76B-DAC1-234C6863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78743-3549-3619-A146-E4DEF831B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219BE-F1B7-AE9A-F147-239CFC4A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7B73E-B00F-AB99-612B-7F15B7B4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9D0DC-887A-7CC8-4061-C5718689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C1530-673F-76F6-694F-5E912A327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C25183-737C-E32A-237B-3151C6E4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03DD3-0B2D-D8B2-2B46-F325E6E0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6AB4D-0DB6-49CA-606D-5591F56C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04E81-7EA0-2770-F1EA-ACC0C84C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4B04-A163-11A4-9624-6AFACDAC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034ED-E846-B488-65D4-E3588B5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8351A-DA04-3150-BD81-60EF495E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4BBD6-9AC5-6936-B284-868285AA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E4887-AB76-00AB-22DA-108EAEAD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5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66A50-9ED0-DB26-3943-5F4E1AC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096D7-D329-E9A9-27D7-A4302AD8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B808B-508D-30F4-C810-6FE8CAB7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AEBBD-81E6-04E7-97EB-7554B625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68BAE-EBEE-F3DF-B48D-BEDBDC4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9155F-4699-4734-13F9-BE024E66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2C8C-04E0-DD2F-B80F-A505177E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A9A61-0E7D-C302-FBFC-81F5144F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77FE7-C4CB-84DE-1B9C-15EFE1EB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38C1F-8251-FAF3-7506-A57E59A1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B1E15-7738-7464-4CFA-3C48325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2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B2DC8-2069-1843-DCA8-7632F885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59310-0716-AB1B-19A2-90B35240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9FDE6-87E7-976C-70F6-D29D61DD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493B9-FAC4-2EC5-381F-2D54B2CFB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F12DE7-DB0F-B82E-96E6-DCE04479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E7421-AA3D-CB4F-F223-761B1E57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A1175A-BB1A-7E8B-3A3F-B91979BC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7AFE1-D6DF-D559-FBC7-D2C939D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98BE1-C159-A185-4A76-BAAD25C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15BB26-CD17-7B1A-BBDB-E9FE9171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5CBAB-2E78-3144-CE53-E319E918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9709E-2411-11F3-5DB9-6FFE7302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E2D19A-51B9-1C96-EFD0-C22B63C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2FDE21-C9C9-FB0F-E9CD-318C2A6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0A52D-2017-DD82-4A6A-6EC214E8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4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73661-61A5-D82B-4157-40D50130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77C92-5DCB-9D6C-52E3-369092BD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35639-948E-298E-6EA6-A5FC4D68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4075C-941A-260B-73F0-6BCE9610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CAE2E-6792-E655-2553-DFEF3DE8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66769-E081-EACA-B8A2-74F11DE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5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888A-72C1-9863-A0A8-F8120897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B00B3-7DF6-A9FE-8779-A50EC3DE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3EDAA-6ABF-84E1-A90B-E6E4B7563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20E5-2940-F510-9841-B7679692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BFEFA-5AC3-9D7B-EFED-C752E608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B1AAF-0FEB-59C3-BF8A-9CB870A6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A2EBFD-B8D1-4C83-D555-434DABB7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2E482-C3E3-6F11-709A-07EE0CE6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40F9B-F48A-BFA9-1DF8-E1B1C72DC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F56A-659B-411D-809F-4CE53F76E2D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AEA20-B590-2F53-83BB-37B8F5257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AABF6-159F-E08D-03F1-3121F915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62F1-0DB1-41F3-A575-7F6973E4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9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66202-120E-BB11-DA1D-F856FBC4D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2" y="141187"/>
            <a:ext cx="4482689" cy="3287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0F49F-F52A-1F3A-F7A6-8E2A040DC903}"/>
              </a:ext>
            </a:extLst>
          </p:cNvPr>
          <p:cNvSpPr txBox="1"/>
          <p:nvPr/>
        </p:nvSpPr>
        <p:spPr>
          <a:xfrm>
            <a:off x="2430379" y="3534076"/>
            <a:ext cx="1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그래핀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B82030-1164-2022-9418-94724DB8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55" y="141187"/>
            <a:ext cx="4750625" cy="3484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EF96A-6983-F537-1DC7-C5E23E935C7D}"/>
              </a:ext>
            </a:extLst>
          </p:cNvPr>
          <p:cNvSpPr txBox="1"/>
          <p:nvPr/>
        </p:nvSpPr>
        <p:spPr>
          <a:xfrm>
            <a:off x="6821135" y="3625516"/>
            <a:ext cx="21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산화 그래핀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974C0A-C4E4-4F74-53F9-78E11901E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08" y="4092150"/>
            <a:ext cx="5385827" cy="3950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108FE8-0BAC-E33C-3897-930B0E97CCCA}"/>
              </a:ext>
            </a:extLst>
          </p:cNvPr>
          <p:cNvSpPr txBox="1"/>
          <p:nvPr/>
        </p:nvSpPr>
        <p:spPr>
          <a:xfrm>
            <a:off x="7217374" y="5882592"/>
            <a:ext cx="252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환원된 산화 그래핀</a:t>
            </a:r>
          </a:p>
        </p:txBody>
      </p:sp>
    </p:spTree>
    <p:extLst>
      <p:ext uri="{BB962C8B-B14F-4D97-AF65-F5344CB8AC3E}">
        <p14:creationId xmlns:p14="http://schemas.microsoft.com/office/powerpoint/2010/main" val="13866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4C2CB-5CCC-90E7-F99A-4436A591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1" y="470043"/>
            <a:ext cx="7802085" cy="57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Donghun</dc:creator>
  <cp:lastModifiedBy>Jung Donghun</cp:lastModifiedBy>
  <cp:revision>1</cp:revision>
  <dcterms:created xsi:type="dcterms:W3CDTF">2022-11-22T12:12:37Z</dcterms:created>
  <dcterms:modified xsi:type="dcterms:W3CDTF">2022-11-22T12:12:49Z</dcterms:modified>
</cp:coreProperties>
</file>