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2" r:id="rId3"/>
    <p:sldId id="457" r:id="rId4"/>
    <p:sldId id="458" r:id="rId5"/>
    <p:sldId id="460" r:id="rId6"/>
    <p:sldId id="459" r:id="rId7"/>
    <p:sldId id="464" r:id="rId8"/>
    <p:sldId id="4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29D"/>
    <a:srgbClr val="EFEEE8"/>
    <a:srgbClr val="6E767C"/>
    <a:srgbClr val="77A2CB"/>
    <a:srgbClr val="2B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227365" y="2246349"/>
            <a:ext cx="1997065" cy="19970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B7B29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12"/>
          <p:cNvSpPr/>
          <p:nvPr/>
        </p:nvSpPr>
        <p:spPr>
          <a:xfrm>
            <a:off x="2042997" y="2390269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rgbClr val="B7B2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8961" y="4340975"/>
            <a:ext cx="501407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Team 30</a:t>
            </a:r>
          </a:p>
          <a:p>
            <a:pPr algn="ctr">
              <a:defRPr/>
            </a:pPr>
            <a:r>
              <a:rPr lang="en-US" altLang="ko-KR" sz="2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2017310820 </a:t>
            </a:r>
            <a:r>
              <a:rPr lang="ko-KR" altLang="en-US" sz="2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홍진화</a:t>
            </a:r>
            <a:endParaRPr kumimoji="0" lang="en-US" altLang="ko-KR" sz="2400" b="0" i="0" u="none" strike="noStrike" kern="1200" cap="none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defRPr/>
            </a:pPr>
            <a:r>
              <a:rPr lang="en-US" altLang="ko-KR" sz="2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2020312141 </a:t>
            </a:r>
            <a:r>
              <a:rPr lang="ko-KR" altLang="en-US" sz="2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정동훈</a:t>
            </a:r>
            <a:endParaRPr kumimoji="0" lang="en-US" altLang="ko-KR" sz="2400" b="0" i="0" u="none" strike="noStrike" kern="1200" cap="none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2020315791 </a:t>
            </a:r>
            <a:r>
              <a:rPr kumimoji="0" lang="ko-KR" altLang="en-US" sz="2400" b="0" i="0" u="none" strike="noStrike" kern="1200" cap="none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고현정</a:t>
            </a:r>
            <a:endParaRPr kumimoji="0" lang="en-US" altLang="ko-KR" sz="2400" b="0" i="0" u="none" strike="noStrike" kern="1200" cap="none" normalizeH="0" baseline="0" noProof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8566F8-2444-8BF2-AAE3-5087D56701A3}"/>
              </a:ext>
            </a:extLst>
          </p:cNvPr>
          <p:cNvSpPr/>
          <p:nvPr/>
        </p:nvSpPr>
        <p:spPr>
          <a:xfrm>
            <a:off x="2042997" y="1173328"/>
            <a:ext cx="81060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normalizeH="0" baseline="0" noProof="0">
                <a:ln>
                  <a:noFill/>
                </a:ln>
                <a:effectLst/>
                <a:uLnTx/>
                <a:uFillTx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튜터링 수강신청 웹사이트</a:t>
            </a:r>
            <a:endParaRPr kumimoji="0" lang="en-US" altLang="ko-KR" sz="3200" b="0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5566" y="907133"/>
            <a:ext cx="3979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noProof="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   차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940D7-7913-9479-2150-43541BD51A85}"/>
              </a:ext>
            </a:extLst>
          </p:cNvPr>
          <p:cNvSpPr txBox="1"/>
          <p:nvPr/>
        </p:nvSpPr>
        <p:spPr>
          <a:xfrm>
            <a:off x="975566" y="2003465"/>
            <a:ext cx="6097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로그인</a:t>
            </a:r>
            <a:endParaRPr lang="en-US" altLang="ko-KR" sz="180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180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수강 신청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튜터링 과목 등록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분반 정보</a:t>
            </a:r>
            <a:endParaRPr lang="en-US" altLang="ko-KR" sz="1800">
              <a:solidFill>
                <a:schemeClr val="tx1">
                  <a:lumMod val="65000"/>
                  <a:lumOff val="3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54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5566" y="907133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1. </a:t>
            </a:r>
            <a:r>
              <a:rPr lang="ko-KR" altLang="en-US" sz="200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로그인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DBE978-2B22-062D-CABF-76D615E89BE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9000"/>
            <a:ext cx="5040000" cy="28800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E2D40D9-48FB-B0B0-CFC1-BF374C54BED3}"/>
              </a:ext>
            </a:extLst>
          </p:cNvPr>
          <p:cNvSpPr/>
          <p:nvPr/>
        </p:nvSpPr>
        <p:spPr>
          <a:xfrm>
            <a:off x="2388170" y="1555730"/>
            <a:ext cx="1536816" cy="1513441"/>
          </a:xfrm>
          <a:prstGeom prst="ellipse">
            <a:avLst/>
          </a:prstGeom>
          <a:solidFill>
            <a:schemeClr val="bg1"/>
          </a:solidFill>
          <a:ln w="57150">
            <a:solidFill>
              <a:srgbClr val="B7B29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4B4EB7-6D3F-E9F2-E58B-4D07EA5891FE}"/>
              </a:ext>
            </a:extLst>
          </p:cNvPr>
          <p:cNvSpPr/>
          <p:nvPr/>
        </p:nvSpPr>
        <p:spPr>
          <a:xfrm>
            <a:off x="2180907" y="1960751"/>
            <a:ext cx="195134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학번</a:t>
            </a:r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이름</a:t>
            </a:r>
            <a:endParaRPr lang="en-US" altLang="ko-KR" sz="140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입력</a:t>
            </a:r>
            <a:endParaRPr lang="en-US" altLang="ko-KR" sz="140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F0C867-844D-F8D2-404D-FE7C47A629CD}"/>
              </a:ext>
            </a:extLst>
          </p:cNvPr>
          <p:cNvSpPr/>
          <p:nvPr/>
        </p:nvSpPr>
        <p:spPr>
          <a:xfrm>
            <a:off x="3811385" y="4133523"/>
            <a:ext cx="1536816" cy="15134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B7B29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DA8907-FE5F-5413-1D97-CBEA5FE3B03E}"/>
              </a:ext>
            </a:extLst>
          </p:cNvPr>
          <p:cNvCxnSpPr>
            <a:cxnSpLocks/>
          </p:cNvCxnSpPr>
          <p:nvPr/>
        </p:nvCxnSpPr>
        <p:spPr>
          <a:xfrm flipH="1">
            <a:off x="2071038" y="3140485"/>
            <a:ext cx="567935" cy="922047"/>
          </a:xfrm>
          <a:prstGeom prst="line">
            <a:avLst/>
          </a:prstGeom>
          <a:ln w="57150">
            <a:solidFill>
              <a:schemeClr val="accent6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51F4D73-D896-3EB5-E342-09537D3A2C55}"/>
              </a:ext>
            </a:extLst>
          </p:cNvPr>
          <p:cNvSpPr/>
          <p:nvPr/>
        </p:nvSpPr>
        <p:spPr>
          <a:xfrm>
            <a:off x="897703" y="4133524"/>
            <a:ext cx="1536816" cy="151344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B7B29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972CCAB-FD15-4BC6-B6C3-BF8A573DAF09}"/>
              </a:ext>
            </a:extLst>
          </p:cNvPr>
          <p:cNvCxnSpPr>
            <a:cxnSpLocks/>
          </p:cNvCxnSpPr>
          <p:nvPr/>
        </p:nvCxnSpPr>
        <p:spPr>
          <a:xfrm>
            <a:off x="3664095" y="3140485"/>
            <a:ext cx="468153" cy="922047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5E4608-F3A8-66D1-8EDB-C13FB8B56026}"/>
              </a:ext>
            </a:extLst>
          </p:cNvPr>
          <p:cNvSpPr/>
          <p:nvPr/>
        </p:nvSpPr>
        <p:spPr>
          <a:xfrm>
            <a:off x="690440" y="4703299"/>
            <a:ext cx="19513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Success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C485B25-768B-3EC2-33DA-EC5D6E39F0DC}"/>
              </a:ext>
            </a:extLst>
          </p:cNvPr>
          <p:cNvSpPr/>
          <p:nvPr/>
        </p:nvSpPr>
        <p:spPr>
          <a:xfrm>
            <a:off x="3604122" y="4703300"/>
            <a:ext cx="19513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Fail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EA758B2-6D3B-8C32-63A5-DDE592EA87B9}"/>
              </a:ext>
            </a:extLst>
          </p:cNvPr>
          <p:cNvSpPr/>
          <p:nvPr/>
        </p:nvSpPr>
        <p:spPr>
          <a:xfrm>
            <a:off x="2540938" y="3390924"/>
            <a:ext cx="1213145" cy="467884"/>
          </a:xfrm>
          <a:prstGeom prst="ellipse">
            <a:avLst/>
          </a:prstGeom>
          <a:solidFill>
            <a:schemeClr val="bg1"/>
          </a:solidFill>
          <a:ln w="57150">
            <a:solidFill>
              <a:srgbClr val="B7B29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C07E68-6BB2-C2F0-DA20-DE73C6E2B7B4}"/>
              </a:ext>
            </a:extLst>
          </p:cNvPr>
          <p:cNvSpPr/>
          <p:nvPr/>
        </p:nvSpPr>
        <p:spPr>
          <a:xfrm>
            <a:off x="2171839" y="3437923"/>
            <a:ext cx="195134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확인</a:t>
            </a:r>
            <a:endParaRPr lang="en-US" altLang="ko-KR" sz="1400"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9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5566" y="907133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2.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수강 신청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8402476-5CF7-563F-3D15-C4BEAB2E6A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99875"/>
            <a:ext cx="5040000" cy="288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52121C6-F6A5-F9C4-DBDE-877D43EAF3B8}"/>
              </a:ext>
            </a:extLst>
          </p:cNvPr>
          <p:cNvSpPr/>
          <p:nvPr/>
        </p:nvSpPr>
        <p:spPr>
          <a:xfrm>
            <a:off x="975566" y="1670485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78FF92-1FAF-04B1-3A11-49C852456E27}"/>
              </a:ext>
            </a:extLst>
          </p:cNvPr>
          <p:cNvSpPr/>
          <p:nvPr/>
        </p:nvSpPr>
        <p:spPr>
          <a:xfrm>
            <a:off x="2073466" y="1799875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인적사항</a:t>
            </a:r>
            <a:r>
              <a:rPr lang="en-US" altLang="ko-KR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팝업</a:t>
            </a:r>
            <a:r>
              <a:rPr lang="en-US" altLang="ko-KR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로그아웃</a:t>
            </a:r>
            <a:r>
              <a:rPr lang="en-US" altLang="ko-KR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매뉴얼 다운로드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4021DF-906A-2065-B260-4018298E3099}"/>
              </a:ext>
            </a:extLst>
          </p:cNvPr>
          <p:cNvSpPr/>
          <p:nvPr/>
        </p:nvSpPr>
        <p:spPr>
          <a:xfrm>
            <a:off x="975566" y="2908118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33AD9F-9FFA-C594-2D16-DCDE2577AEB7}"/>
              </a:ext>
            </a:extLst>
          </p:cNvPr>
          <p:cNvSpPr/>
          <p:nvPr/>
        </p:nvSpPr>
        <p:spPr>
          <a:xfrm>
            <a:off x="2073466" y="3037508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공지사항 확인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685332-888F-54CD-C771-93B12AF38B69}"/>
              </a:ext>
            </a:extLst>
          </p:cNvPr>
          <p:cNvSpPr/>
          <p:nvPr/>
        </p:nvSpPr>
        <p:spPr>
          <a:xfrm>
            <a:off x="975566" y="4147306"/>
            <a:ext cx="153550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137FAD-C04B-1BCE-4474-FADA1DC7E42B}"/>
              </a:ext>
            </a:extLst>
          </p:cNvPr>
          <p:cNvSpPr/>
          <p:nvPr/>
        </p:nvSpPr>
        <p:spPr>
          <a:xfrm>
            <a:off x="2073466" y="4276696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튜터링 과목 수강신청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A8E5B4-2FD9-1F5A-68AE-69989177D8F7}"/>
              </a:ext>
            </a:extLst>
          </p:cNvPr>
          <p:cNvSpPr/>
          <p:nvPr/>
        </p:nvSpPr>
        <p:spPr>
          <a:xfrm>
            <a:off x="975566" y="5384939"/>
            <a:ext cx="153550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0 4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7C9056-246A-B25E-8337-6E08856DB2DE}"/>
              </a:ext>
            </a:extLst>
          </p:cNvPr>
          <p:cNvSpPr/>
          <p:nvPr/>
        </p:nvSpPr>
        <p:spPr>
          <a:xfrm>
            <a:off x="2073466" y="5514329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전공 수업 조회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3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5566" y="907133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분반 정보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ABEC65-F701-6607-8576-FB4917AEFA4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9000"/>
            <a:ext cx="5040000" cy="2880000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196A2C62-54C5-B54C-4B18-0357015E2446}"/>
              </a:ext>
            </a:extLst>
          </p:cNvPr>
          <p:cNvSpPr>
            <a:spLocks noChangeAspect="1"/>
          </p:cNvSpPr>
          <p:nvPr/>
        </p:nvSpPr>
        <p:spPr>
          <a:xfrm>
            <a:off x="995040" y="230437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B7B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DF228A-681D-39C2-1450-A61899AF43F1}"/>
              </a:ext>
            </a:extLst>
          </p:cNvPr>
          <p:cNvSpPr>
            <a:spLocks noChangeAspect="1"/>
          </p:cNvSpPr>
          <p:nvPr/>
        </p:nvSpPr>
        <p:spPr>
          <a:xfrm>
            <a:off x="3757315" y="2304377"/>
            <a:ext cx="1800000" cy="180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B7B2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149D09-0F1F-7958-50FD-8169CE036684}"/>
              </a:ext>
            </a:extLst>
          </p:cNvPr>
          <p:cNvSpPr/>
          <p:nvPr/>
        </p:nvSpPr>
        <p:spPr>
          <a:xfrm>
            <a:off x="467072" y="2855852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더보기 </a:t>
            </a:r>
            <a:r>
              <a:rPr lang="en-US" altLang="ko-KR" sz="1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(+)</a:t>
            </a: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클릭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02060B-ACA2-7872-35A6-0EAE9086E62C}"/>
              </a:ext>
            </a:extLst>
          </p:cNvPr>
          <p:cNvSpPr/>
          <p:nvPr/>
        </p:nvSpPr>
        <p:spPr>
          <a:xfrm>
            <a:off x="3229347" y="2855852"/>
            <a:ext cx="285593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분반 정보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표시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17A9E36-301E-6D1A-8EB7-93811EC3DB27}"/>
              </a:ext>
            </a:extLst>
          </p:cNvPr>
          <p:cNvCxnSpPr>
            <a:cxnSpLocks/>
          </p:cNvCxnSpPr>
          <p:nvPr/>
        </p:nvCxnSpPr>
        <p:spPr>
          <a:xfrm>
            <a:off x="2987040" y="3204377"/>
            <a:ext cx="62484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75566" y="907133"/>
            <a:ext cx="3979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prstClr val="black">
                    <a:lumMod val="65000"/>
                    <a:lumOff val="3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튜터링 과목 등록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559BA6-42F8-57CA-1CCB-EB90315FA74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4347"/>
            <a:ext cx="5040000" cy="2880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D980B9-21F6-CAA0-782E-9901E5F3C222}"/>
              </a:ext>
            </a:extLst>
          </p:cNvPr>
          <p:cNvSpPr/>
          <p:nvPr/>
        </p:nvSpPr>
        <p:spPr>
          <a:xfrm>
            <a:off x="975566" y="1670485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A682CE-9673-C6E0-3961-77E0A37597CE}"/>
              </a:ext>
            </a:extLst>
          </p:cNvPr>
          <p:cNvSpPr/>
          <p:nvPr/>
        </p:nvSpPr>
        <p:spPr>
          <a:xfrm>
            <a:off x="2073466" y="1799875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해당 정보 입력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375659-0C52-C50D-51B3-A16EA9AA0A34}"/>
              </a:ext>
            </a:extLst>
          </p:cNvPr>
          <p:cNvSpPr/>
          <p:nvPr/>
        </p:nvSpPr>
        <p:spPr>
          <a:xfrm>
            <a:off x="975566" y="2908118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913940-7D84-A742-82FD-B694FCD3BA81}"/>
              </a:ext>
            </a:extLst>
          </p:cNvPr>
          <p:cNvSpPr/>
          <p:nvPr/>
        </p:nvSpPr>
        <p:spPr>
          <a:xfrm>
            <a:off x="2073466" y="3037508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과목등록 클릭시 등록 완료</a:t>
            </a:r>
            <a:endParaRPr lang="en-US" altLang="ko-KR" sz="15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35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75242" y="2921168"/>
            <a:ext cx="44415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>
                <a:solidFill>
                  <a:schemeClr val="bg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시연 영상</a:t>
            </a:r>
            <a:endParaRPr lang="en-US" altLang="ko-KR" sz="6000" dirty="0">
              <a:solidFill>
                <a:schemeClr val="bg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05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99966" y="376053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1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Thank</a:t>
            </a:r>
            <a:r>
              <a:rPr kumimoji="0" lang="ko-KR" altLang="en-US" sz="4000" b="0" i="0" u="none" strike="noStrike" kern="1200" cap="none" spc="-1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kumimoji="0" lang="en-US" altLang="ko-KR" sz="4000" b="0" i="0" u="none" strike="noStrike" kern="1200" cap="none" spc="-15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you</a:t>
            </a:r>
            <a:endParaRPr kumimoji="0" lang="en-US" altLang="ko-KR" sz="4000" b="0" i="0" u="none" strike="noStrike" kern="1200" cap="none" spc="-15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032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88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CJK KR Bold</vt:lpstr>
      <vt:lpstr>Noto Sans CJK KR DemiLight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홍진화</cp:lastModifiedBy>
  <cp:revision>160</cp:revision>
  <dcterms:created xsi:type="dcterms:W3CDTF">2021-05-30T08:06:49Z</dcterms:created>
  <dcterms:modified xsi:type="dcterms:W3CDTF">2022-12-02T12:22:12Z</dcterms:modified>
</cp:coreProperties>
</file>