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9" r:id="rId6"/>
    <p:sldId id="265" r:id="rId7"/>
    <p:sldId id="266" r:id="rId8"/>
    <p:sldId id="258" r:id="rId9"/>
    <p:sldId id="259" r:id="rId10"/>
    <p:sldId id="261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F394E-F231-009C-8F08-FCFB5678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B23F4B-A294-C052-401A-70ACCD7BA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56798-8515-F68E-4D84-BB85B276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F1A4D-7675-43D8-267E-14FB416C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C2D21-5173-FE7E-AA27-F8F84A6F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9899D-9986-70FE-EA0A-AC10FE7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F19F0-3120-8D53-8FAF-DB20C9671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2F34B-636C-DBD5-AB48-DC0E36AC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4C403-7BAE-91BA-110A-DB37B669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1BF59-82E4-AA6E-70EF-D716A9A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3E72E0-A138-0BA2-5CD6-BC11BC603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CA8153-4A39-7195-85A6-868DCC7B2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8F8F6-F88C-97B4-1921-6A053CA0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D17A5-56A9-A5C8-2B49-56F9F489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4399A-AA26-EA2B-7FAB-9E36413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26783-00FF-46BF-75F0-0432DE32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B3A27-9FDB-39B6-6CE0-703B9B37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C9ADE-0BBC-44C9-6162-D09AF8C2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1C187-5375-3F93-D689-46492D62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6A8C-101A-2097-DC40-D88A983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6210F-1789-EF27-E86A-9A9752DE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63C07-CD9D-8FB6-35FA-E71EB7FE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C7696-21FF-FFC5-7950-46DE2D97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C74AB-D897-8EAE-F64D-7F03D102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FD1E2-50BC-95B6-C137-B97A515D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0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CDAB-0526-7596-5205-3CC277A6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42E49-7C37-34DA-484E-737B6E681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D9B3C-658A-5A3B-6A00-EEEDF1A1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1A7E2-8257-6140-8E11-40C0A2C7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5D0E5-9620-74E4-58BF-BBEF6594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7A865-EC73-9E1D-E5F7-2916342A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6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A8D94-44D1-9C74-B2EE-C33E86B2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80828-C3EE-34EA-5548-B5E7F00AE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3B56A-F935-D06E-0C10-327B0B46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CED40-0CCE-F264-BD62-FCBB09ED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11C507-8E0D-197D-6EB7-4877161CD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2BF59E-2A62-D5C7-75E6-D5281B4D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204BD-519D-2876-FEE9-4AEF02CC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BB6F49-7FB3-756B-8B15-4D46D648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7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E9D9A-75B4-5918-38E8-B2829E86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BC01AD-1925-4EFD-04AA-BCB6B58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E2B80D-81EF-541D-657D-3AD1E025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5DC87C-5653-F055-7B21-D9A0B4B8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3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AE5717-9996-AC0F-8337-0C86CE0B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79200-C5B9-295A-A17C-81205D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E2858-23BD-48D6-7447-3F16B197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22348-B91F-DF9C-C5EE-9851BDB6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9C602-07B3-F918-B001-CEB0C430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CAEE8-13EC-A594-9233-8FC9A77A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73478-246B-41AD-E742-3A0F76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B3384-EB28-8D89-FED1-365B04E6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244AF-E227-DCCC-70F5-A3291D5E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9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44D20-D867-6F6B-F33F-3D838272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1188BD-E7B1-ADF1-CB89-C4874CC1D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BD5F0-3DC1-5112-B78F-F3DF984C1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45274-A331-6DE2-A0CF-5553A96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2F520-9FFF-D968-51DC-7E416DBF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F24DF-0661-AA8F-6961-D9721D2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18BA7-670E-482C-AC27-B0C4016D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12EB2-C9FD-83DA-7757-0820EE79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1DC0A-7C52-1353-39B5-F1DC6FEA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82E9-086D-4AB8-9BD8-4C002EE1D86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42F74-C01D-61F6-5C0C-7933B5670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B709A-4E7A-33D7-CB1B-85E3FFD82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199C-19CD-47F1-89BD-4FC308DA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7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3CFB-7012-2471-EA88-C8F1D9352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6000" b="0" i="0" u="none" strike="noStrike" kern="1200" cap="none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kumimoji="0" lang="ko-KR" altLang="en-US" sz="60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수강신청 웹사이트</a:t>
            </a:r>
            <a:br>
              <a:rPr kumimoji="0" lang="en-US" altLang="ko-KR" sz="60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ABD6D-F4F9-DD0E-484A-A4F95314B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4717"/>
            <a:ext cx="9144000" cy="1655762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Team 30</a:t>
            </a:r>
          </a:p>
          <a:p>
            <a:pPr>
              <a:lnSpc>
                <a:spcPct val="160000"/>
              </a:lnSpc>
              <a:defRPr/>
            </a:pP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2017310820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홍진화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2020312141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정동훈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kumimoji="0" lang="en-US" altLang="ko-KR" sz="2400" b="0" i="0" u="none" strike="noStrike" kern="1200" cap="none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2020315791 </a:t>
            </a:r>
            <a:r>
              <a:rPr kumimoji="0" lang="ko-KR" altLang="en-US" sz="2400" b="0" i="0" u="none" strike="noStrike" kern="1200" cap="none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고현정</a:t>
            </a:r>
            <a:endParaRPr kumimoji="0" lang="en-US" altLang="ko-KR" sz="2400" b="0" i="0" u="none" strike="noStrike" kern="1200" cap="none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A2E90-D093-5ED2-8D9B-68A3BBCE1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7" y="4606017"/>
            <a:ext cx="17621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6721-4FB6-B3CD-5B85-973ACD38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4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lang="ko-KR" altLang="en-US" sz="44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과목 등록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3F1C02-786F-36BB-CCC4-C5366A38AFEF}"/>
              </a:ext>
            </a:extLst>
          </p:cNvPr>
          <p:cNvSpPr/>
          <p:nvPr/>
        </p:nvSpPr>
        <p:spPr>
          <a:xfrm>
            <a:off x="952142" y="1899035"/>
            <a:ext cx="57456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관련 정보 입력 기능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과목 등록 클릭 시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table update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DB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정보 확인 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테이블에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insert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CFABC-EE3C-F4B2-FEEF-D9A2B3DCACA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07" y="1633852"/>
            <a:ext cx="5654686" cy="39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9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6721-4FB6-B3CD-5B85-973ACD38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36753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</a:t>
            </a:r>
            <a:r>
              <a:rPr lang="en-US" altLang="ko-KR" sz="44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r>
              <a:rPr lang="ko-KR" altLang="en-US" sz="44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과목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lang="ko-KR" altLang="en-US" sz="44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정보 확인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EDF3A-52F4-7FEB-906F-C176863118A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1416304"/>
            <a:ext cx="6349164" cy="402539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B56A7D7-0DB8-A3E6-8B82-9AB136E9C55E}"/>
              </a:ext>
            </a:extLst>
          </p:cNvPr>
          <p:cNvSpPr>
            <a:spLocks noChangeAspect="1"/>
          </p:cNvSpPr>
          <p:nvPr/>
        </p:nvSpPr>
        <p:spPr>
          <a:xfrm>
            <a:off x="352783" y="24350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B7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더보기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(+)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클릭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15E25A-2469-EA57-ED1D-C59D21558DC5}"/>
              </a:ext>
            </a:extLst>
          </p:cNvPr>
          <p:cNvSpPr>
            <a:spLocks noChangeAspect="1"/>
          </p:cNvSpPr>
          <p:nvPr/>
        </p:nvSpPr>
        <p:spPr>
          <a:xfrm>
            <a:off x="3158601" y="2435006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B7B2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A76F86-B303-DDDB-C83F-E2CE0F7AD33E}"/>
              </a:ext>
            </a:extLst>
          </p:cNvPr>
          <p:cNvCxnSpPr>
            <a:cxnSpLocks/>
          </p:cNvCxnSpPr>
          <p:nvPr/>
        </p:nvCxnSpPr>
        <p:spPr>
          <a:xfrm>
            <a:off x="2344783" y="3335006"/>
            <a:ext cx="62484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DF0DE-22E0-6B0D-F0DE-753CAF029724}"/>
              </a:ext>
            </a:extLst>
          </p:cNvPr>
          <p:cNvSpPr txBox="1"/>
          <p:nvPr/>
        </p:nvSpPr>
        <p:spPr>
          <a:xfrm>
            <a:off x="1010601" y="2900111"/>
            <a:ext cx="609600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분반 정보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표시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60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8C4AC-8C12-D4FF-A2F5-1ADE9FA1021D}"/>
              </a:ext>
            </a:extLst>
          </p:cNvPr>
          <p:cNvSpPr txBox="1"/>
          <p:nvPr/>
        </p:nvSpPr>
        <p:spPr>
          <a:xfrm>
            <a:off x="4999385" y="310583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335651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8C4AC-8C12-D4FF-A2F5-1ADE9FA1021D}"/>
              </a:ext>
            </a:extLst>
          </p:cNvPr>
          <p:cNvSpPr txBox="1"/>
          <p:nvPr/>
        </p:nvSpPr>
        <p:spPr>
          <a:xfrm>
            <a:off x="4999385" y="3105834"/>
            <a:ext cx="249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Thank you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110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3F3E-B2EB-D23B-8E98-BD52D7B0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9778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팀원 별 역할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C7FE-CC83-30C4-9E0B-F1F7950CC79A}"/>
              </a:ext>
            </a:extLst>
          </p:cNvPr>
          <p:cNvSpPr txBox="1"/>
          <p:nvPr/>
        </p:nvSpPr>
        <p:spPr>
          <a:xfrm>
            <a:off x="489858" y="1825510"/>
            <a:ext cx="116041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2017310820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홍진화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–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프론트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시연 영상 및 발표준비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defRPr/>
            </a:pPr>
            <a:endParaRPr kumimoji="0" lang="en-US" altLang="ko-KR" sz="3600" b="0" i="0" u="none" strike="noStrike" kern="1200" cap="none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defRPr/>
            </a:pP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2020312141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정동훈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–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서버 담당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r>
              <a:rPr lang="ko-KR" altLang="en-US" sz="3600" dirty="0" err="1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벡앤드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js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기능 구현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              				    document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정리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발표 자료 준비</a:t>
            </a:r>
            <a:endParaRPr kumimoji="0" lang="en-US" altLang="ko-KR" sz="3600" b="0" i="0" u="none" strike="noStrike" kern="1200" cap="none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0" i="0" u="none" strike="noStrike" kern="1200" cap="none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2020315791 </a:t>
            </a:r>
            <a:r>
              <a:rPr kumimoji="0" lang="ko-KR" altLang="en-US" sz="3600" b="0" i="0" u="none" strike="noStrike" kern="1200" cap="none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고현정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– </a:t>
            </a:r>
            <a:r>
              <a:rPr lang="ko-KR" altLang="en-US" sz="3600" dirty="0" err="1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튜터정보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kumimoji="0" lang="ko-KR" altLang="en-US" sz="3600" b="0" i="0" u="none" strike="noStrike" kern="1200" cap="none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크롤링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프론트 담당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en-US" altLang="ko-KR" sz="3600" dirty="0" err="1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js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기능 구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					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현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,PPT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발표자료 준비</a:t>
            </a:r>
            <a:endParaRPr kumimoji="0" lang="en-US" altLang="ko-KR" sz="3600" b="0" i="0" u="none" strike="noStrike" kern="1200" cap="none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8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3F3E-B2EB-D23B-8E98-BD52D7B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z="4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문제 상황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C7FE-CC83-30C4-9E0B-F1F7950CC79A}"/>
              </a:ext>
            </a:extLst>
          </p:cNvPr>
          <p:cNvSpPr txBox="1"/>
          <p:nvPr/>
        </p:nvSpPr>
        <p:spPr>
          <a:xfrm>
            <a:off x="838200" y="1553368"/>
            <a:ext cx="97318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기존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신청은 구글폼을 이용하여 개설 현황이나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튜티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정보를 제대 확인하기 어려움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6" name="그래픽 5" descr="채우기 없는 슬픈 얼굴">
            <a:extLst>
              <a:ext uri="{FF2B5EF4-FFF2-40B4-BE49-F238E27FC236}">
                <a16:creationId xmlns:a16="http://schemas.microsoft.com/office/drawing/2014/main" id="{7FB1F69F-9BC4-B5AE-FA45-722DD014F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7486" y="2133212"/>
            <a:ext cx="620485" cy="620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3DD384-7C4A-8003-70F7-E2D7E26D7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80" y="3196221"/>
            <a:ext cx="529663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3F3E-B2EB-D23B-8E98-BD52D7B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문제 해결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C7FE-CC83-30C4-9E0B-F1F7950CC79A}"/>
              </a:ext>
            </a:extLst>
          </p:cNvPr>
          <p:cNvSpPr txBox="1"/>
          <p:nvPr/>
        </p:nvSpPr>
        <p:spPr>
          <a:xfrm>
            <a:off x="838200" y="1553368"/>
            <a:ext cx="39297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튜터가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과목을 등록하고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튜티는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정보를 조회할 수 있는 수강 사이트를 만듦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8354F-B6DA-3CA0-6F6C-7137E69F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5320"/>
            <a:ext cx="4211795" cy="4499601"/>
          </a:xfrm>
          <a:prstGeom prst="rect">
            <a:avLst/>
          </a:prstGeom>
        </p:spPr>
      </p:pic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F1798DFB-E578-EF80-C84B-A71E5C8A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6085" y="3208550"/>
            <a:ext cx="653142" cy="6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4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3F3E-B2EB-D23B-8E98-BD52D7B0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89" y="1881104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목차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	EVERYTIME CRAWLING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	login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	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수강 신청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	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과목 등록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5.	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과목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정보 확인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47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3F3E-B2EB-D23B-8E98-BD52D7B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1.EVERYTIME CRAWLING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C7FE-CC83-30C4-9E0B-F1F7950CC79A}"/>
              </a:ext>
            </a:extLst>
          </p:cNvPr>
          <p:cNvSpPr txBox="1"/>
          <p:nvPr/>
        </p:nvSpPr>
        <p:spPr>
          <a:xfrm>
            <a:off x="674914" y="1487935"/>
            <a:ext cx="109074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과목명을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튜터가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입력할 경우 없는 과목이 등록되거나 같은 과목이 다르게 저장 될 수 있음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학교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GLS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존재하는 과목을 끌어와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AWS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서버에 저장 후 해당 과목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입력시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비교 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711A9A-01D5-31FD-7AE5-5B48D0AF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554184"/>
            <a:ext cx="8915400" cy="27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3F3E-B2EB-D23B-8E98-BD52D7B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1.EVERYTIME CRAWLING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C7FE-CC83-30C4-9E0B-F1F7950CC79A}"/>
              </a:ext>
            </a:extLst>
          </p:cNvPr>
          <p:cNvSpPr txBox="1"/>
          <p:nvPr/>
        </p:nvSpPr>
        <p:spPr>
          <a:xfrm>
            <a:off x="838200" y="1429078"/>
            <a:ext cx="10907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Selenium &amp;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BeautifulSoup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활용하여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에브리타임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과목 정보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크롤링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39192C-FB2D-981A-BD36-BED98AC1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0" y="2080512"/>
            <a:ext cx="5324299" cy="44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5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6721-4FB6-B3CD-5B85-973ACD38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8"/>
            <a:ext cx="10515600" cy="1325563"/>
          </a:xfrm>
        </p:spPr>
        <p:txBody>
          <a:bodyPr/>
          <a:lstStyle/>
          <a:p>
            <a:r>
              <a:rPr lang="en-US" altLang="ko-KR" sz="44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44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로그인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A20B6E5-FFC5-88AE-0A85-7F47FF35AB8E}"/>
              </a:ext>
            </a:extLst>
          </p:cNvPr>
          <p:cNvSpPr/>
          <p:nvPr/>
        </p:nvSpPr>
        <p:spPr>
          <a:xfrm>
            <a:off x="419202" y="2203890"/>
            <a:ext cx="1536816" cy="1513441"/>
          </a:xfrm>
          <a:prstGeom prst="ellipse">
            <a:avLst/>
          </a:prstGeom>
          <a:solidFill>
            <a:schemeClr val="bg1"/>
          </a:solidFill>
          <a:ln w="57150">
            <a:solidFill>
              <a:srgbClr val="B7B29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92253F9-5C89-6DAE-EF6B-AF65E4D80C05}"/>
              </a:ext>
            </a:extLst>
          </p:cNvPr>
          <p:cNvCxnSpPr>
            <a:cxnSpLocks/>
          </p:cNvCxnSpPr>
          <p:nvPr/>
        </p:nvCxnSpPr>
        <p:spPr>
          <a:xfrm>
            <a:off x="2290666" y="3033057"/>
            <a:ext cx="989919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F69F15-B71E-C0C3-822E-0AD16148A85C}"/>
              </a:ext>
            </a:extLst>
          </p:cNvPr>
          <p:cNvSpPr txBox="1"/>
          <p:nvPr/>
        </p:nvSpPr>
        <p:spPr>
          <a:xfrm>
            <a:off x="-1815507" y="27098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입력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5C5557-64E6-77AD-DFD2-CC0C2F3A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13" y="1046391"/>
            <a:ext cx="5552171" cy="4245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EC9135-B2B8-CE54-39A2-48F2FDCF4D0D}"/>
              </a:ext>
            </a:extLst>
          </p:cNvPr>
          <p:cNvSpPr txBox="1"/>
          <p:nvPr/>
        </p:nvSpPr>
        <p:spPr>
          <a:xfrm>
            <a:off x="169714" y="4091160"/>
            <a:ext cx="58224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학교에 개설된 과목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과목 목록을 저장하고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http request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송수신할 서버를 구축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Python Flask</a:t>
            </a:r>
            <a:r>
              <a:rPr lang="ko-KR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활용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3B14887-1E04-89AA-803A-AF05D68084AD}"/>
              </a:ext>
            </a:extLst>
          </p:cNvPr>
          <p:cNvSpPr/>
          <p:nvPr/>
        </p:nvSpPr>
        <p:spPr>
          <a:xfrm>
            <a:off x="3472704" y="2263617"/>
            <a:ext cx="1536816" cy="1513441"/>
          </a:xfrm>
          <a:prstGeom prst="ellipse">
            <a:avLst/>
          </a:prstGeom>
          <a:solidFill>
            <a:schemeClr val="bg1"/>
          </a:solidFill>
          <a:ln w="57150">
            <a:solidFill>
              <a:srgbClr val="B7B29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784A9E-76F6-84EE-7FCD-1964AB89050F}"/>
              </a:ext>
            </a:extLst>
          </p:cNvPr>
          <p:cNvSpPr/>
          <p:nvPr/>
        </p:nvSpPr>
        <p:spPr>
          <a:xfrm>
            <a:off x="2290666" y="2708245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정보확인후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로그인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4B3D0C-719F-9994-9E77-8B6B149CCE30}"/>
              </a:ext>
            </a:extLst>
          </p:cNvPr>
          <p:cNvSpPr txBox="1"/>
          <p:nvPr/>
        </p:nvSpPr>
        <p:spPr>
          <a:xfrm>
            <a:off x="948516" y="1209168"/>
            <a:ext cx="709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AWS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서버 구축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50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6721-4FB6-B3CD-5B85-973ACD38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44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수강신청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C87B4C-9540-FE25-DB30-1C66A58E9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4" y="1690688"/>
            <a:ext cx="7922271" cy="37469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3F1C02-786F-36BB-CCC4-C5366A38AFEF}"/>
              </a:ext>
            </a:extLst>
          </p:cNvPr>
          <p:cNvSpPr/>
          <p:nvPr/>
        </p:nvSpPr>
        <p:spPr>
          <a:xfrm>
            <a:off x="1085637" y="5793010"/>
            <a:ext cx="10379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인적사항 팝업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로그아웃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매뉴얼 다운로드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공지사항 확인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튜터링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과목 수강신청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전공 개설 수업 조회</a:t>
            </a:r>
          </a:p>
        </p:txBody>
      </p:sp>
    </p:spTree>
    <p:extLst>
      <p:ext uri="{BB962C8B-B14F-4D97-AF65-F5344CB8AC3E}">
        <p14:creationId xmlns:p14="http://schemas.microsoft.com/office/powerpoint/2010/main" val="354447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277</Words>
  <Application>Microsoft Office PowerPoint</Application>
  <PresentationFormat>와이드스크린</PresentationFormat>
  <Paragraphs>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CJK KR Bold</vt:lpstr>
      <vt:lpstr>맑은 고딕</vt:lpstr>
      <vt:lpstr>한컴 말랑말랑 Bold</vt:lpstr>
      <vt:lpstr>한컴 말랑말랑 Regular</vt:lpstr>
      <vt:lpstr>Arial</vt:lpstr>
      <vt:lpstr>Office 테마</vt:lpstr>
      <vt:lpstr>튜터링 수강신청 웹사이트 </vt:lpstr>
      <vt:lpstr>팀원 별 역할</vt:lpstr>
      <vt:lpstr>문제 상황</vt:lpstr>
      <vt:lpstr>문제 해결</vt:lpstr>
      <vt:lpstr>  목차 1. EVERYTIME CRAWLING 2. login 3. 수강 신청 4. 튜터링 과목 등록 5. 과목 튜터링 정보 확인  </vt:lpstr>
      <vt:lpstr>1.EVERYTIME CRAWLING</vt:lpstr>
      <vt:lpstr>1.EVERYTIME CRAWLING</vt:lpstr>
      <vt:lpstr>2. 로그인</vt:lpstr>
      <vt:lpstr>3. 수강신청</vt:lpstr>
      <vt:lpstr>4. 튜터링 과목 등록</vt:lpstr>
      <vt:lpstr>5.과목 튜터링 정보 확인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튜터링 수강신청 웹사이트</dc:title>
  <dc:creator>User</dc:creator>
  <cp:lastModifiedBy>User</cp:lastModifiedBy>
  <cp:revision>8</cp:revision>
  <dcterms:created xsi:type="dcterms:W3CDTF">2022-12-02T14:54:45Z</dcterms:created>
  <dcterms:modified xsi:type="dcterms:W3CDTF">2022-12-02T16:10:39Z</dcterms:modified>
</cp:coreProperties>
</file>