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marp: true
theme: default
paginate: true
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marp: true
theme: default
paginate: true
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marp: true
theme: default
paginate: true
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marp: true
theme: default
paginate: true
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---
marp: true
theme: default
paginate: true
---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2025-09-11T06:44:46Z</dcterms:created>
  <dcterms:modified xsi:type="dcterms:W3CDTF">2025-09-11T06:44:46Z</dcterms:modified>
</cp:coreProperties>
</file>